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b="1"/>
              <a:t>成事需自信</a:t>
            </a:r>
            <a:endParaRPr lang="zh-CN" altLang="en-US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学习目标：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、了解树立自信、克服自卑的基本方法。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、提高全面、正确评价自我的能力，努力塑造一个自信的我。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零点乐队《相信自己》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 b="1"/>
              <a:t>拥抱自信</a:t>
            </a:r>
            <a:endParaRPr lang="zh-CN" altLang="en-US" sz="4000" b="1"/>
          </a:p>
          <a:p>
            <a:r>
              <a:rPr lang="zh-CN" altLang="en-US" sz="4000" b="1"/>
              <a:t>活动一：读故事，说道理</a:t>
            </a:r>
            <a:endParaRPr lang="zh-CN" altLang="en-US" sz="4000" b="1"/>
          </a:p>
          <a:p>
            <a:r>
              <a:rPr lang="zh-CN" altLang="en-US" sz="4000" b="1"/>
              <a:t>谈谈你对自信心的认识</a:t>
            </a:r>
            <a:endParaRPr lang="zh-CN" altLang="en-US" sz="4000" b="1"/>
          </a:p>
          <a:p>
            <a:r>
              <a:rPr lang="zh-CN" altLang="en-US" sz="4000" b="1"/>
              <a:t>寻找名人成长的足迹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 b="1"/>
              <a:t>活动二：观点辩论</a:t>
            </a:r>
            <a:endParaRPr lang="zh-CN" altLang="en-US" sz="4000" b="1"/>
          </a:p>
          <a:p>
            <a:r>
              <a:rPr lang="zh-CN" altLang="en-US" sz="4000" b="1"/>
              <a:t>保持本色还是学习别人</a:t>
            </a:r>
            <a:endParaRPr lang="zh-CN" altLang="en-US" sz="4000" b="1"/>
          </a:p>
          <a:p>
            <a:endParaRPr lang="zh-CN" altLang="en-US" sz="4000" b="1"/>
          </a:p>
          <a:p>
            <a:endParaRPr lang="zh-CN" altLang="en-US" sz="4000"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 b="1"/>
              <a:t>活动三：读故事，说启示</a:t>
            </a:r>
            <a:endParaRPr lang="zh-CN" altLang="en-US" sz="4000" b="1"/>
          </a:p>
          <a:p>
            <a:r>
              <a:rPr lang="zh-CN" altLang="en-US" sz="4000" b="1"/>
              <a:t>贝利的变化过程对你什么启示？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0320" y="-19685"/>
            <a:ext cx="11817350" cy="5680075"/>
          </a:xfrm>
        </p:spPr>
        <p:txBody>
          <a:bodyPr>
            <a:normAutofit fontScale="85000" lnSpcReduction="20000"/>
          </a:bodyPr>
          <a:p>
            <a:pPr marL="0" indent="0">
              <a:buNone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活动四：读名言，树自信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坚决的信心，能使平凡的人们，做出惊人的事业。——马尔顿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自信是成功的第一秘诀。——爱默生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先相信自己，然后别人才会相信你。——罗曼·罗兰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深窥自己的心，而后发觉一切的奇迹在你自己。——培根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有信心的人，可以化渺小为伟大，化平庸为神奇。——萧伯纳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坚信自己的思想，相信自己心里认准的东西也一定适合于他人这就是天才。——爱默生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要有自信，然后全力以赴——假如具有这种观念，任何事情十之八九都能成功。——威尔逊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一百个满怀信心和决心的人，要比一万个谨小慎微的和可敬的可尊重的人强得多。—— 辛克莱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有自信心的人，可以化渺小为伟大，化平庸为神奇。——萧伯纳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en-US" sz="36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421</Words>
  <Paragraphs>34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Wingdings</vt:lpstr>
      <vt:lpstr>黑体</vt:lpstr>
      <vt:lpstr>Calibri Light</vt:lpstr>
      <vt:lpstr>微软雅黑</vt:lpstr>
      <vt:lpstr>Calibri</vt:lpstr>
      <vt:lpstr>Office 主题</vt:lpstr>
      <vt:lpstr>成事需自信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lt</cp:lastModifiedBy>
  <dcterms:created xsi:type="dcterms:W3CDTF">2017-02-20T07:03:00Z</dcterms:created>
  <dcterms:modified xsi:type="dcterms:W3CDTF">2018-09-08T00:31:47Z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