
<file path=[Content_Types].xml><?xml version="1.0" encoding="utf-8"?>
<Types xmlns="http://schemas.openxmlformats.org/package/2006/content-types">
  <Default Extension="wav" ContentType="audio/x-wav"/>
  <Default Extension="jpeg" ContentType="image/jpeg"/>
  <Default Extension="gif" ContentType="image/gi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5" r:id="rId5"/>
    <p:sldMasterId id="2147483697" r:id="rId6"/>
    <p:sldMasterId id="2147483709" r:id="rId7"/>
    <p:sldMasterId id="2147483721" r:id="rId8"/>
    <p:sldMasterId id="2147483733" r:id="rId9"/>
    <p:sldMasterId id="2147483744" r:id="rId10"/>
    <p:sldMasterId id="2147483756" r:id="rId11"/>
    <p:sldMasterId id="2147483768" r:id="rId12"/>
    <p:sldMasterId id="2147483781" r:id="rId13"/>
    <p:sldMasterId id="2147483795" r:id="rId14"/>
  </p:sldMasterIdLst>
  <p:notesMasterIdLst>
    <p:notesMasterId r:id="rId17"/>
  </p:notesMasterIdLst>
  <p:sldIdLst>
    <p:sldId id="257" r:id="rId15"/>
    <p:sldId id="258" r:id="rId16"/>
    <p:sldId id="367" r:id="rId18"/>
    <p:sldId id="534" r:id="rId19"/>
    <p:sldId id="535" r:id="rId20"/>
    <p:sldId id="359" r:id="rId21"/>
    <p:sldId id="536" r:id="rId22"/>
    <p:sldId id="325" r:id="rId23"/>
    <p:sldId id="330" r:id="rId24"/>
    <p:sldId id="335" r:id="rId25"/>
    <p:sldId id="369" r:id="rId26"/>
    <p:sldId id="370" r:id="rId27"/>
    <p:sldId id="312" r:id="rId28"/>
    <p:sldId id="687" r:id="rId29"/>
    <p:sldId id="313" r:id="rId30"/>
    <p:sldId id="355" r:id="rId31"/>
    <p:sldId id="344" r:id="rId32"/>
    <p:sldId id="346" r:id="rId33"/>
    <p:sldId id="356" r:id="rId34"/>
    <p:sldId id="722" r:id="rId35"/>
    <p:sldId id="765" r:id="rId36"/>
    <p:sldId id="726" r:id="rId37"/>
    <p:sldId id="727" r:id="rId38"/>
    <p:sldId id="728" r:id="rId39"/>
    <p:sldId id="829" r:id="rId40"/>
    <p:sldId id="831" r:id="rId41"/>
    <p:sldId id="832" r:id="rId42"/>
    <p:sldId id="742" r:id="rId43"/>
    <p:sldId id="743" r:id="rId44"/>
    <p:sldId id="818" r:id="rId45"/>
    <p:sldId id="817" r:id="rId46"/>
    <p:sldId id="819" r:id="rId47"/>
    <p:sldId id="820" r:id="rId48"/>
    <p:sldId id="821" r:id="rId49"/>
    <p:sldId id="744" r:id="rId50"/>
    <p:sldId id="822" r:id="rId51"/>
    <p:sldId id="823" r:id="rId52"/>
    <p:sldId id="746" r:id="rId53"/>
    <p:sldId id="747" r:id="rId54"/>
    <p:sldId id="748" r:id="rId55"/>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a:srgbClr val="FFFF00"/>
    <a:srgbClr val="F7B5A7"/>
    <a:srgbClr val="3E71EC"/>
    <a:srgbClr val="0000FF"/>
    <a:srgbClr val="000099"/>
    <a:srgbClr val="660033"/>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8" d="100"/>
          <a:sy n="108" d="100"/>
        </p:scale>
        <p:origin x="-78" y="-78"/>
      </p:cViewPr>
      <p:guideLst>
        <p:guide orient="horz" pos="2262"/>
        <p:guide pos="377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40.xml"/><Relationship Id="rId54" Type="http://schemas.openxmlformats.org/officeDocument/2006/relationships/slide" Target="slides/slide39.xml"/><Relationship Id="rId53" Type="http://schemas.openxmlformats.org/officeDocument/2006/relationships/slide" Target="slides/slide38.xml"/><Relationship Id="rId52" Type="http://schemas.openxmlformats.org/officeDocument/2006/relationships/slide" Target="slides/slide37.xml"/><Relationship Id="rId51" Type="http://schemas.openxmlformats.org/officeDocument/2006/relationships/slide" Target="slides/slide36.xml"/><Relationship Id="rId50" Type="http://schemas.openxmlformats.org/officeDocument/2006/relationships/slide" Target="slides/slide35.xml"/><Relationship Id="rId5" Type="http://schemas.openxmlformats.org/officeDocument/2006/relationships/slideMaster" Target="slideMasters/slideMaster4.xml"/><Relationship Id="rId49" Type="http://schemas.openxmlformats.org/officeDocument/2006/relationships/slide" Target="slides/slide34.xml"/><Relationship Id="rId48" Type="http://schemas.openxmlformats.org/officeDocument/2006/relationships/slide" Target="slides/slide33.xml"/><Relationship Id="rId47" Type="http://schemas.openxmlformats.org/officeDocument/2006/relationships/slide" Target="slides/slide32.xml"/><Relationship Id="rId46" Type="http://schemas.openxmlformats.org/officeDocument/2006/relationships/slide" Target="slides/slide31.xml"/><Relationship Id="rId45" Type="http://schemas.openxmlformats.org/officeDocument/2006/relationships/slide" Target="slides/slide30.xml"/><Relationship Id="rId44" Type="http://schemas.openxmlformats.org/officeDocument/2006/relationships/slide" Target="slides/slide29.xml"/><Relationship Id="rId43" Type="http://schemas.openxmlformats.org/officeDocument/2006/relationships/slide" Target="slides/slide28.xml"/><Relationship Id="rId42" Type="http://schemas.openxmlformats.org/officeDocument/2006/relationships/slide" Target="slides/slide27.xml"/><Relationship Id="rId41" Type="http://schemas.openxmlformats.org/officeDocument/2006/relationships/slide" Target="slides/slide26.xml"/><Relationship Id="rId40" Type="http://schemas.openxmlformats.org/officeDocument/2006/relationships/slide" Target="slides/slide25.xml"/><Relationship Id="rId4" Type="http://schemas.openxmlformats.org/officeDocument/2006/relationships/slideMaster" Target="slideMasters/slideMaster3.xml"/><Relationship Id="rId39" Type="http://schemas.openxmlformats.org/officeDocument/2006/relationships/slide" Target="slides/slide24.xml"/><Relationship Id="rId38" Type="http://schemas.openxmlformats.org/officeDocument/2006/relationships/slide" Target="slides/slide23.xml"/><Relationship Id="rId37" Type="http://schemas.openxmlformats.org/officeDocument/2006/relationships/slide" Target="slides/slide22.xml"/><Relationship Id="rId36" Type="http://schemas.openxmlformats.org/officeDocument/2006/relationships/slide" Target="slides/slide21.xml"/><Relationship Id="rId35" Type="http://schemas.openxmlformats.org/officeDocument/2006/relationships/slide" Target="slides/slide20.xml"/><Relationship Id="rId34" Type="http://schemas.openxmlformats.org/officeDocument/2006/relationships/slide" Target="slides/slide19.xml"/><Relationship Id="rId33" Type="http://schemas.openxmlformats.org/officeDocument/2006/relationships/slide" Target="slides/slide18.xml"/><Relationship Id="rId32" Type="http://schemas.openxmlformats.org/officeDocument/2006/relationships/slide" Target="slides/slide17.xml"/><Relationship Id="rId31" Type="http://schemas.openxmlformats.org/officeDocument/2006/relationships/slide" Target="slides/slide16.xml"/><Relationship Id="rId30" Type="http://schemas.openxmlformats.org/officeDocument/2006/relationships/slide" Target="slides/slide15.xml"/><Relationship Id="rId3" Type="http://schemas.openxmlformats.org/officeDocument/2006/relationships/slideMaster" Target="slideMasters/slideMaster2.xml"/><Relationship Id="rId29" Type="http://schemas.openxmlformats.org/officeDocument/2006/relationships/slide" Target="slides/slide14.xml"/><Relationship Id="rId28" Type="http://schemas.openxmlformats.org/officeDocument/2006/relationships/slide" Target="slides/slide13.xml"/><Relationship Id="rId27" Type="http://schemas.openxmlformats.org/officeDocument/2006/relationships/slide" Target="slides/slide12.xml"/><Relationship Id="rId26" Type="http://schemas.openxmlformats.org/officeDocument/2006/relationships/slide" Target="slides/slide11.xml"/><Relationship Id="rId25" Type="http://schemas.openxmlformats.org/officeDocument/2006/relationships/slide" Target="slides/slide10.xml"/><Relationship Id="rId24" Type="http://schemas.openxmlformats.org/officeDocument/2006/relationships/slide" Target="slides/slide9.xml"/><Relationship Id="rId23" Type="http://schemas.openxmlformats.org/officeDocument/2006/relationships/slide" Target="slides/slide8.xml"/><Relationship Id="rId22" Type="http://schemas.openxmlformats.org/officeDocument/2006/relationships/slide" Target="slides/slide7.xml"/><Relationship Id="rId21" Type="http://schemas.openxmlformats.org/officeDocument/2006/relationships/slide" Target="slides/slide6.xml"/><Relationship Id="rId20" Type="http://schemas.openxmlformats.org/officeDocument/2006/relationships/slide" Target="slides/slide5.xml"/><Relationship Id="rId2" Type="http://schemas.openxmlformats.org/officeDocument/2006/relationships/theme" Target="theme/theme1.xml"/><Relationship Id="rId19" Type="http://schemas.openxmlformats.org/officeDocument/2006/relationships/slide" Target="slides/slide4.xml"/><Relationship Id="rId18" Type="http://schemas.openxmlformats.org/officeDocument/2006/relationships/slide" Target="slides/slide3.xml"/><Relationship Id="rId17" Type="http://schemas.openxmlformats.org/officeDocument/2006/relationships/notesMaster" Target="notesMasters/notesMaster1.xml"/><Relationship Id="rId16" Type="http://schemas.openxmlformats.org/officeDocument/2006/relationships/slide" Target="slides/slide2.xml"/><Relationship Id="rId15" Type="http://schemas.openxmlformats.org/officeDocument/2006/relationships/slide" Target="slides/slide1.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atin typeface="Arial" panose="020B0604020202020204" pitchFamily="34" charset="0"/>
                <a:ea typeface="宋体" panose="02010600030101010101" pitchFamily="2" charset="-122"/>
                <a:cs typeface="+mn-ea"/>
              </a:defRPr>
            </a:lvl1pPr>
          </a:lstStyle>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2150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1509"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1" fontAlgn="base" latinLnBrk="0" hangingPunct="1">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1" fontAlgn="base" latinLnBrk="0" hangingPunct="1">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1" fontAlgn="base" latinLnBrk="0" hangingPunct="1">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1" fontAlgn="base" latinLnBrk="0" hangingPunct="1">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TextEdit="1"/>
          </p:cNvSpPr>
          <p:nvPr>
            <p:ph type="sldImg"/>
          </p:nvPr>
        </p:nvSpPr>
        <p:spPr/>
      </p:sp>
      <p:sp>
        <p:nvSpPr>
          <p:cNvPr id="24578" name="文本占位符 2"/>
          <p:cNvSpPr>
            <a:spLocks noGrp="1"/>
          </p:cNvSpPr>
          <p:nvPr>
            <p:ph type="body"/>
          </p:nvPr>
        </p:nvSpPr>
        <p:spPr/>
        <p:txBody>
          <a:bodyPr wrap="square" lIns="91440" tIns="45720" rIns="91440" bIns="45720" anchor="t"/>
          <a:p>
            <a:pPr lvl="0" eaLnBrk="1" hangingPunct="1"/>
            <a:r>
              <a:rPr lang="zh-CN" altLang="en-US" dirty="0"/>
              <a:t>我们渴望欢乐，追求成功，但是现实生活中，困难、挫折、不幸常常困扰着我们。战胜它们的最有效的武器，就是主动锻炼个性心理品质，磨砺意志，自立自强。直面挫折。今天，我们学习</a:t>
            </a:r>
            <a:endParaRPr lang="zh-CN" altLang="en-US" dirty="0"/>
          </a:p>
        </p:txBody>
      </p:sp>
      <p:sp>
        <p:nvSpPr>
          <p:cNvPr id="24579"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幻灯片图像占位符 1"/>
          <p:cNvSpPr>
            <a:spLocks noGrp="1" noRot="1" noTextEdit="1"/>
          </p:cNvSpPr>
          <p:nvPr>
            <p:ph type="sldImg"/>
          </p:nvPr>
        </p:nvSpPr>
        <p:spPr/>
      </p:sp>
      <p:sp>
        <p:nvSpPr>
          <p:cNvPr id="41986" name="文本占位符 2"/>
          <p:cNvSpPr>
            <a:spLocks noGrp="1"/>
          </p:cNvSpPr>
          <p:nvPr>
            <p:ph type="body"/>
          </p:nvPr>
        </p:nvSpPr>
        <p:spPr/>
        <p:txBody>
          <a:bodyPr wrap="square" lIns="91440" tIns="45720" rIns="91440" bIns="45720" anchor="t"/>
          <a:p>
            <a:pPr lvl="0" eaLnBrk="1" hangingPunct="1"/>
            <a:r>
              <a:rPr lang="zh-CN" altLang="en-US" dirty="0"/>
              <a:t>我要扼住命运的咽喉,它将无法使我完全屈服</a:t>
            </a:r>
            <a:endParaRPr lang="zh-CN" altLang="en-US" dirty="0"/>
          </a:p>
        </p:txBody>
      </p:sp>
      <p:sp>
        <p:nvSpPr>
          <p:cNvPr id="4198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p>
            <a:pPr lvl="0" algn="r">
              <a:buFont typeface="Arial" panose="020B0604020202020204" pitchFamily="34" charset="0"/>
              <a:buChar char="•"/>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幻灯片图像占位符 1"/>
          <p:cNvSpPr>
            <a:spLocks noGrp="1" noRot="1" noTextEdit="1"/>
          </p:cNvSpPr>
          <p:nvPr>
            <p:ph type="sldImg"/>
          </p:nvPr>
        </p:nvSpPr>
        <p:spPr/>
      </p:sp>
      <p:sp>
        <p:nvSpPr>
          <p:cNvPr id="44034" name="文本占位符 2"/>
          <p:cNvSpPr>
            <a:spLocks noGrp="1"/>
          </p:cNvSpPr>
          <p:nvPr>
            <p:ph type="body"/>
          </p:nvPr>
        </p:nvSpPr>
        <p:spPr/>
        <p:txBody>
          <a:bodyPr wrap="square" lIns="91440" tIns="45720" rIns="91440" bIns="45720" anchor="t"/>
          <a:p>
            <a:pPr lvl="0" eaLnBrk="1" hangingPunct="1"/>
            <a:r>
              <a:rPr lang="zh-CN" altLang="en-US" dirty="0"/>
              <a:t>海伦·凯勒，19世纪美国盲聋女作家、教育家、慈善家、社会活动家。主要著作有《假如给我三天光明》、《我的生活》、《我的老师》等作品。</a:t>
            </a:r>
            <a:endParaRPr lang="zh-CN" altLang="en-US" dirty="0"/>
          </a:p>
        </p:txBody>
      </p:sp>
      <p:sp>
        <p:nvSpPr>
          <p:cNvPr id="44035"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p>
            <a:pPr lvl="0" algn="r">
              <a:buFont typeface="Arial" panose="020B0604020202020204" pitchFamily="34" charset="0"/>
              <a:buChar char="•"/>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幻灯片图像占位符 1"/>
          <p:cNvSpPr>
            <a:spLocks noGrp="1" noRot="1" noTextEdit="1"/>
          </p:cNvSpPr>
          <p:nvPr>
            <p:ph type="sldImg"/>
          </p:nvPr>
        </p:nvSpPr>
        <p:spPr/>
      </p:sp>
      <p:sp>
        <p:nvSpPr>
          <p:cNvPr id="65538" name="文本占位符 2"/>
          <p:cNvSpPr>
            <a:spLocks noGrp="1"/>
          </p:cNvSpPr>
          <p:nvPr>
            <p:ph type="body"/>
          </p:nvPr>
        </p:nvSpPr>
        <p:spPr/>
        <p:txBody>
          <a:bodyPr wrap="square" lIns="91440" tIns="45720" rIns="91440" bIns="45720" anchor="t"/>
          <a:p>
            <a:pPr lvl="0" eaLnBrk="1" hangingPunct="1"/>
            <a:r>
              <a:rPr lang="zh-CN" altLang="en-US" dirty="0"/>
              <a:t>把握生命中的每一分钟，全力以赴我们心中的梦，不经历风雨，怎么见彩虹?没有人能随随便便成功……”毛毛虫变成蝴蝶，只需要一双翅膀，但这双翅膀却注定要凝聚风雨艰辛。</a:t>
            </a:r>
            <a:endParaRPr lang="zh-CN" altLang="en-US" dirty="0"/>
          </a:p>
        </p:txBody>
      </p:sp>
      <p:sp>
        <p:nvSpPr>
          <p:cNvPr id="65539"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p>
            <a:pPr lvl="0" algn="r">
              <a:buFont typeface="Arial" panose="020B0604020202020204" pitchFamily="34" charset="0"/>
              <a:buChar char="•"/>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幻灯片图像占位符 1"/>
          <p:cNvSpPr>
            <a:spLocks noGrp="1" noRot="1" noTextEdit="1"/>
          </p:cNvSpPr>
          <p:nvPr>
            <p:ph type="sldImg"/>
          </p:nvPr>
        </p:nvSpPr>
        <p:spPr/>
      </p:sp>
      <p:sp>
        <p:nvSpPr>
          <p:cNvPr id="67586" name="文本占位符 2"/>
          <p:cNvSpPr>
            <a:spLocks noGrp="1"/>
          </p:cNvSpPr>
          <p:nvPr>
            <p:ph type="body"/>
          </p:nvPr>
        </p:nvSpPr>
        <p:spPr/>
        <p:txBody>
          <a:bodyPr wrap="square" lIns="91440" tIns="45720" rIns="91440" bIns="45720" anchor="t"/>
          <a:p>
            <a:pPr lvl="0" eaLnBrk="1" hangingPunct="1"/>
            <a:r>
              <a:rPr lang="zh-CN" altLang="en-US" dirty="0"/>
              <a:t>把握生命中的每一分钟，全力以赴我们心中的梦，不经历风雨，怎么见彩虹?没有人能随随便便成功……”毛毛虫变成蝴蝶，只需要一双翅膀，但这双翅膀却注定要凝聚风雨艰辛。</a:t>
            </a:r>
            <a:endParaRPr lang="zh-CN" altLang="en-US" dirty="0"/>
          </a:p>
        </p:txBody>
      </p:sp>
      <p:sp>
        <p:nvSpPr>
          <p:cNvPr id="6758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p>
            <a:pPr lvl="0" algn="r">
              <a:buFont typeface="Arial" panose="020B0604020202020204" pitchFamily="34" charset="0"/>
              <a:buChar char="•"/>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幻灯片图像占位符 1"/>
          <p:cNvSpPr>
            <a:spLocks noGrp="1" noRot="1" noTextEdit="1"/>
          </p:cNvSpPr>
          <p:nvPr>
            <p:ph type="sldImg"/>
          </p:nvPr>
        </p:nvSpPr>
        <p:spPr/>
      </p:sp>
      <p:sp>
        <p:nvSpPr>
          <p:cNvPr id="69634" name="文本占位符 2"/>
          <p:cNvSpPr>
            <a:spLocks noGrp="1"/>
          </p:cNvSpPr>
          <p:nvPr>
            <p:ph type="body"/>
          </p:nvPr>
        </p:nvSpPr>
        <p:spPr/>
        <p:txBody>
          <a:bodyPr wrap="square" lIns="91440" tIns="45720" rIns="91440" bIns="45720" anchor="t"/>
          <a:p>
            <a:pPr lvl="0" eaLnBrk="1" hangingPunct="1"/>
            <a:r>
              <a:rPr lang="zh-CN" altLang="en-US" dirty="0"/>
              <a:t>把握生命中的每一分钟，全力以赴我们心中的梦，不经历风雨，怎么见彩虹?没有人能随随便便成功……”毛毛虫变成蝴蝶，只需要一双翅膀，但这双翅膀却注定要凝聚风雨艰辛。</a:t>
            </a:r>
            <a:endParaRPr lang="zh-CN" altLang="en-US" dirty="0"/>
          </a:p>
        </p:txBody>
      </p:sp>
      <p:sp>
        <p:nvSpPr>
          <p:cNvPr id="69635"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p>
            <a:pPr lvl="0" algn="r">
              <a:buFont typeface="Arial" panose="020B0604020202020204" pitchFamily="34" charset="0"/>
              <a:buChar char="•"/>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2" y="1122365"/>
            <a:ext cx="9144913" cy="2387603"/>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152" y="3602043"/>
            <a:ext cx="9144913" cy="1655764"/>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任意多边形 684038"/>
          <p:cNvSpPr>
            <a:spLocks noChangeArrowheads="1"/>
          </p:cNvSpPr>
          <p:nvPr/>
        </p:nvSpPr>
        <p:spPr bwMode="auto">
          <a:xfrm>
            <a:off x="812800" y="1219200"/>
            <a:ext cx="10567988"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a:solidFill>
              <a:schemeClr val="accent1"/>
            </a:solidFill>
            <a:miter lim="800000"/>
          </a:ln>
        </p:spPr>
        <p:txBody>
          <a:body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直接连接符 684039"/>
          <p:cNvSpPr>
            <a:spLocks noChangeShapeType="1"/>
          </p:cNvSpPr>
          <p:nvPr/>
        </p:nvSpPr>
        <p:spPr bwMode="auto">
          <a:xfrm>
            <a:off x="2641600" y="3962400"/>
            <a:ext cx="8683625" cy="0"/>
          </a:xfrm>
          <a:prstGeom prst="line">
            <a:avLst/>
          </a:prstGeom>
          <a:noFill/>
          <a:ln w="19050">
            <a:solidFill>
              <a:schemeClr val="accent1"/>
            </a:solidFill>
            <a:round/>
          </a:ln>
        </p:spPr>
        <p:txBody>
          <a:body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4034" name="标题 684033"/>
          <p:cNvSpPr>
            <a:spLocks noGrp="1"/>
          </p:cNvSpPr>
          <p:nvPr>
            <p:ph type="ctrTitle"/>
          </p:nvPr>
        </p:nvSpPr>
        <p:spPr>
          <a:xfrm>
            <a:off x="1219322" y="1524002"/>
            <a:ext cx="10165249" cy="1752603"/>
          </a:xfrm>
          <a:prstGeom prst="rect">
            <a:avLst/>
          </a:prstGeom>
          <a:noFill/>
          <a:ln w="9525">
            <a:noFill/>
            <a:miter/>
          </a:ln>
        </p:spPr>
        <p:txBody>
          <a:bodyPr/>
          <a:lstStyle>
            <a:lvl1pPr lvl="0">
              <a:defRPr sz="5000" kern="1200"/>
            </a:lvl1pPr>
          </a:lstStyle>
          <a:p>
            <a:pPr lvl="0" fontAlgn="base"/>
            <a:r>
              <a:rPr lang="en-US" altLang="zh-CN" strike="noStrike" noProof="1"/>
              <a:t>单击此处编辑母版标题样式</a:t>
            </a:r>
            <a:endParaRPr lang="en-US" altLang="zh-CN" strike="noStrike" noProof="1"/>
          </a:p>
        </p:txBody>
      </p:sp>
      <p:sp>
        <p:nvSpPr>
          <p:cNvPr id="684035" name="副标题 684034"/>
          <p:cNvSpPr>
            <a:spLocks noGrp="1"/>
          </p:cNvSpPr>
          <p:nvPr>
            <p:ph type="subTitle" idx="1"/>
          </p:nvPr>
        </p:nvSpPr>
        <p:spPr>
          <a:xfrm>
            <a:off x="2641864" y="3962406"/>
            <a:ext cx="8738473" cy="1752603"/>
          </a:xfrm>
          <a:prstGeom prst="rect">
            <a:avLst/>
          </a:prstGeom>
          <a:noFill/>
          <a:ln w="9525">
            <a:noFill/>
            <a:miter/>
          </a:ln>
        </p:spPr>
        <p:txBody>
          <a:bodyPr/>
          <a:lstStyle>
            <a:lvl1pPr marL="0" lvl="0" indent="0">
              <a:buNone/>
              <a:defRPr sz="2800" kern="1200"/>
            </a:lvl1pPr>
            <a:lvl2pPr marL="344805" lvl="1" indent="-344805" algn="ctr">
              <a:buNone/>
              <a:defRPr sz="2800" kern="1200"/>
            </a:lvl2pPr>
            <a:lvl3pPr marL="671830" lvl="2" indent="-671830" algn="ctr">
              <a:buNone/>
              <a:defRPr sz="2800" kern="1200"/>
            </a:lvl3pPr>
            <a:lvl4pPr marL="1024255" lvl="3" indent="-1024255" algn="ctr">
              <a:buNone/>
              <a:defRPr sz="2800" kern="1200"/>
            </a:lvl4pPr>
            <a:lvl5pPr marL="1341755" lvl="4" indent="-1341755" algn="ctr">
              <a:buNone/>
              <a:defRPr sz="2800" kern="1200"/>
            </a:lvl5pPr>
          </a:lstStyle>
          <a:p>
            <a:pPr lvl="0" fontAlgn="base"/>
            <a:r>
              <a:rPr lang="en-US" altLang="zh-CN" strike="noStrike" noProof="1"/>
              <a:t>单击此处编辑母版副标题样式</a:t>
            </a:r>
            <a:endParaRPr lang="en-US" altLang="zh-CN" strike="noStrike" noProof="1"/>
          </a:p>
        </p:txBody>
      </p:sp>
      <p:sp>
        <p:nvSpPr>
          <p:cNvPr id="11" name="日期占位符 684035"/>
          <p:cNvSpPr>
            <a:spLocks noGrp="1"/>
          </p:cNvSpPr>
          <p:nvPr>
            <p:ph type="dt" sz="half" idx="2"/>
          </p:nvPr>
        </p:nvSpPr>
        <p:spPr>
          <a:xfrm>
            <a:off x="609600" y="6243638"/>
            <a:ext cx="2844800" cy="457200"/>
          </a:xfrm>
          <a:prstGeom prst="rect">
            <a:avLst/>
          </a:prstGeom>
          <a:noFill/>
          <a:ln w="9525">
            <a:noFill/>
            <a:miter/>
          </a:ln>
        </p:spPr>
        <p:txBody>
          <a:bodyPr anchor="b"/>
          <a:lstStyle>
            <a:lvl1pPr>
              <a:defRPr/>
            </a:lvl1pPr>
          </a:lstStyle>
          <a:p>
            <a:pPr marL="0" marR="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b="0" i="0" kern="1200" cap="none" spc="0" normalizeH="0" baseline="0" noProof="1">
              <a:solidFill>
                <a:schemeClr val="tx1"/>
              </a:solidFill>
              <a:latin typeface="Garamond" panose="02020404030301010803" pitchFamily="18" charset="0"/>
              <a:ea typeface="宋体" panose="02010600030101010101" pitchFamily="2" charset="-122"/>
              <a:cs typeface="+mn-cs"/>
            </a:endParaRPr>
          </a:p>
        </p:txBody>
      </p:sp>
      <p:sp>
        <p:nvSpPr>
          <p:cNvPr id="12" name="页脚占位符 684036"/>
          <p:cNvSpPr>
            <a:spLocks noGrp="1"/>
          </p:cNvSpPr>
          <p:nvPr>
            <p:ph type="ftr" sz="quarter" idx="3"/>
          </p:nvPr>
        </p:nvSpPr>
        <p:spPr>
          <a:xfrm>
            <a:off x="4165600" y="6243638"/>
            <a:ext cx="3862388" cy="457200"/>
          </a:xfrm>
          <a:prstGeom prst="rect">
            <a:avLst/>
          </a:prstGeom>
          <a:noFill/>
          <a:ln w="9525">
            <a:noFill/>
            <a:miter/>
          </a:ln>
        </p:spPr>
        <p:txBody>
          <a:bodyPr anchor="b"/>
          <a:lstStyle>
            <a:lvl1pPr>
              <a:defRPr/>
            </a:lvl1pPr>
          </a:lstStyle>
          <a:p>
            <a:pPr marL="0" marR="0" indent="0"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b="0" i="0" kern="1200" cap="none" spc="0" normalizeH="0" baseline="0" noProof="1">
              <a:solidFill>
                <a:schemeClr val="tx1"/>
              </a:solidFill>
              <a:latin typeface="Garamond" panose="02020404030301010803" pitchFamily="18" charset="0"/>
              <a:ea typeface="宋体" panose="02010600030101010101" pitchFamily="2" charset="-122"/>
              <a:cs typeface="+mn-cs"/>
            </a:endParaRPr>
          </a:p>
        </p:txBody>
      </p:sp>
      <p:sp>
        <p:nvSpPr>
          <p:cNvPr id="13" name="灯片编号占位符 684037"/>
          <p:cNvSpPr>
            <a:spLocks noGrp="1"/>
          </p:cNvSpPr>
          <p:nvPr>
            <p:ph type="sldNum" sz="quarter" idx="4"/>
          </p:nvPr>
        </p:nvSpPr>
        <p:spPr>
          <a:xfrm>
            <a:off x="8739188" y="6243638"/>
            <a:ext cx="2844800" cy="457200"/>
          </a:xfrm>
          <a:prstGeom prst="rect">
            <a:avLst/>
          </a:prstGeom>
          <a:noFill/>
          <a:ln w="9525">
            <a:noFill/>
            <a:miter/>
          </a:ln>
        </p:spPr>
        <p:txBody>
          <a:bodyPr vert="horz" wrap="square" lIns="91440" tIns="45720" rIns="91440" bIns="45720" numCol="1" anchor="b" anchorCtr="0" compatLnSpc="1"/>
          <a:p>
            <a:pPr algn="r" eaLnBrk="1" fontAlgn="base" hangingPunct="1"/>
            <a:fld id="{9A0DB2DC-4C9A-4742-B13C-FB6460FD3503}" type="slidenum">
              <a:rPr lang="en-US" altLang="zh-CN" sz="1200" noProof="1" dirty="0">
                <a:latin typeface="Garamond" panose="02020404030301010803" pitchFamily="18" charset="0"/>
                <a:ea typeface="宋体" panose="02010600030101010101" pitchFamily="2" charset="-122"/>
                <a:cs typeface="+mn-ea"/>
              </a:rPr>
            </a:fld>
            <a:endParaRPr lang="en-US" altLang="zh-CN" sz="1200" noProof="1" dirty="0">
              <a:latin typeface="Garamond" panose="02020404030301010803" pitchFamily="18"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4" y="1709740"/>
            <a:ext cx="10516650" cy="2852741"/>
          </a:xfr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34" y="4589470"/>
            <a:ext cx="10516650" cy="1500189"/>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61" y="1600202"/>
            <a:ext cx="5377209" cy="453073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6348" y="1600202"/>
            <a:ext cx="5377209" cy="453073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2" y="365127"/>
            <a:ext cx="10516650" cy="970223"/>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850" y="1567348"/>
            <a:ext cx="4702310" cy="710096"/>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850" y="2338391"/>
            <a:ext cx="4702310" cy="3785969"/>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244" y="1567348"/>
            <a:ext cx="4702311" cy="710096"/>
          </a:xfrm>
        </p:spPr>
        <p:txBody>
          <a:bodyPr rtlCol="0" anchor="ctr">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244" y="2357463"/>
            <a:ext cx="4702311" cy="3766897"/>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3932630" cy="1600202"/>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06" y="987426"/>
            <a:ext cx="6172817" cy="487363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872" y="2057403"/>
            <a:ext cx="3932630"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4261276" cy="1600202"/>
          </a:xfrm>
        </p:spPr>
        <p:txBody>
          <a:bodyPr>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338" y="457202"/>
            <a:ext cx="5971184" cy="5403858"/>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spcBef>
                <a:spcPct val="20000"/>
              </a:spcBef>
              <a:spcAft>
                <a:spcPct val="0"/>
              </a:spcAft>
              <a:buClr>
                <a:schemeClr val="accent1"/>
              </a:buClr>
              <a:buSzPct val="65000"/>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872" y="2057403"/>
            <a:ext cx="4261276" cy="3811594"/>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083" y="274638"/>
            <a:ext cx="2743474" cy="585153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61" y="274638"/>
            <a:ext cx="8071380" cy="585153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083" y="277813"/>
            <a:ext cx="2743474" cy="585312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61" y="277813"/>
            <a:ext cx="8071380" cy="585312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fld id="{82F288E0-7875-42C4-84C8-98DBBD3BF4D2}" type="datetimeFigureOut">
              <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61" y="274638"/>
            <a:ext cx="10973896" cy="585153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vert="horz" wrap="square" lIns="91440" tIns="45720" rIns="91440" bIns="45720" numCol="1" anchor="t" anchorCtr="0" compatLnSpc="1"/>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a:pPr>
            <a:endParaRPr kumimoji="0" lang="zh-CN" altLang="en-US" sz="2800" b="0" i="0" u="none" strike="noStrike" kern="1200" cap="none" spc="0" normalizeH="0" baseline="0" noProof="1">
              <a:ln>
                <a:noFill/>
              </a:ln>
              <a:solidFill>
                <a:schemeClr val="tx1"/>
              </a:solidFill>
              <a:effectLst/>
              <a:uLnTx/>
              <a:uFillTx/>
              <a:latin typeface="+mn-lt"/>
              <a:ea typeface="+mn-ea"/>
              <a:cs typeface="+mn-cs"/>
            </a:endParaRPr>
          </a:p>
        </p:txBody>
      </p:sp>
      <p:sp>
        <p:nvSpPr>
          <p:cNvPr id="7"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buFontTx/>
              <a:buNone/>
              <a:defRPr sz="1400" noProof="0">
                <a:solidFill>
                  <a:schemeClr val="tx1"/>
                </a:solidFill>
                <a:latin typeface="Arial" panose="020B0604020202020204" pitchFamily="34" charset="0"/>
                <a:ea typeface="宋体" panose="02010600030101010101" pitchFamily="2" charset="-122"/>
                <a:cs typeface="+mn-cs"/>
              </a:defRPr>
            </a:lvl1pPr>
          </a:lstStyle>
          <a:p>
            <a:pPr marL="0" marR="0" indent="0" defTabSz="914400" rtl="0" eaLnBrk="1" fontAlgn="base" latinLnBrk="0" hangingPunct="1">
              <a:spcBef>
                <a:spcPct val="0"/>
              </a:spcBef>
              <a:spcAft>
                <a:spcPct val="0"/>
              </a:spcAft>
              <a:buClrTx/>
              <a:buSzTx/>
              <a:buFontTx/>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buFontTx/>
              <a:buNone/>
              <a:defRPr sz="1400" noProof="0">
                <a:solidFill>
                  <a:schemeClr val="tx1"/>
                </a:solidFill>
                <a:latin typeface="Arial" panose="020B0604020202020204" pitchFamily="34" charset="0"/>
                <a:ea typeface="宋体" panose="02010600030101010101" pitchFamily="2" charset="-122"/>
              </a:defRPr>
            </a:lvl1pPr>
          </a:lstStyle>
          <a:p>
            <a:pPr marL="0" marR="0" indent="0" defTabSz="914400" rtl="0" eaLnBrk="1" fontAlgn="base" latinLnBrk="0" hangingPunct="1">
              <a:spcBef>
                <a:spcPct val="0"/>
              </a:spcBef>
              <a:spcAft>
                <a:spcPct val="0"/>
              </a:spcAft>
              <a:buClrTx/>
              <a:buSzTx/>
              <a:buFontTx/>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400" noProof="1" dirty="0">
                <a:solidFill>
                  <a:srgbClr val="898989"/>
                </a:solidFill>
                <a:latin typeface="Arial" panose="020B0604020202020204" pitchFamily="34" charset="0"/>
                <a:ea typeface="宋体" panose="02010600030101010101" pitchFamily="2" charset="-122"/>
                <a:cs typeface="+mn-ea"/>
              </a:rPr>
            </a:fld>
            <a:endParaRPr lang="zh-CN" altLang="en-US" sz="1400" noProof="1" dirty="0">
              <a:solidFill>
                <a:srgbClr val="898989"/>
              </a:solidFill>
              <a:latin typeface="Calibri" panose="020F0502020204030204" pitchFamily="34" charset="0"/>
            </a:endParaRPr>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61" y="274955"/>
            <a:ext cx="10973896" cy="1143002"/>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61" y="1600202"/>
            <a:ext cx="10973896" cy="4526287"/>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buFontTx/>
              <a:buNone/>
              <a:defRPr sz="1400" noProof="0">
                <a:solidFill>
                  <a:schemeClr val="tx1"/>
                </a:solidFill>
                <a:latin typeface="Arial" panose="020B0604020202020204" pitchFamily="34" charset="0"/>
                <a:ea typeface="宋体" panose="02010600030101010101" pitchFamily="2" charset="-122"/>
                <a:cs typeface="+mn-cs"/>
              </a:defRPr>
            </a:lvl1pPr>
          </a:lstStyle>
          <a:p>
            <a:pPr marL="0" marR="0" indent="0" defTabSz="914400" rtl="0" eaLnBrk="1" fontAlgn="base" latinLnBrk="0" hangingPunct="1">
              <a:spcBef>
                <a:spcPct val="0"/>
              </a:spcBef>
              <a:spcAft>
                <a:spcPct val="0"/>
              </a:spcAft>
              <a:buClrTx/>
              <a:buSzTx/>
              <a:buFontTx/>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buFontTx/>
              <a:buNone/>
              <a:defRPr sz="1400" noProof="0">
                <a:solidFill>
                  <a:schemeClr val="tx1"/>
                </a:solidFill>
                <a:latin typeface="Arial" panose="020B0604020202020204" pitchFamily="34" charset="0"/>
                <a:ea typeface="宋体" panose="02010600030101010101" pitchFamily="2" charset="-122"/>
              </a:defRPr>
            </a:lvl1pPr>
          </a:lstStyle>
          <a:p>
            <a:pPr marL="0" marR="0" indent="0" defTabSz="914400" rtl="0" eaLnBrk="1" fontAlgn="base" latinLnBrk="0" hangingPunct="1">
              <a:spcBef>
                <a:spcPct val="0"/>
              </a:spcBef>
              <a:spcAft>
                <a:spcPct val="0"/>
              </a:spcAft>
              <a:buClrTx/>
              <a:buSzTx/>
              <a:buFontTx/>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algn="r" eaLnBrk="1" fontAlgn="base" hangingPunct="1"/>
            <a:fld id="{9A0DB2DC-4C9A-4742-B13C-FB6460FD3503}" type="slidenum">
              <a:rPr lang="zh-CN" altLang="en-US" sz="1400" noProof="1" dirty="0">
                <a:solidFill>
                  <a:srgbClr val="898989"/>
                </a:solidFill>
                <a:latin typeface="Arial" panose="020B0604020202020204" pitchFamily="34" charset="0"/>
                <a:ea typeface="宋体" panose="02010600030101010101" pitchFamily="2" charset="-122"/>
                <a:cs typeface="+mn-ea"/>
              </a:rPr>
            </a:fld>
            <a:endParaRPr lang="zh-CN" altLang="en-US" sz="1400" noProof="1" dirty="0">
              <a:solidFill>
                <a:srgbClr val="898989"/>
              </a:solidFill>
              <a:latin typeface="Calibri" panose="020F0502020204030204" pitchFamily="34" charset="0"/>
            </a:endParaRPr>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2" y="1122365"/>
            <a:ext cx="9144913" cy="2387603"/>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152" y="3602043"/>
            <a:ext cx="9144913" cy="1655764"/>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4" y="1709740"/>
            <a:ext cx="10516650" cy="2852741"/>
          </a:xfr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34" y="4589470"/>
            <a:ext cx="10516650" cy="1500189"/>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61" y="1600202"/>
            <a:ext cx="5377209" cy="45259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6348" y="1600202"/>
            <a:ext cx="5377209" cy="45259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2" y="365127"/>
            <a:ext cx="10516650" cy="970223"/>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850" y="1567348"/>
            <a:ext cx="4702310" cy="710096"/>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850" y="2338391"/>
            <a:ext cx="4702310" cy="3785969"/>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244" y="1567348"/>
            <a:ext cx="4702311" cy="710096"/>
          </a:xfrm>
        </p:spPr>
        <p:txBody>
          <a:bodyPr rtlCol="0" anchor="ctr">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244" y="2357463"/>
            <a:ext cx="4702311" cy="3766897"/>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2" y="1122365"/>
            <a:ext cx="9144913" cy="2387603"/>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152" y="3602043"/>
            <a:ext cx="9144913" cy="1655764"/>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3932630" cy="1600202"/>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06" y="987426"/>
            <a:ext cx="6172817" cy="487363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872" y="2057403"/>
            <a:ext cx="3932630"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4261276" cy="1600202"/>
          </a:xfrm>
        </p:spPr>
        <p:txBody>
          <a:bodyPr anchor="t">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338" y="457202"/>
            <a:ext cx="5971184" cy="5403858"/>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872" y="2057403"/>
            <a:ext cx="4261276" cy="3811594"/>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083" y="274638"/>
            <a:ext cx="2743474" cy="585153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61" y="274638"/>
            <a:ext cx="8071380" cy="585153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61" y="274638"/>
            <a:ext cx="10973896" cy="585153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2" y="1122365"/>
            <a:ext cx="9144913" cy="2387603"/>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152" y="3602043"/>
            <a:ext cx="9144913" cy="1655764"/>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4" y="1709740"/>
            <a:ext cx="10516650" cy="2852741"/>
          </a:xfr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34" y="4589470"/>
            <a:ext cx="10516650" cy="1500189"/>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61" y="1600202"/>
            <a:ext cx="5377209" cy="45259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6348" y="1600202"/>
            <a:ext cx="5377209" cy="45259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2" y="365127"/>
            <a:ext cx="10516650" cy="970223"/>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850" y="1567348"/>
            <a:ext cx="4702310" cy="710096"/>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850" y="2338391"/>
            <a:ext cx="4702310" cy="3785969"/>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244" y="1567348"/>
            <a:ext cx="4702311" cy="710096"/>
          </a:xfrm>
        </p:spPr>
        <p:txBody>
          <a:bodyPr rtlCol="0" anchor="ctr">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244" y="2357463"/>
            <a:ext cx="4702311" cy="3766897"/>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3932630" cy="1600202"/>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06" y="987426"/>
            <a:ext cx="6172817" cy="487363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872" y="2057403"/>
            <a:ext cx="3932630"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4261276" cy="1600202"/>
          </a:xfrm>
        </p:spPr>
        <p:txBody>
          <a:bodyPr anchor="t">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338" y="457202"/>
            <a:ext cx="5971184" cy="5403858"/>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872" y="2057403"/>
            <a:ext cx="4261276" cy="3811594"/>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083" y="274638"/>
            <a:ext cx="2743474" cy="585153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61" y="274638"/>
            <a:ext cx="8071380" cy="585153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任意多边形 14339"/>
          <p:cNvSpPr>
            <a:spLocks noChangeArrowheads="1"/>
          </p:cNvSpPr>
          <p:nvPr/>
        </p:nvSpPr>
        <p:spPr bwMode="auto">
          <a:xfrm>
            <a:off x="381000" y="2803525"/>
            <a:ext cx="1588" cy="3035300"/>
          </a:xfrm>
          <a:custGeom>
            <a:avLst/>
            <a:gdLst/>
            <a:ahLst/>
            <a:cxnLst>
              <a:cxn ang="0">
                <a:pos x="0" y="0"/>
              </a:cxn>
              <a:cxn ang="0">
                <a:pos x="0" y="6"/>
              </a:cxn>
              <a:cxn ang="0">
                <a:pos x="0" y="6"/>
              </a:cxn>
              <a:cxn ang="0">
                <a:pos x="0" y="60"/>
              </a:cxn>
              <a:cxn ang="0">
                <a:pos x="0" y="1912"/>
              </a:cxn>
              <a:cxn ang="0">
                <a:pos x="0" y="1912"/>
              </a:cxn>
              <a:cxn ang="0">
                <a:pos x="0" y="0"/>
              </a:cxn>
              <a:cxn ang="0">
                <a:pos x="0" y="0"/>
              </a:cxn>
            </a:cxnLst>
            <a:rect l="0" t="0" r="r" b="b"/>
            <a:pathLst>
              <a:path w="1" h="1912">
                <a:moveTo>
                  <a:pt x="0" y="0"/>
                </a:moveTo>
                <a:lnTo>
                  <a:pt x="0" y="6"/>
                </a:lnTo>
                <a:lnTo>
                  <a:pt x="0" y="60"/>
                </a:lnTo>
                <a:lnTo>
                  <a:pt x="0" y="1912"/>
                </a:lnTo>
                <a:lnTo>
                  <a:pt x="0" y="0"/>
                </a:lnTo>
                <a:close/>
              </a:path>
            </a:pathLst>
          </a:custGeom>
          <a:solidFill>
            <a:srgbClr val="6BBA27"/>
          </a:solidFill>
          <a:ln w="9525">
            <a:noFill/>
            <a:round/>
          </a:ln>
        </p:spPr>
        <p:txBody>
          <a:body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38" name="标题 14337"/>
          <p:cNvSpPr>
            <a:spLocks noGrp="1"/>
          </p:cNvSpPr>
          <p:nvPr>
            <p:ph type="ctrTitle" sz="quarter"/>
          </p:nvPr>
        </p:nvSpPr>
        <p:spPr>
          <a:xfrm>
            <a:off x="914491" y="1997078"/>
            <a:ext cx="10364235" cy="1431927"/>
          </a:xfrm>
          <a:prstGeom prst="rect">
            <a:avLst/>
          </a:prstGeom>
          <a:noFill/>
          <a:ln w="9525">
            <a:noFill/>
            <a:miter/>
          </a:ln>
        </p:spPr>
        <p:txBody>
          <a:bodyPr anchor="b" anchorCtr="1"/>
          <a:lstStyle>
            <a:lvl1pPr lvl="0" algn="ctr">
              <a:defRPr kern="1200"/>
            </a:lvl1pPr>
          </a:lstStyle>
          <a:p>
            <a:pPr lvl="0" fontAlgn="base"/>
            <a:r>
              <a:rPr lang="zh-CN" altLang="en-US" strike="noStrike" noProof="1"/>
              <a:t>单击此处编辑母版标题样式</a:t>
            </a:r>
            <a:endParaRPr lang="zh-CN" altLang="en-US" strike="noStrike" noProof="1"/>
          </a:p>
        </p:txBody>
      </p:sp>
      <p:sp>
        <p:nvSpPr>
          <p:cNvPr id="14339" name="副标题 14338"/>
          <p:cNvSpPr>
            <a:spLocks noGrp="1"/>
          </p:cNvSpPr>
          <p:nvPr>
            <p:ph type="subTitle" sz="quarter" idx="1"/>
          </p:nvPr>
        </p:nvSpPr>
        <p:spPr>
          <a:xfrm>
            <a:off x="1828983" y="3886206"/>
            <a:ext cx="8535253" cy="1752603"/>
          </a:xfrm>
          <a:prstGeom prst="rect">
            <a:avLst/>
          </a:prstGeom>
          <a:noFill/>
          <a:ln w="9525">
            <a:noFill/>
            <a:miter/>
          </a:ln>
        </p:spPr>
        <p:txBody>
          <a:bodyPr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a:t>单击此处编辑母版副标题样式</a:t>
            </a:r>
            <a:endParaRPr lang="zh-CN" altLang="en-US" strike="noStrike" noProof="1"/>
          </a:p>
        </p:txBody>
      </p:sp>
      <p:sp>
        <p:nvSpPr>
          <p:cNvPr id="8" name="页脚占位符 14340"/>
          <p:cNvSpPr>
            <a:spLocks noGrp="1"/>
          </p:cNvSpPr>
          <p:nvPr>
            <p:ph type="ftr" sz="quarter" idx="3"/>
          </p:nvPr>
        </p:nvSpPr>
        <p:spPr>
          <a:xfrm>
            <a:off x="4165600" y="6245225"/>
            <a:ext cx="3862388" cy="476250"/>
          </a:xfrm>
          <a:prstGeom prst="rect">
            <a:avLst/>
          </a:prstGeom>
          <a:noFill/>
          <a:ln w="9525">
            <a:noFill/>
            <a:miter/>
          </a:ln>
        </p:spPr>
        <p:txBody>
          <a:bodyPr anchor="b"/>
          <a:lstStyle>
            <a:lvl1pPr>
              <a:defRPr/>
            </a:lvl1pPr>
          </a:lstStyle>
          <a:p>
            <a:pPr marL="0" marR="0" indent="0"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b="0" i="0" kern="1200" cap="none" spc="0" normalizeH="0" baseline="0" noProof="1">
              <a:solidFill>
                <a:schemeClr val="tx1"/>
              </a:solidFill>
              <a:latin typeface="Arial" panose="020B0604020202020204" pitchFamily="34" charset="0"/>
              <a:ea typeface="宋体" panose="02010600030101010101" pitchFamily="2" charset="-122"/>
              <a:cs typeface="+mn-cs"/>
            </a:endParaRPr>
          </a:p>
        </p:txBody>
      </p:sp>
      <p:sp>
        <p:nvSpPr>
          <p:cNvPr id="9" name="灯片编号占位符 14341"/>
          <p:cNvSpPr>
            <a:spLocks noGrp="1"/>
          </p:cNvSpPr>
          <p:nvPr>
            <p:ph type="sldNum" sz="quarter" idx="4"/>
          </p:nvPr>
        </p:nvSpPr>
        <p:spPr>
          <a:xfrm>
            <a:off x="8739188" y="6245225"/>
            <a:ext cx="2844800" cy="476250"/>
          </a:xfrm>
          <a:prstGeom prst="rect">
            <a:avLst/>
          </a:prstGeom>
          <a:noFill/>
          <a:ln w="9525">
            <a:noFill/>
            <a:miter/>
          </a:ln>
        </p:spPr>
        <p:txBody>
          <a:bodyPr vert="horz" wrap="square" lIns="91440" tIns="45720" rIns="91440" bIns="45720" numCol="1" anchor="b" anchorCtr="0" compatLnSpc="1"/>
          <a:p>
            <a:pPr algn="r" eaLnBrk="1" fontAlgn="base" hangingPunct="1"/>
            <a:fld id="{9A0DB2DC-4C9A-4742-B13C-FB6460FD3503}" type="slidenum">
              <a:rPr lang="zh-CN" altLang="en-US" sz="1400" noProof="1" dirty="0">
                <a:latin typeface="Arial" panose="020B0604020202020204" pitchFamily="34" charset="0"/>
                <a:ea typeface="宋体" panose="02010600030101010101" pitchFamily="2" charset="-122"/>
                <a:cs typeface="+mn-ea"/>
              </a:rPr>
            </a:fld>
            <a:endParaRPr lang="zh-CN" altLang="en-US" sz="1400" noProof="1" dirty="0"/>
          </a:p>
        </p:txBody>
      </p:sp>
      <p:sp>
        <p:nvSpPr>
          <p:cNvPr id="10" name="日期占位符 14342"/>
          <p:cNvSpPr>
            <a:spLocks noGrp="1"/>
          </p:cNvSpPr>
          <p:nvPr>
            <p:ph type="dt" sz="quarter" idx="2"/>
          </p:nvPr>
        </p:nvSpPr>
        <p:spPr>
          <a:xfrm>
            <a:off x="609600" y="6245225"/>
            <a:ext cx="2844800" cy="476250"/>
          </a:xfrm>
          <a:prstGeom prst="rect">
            <a:avLst/>
          </a:prstGeom>
          <a:noFill/>
          <a:ln w="9525">
            <a:noFill/>
            <a:miter/>
          </a:ln>
        </p:spPr>
        <p:txBody>
          <a:bodyPr anchor="b"/>
          <a:lstStyle>
            <a:lvl1pPr>
              <a:defRPr/>
            </a:lvl1pPr>
          </a:lstStyle>
          <a:p>
            <a:pPr marL="0" marR="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b="0" i="0" kern="1200" cap="none" spc="0" normalizeH="0" baseline="0" noProof="1">
              <a:solidFill>
                <a:schemeClr val="tx1"/>
              </a:solidFill>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4" y="1709740"/>
            <a:ext cx="10516650" cy="2852741"/>
          </a:xfr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34" y="4589470"/>
            <a:ext cx="10516650" cy="1500189"/>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61" y="1905003"/>
            <a:ext cx="5377209" cy="411480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6348" y="1905003"/>
            <a:ext cx="5377209" cy="411480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2" y="365127"/>
            <a:ext cx="10516650" cy="970223"/>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850" y="1567348"/>
            <a:ext cx="4702310" cy="710096"/>
          </a:xfrm>
        </p:spPr>
        <p:txBody>
          <a:bodyPr anchor="ctr" anchorCtr="0">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850" y="2338391"/>
            <a:ext cx="4702310" cy="3785969"/>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244" y="1567348"/>
            <a:ext cx="4702311" cy="710096"/>
          </a:xfrm>
        </p:spPr>
        <p:txBody>
          <a:bodyPr vert="horz" lIns="91440" tIns="45720" rIns="91440" bIns="45720" rtlCol="0" anchor="ctr" anchorCtr="0">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244" y="2357463"/>
            <a:ext cx="4702311" cy="3766897"/>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3" y="1709740"/>
            <a:ext cx="10516650" cy="2852741"/>
          </a:xfr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33" y="4589470"/>
            <a:ext cx="10516650" cy="1500189"/>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3932630" cy="1600202"/>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06" y="987426"/>
            <a:ext cx="6172817" cy="487363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872" y="2057403"/>
            <a:ext cx="3932630"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4261276" cy="1600202"/>
          </a:xfrm>
        </p:spPr>
        <p:txBody>
          <a:bodyPr anchor="t" anchorCtr="0">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338" y="457202"/>
            <a:ext cx="5971184" cy="5403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spcBef>
                <a:spcPct val="20000"/>
              </a:spcBef>
              <a:spcAft>
                <a:spcPct val="0"/>
              </a:spcAft>
              <a:buClr>
                <a:schemeClr val="hlink"/>
              </a:buClr>
              <a:buSzPct val="120000"/>
              <a:buFontTx/>
              <a:buNone/>
              <a:defRPr/>
            </a:pPr>
            <a:endParaRPr kumimoji="0" lang="zh-CN" altLang="en-US" sz="2400" b="0" i="0" u="none" strike="noStrike" kern="1200" cap="none" spc="0" normalizeH="0" baseline="0" noProof="1">
              <a:ln>
                <a:noFill/>
              </a:ln>
              <a:solidFill>
                <a:schemeClr val="tx1"/>
              </a:solidFill>
              <a:effectLst>
                <a:outerShdw blurRad="38100" dist="38100" dir="2700000">
                  <a:srgbClr val="000000"/>
                </a:outerShdw>
              </a:effectLst>
              <a:uLnTx/>
              <a:uFillTx/>
              <a:latin typeface="+mn-lt"/>
              <a:ea typeface="+mn-ea"/>
              <a:cs typeface="+mn-cs"/>
            </a:endParaRPr>
          </a:p>
        </p:txBody>
      </p:sp>
      <p:sp>
        <p:nvSpPr>
          <p:cNvPr id="4" name="文本占位符 3"/>
          <p:cNvSpPr>
            <a:spLocks noGrp="1"/>
          </p:cNvSpPr>
          <p:nvPr>
            <p:ph type="body" sz="half" idx="2"/>
          </p:nvPr>
        </p:nvSpPr>
        <p:spPr>
          <a:xfrm>
            <a:off x="839872" y="2057403"/>
            <a:ext cx="4261276" cy="3811594"/>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083" y="292100"/>
            <a:ext cx="2743474" cy="572770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61" y="292100"/>
            <a:ext cx="8071380" cy="572770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2" y="1122365"/>
            <a:ext cx="9144913" cy="2387603"/>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152" y="3602043"/>
            <a:ext cx="9144913" cy="1655764"/>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4" y="1709740"/>
            <a:ext cx="10516650" cy="2852741"/>
          </a:xfr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34" y="4589470"/>
            <a:ext cx="10516650" cy="1500189"/>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6441" y="1066802"/>
            <a:ext cx="5526576" cy="533400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8591" y="1066802"/>
            <a:ext cx="5526576" cy="533400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7" name="日期占位符 6"/>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2" y="365127"/>
            <a:ext cx="10516650" cy="970223"/>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850" y="1567348"/>
            <a:ext cx="4702310" cy="710096"/>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850" y="2338391"/>
            <a:ext cx="4702310" cy="3785969"/>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244" y="1567348"/>
            <a:ext cx="4702311" cy="710096"/>
          </a:xfrm>
        </p:spPr>
        <p:txBody>
          <a:bodyPr rtlCol="0" anchor="ctr">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244" y="2357463"/>
            <a:ext cx="4702311" cy="3766897"/>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9" name="日期占位符 8"/>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61" y="1600202"/>
            <a:ext cx="5377209" cy="45259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6348" y="1600202"/>
            <a:ext cx="5377209" cy="45259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5" name="日期占位符 4"/>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灯片编号占位符 2"/>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4" name="日期占位符 3"/>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3932630" cy="1600202"/>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06" y="987426"/>
            <a:ext cx="6172817" cy="487363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872" y="2057403"/>
            <a:ext cx="3932630"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7" name="日期占位符 6"/>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4261276" cy="1600202"/>
          </a:xfrm>
        </p:spPr>
        <p:txBody>
          <a:bodyPr anchor="t">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338" y="457202"/>
            <a:ext cx="5971184" cy="5403858"/>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spcBef>
                <a:spcPct val="20000"/>
              </a:spcBef>
              <a:spcAft>
                <a:spcPct val="0"/>
              </a:spcAft>
              <a:buClr>
                <a:schemeClr val="tx2"/>
              </a:buClr>
              <a:buSzTx/>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872" y="2057403"/>
            <a:ext cx="4261276" cy="3811594"/>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7" name="日期占位符 6"/>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65486" y="152400"/>
            <a:ext cx="2819682" cy="6248409"/>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06441" y="152400"/>
            <a:ext cx="8295585" cy="6248409"/>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25" y="1122367"/>
            <a:ext cx="9145350" cy="2387606"/>
          </a:xfrm>
        </p:spPr>
        <p:txBody>
          <a:bodyPr anchor="b"/>
          <a:lstStyle>
            <a:lvl1pPr algn="ctr">
              <a:defRPr sz="3375"/>
            </a:lvl1pPr>
          </a:lstStyle>
          <a:p>
            <a:pPr fontAlgn="base"/>
            <a:r>
              <a:rPr lang="zh-CN" altLang="en-US" sz="337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225" y="3602048"/>
            <a:ext cx="9145350" cy="1655766"/>
          </a:xfrm>
        </p:spPr>
        <p:txBody>
          <a:bodyPr/>
          <a:lstStyle>
            <a:lvl1pPr marL="0" indent="0" algn="ctr">
              <a:buNone/>
              <a:defRPr sz="1350">
                <a:solidFill>
                  <a:schemeClr val="tx1"/>
                </a:solidFill>
              </a:defRPr>
            </a:lvl1pPr>
            <a:lvl2pPr marL="257175" indent="0" algn="ctr">
              <a:buNone/>
              <a:defRPr sz="1125"/>
            </a:lvl2pPr>
            <a:lvl3pPr marL="514350" indent="0" algn="ctr">
              <a:buNone/>
              <a:defRPr sz="1010"/>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pPr fontAlgn="base"/>
            <a:r>
              <a:rPr lang="zh-CN" altLang="en-US" sz="1350"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73" y="1709742"/>
            <a:ext cx="10517153" cy="2852745"/>
          </a:xfrm>
        </p:spPr>
        <p:txBody>
          <a:bodyPr anchor="b"/>
          <a:lstStyle>
            <a:lvl1pPr algn="l">
              <a:defRPr sz="3375"/>
            </a:lvl1pPr>
          </a:lstStyle>
          <a:p>
            <a:pPr fontAlgn="base"/>
            <a:r>
              <a:rPr lang="zh-CN" altLang="en-US" sz="33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73" y="4589477"/>
            <a:ext cx="10517153" cy="1500191"/>
          </a:xfrm>
        </p:spPr>
        <p:txBody>
          <a:bodyPr/>
          <a:lstStyle>
            <a:lvl1pPr marL="0" indent="0" algn="l">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0">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fontAlgn="base"/>
            <a:r>
              <a:rPr lang="zh-CN" altLang="en-US" sz="1350"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6460" y="1066804"/>
            <a:ext cx="5526840" cy="533401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8885" y="1066804"/>
            <a:ext cx="5526840" cy="533401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7" name="日期占位符 6"/>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2" y="365127"/>
            <a:ext cx="10516650" cy="970223"/>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850" y="1567348"/>
            <a:ext cx="4702310" cy="710096"/>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850" y="2338391"/>
            <a:ext cx="4702310" cy="3785969"/>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244" y="1567348"/>
            <a:ext cx="4702311" cy="710096"/>
          </a:xfrm>
        </p:spPr>
        <p:txBody>
          <a:bodyPr rtlCol="0" anchor="ctr">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244" y="2357463"/>
            <a:ext cx="4702311" cy="3766897"/>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12" y="365128"/>
            <a:ext cx="10517153" cy="970224"/>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910" y="1567350"/>
            <a:ext cx="4702535" cy="710097"/>
          </a:xfrm>
        </p:spPr>
        <p:txBody>
          <a:bodyPr anchor="ctr" anchorCtr="0">
            <a:normAutofit/>
          </a:bodyPr>
          <a:lstStyle>
            <a:lvl1pPr marL="0" indent="0">
              <a:buNone/>
              <a:defRPr sz="1575" b="0"/>
            </a:lvl1pPr>
            <a:lvl2pPr marL="257175" indent="0">
              <a:buNone/>
              <a:defRPr sz="1125" b="1"/>
            </a:lvl2pPr>
            <a:lvl3pPr marL="514350" indent="0">
              <a:buNone/>
              <a:defRPr sz="1010"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fontAlgn="base"/>
            <a:r>
              <a:rPr lang="zh-CN" altLang="en-US" sz="15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910" y="2338394"/>
            <a:ext cx="4702535" cy="3785974"/>
          </a:xfrm>
        </p:spPr>
        <p:txBody>
          <a:bodyPr>
            <a:normAutofit/>
          </a:bodyPr>
          <a:lstStyle>
            <a:lvl1pPr>
              <a:defRPr sz="1350"/>
            </a:lvl1pPr>
            <a:lvl2pPr>
              <a:defRPr sz="1125"/>
            </a:lvl2pPr>
            <a:lvl3pPr>
              <a:defRPr sz="1010"/>
            </a:lvl3pPr>
            <a:lvl4pPr>
              <a:defRPr sz="900"/>
            </a:lvl4pPr>
            <a:lvl5pPr>
              <a:defRPr sz="900"/>
            </a:lvl5pPr>
          </a:lstStyle>
          <a:p>
            <a:pPr lvl="0" fontAlgn="base"/>
            <a:r>
              <a:rPr lang="zh-CN" altLang="en-US" sz="1350" strike="noStrike" noProof="1" smtClean="0"/>
              <a:t>单击此处编辑母版文本样式</a:t>
            </a:r>
            <a:endParaRPr lang="zh-CN" altLang="en-US" strike="noStrike" noProof="1" smtClean="0"/>
          </a:p>
          <a:p>
            <a:pPr lvl="1" fontAlgn="base"/>
            <a:r>
              <a:rPr lang="zh-CN" altLang="en-US" sz="1125" strike="noStrike" noProof="1" smtClean="0"/>
              <a:t>第二级</a:t>
            </a:r>
            <a:endParaRPr lang="zh-CN" altLang="en-US" strike="noStrike" noProof="1" smtClean="0"/>
          </a:p>
          <a:p>
            <a:pPr lvl="2" fontAlgn="base"/>
            <a:r>
              <a:rPr lang="zh-CN" altLang="en-US" sz="101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545" y="1567350"/>
            <a:ext cx="4702536" cy="710097"/>
          </a:xfrm>
        </p:spPr>
        <p:txBody>
          <a:bodyPr vert="horz" lIns="91440" tIns="45720" rIns="91440" bIns="45720" rtlCol="0" anchor="ctr" anchorCtr="0">
            <a:normAutofit/>
          </a:bodyPr>
          <a:lstStyle>
            <a:lvl1pPr marL="128270" indent="-12827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545" y="2357466"/>
            <a:ext cx="4702536" cy="3766902"/>
          </a:xfrm>
        </p:spPr>
        <p:txBody>
          <a:bodyPr>
            <a:normAutofit/>
          </a:bodyPr>
          <a:lstStyle>
            <a:lvl1pPr>
              <a:defRPr sz="1350"/>
            </a:lvl1pPr>
            <a:lvl2pPr>
              <a:defRPr sz="1125"/>
            </a:lvl2pPr>
            <a:lvl3pPr>
              <a:defRPr sz="1010"/>
            </a:lvl3pPr>
            <a:lvl4pPr>
              <a:defRPr sz="900"/>
            </a:lvl4pPr>
            <a:lvl5pPr>
              <a:defRPr sz="900"/>
            </a:lvl5pPr>
          </a:lstStyle>
          <a:p>
            <a:pPr lvl="0" fontAlgn="base"/>
            <a:r>
              <a:rPr lang="zh-CN" altLang="en-US" sz="1350" strike="noStrike" noProof="1" smtClean="0"/>
              <a:t>单击此处编辑母版文本样式</a:t>
            </a:r>
            <a:endParaRPr lang="zh-CN" altLang="en-US" strike="noStrike" noProof="1" smtClean="0"/>
          </a:p>
          <a:p>
            <a:pPr lvl="1" fontAlgn="base"/>
            <a:r>
              <a:rPr lang="zh-CN" altLang="en-US" sz="1125" strike="noStrike" noProof="1" smtClean="0"/>
              <a:t>第二级</a:t>
            </a:r>
            <a:endParaRPr lang="zh-CN" altLang="en-US" strike="noStrike" noProof="1" smtClean="0"/>
          </a:p>
          <a:p>
            <a:pPr lvl="2" fontAlgn="base"/>
            <a:r>
              <a:rPr lang="zh-CN" altLang="en-US" sz="101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9" name="日期占位符 8"/>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5" name="日期占位符 4"/>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灯片编号占位符 2"/>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4" name="日期占位符 3"/>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2" y="457202"/>
            <a:ext cx="3932818" cy="1600204"/>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954" y="987427"/>
            <a:ext cx="6173112" cy="4873639"/>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1575"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z="1125" strike="noStrike" noProof="1" smtClean="0"/>
              <a:t>第四级</a:t>
            </a:r>
            <a:endParaRPr lang="zh-CN" altLang="en-US" strike="noStrike" noProof="1" smtClean="0"/>
          </a:p>
          <a:p>
            <a:pPr lvl="4" fontAlgn="base"/>
            <a:r>
              <a:rPr lang="zh-CN" altLang="en-US" sz="1125" strike="noStrike" noProof="1" smtClean="0"/>
              <a:t>第五级</a:t>
            </a:r>
            <a:endParaRPr lang="zh-CN" altLang="en-US" strike="noStrike" noProof="1"/>
          </a:p>
        </p:txBody>
      </p:sp>
      <p:sp>
        <p:nvSpPr>
          <p:cNvPr id="4" name="文本占位符 3"/>
          <p:cNvSpPr>
            <a:spLocks noGrp="1"/>
          </p:cNvSpPr>
          <p:nvPr>
            <p:ph type="body" sz="half" idx="2"/>
          </p:nvPr>
        </p:nvSpPr>
        <p:spPr>
          <a:xfrm>
            <a:off x="839912" y="2057406"/>
            <a:ext cx="3932818" cy="3811600"/>
          </a:xfrm>
        </p:spPr>
        <p:txBody>
          <a:bodyPr/>
          <a:lstStyle>
            <a:lvl1pPr marL="0" indent="0">
              <a:buNone/>
              <a:defRPr sz="900"/>
            </a:lvl1pPr>
            <a:lvl2pPr marL="257175" indent="0">
              <a:buNone/>
              <a:defRPr sz="785"/>
            </a:lvl2pPr>
            <a:lvl3pPr marL="514350" indent="0">
              <a:buNone/>
              <a:defRPr sz="675"/>
            </a:lvl3pPr>
            <a:lvl4pPr marL="771525" indent="0">
              <a:buNone/>
              <a:defRPr sz="560"/>
            </a:lvl4pPr>
            <a:lvl5pPr marL="1028700" indent="0">
              <a:buNone/>
              <a:defRPr sz="560"/>
            </a:lvl5pPr>
            <a:lvl6pPr marL="1285875" indent="0">
              <a:buNone/>
              <a:defRPr sz="560"/>
            </a:lvl6pPr>
            <a:lvl7pPr marL="1543050" indent="0">
              <a:buNone/>
              <a:defRPr sz="560"/>
            </a:lvl7pPr>
            <a:lvl8pPr marL="1800225" indent="0">
              <a:buNone/>
              <a:defRPr sz="560"/>
            </a:lvl8pPr>
            <a:lvl9pPr marL="2057400" indent="0">
              <a:buNone/>
              <a:defRPr sz="56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7" name="日期占位符 6"/>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2" y="457202"/>
            <a:ext cx="4261480" cy="1600204"/>
          </a:xfrm>
        </p:spPr>
        <p:txBody>
          <a:bodyPr anchor="t">
            <a:normAutofit/>
          </a:bodyPr>
          <a:lstStyle>
            <a:lvl1pPr>
              <a:defRPr sz="2250"/>
            </a:lvl1pPr>
          </a:lstStyle>
          <a:p>
            <a:pPr fontAlgn="base"/>
            <a:r>
              <a:rPr lang="zh-CN" altLang="en-US" sz="225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595" y="457203"/>
            <a:ext cx="5971469" cy="5403866"/>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marL="0" marR="0" lvl="0" indent="0" algn="l" defTabSz="685800" rtl="0" eaLnBrk="0" fontAlgn="base" latinLnBrk="0" hangingPunct="0">
              <a:spcBef>
                <a:spcPct val="15000"/>
              </a:spcBef>
              <a:spcAft>
                <a:spcPct val="0"/>
              </a:spcAft>
              <a:buClr>
                <a:schemeClr val="tx2"/>
              </a:buClr>
              <a:buSzTx/>
              <a:buFont typeface="Wingdings" panose="05000000000000000000" pitchFamily="2" charset="2"/>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912" y="2057406"/>
            <a:ext cx="4261480" cy="3811600"/>
          </a:xfrm>
        </p:spPr>
        <p:txBody>
          <a:bodyPr>
            <a:normAutofit/>
          </a:bodyPr>
          <a:lstStyle>
            <a:lvl1pPr marL="0" indent="0">
              <a:buNone/>
              <a:defRPr sz="1125"/>
            </a:lvl1pPr>
            <a:lvl2pPr marL="257175" indent="0">
              <a:buNone/>
              <a:defRPr sz="785"/>
            </a:lvl2pPr>
            <a:lvl3pPr marL="514350" indent="0">
              <a:buNone/>
              <a:defRPr sz="675"/>
            </a:lvl3pPr>
            <a:lvl4pPr marL="771525" indent="0">
              <a:buNone/>
              <a:defRPr sz="560"/>
            </a:lvl4pPr>
            <a:lvl5pPr marL="1028700" indent="0">
              <a:buNone/>
              <a:defRPr sz="560"/>
            </a:lvl5pPr>
            <a:lvl6pPr marL="1285875" indent="0">
              <a:buNone/>
              <a:defRPr sz="560"/>
            </a:lvl6pPr>
            <a:lvl7pPr marL="1543050" indent="0">
              <a:buNone/>
              <a:defRPr sz="560"/>
            </a:lvl7pPr>
            <a:lvl8pPr marL="1800225" indent="0">
              <a:buNone/>
              <a:defRPr sz="560"/>
            </a:lvl8pPr>
            <a:lvl9pPr marL="2057400" indent="0">
              <a:buNone/>
              <a:defRPr sz="560"/>
            </a:lvl9pPr>
          </a:lstStyle>
          <a:p>
            <a:pPr lvl="0" fontAlgn="base"/>
            <a:r>
              <a:rPr lang="zh-CN" altLang="en-US" sz="1125"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7" name="日期占位符 6"/>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65910" y="152400"/>
            <a:ext cx="2819817" cy="624841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06460" y="152400"/>
            <a:ext cx="8295982" cy="624841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2" y="1122365"/>
            <a:ext cx="9144913" cy="2387603"/>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152" y="3602043"/>
            <a:ext cx="9144913" cy="1655764"/>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4" y="1709740"/>
            <a:ext cx="10516650" cy="2852741"/>
          </a:xfr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34" y="4589470"/>
            <a:ext cx="10516650" cy="1500189"/>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61" y="1600202"/>
            <a:ext cx="5377209" cy="45259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6348" y="1600202"/>
            <a:ext cx="5377209" cy="452597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2" y="365127"/>
            <a:ext cx="10516650" cy="970223"/>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850" y="1567348"/>
            <a:ext cx="4702310" cy="710096"/>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850" y="2338391"/>
            <a:ext cx="4702310" cy="3785969"/>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244" y="1567348"/>
            <a:ext cx="4702311" cy="710096"/>
          </a:xfrm>
        </p:spPr>
        <p:txBody>
          <a:bodyPr rtlCol="0" anchor="ctr">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244" y="2357463"/>
            <a:ext cx="4702311" cy="3766897"/>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3932630" cy="1600202"/>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06" y="987426"/>
            <a:ext cx="6172817" cy="487363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872" y="2057403"/>
            <a:ext cx="3932630"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4261276" cy="1600202"/>
          </a:xfrm>
        </p:spPr>
        <p:txBody>
          <a:bodyPr anchor="t">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338" y="457202"/>
            <a:ext cx="5971184" cy="5403858"/>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872" y="2057403"/>
            <a:ext cx="4261276" cy="3811594"/>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083" y="274638"/>
            <a:ext cx="2743474" cy="585153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61" y="274638"/>
            <a:ext cx="8071380" cy="585153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transition spd="med">
    <p:random/>
    <p:sndAc>
      <p:stSnd>
        <p:snd r:embed="rId2" name="chimes.wav"/>
      </p:stSnd>
    </p:sndAc>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25" y="1122367"/>
            <a:ext cx="9145350" cy="2387606"/>
          </a:xfrm>
        </p:spPr>
        <p:txBody>
          <a:bodyPr anchor="b"/>
          <a:lstStyle>
            <a:lvl1pPr algn="ctr">
              <a:defRPr sz="3375"/>
            </a:lvl1pPr>
          </a:lstStyle>
          <a:p>
            <a:pPr fontAlgn="base"/>
            <a:r>
              <a:rPr lang="zh-CN" altLang="en-US" sz="337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225" y="3602048"/>
            <a:ext cx="9145350" cy="1655766"/>
          </a:xfrm>
        </p:spPr>
        <p:txBody>
          <a:bodyPr/>
          <a:lstStyle>
            <a:lvl1pPr marL="0" indent="0" algn="ctr">
              <a:buNone/>
              <a:defRPr sz="1350">
                <a:solidFill>
                  <a:schemeClr val="tx1"/>
                </a:solidFill>
              </a:defRPr>
            </a:lvl1pPr>
            <a:lvl2pPr marL="257175" indent="0" algn="ctr">
              <a:buNone/>
              <a:defRPr sz="1125"/>
            </a:lvl2pPr>
            <a:lvl3pPr marL="514350" indent="0" algn="ctr">
              <a:buNone/>
              <a:defRPr sz="1010"/>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pPr fontAlgn="base"/>
            <a:r>
              <a:rPr lang="zh-CN" altLang="en-US" sz="1350"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73" y="1709742"/>
            <a:ext cx="10517153" cy="2852745"/>
          </a:xfrm>
        </p:spPr>
        <p:txBody>
          <a:bodyPr anchor="b"/>
          <a:lstStyle>
            <a:lvl1pPr algn="l">
              <a:defRPr sz="3375"/>
            </a:lvl1pPr>
          </a:lstStyle>
          <a:p>
            <a:pPr fontAlgn="base"/>
            <a:r>
              <a:rPr lang="zh-CN" altLang="en-US" sz="33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73" y="4589477"/>
            <a:ext cx="10517153" cy="1500191"/>
          </a:xfrm>
        </p:spPr>
        <p:txBody>
          <a:bodyPr/>
          <a:lstStyle>
            <a:lvl1pPr marL="0" indent="0" algn="l">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0">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fontAlgn="base"/>
            <a:r>
              <a:rPr lang="zh-CN" altLang="en-US" sz="1350"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90" y="1600204"/>
            <a:ext cx="5377466" cy="452597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6645" y="1600204"/>
            <a:ext cx="5377466" cy="452597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12" y="365128"/>
            <a:ext cx="10517153" cy="970224"/>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910" y="1567350"/>
            <a:ext cx="4702535" cy="710097"/>
          </a:xfrm>
        </p:spPr>
        <p:txBody>
          <a:bodyPr anchor="ctr">
            <a:normAutofit/>
          </a:bodyPr>
          <a:lstStyle>
            <a:lvl1pPr marL="0" indent="0">
              <a:buNone/>
              <a:defRPr sz="1575" b="0"/>
            </a:lvl1pPr>
            <a:lvl2pPr marL="257175" indent="0">
              <a:buNone/>
              <a:defRPr sz="1125" b="1"/>
            </a:lvl2pPr>
            <a:lvl3pPr marL="514350" indent="0">
              <a:buNone/>
              <a:defRPr sz="1010"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fontAlgn="base"/>
            <a:r>
              <a:rPr lang="zh-CN" altLang="en-US" sz="15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910" y="2338394"/>
            <a:ext cx="4702535" cy="3785974"/>
          </a:xfrm>
        </p:spPr>
        <p:txBody>
          <a:bodyPr>
            <a:normAutofit/>
          </a:bodyPr>
          <a:lstStyle>
            <a:lvl1pPr>
              <a:defRPr sz="1350"/>
            </a:lvl1pPr>
            <a:lvl2pPr>
              <a:defRPr sz="1125"/>
            </a:lvl2pPr>
            <a:lvl3pPr>
              <a:defRPr sz="1010"/>
            </a:lvl3pPr>
            <a:lvl4pPr>
              <a:defRPr sz="900"/>
            </a:lvl4pPr>
            <a:lvl5pPr>
              <a:defRPr sz="900"/>
            </a:lvl5pPr>
          </a:lstStyle>
          <a:p>
            <a:pPr lvl="0" fontAlgn="base"/>
            <a:r>
              <a:rPr lang="zh-CN" altLang="en-US" sz="1350" strike="noStrike" noProof="1" smtClean="0"/>
              <a:t>单击此处编辑母版文本样式</a:t>
            </a:r>
            <a:endParaRPr lang="zh-CN" altLang="en-US" strike="noStrike" noProof="1" smtClean="0"/>
          </a:p>
          <a:p>
            <a:pPr lvl="1" fontAlgn="base"/>
            <a:r>
              <a:rPr lang="zh-CN" altLang="en-US" sz="1125" strike="noStrike" noProof="1" smtClean="0"/>
              <a:t>第二级</a:t>
            </a:r>
            <a:endParaRPr lang="zh-CN" altLang="en-US" strike="noStrike" noProof="1" smtClean="0"/>
          </a:p>
          <a:p>
            <a:pPr lvl="2" fontAlgn="base"/>
            <a:r>
              <a:rPr lang="zh-CN" altLang="en-US" sz="101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545" y="1567350"/>
            <a:ext cx="4702536" cy="710097"/>
          </a:xfrm>
        </p:spPr>
        <p:txBody>
          <a:bodyPr rtlCol="0" anchor="ctr">
            <a:normAutofit/>
          </a:bodyPr>
          <a:lstStyle>
            <a:lvl1pPr marL="128270" indent="-12827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545" y="2357466"/>
            <a:ext cx="4702536" cy="3766902"/>
          </a:xfrm>
        </p:spPr>
        <p:txBody>
          <a:bodyPr>
            <a:normAutofit/>
          </a:bodyPr>
          <a:lstStyle>
            <a:lvl1pPr>
              <a:defRPr sz="1350"/>
            </a:lvl1pPr>
            <a:lvl2pPr>
              <a:defRPr sz="1125"/>
            </a:lvl2pPr>
            <a:lvl3pPr>
              <a:defRPr sz="1010"/>
            </a:lvl3pPr>
            <a:lvl4pPr>
              <a:defRPr sz="900"/>
            </a:lvl4pPr>
            <a:lvl5pPr>
              <a:defRPr sz="900"/>
            </a:lvl5pPr>
          </a:lstStyle>
          <a:p>
            <a:pPr lvl="0" fontAlgn="base"/>
            <a:r>
              <a:rPr lang="zh-CN" altLang="en-US" sz="1350" strike="noStrike" noProof="1" smtClean="0"/>
              <a:t>单击此处编辑母版文本样式</a:t>
            </a:r>
            <a:endParaRPr lang="zh-CN" altLang="en-US" strike="noStrike" noProof="1" smtClean="0"/>
          </a:p>
          <a:p>
            <a:pPr lvl="1" fontAlgn="base"/>
            <a:r>
              <a:rPr lang="zh-CN" altLang="en-US" sz="1125" strike="noStrike" noProof="1" smtClean="0"/>
              <a:t>第二级</a:t>
            </a:r>
            <a:endParaRPr lang="zh-CN" altLang="en-US" strike="noStrike" noProof="1" smtClean="0"/>
          </a:p>
          <a:p>
            <a:pPr lvl="2" fontAlgn="base"/>
            <a:r>
              <a:rPr lang="zh-CN" altLang="en-US" sz="101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2" y="457202"/>
            <a:ext cx="3932818" cy="1600204"/>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954" y="987427"/>
            <a:ext cx="6173112" cy="4873639"/>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1575"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z="1125" strike="noStrike" noProof="1" smtClean="0"/>
              <a:t>第四级</a:t>
            </a:r>
            <a:endParaRPr lang="zh-CN" altLang="en-US" strike="noStrike" noProof="1" smtClean="0"/>
          </a:p>
          <a:p>
            <a:pPr lvl="4" fontAlgn="base"/>
            <a:r>
              <a:rPr lang="zh-CN" altLang="en-US" sz="1125" strike="noStrike" noProof="1" smtClean="0"/>
              <a:t>第五级</a:t>
            </a:r>
            <a:endParaRPr lang="zh-CN" altLang="en-US" strike="noStrike" noProof="1"/>
          </a:p>
        </p:txBody>
      </p:sp>
      <p:sp>
        <p:nvSpPr>
          <p:cNvPr id="4" name="文本占位符 3"/>
          <p:cNvSpPr>
            <a:spLocks noGrp="1"/>
          </p:cNvSpPr>
          <p:nvPr>
            <p:ph type="body" sz="half" idx="2"/>
          </p:nvPr>
        </p:nvSpPr>
        <p:spPr>
          <a:xfrm>
            <a:off x="839912" y="2057406"/>
            <a:ext cx="3932818" cy="3811600"/>
          </a:xfrm>
        </p:spPr>
        <p:txBody>
          <a:bodyPr/>
          <a:lstStyle>
            <a:lvl1pPr marL="0" indent="0">
              <a:buNone/>
              <a:defRPr sz="900"/>
            </a:lvl1pPr>
            <a:lvl2pPr marL="257175" indent="0">
              <a:buNone/>
              <a:defRPr sz="785"/>
            </a:lvl2pPr>
            <a:lvl3pPr marL="514350" indent="0">
              <a:buNone/>
              <a:defRPr sz="675"/>
            </a:lvl3pPr>
            <a:lvl4pPr marL="771525" indent="0">
              <a:buNone/>
              <a:defRPr sz="560"/>
            </a:lvl4pPr>
            <a:lvl5pPr marL="1028700" indent="0">
              <a:buNone/>
              <a:defRPr sz="560"/>
            </a:lvl5pPr>
            <a:lvl6pPr marL="1285875" indent="0">
              <a:buNone/>
              <a:defRPr sz="560"/>
            </a:lvl6pPr>
            <a:lvl7pPr marL="1543050" indent="0">
              <a:buNone/>
              <a:defRPr sz="560"/>
            </a:lvl7pPr>
            <a:lvl8pPr marL="1800225" indent="0">
              <a:buNone/>
              <a:defRPr sz="560"/>
            </a:lvl8pPr>
            <a:lvl9pPr marL="2057400" indent="0">
              <a:buNone/>
              <a:defRPr sz="56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2" y="457202"/>
            <a:ext cx="4261480" cy="1600204"/>
          </a:xfrm>
        </p:spPr>
        <p:txBody>
          <a:bodyPr anchor="t">
            <a:normAutofit/>
          </a:bodyPr>
          <a:lstStyle>
            <a:lvl1pPr>
              <a:defRPr sz="2250"/>
            </a:lvl1pPr>
          </a:lstStyle>
          <a:p>
            <a:pPr fontAlgn="base"/>
            <a:r>
              <a:rPr lang="zh-CN" altLang="en-US" sz="225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595" y="457203"/>
            <a:ext cx="5971469" cy="5403866"/>
          </a:xfrm>
        </p:spPr>
        <p:txBody>
          <a:bodyPr vert="horz" wrap="square" lIns="91440" tIns="45720" rIns="91440" bIns="45720" numCol="1" anchor="t" anchorCtr="0" compatLnSpc="1"/>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marL="0" marR="0" lvl="0" indent="0" algn="l" defTabSz="685800" rtl="0" eaLnBrk="1" fontAlgn="base" latinLnBrk="0" hangingPunct="1">
              <a:spcBef>
                <a:spcPct val="1500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912" y="2057406"/>
            <a:ext cx="4261480" cy="3811600"/>
          </a:xfrm>
        </p:spPr>
        <p:txBody>
          <a:bodyPr>
            <a:normAutofit/>
          </a:bodyPr>
          <a:lstStyle>
            <a:lvl1pPr marL="0" indent="0">
              <a:buNone/>
              <a:defRPr sz="1125"/>
            </a:lvl1pPr>
            <a:lvl2pPr marL="257175" indent="0">
              <a:buNone/>
              <a:defRPr sz="785"/>
            </a:lvl2pPr>
            <a:lvl3pPr marL="514350" indent="0">
              <a:buNone/>
              <a:defRPr sz="675"/>
            </a:lvl3pPr>
            <a:lvl4pPr marL="771525" indent="0">
              <a:buNone/>
              <a:defRPr sz="560"/>
            </a:lvl4pPr>
            <a:lvl5pPr marL="1028700" indent="0">
              <a:buNone/>
              <a:defRPr sz="560"/>
            </a:lvl5pPr>
            <a:lvl6pPr marL="1285875" indent="0">
              <a:buNone/>
              <a:defRPr sz="560"/>
            </a:lvl6pPr>
            <a:lvl7pPr marL="1543050" indent="0">
              <a:buNone/>
              <a:defRPr sz="560"/>
            </a:lvl7pPr>
            <a:lvl8pPr marL="1800225" indent="0">
              <a:buNone/>
              <a:defRPr sz="560"/>
            </a:lvl8pPr>
            <a:lvl9pPr marL="2057400" indent="0">
              <a:buNone/>
              <a:defRPr sz="560"/>
            </a:lvl9pPr>
          </a:lstStyle>
          <a:p>
            <a:pPr lvl="0" fontAlgn="base"/>
            <a:r>
              <a:rPr lang="zh-CN" altLang="en-US" sz="112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506" y="274638"/>
            <a:ext cx="2743605" cy="5851541"/>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90" y="274638"/>
            <a:ext cx="8071766" cy="5851541"/>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3932630" cy="1600202"/>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06" y="987426"/>
            <a:ext cx="6172817" cy="487363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872" y="2057403"/>
            <a:ext cx="3932630"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lgn="l">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970222"/>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724" y="1567346"/>
            <a:ext cx="4701840" cy="710095"/>
          </a:xfrm>
        </p:spPr>
        <p:txBody>
          <a:bodyPr anchor="ctr">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724" y="2338388"/>
            <a:ext cx="4701840" cy="3785964"/>
          </a:xfrm>
        </p:spPr>
        <p:txBody>
          <a:bodyPr>
            <a:normAutofit/>
          </a:bodyPr>
          <a:lstStyle>
            <a:lvl1pPr>
              <a:defRPr sz="2400"/>
            </a:lvl1pPr>
            <a:lvl2pPr>
              <a:defRPr sz="2000"/>
            </a:lvl2pPr>
            <a:lvl3pPr>
              <a:defRPr sz="1800"/>
            </a:lvl3pPr>
            <a:lvl4pPr>
              <a:defRPr sz="1600"/>
            </a:lvl4pPr>
            <a:lvl5pPr>
              <a:defRPr sz="16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89616" y="1567346"/>
            <a:ext cx="4701841" cy="710095"/>
          </a:xfrm>
        </p:spPr>
        <p:txBody>
          <a:bodyPr rtlCol="0" anchor="ctr">
            <a:normAutofit/>
          </a:bodyPr>
          <a:lstStyle>
            <a:lvl1pPr marL="228600" indent="-22860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89616" y="2357460"/>
            <a:ext cx="4701841" cy="3766892"/>
          </a:xfrm>
        </p:spPr>
        <p:txBody>
          <a:bodyPr>
            <a:normAutofit/>
          </a:bodyPr>
          <a:lstStyle>
            <a:lvl1pPr>
              <a:defRPr sz="2400"/>
            </a:lvl1pPr>
            <a:lvl2pPr>
              <a:defRPr sz="2000"/>
            </a:lvl2pPr>
            <a:lvl3pPr>
              <a:defRPr sz="1800"/>
            </a:lvl3pPr>
            <a:lvl4pPr>
              <a:defRPr sz="1600"/>
            </a:lvl4pPr>
            <a:lvl5pPr>
              <a:defRPr sz="16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260850" cy="1600200"/>
          </a:xfrm>
        </p:spPr>
        <p:txBody>
          <a:bodyPr anchor="t">
            <a:normAutofit/>
          </a:bodyPr>
          <a:lstStyle>
            <a:lvl1pPr>
              <a:defRPr sz="4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4800" y="457201"/>
            <a:ext cx="5970588" cy="540385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26085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2" y="1122365"/>
            <a:ext cx="9144913" cy="2387603"/>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152" y="3602043"/>
            <a:ext cx="9144913" cy="1655764"/>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4261276" cy="1600202"/>
          </a:xfrm>
        </p:spPr>
        <p:txBody>
          <a:bodyPr anchor="t">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338" y="457202"/>
            <a:ext cx="5971184" cy="5403858"/>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872" y="2057403"/>
            <a:ext cx="4261276" cy="3811594"/>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4" y="1709740"/>
            <a:ext cx="10516650" cy="2852741"/>
          </a:xfr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34" y="4589470"/>
            <a:ext cx="10516650" cy="1500189"/>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06441" y="1066802"/>
            <a:ext cx="5526576" cy="533400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8591" y="1066802"/>
            <a:ext cx="5526576" cy="533400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7" name="日期占位符 6"/>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2" y="365127"/>
            <a:ext cx="10516650" cy="970223"/>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259850" y="1567348"/>
            <a:ext cx="4702310" cy="710096"/>
          </a:xfrm>
        </p:spPr>
        <p:txBody>
          <a:bodyPr anchor="ctr">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259850" y="2338391"/>
            <a:ext cx="4702310" cy="3785969"/>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90244" y="1567348"/>
            <a:ext cx="4702311" cy="710096"/>
          </a:xfrm>
        </p:spPr>
        <p:txBody>
          <a:bodyPr rtlCol="0" anchor="ctr">
            <a:normAutofit/>
          </a:bodyPr>
          <a:lstStyle>
            <a:lvl1pPr marL="171450" indent="-171450">
              <a:buNone/>
              <a:defRPr lang="zh-CN" altLang="en-US" b="0" smtClean="0"/>
            </a:lvl1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90244" y="2357463"/>
            <a:ext cx="4702311" cy="3766897"/>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9" name="日期占位符 8"/>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5" name="日期占位符 4"/>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灯片编号占位符 2"/>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4" name="日期占位符 3"/>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3932630" cy="1600202"/>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706" y="987426"/>
            <a:ext cx="6172817" cy="487363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872" y="2057403"/>
            <a:ext cx="3932630"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7" name="日期占位符 6"/>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2" y="457201"/>
            <a:ext cx="4261276" cy="1600202"/>
          </a:xfrm>
        </p:spPr>
        <p:txBody>
          <a:bodyPr anchor="t">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385338" y="457202"/>
            <a:ext cx="5971184" cy="5403858"/>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spcBef>
                <a:spcPct val="20000"/>
              </a:spcBef>
              <a:spcAft>
                <a:spcPct val="0"/>
              </a:spcAft>
              <a:buClr>
                <a:schemeClr val="tx2"/>
              </a:buClr>
              <a:buSzTx/>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872" y="2057403"/>
            <a:ext cx="4261276" cy="3811594"/>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7" name="日期占位符 6"/>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65486" y="152400"/>
            <a:ext cx="2819682" cy="6248409"/>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06441" y="152400"/>
            <a:ext cx="8295585" cy="6248409"/>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6" name="日期占位符 5"/>
          <p:cNvSpPr>
            <a:spLocks noGrp="1"/>
          </p:cNvSpPr>
          <p:nvPr>
            <p:ph type="dt" sz="half" idx="12"/>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3" Type="http://schemas.openxmlformats.org/officeDocument/2006/relationships/theme" Target="../theme/theme11.xml"/><Relationship Id="rId12" Type="http://schemas.openxmlformats.org/officeDocument/2006/relationships/slideLayout" Target="../slideLayouts/slideLayout122.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1.xml"/><Relationship Id="rId8" Type="http://schemas.openxmlformats.org/officeDocument/2006/relationships/slideLayout" Target="../slideLayouts/slideLayout130.xml"/><Relationship Id="rId7" Type="http://schemas.openxmlformats.org/officeDocument/2006/relationships/slideLayout" Target="../slideLayouts/slideLayout129.xml"/><Relationship Id="rId6" Type="http://schemas.openxmlformats.org/officeDocument/2006/relationships/slideLayout" Target="../slideLayouts/slideLayout128.xml"/><Relationship Id="rId5" Type="http://schemas.openxmlformats.org/officeDocument/2006/relationships/slideLayout" Target="../slideLayouts/slideLayout127.xml"/><Relationship Id="rId4" Type="http://schemas.openxmlformats.org/officeDocument/2006/relationships/slideLayout" Target="../slideLayouts/slideLayout126.xml"/><Relationship Id="rId3" Type="http://schemas.openxmlformats.org/officeDocument/2006/relationships/slideLayout" Target="../slideLayouts/slideLayout125.xml"/><Relationship Id="rId2" Type="http://schemas.openxmlformats.org/officeDocument/2006/relationships/slideLayout" Target="../slideLayouts/slideLayout124.xml"/><Relationship Id="rId14" Type="http://schemas.openxmlformats.org/officeDocument/2006/relationships/theme" Target="../theme/theme12.xml"/><Relationship Id="rId13" Type="http://schemas.openxmlformats.org/officeDocument/2006/relationships/slideLayout" Target="../slideLayouts/slideLayout135.xml"/><Relationship Id="rId12" Type="http://schemas.openxmlformats.org/officeDocument/2006/relationships/slideLayout" Target="../slideLayouts/slideLayout134.xml"/><Relationship Id="rId11" Type="http://schemas.openxmlformats.org/officeDocument/2006/relationships/slideLayout" Target="../slideLayouts/slideLayout133.xml"/><Relationship Id="rId10" Type="http://schemas.openxmlformats.org/officeDocument/2006/relationships/slideLayout" Target="../slideLayouts/slideLayout132.xml"/><Relationship Id="rId1" Type="http://schemas.openxmlformats.org/officeDocument/2006/relationships/slideLayout" Target="../slideLayouts/slideLayout123.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4.xml"/><Relationship Id="rId8" Type="http://schemas.openxmlformats.org/officeDocument/2006/relationships/slideLayout" Target="../slideLayouts/slideLayout143.xml"/><Relationship Id="rId7" Type="http://schemas.openxmlformats.org/officeDocument/2006/relationships/slideLayout" Target="../slideLayouts/slideLayout142.xml"/><Relationship Id="rId6" Type="http://schemas.openxmlformats.org/officeDocument/2006/relationships/slideLayout" Target="../slideLayouts/slideLayout141.xml"/><Relationship Id="rId5" Type="http://schemas.openxmlformats.org/officeDocument/2006/relationships/slideLayout" Target="../slideLayouts/slideLayout140.xml"/><Relationship Id="rId4" Type="http://schemas.openxmlformats.org/officeDocument/2006/relationships/slideLayout" Target="../slideLayouts/slideLayout139.xml"/><Relationship Id="rId3" Type="http://schemas.openxmlformats.org/officeDocument/2006/relationships/slideLayout" Target="../slideLayouts/slideLayout138.xml"/><Relationship Id="rId2" Type="http://schemas.openxmlformats.org/officeDocument/2006/relationships/slideLayout" Target="../slideLayouts/slideLayout137.xml"/><Relationship Id="rId12" Type="http://schemas.openxmlformats.org/officeDocument/2006/relationships/theme" Target="../theme/theme13.xml"/><Relationship Id="rId11" Type="http://schemas.openxmlformats.org/officeDocument/2006/relationships/slideLayout" Target="../slideLayouts/slideLayout146.xml"/><Relationship Id="rId10" Type="http://schemas.openxmlformats.org/officeDocument/2006/relationships/slideLayout" Target="../slideLayouts/slideLayout145.xml"/><Relationship Id="rId1" Type="http://schemas.openxmlformats.org/officeDocument/2006/relationships/slideLayout" Target="../slideLayouts/slideLayout136.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7" Type="http://schemas.openxmlformats.org/officeDocument/2006/relationships/theme" Target="../theme/theme4.xml"/><Relationship Id="rId16" Type="http://schemas.openxmlformats.org/officeDocument/2006/relationships/image" Target="../media/image6.jpeg"/><Relationship Id="rId15" Type="http://schemas.openxmlformats.org/officeDocument/2006/relationships/image" Target="../media/image5.jpeg"/><Relationship Id="rId14" Type="http://schemas.openxmlformats.org/officeDocument/2006/relationships/image" Target="../media/image4.jpeg"/><Relationship Id="rId13" Type="http://schemas.openxmlformats.org/officeDocument/2006/relationships/image" Target="../media/image3.jpeg"/><Relationship Id="rId12" Type="http://schemas.openxmlformats.org/officeDocument/2006/relationships/image" Target="../media/image2.png"/><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7" Type="http://schemas.openxmlformats.org/officeDocument/2006/relationships/theme" Target="../theme/theme5.xml"/><Relationship Id="rId16" Type="http://schemas.openxmlformats.org/officeDocument/2006/relationships/image" Target="../media/image6.jpeg"/><Relationship Id="rId15" Type="http://schemas.openxmlformats.org/officeDocument/2006/relationships/image" Target="../media/image5.jpeg"/><Relationship Id="rId14" Type="http://schemas.openxmlformats.org/officeDocument/2006/relationships/image" Target="../media/image4.jpeg"/><Relationship Id="rId13" Type="http://schemas.openxmlformats.org/officeDocument/2006/relationships/image" Target="../media/image3.jpeg"/><Relationship Id="rId12" Type="http://schemas.openxmlformats.org/officeDocument/2006/relationships/image" Target="../media/image2.png"/><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3" Type="http://schemas.openxmlformats.org/officeDocument/2006/relationships/theme" Target="../theme/theme6.xml"/><Relationship Id="rId12" Type="http://schemas.openxmlformats.org/officeDocument/2006/relationships/audio" Target="../media/audio1.wav"/><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2" Type="http://schemas.openxmlformats.org/officeDocument/2006/relationships/theme" Target="../theme/theme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1" Type="http://schemas.openxmlformats.org/officeDocument/2006/relationships/theme" Target="../theme/theme8.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7" Type="http://schemas.openxmlformats.org/officeDocument/2006/relationships/theme" Target="../theme/theme9.xml"/><Relationship Id="rId16" Type="http://schemas.openxmlformats.org/officeDocument/2006/relationships/image" Target="../media/image6.jpeg"/><Relationship Id="rId15" Type="http://schemas.openxmlformats.org/officeDocument/2006/relationships/image" Target="../media/image5.jpeg"/><Relationship Id="rId14" Type="http://schemas.openxmlformats.org/officeDocument/2006/relationships/image" Target="../media/image4.jpeg"/><Relationship Id="rId13" Type="http://schemas.openxmlformats.org/officeDocument/2006/relationships/image" Target="../media/image3.jpeg"/><Relationship Id="rId12" Type="http://schemas.openxmlformats.org/officeDocument/2006/relationships/image" Target="../media/image2.png"/><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4388"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4388"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miter/>
          </a:ln>
        </p:spPr>
        <p:txBody>
          <a:bodyPr/>
          <a:lstStyle>
            <a:lvl1pPr>
              <a:defRPr sz="1400" noProof="1"/>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2388" cy="476250"/>
          </a:xfrm>
          <a:prstGeom prst="rect">
            <a:avLst/>
          </a:prstGeom>
          <a:noFill/>
          <a:ln w="9525">
            <a:noFill/>
            <a:miter/>
          </a:ln>
        </p:spPr>
        <p:txBody>
          <a:bodyPr/>
          <a:lstStyle>
            <a:lvl1pPr algn="ctr">
              <a:defRPr sz="1400" noProof="1"/>
            </a:lvl1pP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9188" y="6245225"/>
            <a:ext cx="2844800" cy="476250"/>
          </a:xfrm>
          <a:prstGeom prst="rect">
            <a:avLst/>
          </a:prstGeom>
          <a:noFill/>
          <a:ln w="9525">
            <a:noFill/>
            <a:miter/>
          </a:ln>
        </p:spPr>
        <p:txBody>
          <a:bodyPr vert="horz" wrap="square" lIns="91440" tIns="45720" rIns="91440" bIns="45720" numCol="1" anchor="t" anchorCtr="0" compatLnSpc="1"/>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标题 683009"/>
          <p:cNvSpPr>
            <a:spLocks noGrp="1"/>
          </p:cNvSpPr>
          <p:nvPr>
            <p:ph type="title"/>
          </p:nvPr>
        </p:nvSpPr>
        <p:spPr>
          <a:xfrm>
            <a:off x="609600" y="277813"/>
            <a:ext cx="10974388" cy="1139825"/>
          </a:xfrm>
          <a:prstGeom prst="rect">
            <a:avLst/>
          </a:prstGeom>
          <a:noFill/>
          <a:ln w="9525">
            <a:noFill/>
          </a:ln>
        </p:spPr>
        <p:txBody>
          <a:bodyPr anchor="t"/>
          <a:p>
            <a:pPr lvl="0"/>
            <a:r>
              <a:rPr lang="en-US" altLang="zh-CN" dirty="0"/>
              <a:t>单击此处编辑母版标题样式</a:t>
            </a:r>
            <a:endParaRPr lang="en-US" altLang="zh-CN" dirty="0"/>
          </a:p>
        </p:txBody>
      </p:sp>
      <p:sp>
        <p:nvSpPr>
          <p:cNvPr id="7171" name="文本占位符 683010"/>
          <p:cNvSpPr>
            <a:spLocks noGrp="1"/>
          </p:cNvSpPr>
          <p:nvPr>
            <p:ph type="body"/>
          </p:nvPr>
        </p:nvSpPr>
        <p:spPr>
          <a:xfrm>
            <a:off x="609600" y="1600200"/>
            <a:ext cx="10974388" cy="4530725"/>
          </a:xfrm>
          <a:prstGeom prst="rect">
            <a:avLst/>
          </a:prstGeom>
          <a:noFill/>
          <a:ln w="9525">
            <a:noFill/>
          </a:ln>
        </p:spPr>
        <p:txBody>
          <a:bodyPr anchor="t"/>
          <a:p>
            <a:pPr lvl="0"/>
            <a:r>
              <a:rPr lang="en-US" altLang="zh-CN" dirty="0"/>
              <a:t>单击此处编辑母版文本样式</a:t>
            </a:r>
            <a:endParaRPr lang="en-US" altLang="zh-CN" dirty="0"/>
          </a:p>
          <a:p>
            <a:pPr lvl="1" indent="-325120"/>
            <a:r>
              <a:rPr lang="en-US" altLang="zh-CN" dirty="0"/>
              <a:t>第二级</a:t>
            </a:r>
            <a:endParaRPr lang="en-US" altLang="zh-CN" dirty="0"/>
          </a:p>
          <a:p>
            <a:pPr lvl="2" indent="-350520"/>
            <a:r>
              <a:rPr lang="en-US" altLang="zh-CN" dirty="0"/>
              <a:t>第三级</a:t>
            </a:r>
            <a:endParaRPr lang="en-US" altLang="zh-CN" dirty="0"/>
          </a:p>
          <a:p>
            <a:pPr lvl="3" indent="-315595"/>
            <a:r>
              <a:rPr lang="en-US" altLang="zh-CN" dirty="0"/>
              <a:t>第四级</a:t>
            </a:r>
            <a:endParaRPr lang="en-US" altLang="zh-CN" dirty="0"/>
          </a:p>
          <a:p>
            <a:pPr lvl="4" indent="-339725"/>
            <a:r>
              <a:rPr lang="en-US" altLang="zh-CN" dirty="0"/>
              <a:t>第五级</a:t>
            </a:r>
            <a:endParaRPr lang="en-US" altLang="zh-CN" dirty="0"/>
          </a:p>
        </p:txBody>
      </p:sp>
      <p:sp>
        <p:nvSpPr>
          <p:cNvPr id="683012" name="日期占位符 683011"/>
          <p:cNvSpPr>
            <a:spLocks noGrp="1"/>
          </p:cNvSpPr>
          <p:nvPr>
            <p:ph type="dt" sz="half" idx="2"/>
          </p:nvPr>
        </p:nvSpPr>
        <p:spPr>
          <a:xfrm>
            <a:off x="609600" y="6243638"/>
            <a:ext cx="2844800" cy="457200"/>
          </a:xfrm>
          <a:prstGeom prst="rect">
            <a:avLst/>
          </a:prstGeom>
          <a:noFill/>
          <a:ln w="9525">
            <a:noFill/>
            <a:miter/>
          </a:ln>
        </p:spPr>
        <p:txBody>
          <a:bodyPr anchor="b"/>
          <a:lstStyle>
            <a:lvl1pPr>
              <a:buClr>
                <a:srgbClr val="000000"/>
              </a:buClr>
              <a:defRPr sz="1200" noProof="1" dirty="0">
                <a:latin typeface="Garamond" panose="02020404030301010803" pitchFamily="18" charset="0"/>
              </a:defRPr>
            </a:lvl1pPr>
          </a:lstStyle>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683013" name="页脚占位符 683012"/>
          <p:cNvSpPr>
            <a:spLocks noGrp="1"/>
          </p:cNvSpPr>
          <p:nvPr>
            <p:ph type="ftr" sz="quarter" idx="3"/>
          </p:nvPr>
        </p:nvSpPr>
        <p:spPr>
          <a:xfrm>
            <a:off x="4165600" y="6248400"/>
            <a:ext cx="3862388" cy="457200"/>
          </a:xfrm>
          <a:prstGeom prst="rect">
            <a:avLst/>
          </a:prstGeom>
          <a:noFill/>
          <a:ln w="9525">
            <a:noFill/>
            <a:miter/>
          </a:ln>
        </p:spPr>
        <p:txBody>
          <a:bodyPr anchor="b"/>
          <a:lstStyle>
            <a:lvl1pPr algn="ctr">
              <a:buClr>
                <a:srgbClr val="000000"/>
              </a:buClr>
              <a:defRPr sz="1200" noProof="1">
                <a:latin typeface="Garamond" panose="02020404030301010803" pitchFamily="18" charset="0"/>
              </a:defRPr>
            </a:lvl1pPr>
          </a:lstStyle>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en-US" altLang="zh-CN" sz="1200" b="0" i="0" u="none" strike="noStrike" kern="1200" cap="none" spc="0" normalizeH="0" baseline="0" noProof="1">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683014" name="灯片编号占位符 683013"/>
          <p:cNvSpPr>
            <a:spLocks noGrp="1"/>
          </p:cNvSpPr>
          <p:nvPr>
            <p:ph type="sldNum" sz="quarter" idx="4"/>
          </p:nvPr>
        </p:nvSpPr>
        <p:spPr>
          <a:xfrm>
            <a:off x="8739188" y="6243638"/>
            <a:ext cx="2844800" cy="457200"/>
          </a:xfrm>
          <a:prstGeom prst="rect">
            <a:avLst/>
          </a:prstGeom>
          <a:noFill/>
          <a:ln w="9525">
            <a:noFill/>
            <a:miter/>
          </a:ln>
        </p:spPr>
        <p:txBody>
          <a:bodyPr vert="horz" wrap="square" lIns="91440" tIns="45720" rIns="91440" bIns="45720" numCol="1" anchor="b" anchorCtr="0" compatLnSpc="1"/>
          <a:p>
            <a:pPr lvl="0" algn="r" eaLnBrk="1" fontAlgn="base" hangingPunct="1"/>
            <a:fld id="{9A0DB2DC-4C9A-4742-B13C-FB6460FD3503}" type="slidenum">
              <a:rPr lang="en-US" altLang="zh-CN" sz="1200" strike="noStrike" noProof="1" dirty="0">
                <a:latin typeface="Garamond" panose="02020404030301010803" pitchFamily="18" charset="0"/>
                <a:ea typeface="宋体" panose="02010600030101010101" pitchFamily="2" charset="-122"/>
                <a:cs typeface="+mn-ea"/>
              </a:rPr>
            </a:fld>
            <a:endParaRPr lang="en-US" altLang="zh-CN" sz="1200" strike="noStrike" noProof="1" dirty="0">
              <a:latin typeface="Garamond" panose="02020404030301010803" pitchFamily="18" charset="0"/>
            </a:endParaRPr>
          </a:p>
        </p:txBody>
      </p:sp>
      <p:sp>
        <p:nvSpPr>
          <p:cNvPr id="7175" name="任意多边形 683014"/>
          <p:cNvSpPr>
            <a:spLocks noChangeArrowheads="1"/>
          </p:cNvSpPr>
          <p:nvPr/>
        </p:nvSpPr>
        <p:spPr bwMode="auto">
          <a:xfrm>
            <a:off x="508000" y="228600"/>
            <a:ext cx="10974388"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a:solidFill>
              <a:schemeClr val="accent1"/>
            </a:solidFill>
            <a:miter lim="800000"/>
          </a:ln>
        </p:spPr>
        <p:txBody>
          <a:body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6" name="直接连接符 683015"/>
          <p:cNvSpPr>
            <a:spLocks noChangeShapeType="1"/>
          </p:cNvSpPr>
          <p:nvPr/>
        </p:nvSpPr>
        <p:spPr bwMode="auto">
          <a:xfrm>
            <a:off x="609600" y="6172200"/>
            <a:ext cx="10974388" cy="0"/>
          </a:xfrm>
          <a:prstGeom prst="line">
            <a:avLst/>
          </a:prstGeom>
          <a:noFill/>
          <a:ln w="19050">
            <a:solidFill>
              <a:schemeClr val="accent1"/>
            </a:solidFill>
            <a:round/>
          </a:ln>
        </p:spPr>
        <p:txBody>
          <a:body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algn="l" rtl="0" fontAlgn="base">
        <a:spcBef>
          <a:spcPct val="0"/>
        </a:spcBef>
        <a:spcAft>
          <a:spcPct val="0"/>
        </a:spcAft>
        <a:defRPr sz="4200" kern="1200">
          <a:solidFill>
            <a:schemeClr val="tx2"/>
          </a:solidFill>
          <a:latin typeface="+mj-lt"/>
          <a:ea typeface="+mj-ea"/>
          <a:cs typeface="+mj-cs"/>
        </a:defRPr>
      </a:lvl1pPr>
      <a:lvl2pPr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2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accent1"/>
        </a:buClr>
        <a:buSzPct val="65000"/>
        <a:buFont typeface="Wingdings" panose="05000000000000000000" pitchFamily="2" charset="2"/>
        <a:buChar char="n"/>
        <a:defRPr sz="3000" kern="1200">
          <a:solidFill>
            <a:schemeClr val="tx1"/>
          </a:solidFill>
          <a:latin typeface="+mn-lt"/>
          <a:ea typeface="+mn-ea"/>
          <a:cs typeface="+mn-cs"/>
        </a:defRPr>
      </a:lvl1pPr>
      <a:lvl2pPr marL="669925" lvl="1" indent="-325755" algn="l" rtl="0" fontAlgn="base">
        <a:spcBef>
          <a:spcPct val="20000"/>
        </a:spcBef>
        <a:spcAft>
          <a:spcPct val="0"/>
        </a:spcAft>
        <a:buClr>
          <a:schemeClr val="accent2"/>
        </a:buClr>
        <a:buSzPct val="60000"/>
        <a:buFont typeface="Wingdings" panose="05000000000000000000" pitchFamily="2" charset="2"/>
        <a:buChar char="q"/>
        <a:defRPr sz="2600" kern="1200">
          <a:solidFill>
            <a:schemeClr val="tx1"/>
          </a:solidFill>
          <a:latin typeface="+mn-lt"/>
          <a:ea typeface="+mn-ea"/>
          <a:cs typeface="+mn-cs"/>
        </a:defRPr>
      </a:lvl2pPr>
      <a:lvl3pPr marL="1022350" lvl="2" indent="-351155" algn="l" rtl="0" fontAlgn="base">
        <a:spcBef>
          <a:spcPct val="20000"/>
        </a:spcBef>
        <a:spcAft>
          <a:spcPct val="0"/>
        </a:spcAft>
        <a:buClr>
          <a:schemeClr val="accent1"/>
        </a:buClr>
        <a:buSzPct val="65000"/>
        <a:buFont typeface="Wingdings" panose="05000000000000000000" pitchFamily="2" charset="2"/>
        <a:buChar char="n"/>
        <a:defRPr sz="2200" kern="1200">
          <a:solidFill>
            <a:schemeClr val="tx1"/>
          </a:solidFill>
          <a:latin typeface="+mn-lt"/>
          <a:ea typeface="+mn-ea"/>
          <a:cs typeface="+mn-cs"/>
        </a:defRPr>
      </a:lvl3pPr>
      <a:lvl4pPr marL="1339850" lvl="3" indent="-316230" algn="l" rtl="0" fontAlgn="base">
        <a:spcBef>
          <a:spcPct val="20000"/>
        </a:spcBef>
        <a:spcAft>
          <a:spcPct val="0"/>
        </a:spcAft>
        <a:buClr>
          <a:schemeClr val="accent2"/>
        </a:buClr>
        <a:buSzPct val="70000"/>
        <a:buFont typeface="Wingdings" panose="05000000000000000000" pitchFamily="2" charset="2"/>
        <a:buChar char="q"/>
        <a:defRPr sz="2000" kern="1200">
          <a:solidFill>
            <a:schemeClr val="tx1"/>
          </a:solidFill>
          <a:latin typeface="+mn-lt"/>
          <a:ea typeface="+mn-ea"/>
          <a:cs typeface="+mn-cs"/>
        </a:defRPr>
      </a:lvl4pPr>
      <a:lvl5pPr marL="1681480" lvl="4" indent="-339725" algn="l" rtl="0" fontAlgn="base">
        <a:spcBef>
          <a:spcPct val="20000"/>
        </a:spcBef>
        <a:spcAft>
          <a:spcPct val="0"/>
        </a:spcAft>
        <a:buClr>
          <a:schemeClr val="accent1"/>
        </a:buClr>
        <a:buSzPct val="75000"/>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9219" name="文本占位符 2"/>
          <p:cNvSpPr>
            <a:spLocks noGrp="1"/>
          </p:cNvSpPr>
          <p:nvPr>
            <p:ph type="body"/>
          </p:nvPr>
        </p:nvSpPr>
        <p:spPr>
          <a:xfrm>
            <a:off x="838200" y="1825625"/>
            <a:ext cx="10515600" cy="4351338"/>
          </a:xfrm>
          <a:prstGeom prst="rect">
            <a:avLst/>
          </a:prstGeom>
          <a:noFill/>
          <a:ln w="9525">
            <a:noFill/>
          </a:ln>
        </p:spPr>
        <p:txBody>
          <a:bodyPr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noProof="1">
                <a:solidFill>
                  <a:schemeClr val="tx1">
                    <a:tint val="75000"/>
                  </a:schemeClr>
                </a:solidFill>
                <a:latin typeface="Times New Roman" panose="02020603050405020304" pitchFamily="18" charset="0"/>
                <a:cs typeface="+mn-ea"/>
              </a:defRPr>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fld id="{82F288E0-7875-42C4-84C8-98DBBD3BF4D2}" type="datetimeFigureOut">
              <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ea"/>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noProof="1">
                <a:solidFill>
                  <a:schemeClr val="tx1">
                    <a:tint val="75000"/>
                  </a:schemeClr>
                </a:solidFill>
              </a:defRPr>
            </a:lvl1pP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Times New Roman" panose="02020603050405020304" pitchFamily="18" charset="0"/>
                <a:ea typeface="宋体" panose="02010600030101010101" pitchFamily="2" charset="-122"/>
                <a:cs typeface="+mn-ea"/>
              </a:rPr>
            </a:fld>
            <a:endParaRPr lang="zh-CN" altLang="en-US" sz="1200" strike="noStrike" noProof="1" dirty="0">
              <a:solidFill>
                <a:srgbClr val="898989"/>
              </a:solidFill>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标题 698369"/>
          <p:cNvSpPr>
            <a:spLocks noGrp="1"/>
          </p:cNvSpPr>
          <p:nvPr>
            <p:ph type="title"/>
          </p:nvPr>
        </p:nvSpPr>
        <p:spPr>
          <a:xfrm>
            <a:off x="609600" y="274638"/>
            <a:ext cx="10974388"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1267" name="文本占位符 698370"/>
          <p:cNvSpPr>
            <a:spLocks noGrp="1"/>
          </p:cNvSpPr>
          <p:nvPr>
            <p:ph type="body"/>
          </p:nvPr>
        </p:nvSpPr>
        <p:spPr>
          <a:xfrm>
            <a:off x="609600" y="1600200"/>
            <a:ext cx="10974388"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698372" name="日期占位符 698371"/>
          <p:cNvSpPr>
            <a:spLocks noGrp="1"/>
          </p:cNvSpPr>
          <p:nvPr>
            <p:ph type="dt" sz="half" idx="2"/>
          </p:nvPr>
        </p:nvSpPr>
        <p:spPr>
          <a:xfrm>
            <a:off x="609600" y="6245225"/>
            <a:ext cx="2844800" cy="476250"/>
          </a:xfrm>
          <a:prstGeom prst="rect">
            <a:avLst/>
          </a:prstGeom>
          <a:noFill/>
          <a:ln w="9525">
            <a:noFill/>
            <a:miter/>
          </a:ln>
        </p:spPr>
        <p:txBody>
          <a:bodyPr/>
          <a:lstStyle>
            <a:lvl1pPr>
              <a:buClr>
                <a:srgbClr val="000000"/>
              </a:buClr>
              <a:defRPr sz="1400" noProof="1" dirty="0">
                <a:latin typeface="Arial" panose="020B0604020202020204" pitchFamily="34" charset="0"/>
              </a:defRPr>
            </a:lvl1pPr>
          </a:lstStyle>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8373" name="页脚占位符 698372"/>
          <p:cNvSpPr>
            <a:spLocks noGrp="1"/>
          </p:cNvSpPr>
          <p:nvPr>
            <p:ph type="ftr" sz="quarter" idx="3"/>
          </p:nvPr>
        </p:nvSpPr>
        <p:spPr>
          <a:xfrm>
            <a:off x="4165600" y="6245225"/>
            <a:ext cx="3862388" cy="476250"/>
          </a:xfrm>
          <a:prstGeom prst="rect">
            <a:avLst/>
          </a:prstGeom>
          <a:noFill/>
          <a:ln w="9525">
            <a:noFill/>
            <a:miter/>
          </a:ln>
        </p:spPr>
        <p:txBody>
          <a:bodyPr/>
          <a:lstStyle>
            <a:lvl1pPr algn="ctr">
              <a:buClr>
                <a:srgbClr val="000000"/>
              </a:buClr>
              <a:defRPr sz="1400" noProof="1" dirty="0">
                <a:latin typeface="Arial" panose="020B0604020202020204" pitchFamily="34" charset="0"/>
              </a:defRPr>
            </a:lvl1pPr>
          </a:lstStyle>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8374" name="灯片编号占位符 698373"/>
          <p:cNvSpPr>
            <a:spLocks noGrp="1"/>
          </p:cNvSpPr>
          <p:nvPr>
            <p:ph type="sldNum" sz="quarter" idx="4"/>
          </p:nvPr>
        </p:nvSpPr>
        <p:spPr>
          <a:xfrm>
            <a:off x="8739188" y="6245225"/>
            <a:ext cx="2844800" cy="476250"/>
          </a:xfrm>
          <a:prstGeom prst="rect">
            <a:avLst/>
          </a:prstGeom>
          <a:noFill/>
          <a:ln w="9525">
            <a:noFill/>
            <a:miter/>
          </a:ln>
        </p:spPr>
        <p:txBody>
          <a:bodyPr vert="horz" wrap="square" lIns="91440" tIns="45720" rIns="91440" bIns="45720" numCol="1" anchor="t" anchorCtr="0" compatLnSpc="1"/>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fld id="{BB962C8B-B14F-4D97-AF65-F5344CB8AC3E}" type="datetime1">
              <a:rPr lang="zh-CN" altLang="en-US" dirty="0"/>
            </a:fld>
            <a:endParaRPr lang="zh-CN" altLang="en-US" dirty="0"/>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609600" y="274638"/>
            <a:ext cx="10974388"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609600" y="1600200"/>
            <a:ext cx="10974388"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miter/>
          </a:ln>
        </p:spPr>
        <p:txBody>
          <a:bodyPr/>
          <a:lstStyle>
            <a:lvl1pPr>
              <a:defRPr sz="1400" noProof="1" dirty="0"/>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2388" cy="476250"/>
          </a:xfrm>
          <a:prstGeom prst="rect">
            <a:avLst/>
          </a:prstGeom>
          <a:noFill/>
          <a:ln w="9525">
            <a:noFill/>
            <a:miter/>
          </a:ln>
        </p:spPr>
        <p:txBody>
          <a:bodyPr/>
          <a:lstStyle>
            <a:lvl1pPr algn="ctr">
              <a:defRPr sz="1400" noProof="1" dirty="0"/>
            </a:lvl1pP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9188" y="6245225"/>
            <a:ext cx="2844800" cy="476250"/>
          </a:xfrm>
          <a:prstGeom prst="rect">
            <a:avLst/>
          </a:prstGeom>
          <a:noFill/>
          <a:ln w="9525">
            <a:noFill/>
            <a:miter/>
          </a:ln>
        </p:spPr>
        <p:txBody>
          <a:bodyPr vert="horz" wrap="square" lIns="91440" tIns="45720" rIns="91440" bIns="45720" numCol="1" anchor="t" anchorCtr="0" compatLnSpc="1"/>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3314" name="标题 13313"/>
          <p:cNvSpPr>
            <a:spLocks noGrp="1"/>
          </p:cNvSpPr>
          <p:nvPr>
            <p:ph type="title"/>
          </p:nvPr>
        </p:nvSpPr>
        <p:spPr>
          <a:xfrm>
            <a:off x="609600" y="292100"/>
            <a:ext cx="10974388" cy="1384300"/>
          </a:xfrm>
          <a:prstGeom prst="rect">
            <a:avLst/>
          </a:prstGeom>
          <a:noFill/>
          <a:ln w="9525">
            <a:noFill/>
            <a:miter/>
          </a:ln>
        </p:spPr>
        <p:txBody>
          <a:bodyPr anchor="ctr"/>
          <a:lstStyle/>
          <a:p>
            <a:pPr lvl="0" fontAlgn="base"/>
            <a:r>
              <a:rPr lang="zh-CN" altLang="en-US" strike="noStrike" noProof="1"/>
              <a:t>单击此处编辑母版标题样式</a:t>
            </a:r>
            <a:endParaRPr lang="zh-CN" altLang="en-US" strike="noStrike" noProof="1"/>
          </a:p>
        </p:txBody>
      </p:sp>
      <p:sp>
        <p:nvSpPr>
          <p:cNvPr id="13315" name="文本占位符 13314"/>
          <p:cNvSpPr>
            <a:spLocks noGrp="1"/>
          </p:cNvSpPr>
          <p:nvPr>
            <p:ph type="body" idx="1"/>
          </p:nvPr>
        </p:nvSpPr>
        <p:spPr>
          <a:xfrm>
            <a:off x="609600" y="1905000"/>
            <a:ext cx="10974388" cy="4114800"/>
          </a:xfrm>
          <a:prstGeom prst="rect">
            <a:avLst/>
          </a:prstGeom>
          <a:noFill/>
          <a:ln w="9525">
            <a:noFill/>
            <a:miter/>
          </a:ln>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3316" name="日期占位符 13315"/>
          <p:cNvSpPr>
            <a:spLocks noGrp="1"/>
          </p:cNvSpPr>
          <p:nvPr>
            <p:ph type="dt" sz="half" idx="2"/>
          </p:nvPr>
        </p:nvSpPr>
        <p:spPr>
          <a:xfrm>
            <a:off x="609600" y="6245225"/>
            <a:ext cx="2844800" cy="476250"/>
          </a:xfrm>
          <a:prstGeom prst="rect">
            <a:avLst/>
          </a:prstGeom>
          <a:noFill/>
          <a:ln w="9525">
            <a:noFill/>
            <a:miter/>
          </a:ln>
        </p:spPr>
        <p:txBody>
          <a:bodyPr anchor="b"/>
          <a:lstStyle>
            <a:lvl1pPr>
              <a:buClr>
                <a:srgbClr val="000000"/>
              </a:buClr>
              <a:defRPr sz="1400" noProof="1" dirty="0"/>
            </a:lvl1pPr>
          </a:lstStyle>
          <a:p>
            <a:pPr marL="0" marR="0" lvl="0" indent="0" algn="l"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317" name="页脚占位符 13316"/>
          <p:cNvSpPr>
            <a:spLocks noGrp="1"/>
          </p:cNvSpPr>
          <p:nvPr>
            <p:ph type="ftr" sz="quarter" idx="3"/>
          </p:nvPr>
        </p:nvSpPr>
        <p:spPr>
          <a:xfrm>
            <a:off x="4165600" y="6245225"/>
            <a:ext cx="3862388" cy="476250"/>
          </a:xfrm>
          <a:prstGeom prst="rect">
            <a:avLst/>
          </a:prstGeom>
          <a:noFill/>
          <a:ln w="9525">
            <a:noFill/>
            <a:miter/>
          </a:ln>
        </p:spPr>
        <p:txBody>
          <a:bodyPr anchor="b"/>
          <a:lstStyle>
            <a:lvl1pPr algn="ctr">
              <a:buClr>
                <a:srgbClr val="000000"/>
              </a:buClr>
              <a:defRPr sz="1400" noProof="1" dirty="0"/>
            </a:lvl1pPr>
          </a:lstStyle>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318" name="灯片编号占位符 13317"/>
          <p:cNvSpPr>
            <a:spLocks noGrp="1"/>
          </p:cNvSpPr>
          <p:nvPr>
            <p:ph type="sldNum" sz="quarter" idx="4"/>
          </p:nvPr>
        </p:nvSpPr>
        <p:spPr>
          <a:xfrm>
            <a:off x="8739188" y="6245225"/>
            <a:ext cx="2844800" cy="476250"/>
          </a:xfrm>
          <a:prstGeom prst="rect">
            <a:avLst/>
          </a:prstGeom>
          <a:noFill/>
          <a:ln w="9525">
            <a:noFill/>
            <a:miter/>
          </a:ln>
        </p:spPr>
        <p:txBody>
          <a:bodyPr vert="horz" wrap="square" lIns="91440" tIns="45720" rIns="91440" bIns="45720" numCol="1" anchor="b" anchorCtr="0" compatLnSpc="1"/>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l" rtl="0" fontAlgn="base">
        <a:spcBef>
          <a:spcPct val="0"/>
        </a:spcBef>
        <a:spcAft>
          <a:spcPct val="0"/>
        </a:spcAft>
        <a:defRPr sz="4400" kern="1200">
          <a:solidFill>
            <a:schemeClr val="tx2"/>
          </a:solidFill>
          <a:effectLst>
            <a:outerShdw blurRad="38100" dist="38100" dir="2700000">
              <a:srgbClr val="000000"/>
            </a:outerShdw>
          </a:effectLst>
          <a:latin typeface="+mj-lt"/>
          <a:ea typeface="+mj-ea"/>
          <a:cs typeface="+mj-cs"/>
        </a:defRPr>
      </a:lvl1pPr>
      <a:lvl2pPr algn="l"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120000"/>
        <a:buChar char="•"/>
        <a:defRPr sz="3200" kern="1200">
          <a:solidFill>
            <a:schemeClr val="tx1"/>
          </a:solidFill>
          <a:effectLst>
            <a:outerShdw blurRad="38100" dist="38100" dir="2700000">
              <a:srgbClr val="000000"/>
            </a:outerShdw>
          </a:effectLst>
          <a:latin typeface="+mn-lt"/>
          <a:ea typeface="+mn-ea"/>
          <a:cs typeface="+mn-cs"/>
        </a:defRPr>
      </a:lvl1pPr>
      <a:lvl2pPr marL="742950" lvl="1" indent="-285750" algn="l" rtl="0" fontAlgn="base">
        <a:spcBef>
          <a:spcPct val="20000"/>
        </a:spcBef>
        <a:spcAft>
          <a:spcPct val="0"/>
        </a:spcAft>
        <a:buFont typeface="Tahoma" panose="020B0604030504040204" pitchFamily="34" charset="0"/>
        <a:buChar char="–"/>
        <a:defRPr sz="2800" kern="1200">
          <a:solidFill>
            <a:schemeClr val="tx1"/>
          </a:solidFill>
          <a:effectLst>
            <a:outerShdw blurRad="38100" dist="38100" dir="2700000">
              <a:srgbClr val="000000"/>
            </a:outerShdw>
          </a:effectLst>
          <a:latin typeface="+mn-lt"/>
          <a:ea typeface="+mn-ea"/>
          <a:cs typeface="+mn-cs"/>
        </a:defRPr>
      </a:lvl2pPr>
      <a:lvl3pPr marL="1143000" lvl="2" indent="-228600" algn="l" rtl="0" fontAlgn="base">
        <a:spcBef>
          <a:spcPct val="20000"/>
        </a:spcBef>
        <a:spcAft>
          <a:spcPct val="0"/>
        </a:spcAft>
        <a:buClr>
          <a:schemeClr val="hlink"/>
        </a:buClr>
        <a:buSzPct val="120000"/>
        <a:buFont typeface="Tahoma" panose="020B0604030504040204" pitchFamily="34" charset="0"/>
        <a:buChar char="•"/>
        <a:defRPr sz="2400" kern="1200">
          <a:solidFill>
            <a:schemeClr val="tx1"/>
          </a:solidFill>
          <a:effectLst>
            <a:outerShdw blurRad="38100" dist="38100" dir="2700000">
              <a:srgbClr val="000000"/>
            </a:outerShdw>
          </a:effectLst>
          <a:latin typeface="+mn-lt"/>
          <a:ea typeface="+mn-ea"/>
          <a:cs typeface="+mn-cs"/>
        </a:defRPr>
      </a:lvl3pPr>
      <a:lvl4pPr marL="1600200" lvl="3" indent="-228600" algn="l" rtl="0" fontAlgn="base">
        <a:spcBef>
          <a:spcPct val="20000"/>
        </a:spcBef>
        <a:spcAft>
          <a:spcPct val="0"/>
        </a:spcAft>
        <a:buFont typeface="Tahoma" panose="020B0604030504040204" pitchFamily="34" charset="0"/>
        <a:buChar char="–"/>
        <a:defRPr sz="2000" kern="1200">
          <a:solidFill>
            <a:schemeClr val="tx1"/>
          </a:solidFill>
          <a:effectLst>
            <a:outerShdw blurRad="38100" dist="38100" dir="2700000">
              <a:srgbClr val="000000"/>
            </a:outerShdw>
          </a:effectLst>
          <a:latin typeface="+mn-lt"/>
          <a:ea typeface="+mn-ea"/>
          <a:cs typeface="+mn-cs"/>
        </a:defRPr>
      </a:lvl4pPr>
      <a:lvl5pPr marL="2057400" lvl="4" indent="-228600" algn="l" rtl="0" fontAlgn="base">
        <a:spcBef>
          <a:spcPct val="20000"/>
        </a:spcBef>
        <a:spcAft>
          <a:spcPct val="0"/>
        </a:spcAft>
        <a:buClr>
          <a:schemeClr val="hlink"/>
        </a:buClr>
        <a:buSzPct val="80000"/>
        <a:buFont typeface="Wingdings" panose="05000000000000000000" pitchFamily="2" charset="2"/>
        <a:buChar char="v"/>
        <a:defRPr sz="2000" kern="1200">
          <a:solidFill>
            <a:schemeClr val="tx1"/>
          </a:solidFill>
          <a:effectLst>
            <a:outerShdw blurRad="38100" dist="38100" dir="2700000">
              <a:srgbClr val="000000"/>
            </a:outerShdw>
          </a:effectLst>
          <a:latin typeface="+mn-lt"/>
          <a:ea typeface="+mn-ea"/>
          <a:cs typeface="+mn-cs"/>
        </a:defRPr>
      </a:lvl5pPr>
      <a:lvl6pPr marL="2514600" lvl="5" indent="-228600" algn="l" defTabSz="914400" eaLnBrk="1" fontAlgn="base" latinLnBrk="0" hangingPunct="1">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eaLnBrk="1" fontAlgn="base" latinLnBrk="0" hangingPunct="1">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eaLnBrk="1" fontAlgn="base" latinLnBrk="0" hangingPunct="1">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eaLnBrk="1" fontAlgn="base" latinLnBrk="0" hangingPunct="1">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Freeform 126"/>
          <p:cNvSpPr>
            <a:spLocks noChangeArrowheads="1"/>
          </p:cNvSpPr>
          <p:nvPr/>
        </p:nvSpPr>
        <p:spPr bwMode="auto">
          <a:xfrm>
            <a:off x="-7937" y="342900"/>
            <a:ext cx="8035925" cy="679450"/>
          </a:xfrm>
          <a:custGeom>
            <a:avLst/>
            <a:gdLst/>
            <a:ahLst/>
            <a:cxnLst>
              <a:cxn ang="0">
                <a:pos x="0" y="0"/>
              </a:cxn>
              <a:cxn ang="0">
                <a:pos x="3800" y="0"/>
              </a:cxn>
              <a:cxn ang="0">
                <a:pos x="3456" y="428"/>
              </a:cxn>
            </a:cxnLst>
            <a:rect l="0" t="0" r="r" b="b"/>
            <a:pathLst>
              <a:path w="3800" h="428">
                <a:moveTo>
                  <a:pt x="0" y="0"/>
                </a:moveTo>
                <a:lnTo>
                  <a:pt x="3800" y="0"/>
                </a:lnTo>
                <a:lnTo>
                  <a:pt x="3456" y="428"/>
                </a:lnTo>
              </a:path>
            </a:pathLst>
          </a:custGeom>
          <a:noFill/>
          <a:ln w="9525">
            <a:noFill/>
            <a:round/>
          </a:ln>
        </p:spPr>
        <p:txBody>
          <a:bodyP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5"/>
          <p:cNvSpPr>
            <a:spLocks noGrp="1"/>
          </p:cNvSpPr>
          <p:nvPr>
            <p:ph type="ftr" sz="quarter" idx="3"/>
          </p:nvPr>
        </p:nvSpPr>
        <p:spPr>
          <a:xfrm>
            <a:off x="7620000" y="6483350"/>
            <a:ext cx="2846388" cy="244475"/>
          </a:xfrm>
          <a:prstGeom prst="rect">
            <a:avLst/>
          </a:prstGeom>
          <a:noFill/>
          <a:ln w="9525">
            <a:noFill/>
            <a:miter/>
          </a:ln>
        </p:spPr>
        <p:txBody>
          <a:bodyPr/>
          <a:lstStyle>
            <a:lvl1pPr algn="r">
              <a:defRPr sz="1000" b="1" noProof="1" dirty="0">
                <a:ea typeface="宋体" panose="02010600030101010101" pitchFamily="2" charset="-122"/>
              </a:defRPr>
            </a:lvl1pPr>
          </a:lstStyle>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Rectangle 6"/>
          <p:cNvSpPr>
            <a:spLocks noGrp="1"/>
          </p:cNvSpPr>
          <p:nvPr>
            <p:ph type="sldNum" sz="quarter" idx="4"/>
          </p:nvPr>
        </p:nvSpPr>
        <p:spPr>
          <a:xfrm>
            <a:off x="10567988" y="6477000"/>
            <a:ext cx="1117600" cy="261938"/>
          </a:xfrm>
          <a:prstGeom prst="rect">
            <a:avLst/>
          </a:prstGeom>
          <a:noFill/>
          <a:ln w="9525">
            <a:noFill/>
            <a:miter/>
          </a:ln>
        </p:spPr>
        <p:txBody>
          <a:bodyPr vert="horz" wrap="square" lIns="91440" tIns="45720" rIns="91440" bIns="45720" numCol="1" anchor="t" anchorCtr="0" compatLnSpc="1"/>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1029" name="Rectangle 4"/>
          <p:cNvSpPr>
            <a:spLocks noGrp="1"/>
          </p:cNvSpPr>
          <p:nvPr>
            <p:ph type="dt" sz="half" idx="2"/>
          </p:nvPr>
        </p:nvSpPr>
        <p:spPr>
          <a:xfrm>
            <a:off x="4978400" y="6477000"/>
            <a:ext cx="2540000" cy="261938"/>
          </a:xfrm>
          <a:prstGeom prst="rect">
            <a:avLst/>
          </a:prstGeom>
          <a:noFill/>
          <a:ln w="9525">
            <a:noFill/>
            <a:miter/>
          </a:ln>
        </p:spPr>
        <p:txBody>
          <a:bodyPr/>
          <a:lstStyle>
            <a:lvl1pPr>
              <a:defRPr sz="1000">
                <a:ea typeface="宋体" panose="02010600030101010101" pitchFamily="2" charset="-122"/>
              </a:defRPr>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3"/>
          <p:cNvSpPr>
            <a:spLocks noGrp="1"/>
          </p:cNvSpPr>
          <p:nvPr>
            <p:ph type="body"/>
          </p:nvPr>
        </p:nvSpPr>
        <p:spPr>
          <a:xfrm>
            <a:off x="406400" y="1066800"/>
            <a:ext cx="11279188" cy="53340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grpSp>
        <p:nvGrpSpPr>
          <p:cNvPr id="4103" name="组合 1030"/>
          <p:cNvGrpSpPr/>
          <p:nvPr/>
        </p:nvGrpSpPr>
        <p:grpSpPr>
          <a:xfrm>
            <a:off x="406400" y="800100"/>
            <a:ext cx="11171238" cy="131763"/>
            <a:chOff x="0" y="0"/>
            <a:chExt cx="5376" cy="78"/>
          </a:xfrm>
        </p:grpSpPr>
        <p:grpSp>
          <p:nvGrpSpPr>
            <p:cNvPr id="4104" name="组合 1031"/>
            <p:cNvGrpSpPr/>
            <p:nvPr userDrawn="1"/>
          </p:nvGrpSpPr>
          <p:grpSpPr>
            <a:xfrm>
              <a:off x="0" y="0"/>
              <a:ext cx="5376" cy="78"/>
              <a:chOff x="0" y="0"/>
              <a:chExt cx="5376" cy="78"/>
            </a:xfrm>
          </p:grpSpPr>
          <p:sp>
            <p:nvSpPr>
              <p:cNvPr id="4105" name="Rectangle 193"/>
              <p:cNvSpPr>
                <a:spLocks noChangeArrowheads="1"/>
              </p:cNvSpPr>
              <p:nvPr/>
            </p:nvSpPr>
            <p:spPr bwMode="auto">
              <a:xfrm>
                <a:off x="0" y="0"/>
                <a:ext cx="1488" cy="78"/>
              </a:xfrm>
              <a:prstGeom prst="rect">
                <a:avLst/>
              </a:prstGeom>
              <a:solidFill>
                <a:schemeClr val="tx2"/>
              </a:solid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6" name="Line 194"/>
              <p:cNvSpPr>
                <a:spLocks noChangeShapeType="1"/>
              </p:cNvSpPr>
              <p:nvPr/>
            </p:nvSpPr>
            <p:spPr bwMode="auto">
              <a:xfrm>
                <a:off x="0" y="78"/>
                <a:ext cx="5376" cy="0"/>
              </a:xfrm>
              <a:prstGeom prst="line">
                <a:avLst/>
              </a:prstGeom>
              <a:noFill/>
              <a:ln w="19050">
                <a:solidFill>
                  <a:schemeClr val="tx2"/>
                </a:solidFill>
                <a:round/>
              </a:ln>
            </p:spPr>
            <p:txBody>
              <a:bodyP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pic>
          <p:nvPicPr>
            <p:cNvPr id="4107" name="Picture 195" descr="Untitled-4 copy"/>
            <p:cNvPicPr>
              <a:picLocks noChangeAspect="1"/>
            </p:cNvPicPr>
            <p:nvPr userDrawn="1"/>
          </p:nvPicPr>
          <p:blipFill>
            <a:blip r:embed="rId12"/>
            <a:stretch>
              <a:fillRect/>
            </a:stretch>
          </p:blipFill>
          <p:spPr>
            <a:xfrm>
              <a:off x="108" y="6"/>
              <a:ext cx="72" cy="72"/>
            </a:xfrm>
            <a:prstGeom prst="rect">
              <a:avLst/>
            </a:prstGeom>
            <a:noFill/>
            <a:ln w="9525">
              <a:noFill/>
            </a:ln>
          </p:spPr>
        </p:pic>
      </p:grpSp>
      <p:sp>
        <p:nvSpPr>
          <p:cNvPr id="4108" name="Rectangle 223"/>
          <p:cNvSpPr>
            <a:spLocks noChangeArrowheads="1"/>
          </p:cNvSpPr>
          <p:nvPr/>
        </p:nvSpPr>
        <p:spPr bwMode="auto">
          <a:xfrm>
            <a:off x="10352088" y="463550"/>
            <a:ext cx="600075" cy="444500"/>
          </a:xfrm>
          <a:prstGeom prst="rect">
            <a:avLst/>
          </a:prstGeom>
          <a:solidFill>
            <a:schemeClr val="accent2"/>
          </a:solid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9" name="Rectangle 224"/>
          <p:cNvSpPr>
            <a:spLocks noChangeArrowheads="1"/>
          </p:cNvSpPr>
          <p:nvPr/>
        </p:nvSpPr>
        <p:spPr bwMode="auto">
          <a:xfrm>
            <a:off x="10974388" y="0"/>
            <a:ext cx="600075" cy="444500"/>
          </a:xfrm>
          <a:prstGeom prst="rect">
            <a:avLst/>
          </a:prstGeom>
          <a:solidFill>
            <a:schemeClr val="tx2"/>
          </a:solid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0" name="Rectangle 225" descr="01"/>
          <p:cNvSpPr>
            <a:spLocks noChangeArrowheads="1"/>
          </p:cNvSpPr>
          <p:nvPr/>
        </p:nvSpPr>
        <p:spPr bwMode="auto">
          <a:xfrm>
            <a:off x="10352088" y="0"/>
            <a:ext cx="600075" cy="444500"/>
          </a:xfrm>
          <a:prstGeom prst="rect">
            <a:avLst/>
          </a:prstGeom>
          <a:blipFill dpi="0" rotWithShape="1">
            <a:blip r:embed="rId13"/>
            <a:srcRect/>
            <a:stretch>
              <a:fillRect/>
            </a:stretch>
          </a:blip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Rectangle 226" descr="02"/>
          <p:cNvSpPr>
            <a:spLocks noChangeArrowheads="1"/>
          </p:cNvSpPr>
          <p:nvPr/>
        </p:nvSpPr>
        <p:spPr bwMode="auto">
          <a:xfrm>
            <a:off x="9109075" y="463550"/>
            <a:ext cx="601663" cy="444500"/>
          </a:xfrm>
          <a:prstGeom prst="rect">
            <a:avLst/>
          </a:prstGeom>
          <a:blipFill dpi="0" rotWithShape="1">
            <a:blip r:embed="rId14"/>
            <a:srcRect/>
            <a:stretch>
              <a:fillRect/>
            </a:stretch>
          </a:blip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227" descr="03"/>
          <p:cNvSpPr>
            <a:spLocks noChangeArrowheads="1"/>
          </p:cNvSpPr>
          <p:nvPr/>
        </p:nvSpPr>
        <p:spPr bwMode="auto">
          <a:xfrm>
            <a:off x="9731375" y="463550"/>
            <a:ext cx="601663" cy="444500"/>
          </a:xfrm>
          <a:prstGeom prst="rect">
            <a:avLst/>
          </a:prstGeom>
          <a:blipFill dpi="0" rotWithShape="1">
            <a:blip r:embed="rId15"/>
            <a:srcRect/>
            <a:stretch>
              <a:fillRect/>
            </a:stretch>
          </a:blip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3" name="Rectangle 228" descr="04"/>
          <p:cNvSpPr>
            <a:spLocks noChangeArrowheads="1"/>
          </p:cNvSpPr>
          <p:nvPr/>
        </p:nvSpPr>
        <p:spPr bwMode="auto">
          <a:xfrm>
            <a:off x="10974388" y="463550"/>
            <a:ext cx="600075" cy="444500"/>
          </a:xfrm>
          <a:prstGeom prst="rect">
            <a:avLst/>
          </a:prstGeom>
          <a:blipFill dpi="0" rotWithShape="1">
            <a:blip r:embed="rId16"/>
            <a:srcRect/>
            <a:stretch>
              <a:fillRect/>
            </a:stretch>
          </a:blip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4" name="Rectangle 2"/>
          <p:cNvSpPr>
            <a:spLocks noGrp="1"/>
          </p:cNvSpPr>
          <p:nvPr>
            <p:ph type="title"/>
          </p:nvPr>
        </p:nvSpPr>
        <p:spPr>
          <a:xfrm>
            <a:off x="406400" y="152400"/>
            <a:ext cx="8231188" cy="563563"/>
          </a:xfrm>
          <a:prstGeom prst="rect">
            <a:avLst/>
          </a:prstGeom>
          <a:noFill/>
          <a:ln w="9525">
            <a:noFill/>
          </a:ln>
        </p:spPr>
        <p:txBody>
          <a:bodyPr anchor="ctr"/>
          <a:p>
            <a:pPr lvl="0"/>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Font typeface="Wingdings" panose="05000000000000000000" pitchFamily="2" charset="2"/>
        <a:buChar char="§"/>
        <a:defRPr sz="26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Font typeface="Wingdings" panose="05000000000000000000" pitchFamily="2" charset="2"/>
        <a:buChar char="»"/>
        <a:defRPr sz="200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Font typeface="Wingdings" panose="05000000000000000000" pitchFamily="2" charset="2"/>
        <a:buChar char="»"/>
        <a:defRPr sz="200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Font typeface="Wingdings" panose="05000000000000000000" pitchFamily="2" charset="2"/>
        <a:buChar char="»"/>
        <a:defRPr sz="200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Font typeface="Wingdings" panose="05000000000000000000" pitchFamily="2" charset="2"/>
        <a:buChar char="»"/>
        <a:defRPr sz="200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Freeform 126"/>
          <p:cNvSpPr/>
          <p:nvPr/>
        </p:nvSpPr>
        <p:spPr>
          <a:xfrm>
            <a:off x="-7937" y="342900"/>
            <a:ext cx="8035925" cy="679450"/>
          </a:xfrm>
          <a:custGeom>
            <a:avLst/>
            <a:gdLst>
              <a:gd name="txL" fmla="*/ 0 w 3800"/>
              <a:gd name="txT" fmla="*/ 0 h 428"/>
              <a:gd name="txR" fmla="*/ 3800 w 3800"/>
              <a:gd name="txB" fmla="*/ 428 h 428"/>
            </a:gdLst>
            <a:ahLst/>
            <a:cxnLst>
              <a:cxn ang="0">
                <a:pos x="0" y="0"/>
              </a:cxn>
              <a:cxn ang="0">
                <a:pos x="3800" y="0"/>
              </a:cxn>
              <a:cxn ang="0">
                <a:pos x="3456" y="428"/>
              </a:cxn>
            </a:cxnLst>
            <a:rect l="txL" t="txT" r="txR" b="txB"/>
            <a:pathLst>
              <a:path w="3800" h="428">
                <a:moveTo>
                  <a:pt x="0" y="0"/>
                </a:moveTo>
                <a:lnTo>
                  <a:pt x="3800" y="0"/>
                </a:lnTo>
                <a:lnTo>
                  <a:pt x="3456" y="428"/>
                </a:lnTo>
              </a:path>
            </a:pathLst>
          </a:custGeom>
          <a:noFill/>
          <a:ln w="9525">
            <a:noFill/>
            <a:miter/>
          </a:ln>
        </p:spPr>
        <p:txBody>
          <a:bodyPr wrap="none" anchor="ct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5"/>
          <p:cNvSpPr>
            <a:spLocks noGrp="1"/>
          </p:cNvSpPr>
          <p:nvPr>
            <p:ph type="ftr" sz="quarter" idx="3"/>
          </p:nvPr>
        </p:nvSpPr>
        <p:spPr>
          <a:xfrm>
            <a:off x="7621588" y="6483350"/>
            <a:ext cx="2844800" cy="244475"/>
          </a:xfrm>
          <a:prstGeom prst="rect">
            <a:avLst/>
          </a:prstGeom>
          <a:noFill/>
          <a:ln w="9525">
            <a:noFill/>
            <a:miter/>
          </a:ln>
        </p:spPr>
        <p:txBody>
          <a:bodyPr/>
          <a:lstStyle>
            <a:lvl1pPr algn="r">
              <a:defRPr sz="750" b="1" noProof="1" dirty="0">
                <a:ea typeface="宋体" panose="02010600030101010101" pitchFamily="2" charset="-122"/>
              </a:defRPr>
            </a:lvl1pPr>
          </a:lstStyle>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75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Rectangle 6"/>
          <p:cNvSpPr>
            <a:spLocks noGrp="1"/>
          </p:cNvSpPr>
          <p:nvPr>
            <p:ph type="sldNum" sz="quarter" idx="4"/>
          </p:nvPr>
        </p:nvSpPr>
        <p:spPr>
          <a:xfrm>
            <a:off x="10567988" y="6477000"/>
            <a:ext cx="1117600" cy="261938"/>
          </a:xfrm>
          <a:prstGeom prst="rect">
            <a:avLst/>
          </a:prstGeom>
          <a:noFill/>
          <a:ln w="9525">
            <a:noFill/>
            <a:miter/>
          </a:ln>
        </p:spPr>
        <p:txBody>
          <a:bodyPr vert="horz" wrap="square" lIns="91440" tIns="45720" rIns="91440" bIns="45720" numCol="1" anchor="t" anchorCtr="0" compatLnSpc="1"/>
          <a:p>
            <a:pPr lvl="0" algn="ctr" eaLnBrk="1" fontAlgn="base" hangingPunct="1"/>
            <a:fld id="{9A0DB2DC-4C9A-4742-B13C-FB6460FD3503}" type="slidenum">
              <a:rPr lang="en-US" altLang="en-US" sz="700" strike="noStrike" noProof="1" dirty="0">
                <a:latin typeface="Arial" panose="020B0604020202020204" pitchFamily="34" charset="0"/>
                <a:ea typeface="宋体" panose="02010600030101010101" pitchFamily="2" charset="-122"/>
                <a:cs typeface="+mn-ea"/>
              </a:rPr>
            </a:fld>
            <a:endParaRPr lang="en-US" altLang="en-US" sz="700" strike="noStrike" noProof="1" dirty="0"/>
          </a:p>
        </p:txBody>
      </p:sp>
      <p:sp>
        <p:nvSpPr>
          <p:cNvPr id="1029" name="Rectangle 4"/>
          <p:cNvSpPr>
            <a:spLocks noGrp="1"/>
          </p:cNvSpPr>
          <p:nvPr>
            <p:ph type="dt" sz="half" idx="2"/>
          </p:nvPr>
        </p:nvSpPr>
        <p:spPr>
          <a:xfrm>
            <a:off x="4978400" y="6477000"/>
            <a:ext cx="2541588" cy="261938"/>
          </a:xfrm>
          <a:prstGeom prst="rect">
            <a:avLst/>
          </a:prstGeom>
          <a:noFill/>
          <a:ln w="9525">
            <a:noFill/>
            <a:miter/>
          </a:ln>
        </p:spPr>
        <p:txBody>
          <a:bodyPr/>
          <a:lstStyle>
            <a:lvl1pPr>
              <a:defRPr sz="750">
                <a:ea typeface="宋体" panose="02010600030101010101" pitchFamily="2" charset="-122"/>
              </a:defRPr>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7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0" name="Rectangle 3"/>
          <p:cNvSpPr>
            <a:spLocks noGrp="1"/>
          </p:cNvSpPr>
          <p:nvPr>
            <p:ph type="body"/>
          </p:nvPr>
        </p:nvSpPr>
        <p:spPr>
          <a:xfrm>
            <a:off x="406400" y="1066800"/>
            <a:ext cx="11279188" cy="5334000"/>
          </a:xfrm>
          <a:prstGeom prst="rect">
            <a:avLst/>
          </a:prstGeom>
          <a:noFill/>
          <a:ln w="9525">
            <a:noFill/>
          </a:ln>
        </p:spPr>
        <p:txBody>
          <a:bodyPr anchor="t"/>
          <a:p>
            <a:pPr lvl="0"/>
            <a:r>
              <a:rPr lang="en-US" altLang="en-US" dirty="0"/>
              <a:t>单击此处编辑母版文本样式</a:t>
            </a:r>
            <a:endParaRPr lang="en-US" altLang="en-US" dirty="0"/>
          </a:p>
          <a:p>
            <a:pPr lvl="1" indent="-214630"/>
            <a:r>
              <a:rPr lang="en-US" altLang="en-US" dirty="0"/>
              <a:t>第二级</a:t>
            </a:r>
            <a:endParaRPr lang="en-US" altLang="en-US" dirty="0"/>
          </a:p>
          <a:p>
            <a:pPr lvl="2" indent="-171450"/>
            <a:r>
              <a:rPr lang="en-US" altLang="en-US" dirty="0"/>
              <a:t>第三级</a:t>
            </a:r>
            <a:endParaRPr lang="en-US" altLang="en-US" dirty="0"/>
          </a:p>
          <a:p>
            <a:pPr lvl="3" indent="-171450"/>
            <a:r>
              <a:rPr lang="en-US" altLang="en-US" dirty="0"/>
              <a:t>第四级</a:t>
            </a:r>
            <a:endParaRPr lang="en-US" altLang="en-US" dirty="0"/>
          </a:p>
          <a:p>
            <a:pPr lvl="4" indent="-171450"/>
            <a:r>
              <a:rPr lang="en-US" altLang="en-US" dirty="0"/>
              <a:t>第五级</a:t>
            </a:r>
            <a:endParaRPr lang="en-US" altLang="en-US" dirty="0"/>
          </a:p>
        </p:txBody>
      </p:sp>
      <p:grpSp>
        <p:nvGrpSpPr>
          <p:cNvPr id="6151" name="组合 1030"/>
          <p:cNvGrpSpPr/>
          <p:nvPr/>
        </p:nvGrpSpPr>
        <p:grpSpPr>
          <a:xfrm>
            <a:off x="406400" y="800100"/>
            <a:ext cx="11171238" cy="131763"/>
            <a:chOff x="0" y="0"/>
            <a:chExt cx="5376" cy="78"/>
          </a:xfrm>
        </p:grpSpPr>
        <p:grpSp>
          <p:nvGrpSpPr>
            <p:cNvPr id="6152" name="组合 1031"/>
            <p:cNvGrpSpPr/>
            <p:nvPr userDrawn="1"/>
          </p:nvGrpSpPr>
          <p:grpSpPr>
            <a:xfrm>
              <a:off x="0" y="0"/>
              <a:ext cx="5376" cy="78"/>
              <a:chOff x="0" y="0"/>
              <a:chExt cx="5376" cy="78"/>
            </a:xfrm>
          </p:grpSpPr>
          <p:sp>
            <p:nvSpPr>
              <p:cNvPr id="1033" name="Rectangle 193"/>
              <p:cNvSpPr/>
              <p:nvPr/>
            </p:nvSpPr>
            <p:spPr>
              <a:xfrm>
                <a:off x="0" y="0"/>
                <a:ext cx="1488" cy="78"/>
              </a:xfrm>
              <a:prstGeom prst="rect">
                <a:avLst/>
              </a:prstGeom>
              <a:solidFill>
                <a:schemeClr val="tx2"/>
              </a:solidFill>
              <a:ln w="9525">
                <a:noFill/>
                <a:miter/>
              </a:ln>
            </p:spPr>
            <p:txBody>
              <a:bodyPr wrap="none" anchor="ct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4"/>
              <p:cNvSpPr/>
              <p:nvPr/>
            </p:nvSpPr>
            <p:spPr>
              <a:xfrm>
                <a:off x="0" y="78"/>
                <a:ext cx="5376" cy="0"/>
              </a:xfrm>
              <a:prstGeom prst="line">
                <a:avLst/>
              </a:prstGeom>
              <a:ln w="19050" cap="flat" cmpd="sng">
                <a:solidFill>
                  <a:schemeClr val="tx2"/>
                </a:solidFill>
                <a:prstDash val="solid"/>
                <a:headEnd type="none" w="med" len="med"/>
                <a:tailEnd type="none" w="med" len="med"/>
              </a:ln>
            </p:spPr>
            <p:txBody>
              <a:body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pic>
          <p:nvPicPr>
            <p:cNvPr id="6155" name="Picture 195" descr="Untitled-4 copy"/>
            <p:cNvPicPr>
              <a:picLocks noChangeAspect="1"/>
            </p:cNvPicPr>
            <p:nvPr userDrawn="1"/>
          </p:nvPicPr>
          <p:blipFill>
            <a:blip r:embed="rId12"/>
            <a:stretch>
              <a:fillRect/>
            </a:stretch>
          </p:blipFill>
          <p:spPr>
            <a:xfrm>
              <a:off x="108" y="6"/>
              <a:ext cx="72" cy="72"/>
            </a:xfrm>
            <a:prstGeom prst="rect">
              <a:avLst/>
            </a:prstGeom>
            <a:noFill/>
            <a:ln w="9525">
              <a:noFill/>
            </a:ln>
          </p:spPr>
        </p:pic>
      </p:grpSp>
      <p:sp>
        <p:nvSpPr>
          <p:cNvPr id="1036" name="Rectangle 223"/>
          <p:cNvSpPr/>
          <p:nvPr/>
        </p:nvSpPr>
        <p:spPr>
          <a:xfrm>
            <a:off x="10352088" y="463550"/>
            <a:ext cx="601663" cy="444500"/>
          </a:xfrm>
          <a:prstGeom prst="rect">
            <a:avLst/>
          </a:prstGeom>
          <a:solidFill>
            <a:schemeClr val="accent2"/>
          </a:solidFill>
          <a:ln w="9525">
            <a:noFill/>
            <a:miter/>
          </a:ln>
        </p:spPr>
        <p:txBody>
          <a:bodyPr wrap="none" anchor="ct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Rectangle 224"/>
          <p:cNvSpPr/>
          <p:nvPr/>
        </p:nvSpPr>
        <p:spPr>
          <a:xfrm>
            <a:off x="10974388" y="0"/>
            <a:ext cx="601663" cy="444500"/>
          </a:xfrm>
          <a:prstGeom prst="rect">
            <a:avLst/>
          </a:prstGeom>
          <a:solidFill>
            <a:schemeClr val="tx2"/>
          </a:solidFill>
          <a:ln w="9525">
            <a:noFill/>
            <a:miter/>
          </a:ln>
        </p:spPr>
        <p:txBody>
          <a:bodyPr wrap="none" anchor="ct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Rectangle 225" descr="01"/>
          <p:cNvSpPr/>
          <p:nvPr/>
        </p:nvSpPr>
        <p:spPr>
          <a:xfrm>
            <a:off x="10352088" y="0"/>
            <a:ext cx="601663" cy="444500"/>
          </a:xfrm>
          <a:prstGeom prst="rect">
            <a:avLst/>
          </a:prstGeom>
          <a:blipFill rotWithShape="1">
            <a:blip r:embed="rId13"/>
            <a:stretch>
              <a:fillRect/>
            </a:stretch>
          </a:blipFill>
          <a:ln w="9525">
            <a:noFill/>
            <a:miter/>
          </a:ln>
        </p:spPr>
        <p:txBody>
          <a:bodyPr wrap="none" anchor="ct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Rectangle 226" descr="02"/>
          <p:cNvSpPr/>
          <p:nvPr/>
        </p:nvSpPr>
        <p:spPr>
          <a:xfrm>
            <a:off x="9109075" y="463550"/>
            <a:ext cx="601663" cy="444500"/>
          </a:xfrm>
          <a:prstGeom prst="rect">
            <a:avLst/>
          </a:prstGeom>
          <a:blipFill rotWithShape="1">
            <a:blip r:embed="rId14"/>
            <a:stretch>
              <a:fillRect/>
            </a:stretch>
          </a:blipFill>
          <a:ln w="9525">
            <a:noFill/>
            <a:miter/>
          </a:ln>
        </p:spPr>
        <p:txBody>
          <a:bodyPr wrap="none" anchor="ct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Rectangle 227" descr="03"/>
          <p:cNvSpPr/>
          <p:nvPr/>
        </p:nvSpPr>
        <p:spPr>
          <a:xfrm>
            <a:off x="9731375" y="463550"/>
            <a:ext cx="601663" cy="444500"/>
          </a:xfrm>
          <a:prstGeom prst="rect">
            <a:avLst/>
          </a:prstGeom>
          <a:blipFill rotWithShape="1">
            <a:blip r:embed="rId15"/>
            <a:stretch>
              <a:fillRect/>
            </a:stretch>
          </a:blipFill>
          <a:ln w="9525">
            <a:noFill/>
            <a:miter/>
          </a:ln>
        </p:spPr>
        <p:txBody>
          <a:bodyPr wrap="none" anchor="ct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Rectangle 228" descr="04"/>
          <p:cNvSpPr/>
          <p:nvPr/>
        </p:nvSpPr>
        <p:spPr>
          <a:xfrm>
            <a:off x="10974388" y="463550"/>
            <a:ext cx="601663" cy="444500"/>
          </a:xfrm>
          <a:prstGeom prst="rect">
            <a:avLst/>
          </a:prstGeom>
          <a:blipFill rotWithShape="1">
            <a:blip r:embed="rId16"/>
            <a:stretch>
              <a:fillRect/>
            </a:stretch>
          </a:blipFill>
          <a:ln w="9525">
            <a:noFill/>
            <a:miter/>
          </a:ln>
        </p:spPr>
        <p:txBody>
          <a:bodyPr wrap="none" anchor="ct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62" name="Rectangle 2"/>
          <p:cNvSpPr>
            <a:spLocks noGrp="1"/>
          </p:cNvSpPr>
          <p:nvPr>
            <p:ph type="title"/>
          </p:nvPr>
        </p:nvSpPr>
        <p:spPr>
          <a:xfrm>
            <a:off x="406400" y="152400"/>
            <a:ext cx="8231188" cy="563563"/>
          </a:xfrm>
          <a:prstGeom prst="rect">
            <a:avLst/>
          </a:prstGeom>
          <a:noFill/>
          <a:ln w="9525">
            <a:noFill/>
          </a:ln>
        </p:spPr>
        <p:txBody>
          <a:bodyPr anchor="ctr"/>
          <a:p>
            <a:pPr lvl="0"/>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algn="l" defTabSz="685800" rtl="0" eaLnBrk="0" fontAlgn="base" hangingPunct="0">
        <a:spcBef>
          <a:spcPct val="0"/>
        </a:spcBef>
        <a:spcAft>
          <a:spcPct val="0"/>
        </a:spcAft>
        <a:defRPr sz="2400" kern="1200">
          <a:solidFill>
            <a:schemeClr val="tx2"/>
          </a:solidFill>
          <a:latin typeface="+mj-lt"/>
          <a:ea typeface="+mj-ea"/>
          <a:cs typeface="+mj-cs"/>
        </a:defRPr>
      </a:lvl1pPr>
      <a:lvl2pPr algn="l" defTabSz="685800"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2pPr>
      <a:lvl3pPr algn="l" defTabSz="685800"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3pPr>
      <a:lvl4pPr algn="l" defTabSz="685800"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4pPr>
      <a:lvl5pPr algn="l" defTabSz="685800"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5pPr>
      <a:lvl6pPr marL="457200" algn="l" defTabSz="685800"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6pPr>
      <a:lvl7pPr marL="914400" algn="l" defTabSz="685800"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7pPr>
      <a:lvl8pPr marL="1371600" algn="l" defTabSz="685800"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8pPr>
      <a:lvl9pPr marL="1828800" algn="l" defTabSz="685800" rtl="0" eaLnBrk="0" fontAlgn="base" hangingPunct="0">
        <a:spcBef>
          <a:spcPct val="0"/>
        </a:spcBef>
        <a:spcAft>
          <a:spcPct val="0"/>
        </a:spcAft>
        <a:defRPr sz="2400">
          <a:solidFill>
            <a:schemeClr val="tx2"/>
          </a:solidFill>
          <a:latin typeface="Arial" panose="020B0604020202020204" pitchFamily="34" charset="0"/>
          <a:ea typeface="宋体" panose="02010600030101010101" pitchFamily="2" charset="-122"/>
        </a:defRPr>
      </a:lvl9pPr>
    </p:titleStyle>
    <p:bodyStyle>
      <a:lvl1pPr marL="257175" indent="-257175" algn="l" defTabSz="685800" rtl="0" eaLnBrk="0" fontAlgn="base" hangingPunct="0">
        <a:spcBef>
          <a:spcPct val="15000"/>
        </a:spcBef>
        <a:spcAft>
          <a:spcPct val="0"/>
        </a:spcAft>
        <a:buClr>
          <a:schemeClr val="tx2"/>
        </a:buClr>
        <a:buFont typeface="Wingdings" panose="05000000000000000000" pitchFamily="2" charset="2"/>
        <a:buChar char="v"/>
        <a:defRPr sz="2100" kern="1200">
          <a:solidFill>
            <a:schemeClr val="tx1"/>
          </a:solidFill>
          <a:latin typeface="+mn-lt"/>
          <a:ea typeface="+mn-ea"/>
          <a:cs typeface="+mn-cs"/>
        </a:defRPr>
      </a:lvl1pPr>
      <a:lvl2pPr marL="557530" lvl="1" indent="-214630" algn="l" defTabSz="685800" rtl="0" eaLnBrk="0" fontAlgn="base" hangingPunct="0">
        <a:spcBef>
          <a:spcPct val="15000"/>
        </a:spcBef>
        <a:spcAft>
          <a:spcPct val="0"/>
        </a:spcAft>
        <a:buClr>
          <a:schemeClr val="tx2"/>
        </a:buClr>
        <a:buFont typeface="Wingdings" panose="05000000000000000000" pitchFamily="2" charset="2"/>
        <a:buChar char="§"/>
        <a:defRPr sz="1900" kern="1200">
          <a:solidFill>
            <a:schemeClr val="tx1"/>
          </a:solidFill>
          <a:latin typeface="+mn-lt"/>
          <a:ea typeface="+mn-ea"/>
          <a:cs typeface="+mn-cs"/>
        </a:defRPr>
      </a:lvl2pPr>
      <a:lvl3pPr marL="857250" lvl="2" indent="-171450" algn="l" defTabSz="685800" rtl="0" eaLnBrk="0" fontAlgn="base" hangingPunct="0">
        <a:spcBef>
          <a:spcPct val="15000"/>
        </a:spcBef>
        <a:spcAft>
          <a:spcPct val="0"/>
        </a:spcAft>
        <a:buClr>
          <a:schemeClr val="tx2"/>
        </a:buClr>
        <a:buFont typeface="Wingdings" panose="05000000000000000000" pitchFamily="2" charset="2"/>
        <a:buChar char="•"/>
        <a:defRPr kern="1200">
          <a:solidFill>
            <a:schemeClr val="tx1"/>
          </a:solidFill>
          <a:latin typeface="+mn-lt"/>
          <a:ea typeface="+mn-ea"/>
          <a:cs typeface="+mn-cs"/>
        </a:defRPr>
      </a:lvl3pPr>
      <a:lvl4pPr marL="1200150" lvl="3" indent="-171450" algn="l" defTabSz="685800" rtl="0" eaLnBrk="0" fontAlgn="base" hangingPunct="0">
        <a:spcBef>
          <a:spcPct val="15000"/>
        </a:spcBef>
        <a:spcAft>
          <a:spcPct val="0"/>
        </a:spcAft>
        <a:buFont typeface="Wingdings" panose="05000000000000000000" pitchFamily="2" charset="2"/>
        <a:buChar char="–"/>
        <a:defRPr sz="1500" kern="1200">
          <a:solidFill>
            <a:schemeClr val="tx1"/>
          </a:solidFill>
          <a:latin typeface="+mn-lt"/>
          <a:ea typeface="+mn-ea"/>
          <a:cs typeface="+mn-cs"/>
        </a:defRPr>
      </a:lvl4pPr>
      <a:lvl5pPr marL="1543050" lvl="4" indent="-171450" algn="l" defTabSz="685800" rtl="0" eaLnBrk="0" fontAlgn="base" hangingPunct="0">
        <a:spcBef>
          <a:spcPct val="15000"/>
        </a:spcBef>
        <a:spcAft>
          <a:spcPct val="0"/>
        </a:spcAft>
        <a:buFont typeface="Wingdings" panose="05000000000000000000" pitchFamily="2" charset="2"/>
        <a:buChar char="»"/>
        <a:defRPr sz="1500" kern="1200">
          <a:solidFill>
            <a:schemeClr val="tx1"/>
          </a:solidFill>
          <a:latin typeface="+mn-lt"/>
          <a:ea typeface="+mn-ea"/>
          <a:cs typeface="+mn-cs"/>
        </a:defRPr>
      </a:lvl5pPr>
      <a:lvl6pPr marL="1885950" lvl="5" indent="-170815" algn="l" defTabSz="685800" eaLnBrk="0" fontAlgn="base" latinLnBrk="0" hangingPunct="0">
        <a:spcBef>
          <a:spcPct val="15000"/>
        </a:spcBef>
        <a:spcAft>
          <a:spcPct val="0"/>
        </a:spcAft>
        <a:buFont typeface="Wingdings" panose="05000000000000000000" pitchFamily="2" charset="2"/>
        <a:buChar char="»"/>
        <a:defRPr sz="1500" u="none" kern="1200" baseline="0">
          <a:solidFill>
            <a:schemeClr val="tx1"/>
          </a:solidFill>
          <a:latin typeface="+mn-lt"/>
          <a:ea typeface="+mn-ea"/>
          <a:cs typeface="+mn-cs"/>
        </a:defRPr>
      </a:lvl6pPr>
      <a:lvl7pPr marL="2228850" lvl="6" indent="-170815" algn="l" defTabSz="685800" eaLnBrk="0" fontAlgn="base" latinLnBrk="0" hangingPunct="0">
        <a:spcBef>
          <a:spcPct val="15000"/>
        </a:spcBef>
        <a:spcAft>
          <a:spcPct val="0"/>
        </a:spcAft>
        <a:buFont typeface="Wingdings" panose="05000000000000000000" pitchFamily="2" charset="2"/>
        <a:buChar char="»"/>
        <a:defRPr sz="1500" u="none" kern="1200" baseline="0">
          <a:solidFill>
            <a:schemeClr val="tx1"/>
          </a:solidFill>
          <a:latin typeface="+mn-lt"/>
          <a:ea typeface="+mn-ea"/>
          <a:cs typeface="+mn-cs"/>
        </a:defRPr>
      </a:lvl7pPr>
      <a:lvl8pPr marL="2571750" lvl="7" indent="-170815" algn="l" defTabSz="685800" eaLnBrk="0" fontAlgn="base" latinLnBrk="0" hangingPunct="0">
        <a:spcBef>
          <a:spcPct val="15000"/>
        </a:spcBef>
        <a:spcAft>
          <a:spcPct val="0"/>
        </a:spcAft>
        <a:buFont typeface="Wingdings" panose="05000000000000000000" pitchFamily="2" charset="2"/>
        <a:buChar char="»"/>
        <a:defRPr sz="1500" u="none" kern="1200" baseline="0">
          <a:solidFill>
            <a:schemeClr val="tx1"/>
          </a:solidFill>
          <a:latin typeface="+mn-lt"/>
          <a:ea typeface="+mn-ea"/>
          <a:cs typeface="+mn-cs"/>
        </a:defRPr>
      </a:lvl8pPr>
      <a:lvl9pPr marL="2914650" lvl="8" indent="-170815" algn="l" defTabSz="685800" eaLnBrk="0" fontAlgn="base" latinLnBrk="0" hangingPunct="0">
        <a:spcBef>
          <a:spcPct val="15000"/>
        </a:spcBef>
        <a:spcAft>
          <a:spcPct val="0"/>
        </a:spcAft>
        <a:buFont typeface="Wingdings" panose="05000000000000000000" pitchFamily="2" charset="2"/>
        <a:buChar char="»"/>
        <a:defRPr sz="1500" u="none" kern="1200" baseline="0">
          <a:solidFill>
            <a:schemeClr val="tx1"/>
          </a:solidFill>
          <a:latin typeface="+mn-lt"/>
          <a:ea typeface="+mn-ea"/>
          <a:cs typeface="+mn-cs"/>
        </a:defRPr>
      </a:lvl9pPr>
    </p:bodyStyle>
    <p:otherStyle>
      <a:lvl1pPr marL="0" lvl="0" indent="0" algn="l" defTabSz="685800" eaLnBrk="0" fontAlgn="base" latinLnBrk="0" hangingPunct="0">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1pPr>
      <a:lvl2pPr marL="342900" lvl="1"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2pPr>
      <a:lvl3pPr marL="685800" lvl="2"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3pPr>
      <a:lvl4pPr marL="1028700" lvl="3"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4pPr>
      <a:lvl5pPr marL="1371600" lvl="4"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5pPr>
      <a:lvl6pPr marL="1714500" lvl="5"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6pPr>
      <a:lvl7pPr marL="2057400" lvl="6"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7pPr>
      <a:lvl8pPr marL="2400300" lvl="7"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8pPr>
      <a:lvl9pPr marL="2743200" lvl="8"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标题 1025"/>
          <p:cNvSpPr>
            <a:spLocks noGrp="1"/>
          </p:cNvSpPr>
          <p:nvPr>
            <p:ph type="title"/>
          </p:nvPr>
        </p:nvSpPr>
        <p:spPr>
          <a:xfrm>
            <a:off x="609600" y="274638"/>
            <a:ext cx="10974388"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7171" name="文本占位符 1026"/>
          <p:cNvSpPr>
            <a:spLocks noGrp="1"/>
          </p:cNvSpPr>
          <p:nvPr>
            <p:ph type="body"/>
          </p:nvPr>
        </p:nvSpPr>
        <p:spPr>
          <a:xfrm>
            <a:off x="609600" y="1600200"/>
            <a:ext cx="10974388"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miter/>
          </a:ln>
        </p:spPr>
        <p:txBody>
          <a:bodyPr/>
          <a:lstStyle>
            <a:lvl1pPr>
              <a:defRPr sz="1400" b="0" noProof="1" dirty="0"/>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2388" cy="476250"/>
          </a:xfrm>
          <a:prstGeom prst="rect">
            <a:avLst/>
          </a:prstGeom>
          <a:noFill/>
          <a:ln w="9525">
            <a:noFill/>
            <a:miter/>
          </a:ln>
        </p:spPr>
        <p:txBody>
          <a:bodyPr/>
          <a:lstStyle>
            <a:lvl1pPr algn="ctr">
              <a:defRPr sz="1400" b="0" noProof="1" dirty="0"/>
            </a:lvl1pP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9188" y="6245225"/>
            <a:ext cx="2844800" cy="476250"/>
          </a:xfrm>
          <a:prstGeom prst="rect">
            <a:avLst/>
          </a:prstGeom>
          <a:noFill/>
          <a:ln w="9525">
            <a:noFill/>
            <a:miter/>
          </a:ln>
        </p:spPr>
        <p:txBody>
          <a:bodyPr vert="horz" wrap="square" lIns="91440" tIns="45720" rIns="91440" bIns="45720" numCol="1" anchor="t" anchorCtr="0" compatLnSpc="1"/>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zh-CN" altLang="en-US" sz="1400" strike="noStrike" noProof="1" dirty="0"/>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spd="med">
    <p:random/>
    <p:sndAc>
      <p:stSnd>
        <p:snd r:embed="rId12" name="chimes.wav"/>
      </p:stSnd>
    </p:sndAc>
  </p:transition>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20000"/>
        </a:spcBef>
        <a:spcAft>
          <a:spcPct val="0"/>
        </a:spcAft>
        <a:buNone/>
        <a:defRPr sz="3600" b="1" i="0" u="none" kern="1200" baseline="0">
          <a:solidFill>
            <a:schemeClr val="tx1"/>
          </a:solidFill>
          <a:latin typeface="+mn-lt"/>
          <a:ea typeface="+mn-ea"/>
          <a:cs typeface="+mn-cs"/>
        </a:defRPr>
      </a:lvl2pPr>
      <a:lvl3pPr marL="914400" lvl="2" indent="0" algn="l" defTabSz="914400" eaLnBrk="1" fontAlgn="base" latinLnBrk="0" hangingPunct="1">
        <a:spcBef>
          <a:spcPct val="20000"/>
        </a:spcBef>
        <a:spcAft>
          <a:spcPct val="0"/>
        </a:spcAft>
        <a:buNone/>
        <a:defRPr sz="3600" b="1" i="0" u="none" kern="1200" baseline="0">
          <a:solidFill>
            <a:schemeClr val="tx1"/>
          </a:solidFill>
          <a:latin typeface="+mn-lt"/>
          <a:ea typeface="+mn-ea"/>
          <a:cs typeface="+mn-cs"/>
        </a:defRPr>
      </a:lvl3pPr>
      <a:lvl4pPr marL="1371600" lvl="3" indent="0" algn="l" defTabSz="914400" eaLnBrk="1" fontAlgn="base" latinLnBrk="0" hangingPunct="1">
        <a:spcBef>
          <a:spcPct val="20000"/>
        </a:spcBef>
        <a:spcAft>
          <a:spcPct val="0"/>
        </a:spcAft>
        <a:buNone/>
        <a:defRPr sz="3600" b="1" i="0" u="none" kern="1200" baseline="0">
          <a:solidFill>
            <a:schemeClr val="tx1"/>
          </a:solidFill>
          <a:latin typeface="+mn-lt"/>
          <a:ea typeface="+mn-ea"/>
          <a:cs typeface="+mn-cs"/>
        </a:defRPr>
      </a:lvl4pPr>
      <a:lvl5pPr marL="1828800" lvl="4" indent="0" algn="l" defTabSz="914400" eaLnBrk="1" fontAlgn="base" latinLnBrk="0" hangingPunct="1">
        <a:spcBef>
          <a:spcPct val="20000"/>
        </a:spcBef>
        <a:spcAft>
          <a:spcPct val="0"/>
        </a:spcAft>
        <a:buNone/>
        <a:defRPr sz="3600" b="1" i="0" u="none" kern="1200" baseline="0">
          <a:solidFill>
            <a:schemeClr val="tx1"/>
          </a:solidFill>
          <a:latin typeface="+mn-lt"/>
          <a:ea typeface="+mn-ea"/>
          <a:cs typeface="+mn-cs"/>
        </a:defRPr>
      </a:lvl5pPr>
      <a:lvl6pPr marL="2286000" lvl="5" indent="0" algn="l" defTabSz="914400" eaLnBrk="1" fontAlgn="base" latinLnBrk="0" hangingPunct="1">
        <a:spcBef>
          <a:spcPct val="20000"/>
        </a:spcBef>
        <a:spcAft>
          <a:spcPct val="0"/>
        </a:spcAft>
        <a:buNone/>
        <a:defRPr sz="3600" b="1" i="0" u="none" kern="1200" baseline="0">
          <a:solidFill>
            <a:schemeClr val="tx1"/>
          </a:solidFill>
          <a:latin typeface="+mn-lt"/>
          <a:ea typeface="+mn-ea"/>
          <a:cs typeface="+mn-cs"/>
        </a:defRPr>
      </a:lvl6pPr>
      <a:lvl7pPr marL="2743200" lvl="6" indent="0" algn="l" defTabSz="914400" eaLnBrk="1" fontAlgn="base" latinLnBrk="0" hangingPunct="1">
        <a:spcBef>
          <a:spcPct val="20000"/>
        </a:spcBef>
        <a:spcAft>
          <a:spcPct val="0"/>
        </a:spcAft>
        <a:buNone/>
        <a:defRPr sz="3600" b="1" i="0" u="none" kern="1200" baseline="0">
          <a:solidFill>
            <a:schemeClr val="tx1"/>
          </a:solidFill>
          <a:latin typeface="+mn-lt"/>
          <a:ea typeface="+mn-ea"/>
          <a:cs typeface="+mn-cs"/>
        </a:defRPr>
      </a:lvl7pPr>
      <a:lvl8pPr marL="3200400" lvl="7" indent="0" algn="l" defTabSz="914400" eaLnBrk="1" fontAlgn="base" latinLnBrk="0" hangingPunct="1">
        <a:spcBef>
          <a:spcPct val="20000"/>
        </a:spcBef>
        <a:spcAft>
          <a:spcPct val="0"/>
        </a:spcAft>
        <a:buNone/>
        <a:defRPr sz="3600" b="1" i="0" u="none" kern="1200" baseline="0">
          <a:solidFill>
            <a:schemeClr val="tx1"/>
          </a:solidFill>
          <a:latin typeface="+mn-lt"/>
          <a:ea typeface="+mn-ea"/>
          <a:cs typeface="+mn-cs"/>
        </a:defRPr>
      </a:lvl8pPr>
      <a:lvl9pPr marL="3657600" lvl="8" indent="0" algn="l" defTabSz="914400" eaLnBrk="1" fontAlgn="base" latinLnBrk="0" hangingPunct="1">
        <a:spcBef>
          <a:spcPct val="20000"/>
        </a:spcBef>
        <a:spcAft>
          <a:spcPct val="0"/>
        </a:spcAft>
        <a:buNone/>
        <a:defRPr sz="3600" b="1"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标题 1025"/>
          <p:cNvSpPr>
            <a:spLocks noGrp="1"/>
          </p:cNvSpPr>
          <p:nvPr>
            <p:ph type="title"/>
          </p:nvPr>
        </p:nvSpPr>
        <p:spPr>
          <a:xfrm>
            <a:off x="609600" y="274638"/>
            <a:ext cx="10974388"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8195" name="文本占位符 1026"/>
          <p:cNvSpPr>
            <a:spLocks noGrp="1"/>
          </p:cNvSpPr>
          <p:nvPr>
            <p:ph type="body"/>
          </p:nvPr>
        </p:nvSpPr>
        <p:spPr>
          <a:xfrm>
            <a:off x="609600" y="1600200"/>
            <a:ext cx="10974388" cy="4525963"/>
          </a:xfrm>
          <a:prstGeom prst="rect">
            <a:avLst/>
          </a:prstGeom>
          <a:noFill/>
          <a:ln w="9525">
            <a:noFill/>
          </a:ln>
        </p:spPr>
        <p:txBody>
          <a:bodyPr anchor="t"/>
          <a:p>
            <a:pPr lvl="0"/>
            <a:r>
              <a:rPr lang="zh-CN" altLang="en-US" dirty="0"/>
              <a:t>单击此处编辑母版文本样式</a:t>
            </a:r>
            <a:endParaRPr lang="zh-CN" altLang="en-US" dirty="0"/>
          </a:p>
          <a:p>
            <a:pPr lvl="1" indent="-21463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miter/>
          </a:ln>
        </p:spPr>
        <p:txBody>
          <a:bodyPr/>
          <a:lstStyle>
            <a:lvl1pPr>
              <a:defRPr sz="1050" noProof="1" dirty="0"/>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2388" cy="476250"/>
          </a:xfrm>
          <a:prstGeom prst="rect">
            <a:avLst/>
          </a:prstGeom>
          <a:noFill/>
          <a:ln w="9525">
            <a:noFill/>
            <a:miter/>
          </a:ln>
        </p:spPr>
        <p:txBody>
          <a:bodyPr/>
          <a:lstStyle>
            <a:lvl1pPr algn="ctr">
              <a:defRPr sz="1050" noProof="1" dirty="0"/>
            </a:lvl1pP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sz="10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9188" y="6245225"/>
            <a:ext cx="2844800" cy="476250"/>
          </a:xfrm>
          <a:prstGeom prst="rect">
            <a:avLst/>
          </a:prstGeom>
          <a:noFill/>
          <a:ln w="9525">
            <a:noFill/>
            <a:miter/>
          </a:ln>
        </p:spPr>
        <p:txBody>
          <a:bodyPr vert="horz" wrap="square" lIns="91440" tIns="45720" rIns="91440" bIns="45720" numCol="1" anchor="t" anchorCtr="0" compatLnSpc="1"/>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fld>
            <a:endParaRPr lang="zh-CN" altLang="en-US" sz="1000" strike="noStrike" noProof="1" dirty="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ftr="0" dt="0"/>
  <p:txStyles>
    <p:titleStyle>
      <a:lvl1pPr algn="ctr" defTabSz="685800" rtl="0" fontAlgn="base">
        <a:spcBef>
          <a:spcPct val="0"/>
        </a:spcBef>
        <a:spcAft>
          <a:spcPct val="0"/>
        </a:spcAft>
        <a:defRPr sz="3300" kern="1200">
          <a:solidFill>
            <a:schemeClr val="tx2"/>
          </a:solidFill>
          <a:latin typeface="+mj-lt"/>
          <a:ea typeface="+mj-ea"/>
          <a:cs typeface="+mj-cs"/>
        </a:defRPr>
      </a:lvl1pPr>
      <a:lvl2pPr algn="ctr" defTabSz="685800"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2pPr>
      <a:lvl3pPr algn="ctr" defTabSz="685800"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3pPr>
      <a:lvl4pPr algn="ctr" defTabSz="685800"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4pPr>
      <a:lvl5pPr algn="ctr" defTabSz="685800"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5pPr>
      <a:lvl6pPr marL="457200" algn="ctr" defTabSz="685800"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6pPr>
      <a:lvl7pPr marL="914400" algn="ctr" defTabSz="685800"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7pPr>
      <a:lvl8pPr marL="1371600" algn="ctr" defTabSz="685800"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8pPr>
      <a:lvl9pPr marL="1828800" algn="ctr" defTabSz="685800"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9pPr>
    </p:titleStyle>
    <p:bodyStyle>
      <a:lvl1pPr marL="257175" indent="-257175" algn="l" defTabSz="685800" rtl="0" fontAlgn="base">
        <a:spcBef>
          <a:spcPct val="15000"/>
        </a:spcBef>
        <a:spcAft>
          <a:spcPct val="0"/>
        </a:spcAft>
        <a:buChar char="•"/>
        <a:defRPr sz="2400" kern="1200">
          <a:solidFill>
            <a:schemeClr val="tx1"/>
          </a:solidFill>
          <a:latin typeface="+mn-lt"/>
          <a:ea typeface="+mn-ea"/>
          <a:cs typeface="+mn-cs"/>
        </a:defRPr>
      </a:lvl1pPr>
      <a:lvl2pPr marL="557530" lvl="1" indent="-214630" algn="l" defTabSz="685800" rtl="0" fontAlgn="base">
        <a:spcBef>
          <a:spcPct val="15000"/>
        </a:spcBef>
        <a:spcAft>
          <a:spcPct val="0"/>
        </a:spcAft>
        <a:buChar char="–"/>
        <a:defRPr sz="2100" kern="1200">
          <a:solidFill>
            <a:schemeClr val="tx1"/>
          </a:solidFill>
          <a:latin typeface="+mn-lt"/>
          <a:ea typeface="+mn-ea"/>
          <a:cs typeface="+mn-cs"/>
        </a:defRPr>
      </a:lvl2pPr>
      <a:lvl3pPr marL="857250" lvl="2" indent="-171450" algn="l" defTabSz="685800" rtl="0" fontAlgn="base">
        <a:spcBef>
          <a:spcPct val="15000"/>
        </a:spcBef>
        <a:spcAft>
          <a:spcPct val="0"/>
        </a:spcAft>
        <a:buChar char="•"/>
        <a:defRPr kern="1200">
          <a:solidFill>
            <a:schemeClr val="tx1"/>
          </a:solidFill>
          <a:latin typeface="+mn-lt"/>
          <a:ea typeface="+mn-ea"/>
          <a:cs typeface="+mn-cs"/>
        </a:defRPr>
      </a:lvl3pPr>
      <a:lvl4pPr marL="1200150" lvl="3" indent="-171450" algn="l" defTabSz="685800" rtl="0" fontAlgn="base">
        <a:spcBef>
          <a:spcPct val="15000"/>
        </a:spcBef>
        <a:spcAft>
          <a:spcPct val="0"/>
        </a:spcAft>
        <a:buChar char="–"/>
        <a:defRPr sz="1500" kern="1200">
          <a:solidFill>
            <a:schemeClr val="tx1"/>
          </a:solidFill>
          <a:latin typeface="+mn-lt"/>
          <a:ea typeface="+mn-ea"/>
          <a:cs typeface="+mn-cs"/>
        </a:defRPr>
      </a:lvl4pPr>
      <a:lvl5pPr marL="1543050" lvl="4" indent="-171450" algn="l" defTabSz="685800" rtl="0" fontAlgn="base">
        <a:spcBef>
          <a:spcPct val="15000"/>
        </a:spcBef>
        <a:spcAft>
          <a:spcPct val="0"/>
        </a:spcAft>
        <a:buChar char="»"/>
        <a:defRPr sz="1500" kern="1200">
          <a:solidFill>
            <a:schemeClr val="tx1"/>
          </a:solidFill>
          <a:latin typeface="+mn-lt"/>
          <a:ea typeface="+mn-ea"/>
          <a:cs typeface="+mn-cs"/>
        </a:defRPr>
      </a:lvl5pPr>
      <a:lvl6pPr marL="1885950" lvl="5" indent="-170815" algn="l" defTabSz="685800" eaLnBrk="1" fontAlgn="base" latinLnBrk="0" hangingPunct="1">
        <a:spcBef>
          <a:spcPct val="15000"/>
        </a:spcBef>
        <a:spcAft>
          <a:spcPct val="0"/>
        </a:spcAft>
        <a:buChar char="»"/>
        <a:defRPr sz="1500" b="0" i="0" u="none" kern="1200" baseline="0">
          <a:solidFill>
            <a:schemeClr val="tx1"/>
          </a:solidFill>
          <a:latin typeface="+mn-lt"/>
          <a:ea typeface="+mn-ea"/>
          <a:cs typeface="+mn-cs"/>
        </a:defRPr>
      </a:lvl6pPr>
      <a:lvl7pPr marL="2228850" lvl="6" indent="-170815" algn="l" defTabSz="685800" eaLnBrk="1" fontAlgn="base" latinLnBrk="0" hangingPunct="1">
        <a:spcBef>
          <a:spcPct val="15000"/>
        </a:spcBef>
        <a:spcAft>
          <a:spcPct val="0"/>
        </a:spcAft>
        <a:buChar char="»"/>
        <a:defRPr sz="1500" b="0" i="0" u="none" kern="1200" baseline="0">
          <a:solidFill>
            <a:schemeClr val="tx1"/>
          </a:solidFill>
          <a:latin typeface="+mn-lt"/>
          <a:ea typeface="+mn-ea"/>
          <a:cs typeface="+mn-cs"/>
        </a:defRPr>
      </a:lvl7pPr>
      <a:lvl8pPr marL="2571750" lvl="7" indent="-170815" algn="l" defTabSz="685800" eaLnBrk="1" fontAlgn="base" latinLnBrk="0" hangingPunct="1">
        <a:spcBef>
          <a:spcPct val="15000"/>
        </a:spcBef>
        <a:spcAft>
          <a:spcPct val="0"/>
        </a:spcAft>
        <a:buChar char="»"/>
        <a:defRPr sz="1500" b="0" i="0" u="none" kern="1200" baseline="0">
          <a:solidFill>
            <a:schemeClr val="tx1"/>
          </a:solidFill>
          <a:latin typeface="+mn-lt"/>
          <a:ea typeface="+mn-ea"/>
          <a:cs typeface="+mn-cs"/>
        </a:defRPr>
      </a:lvl8pPr>
      <a:lvl9pPr marL="2914650" lvl="8" indent="-170815" algn="l" defTabSz="685800" eaLnBrk="1" fontAlgn="base" latinLnBrk="0" hangingPunct="1">
        <a:spcBef>
          <a:spcPct val="15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eaLnBrk="1" fontAlgn="base" latinLnBrk="0" hangingPunct="1">
        <a:spcBef>
          <a:spcPct val="0"/>
        </a:spcBef>
        <a:spcAft>
          <a:spcPct val="0"/>
        </a:spcAft>
        <a:buNone/>
        <a:defRPr sz="1350" b="0" i="0" u="none" kern="1200" baseline="0">
          <a:solidFill>
            <a:schemeClr val="tx1"/>
          </a:solidFill>
          <a:latin typeface="+mn-lt"/>
          <a:ea typeface="+mn-ea"/>
          <a:cs typeface="+mn-cs"/>
        </a:defRPr>
      </a:lvl1pPr>
      <a:lvl2pPr marL="342900" lvl="1" indent="0" algn="l" defTabSz="685800" eaLnBrk="1" fontAlgn="base" latinLnBrk="0" hangingPunct="1">
        <a:spcBef>
          <a:spcPct val="0"/>
        </a:spcBef>
        <a:spcAft>
          <a:spcPct val="0"/>
        </a:spcAft>
        <a:buNone/>
        <a:defRPr sz="1350" b="0" i="0" u="none" kern="1200" baseline="0">
          <a:solidFill>
            <a:schemeClr val="tx1"/>
          </a:solidFill>
          <a:latin typeface="+mn-lt"/>
          <a:ea typeface="+mn-ea"/>
          <a:cs typeface="+mn-cs"/>
        </a:defRPr>
      </a:lvl2pPr>
      <a:lvl3pPr marL="685800" lvl="2" indent="0" algn="l" defTabSz="685800" eaLnBrk="1" fontAlgn="base" latinLnBrk="0" hangingPunct="1">
        <a:spcBef>
          <a:spcPct val="0"/>
        </a:spcBef>
        <a:spcAft>
          <a:spcPct val="0"/>
        </a:spcAft>
        <a:buNone/>
        <a:defRPr sz="1350" b="0" i="0" u="none" kern="1200" baseline="0">
          <a:solidFill>
            <a:schemeClr val="tx1"/>
          </a:solidFill>
          <a:latin typeface="+mn-lt"/>
          <a:ea typeface="+mn-ea"/>
          <a:cs typeface="+mn-cs"/>
        </a:defRPr>
      </a:lvl3pPr>
      <a:lvl4pPr marL="1028700" lvl="3" indent="0" algn="l" defTabSz="685800" eaLnBrk="1" fontAlgn="base" latinLnBrk="0" hangingPunct="1">
        <a:spcBef>
          <a:spcPct val="0"/>
        </a:spcBef>
        <a:spcAft>
          <a:spcPct val="0"/>
        </a:spcAft>
        <a:buNone/>
        <a:defRPr sz="1350" b="0" i="0" u="none" kern="1200" baseline="0">
          <a:solidFill>
            <a:schemeClr val="tx1"/>
          </a:solidFill>
          <a:latin typeface="+mn-lt"/>
          <a:ea typeface="+mn-ea"/>
          <a:cs typeface="+mn-cs"/>
        </a:defRPr>
      </a:lvl4pPr>
      <a:lvl5pPr marL="1371600" lvl="4" indent="0" algn="l" defTabSz="685800" eaLnBrk="1" fontAlgn="base" latinLnBrk="0" hangingPunct="1">
        <a:spcBef>
          <a:spcPct val="0"/>
        </a:spcBef>
        <a:spcAft>
          <a:spcPct val="0"/>
        </a:spcAft>
        <a:buNone/>
        <a:defRPr sz="1350" b="0" i="0" u="none" kern="1200" baseline="0">
          <a:solidFill>
            <a:schemeClr val="tx1"/>
          </a:solidFill>
          <a:latin typeface="+mn-lt"/>
          <a:ea typeface="+mn-ea"/>
          <a:cs typeface="+mn-cs"/>
        </a:defRPr>
      </a:lvl5pPr>
      <a:lvl6pPr marL="1714500" lvl="5" indent="0" algn="l" defTabSz="685800" eaLnBrk="1" fontAlgn="base" latinLnBrk="0" hangingPunct="1">
        <a:spcBef>
          <a:spcPct val="0"/>
        </a:spcBef>
        <a:spcAft>
          <a:spcPct val="0"/>
        </a:spcAft>
        <a:buNone/>
        <a:defRPr sz="1350" b="0" i="0" u="none" kern="1200" baseline="0">
          <a:solidFill>
            <a:schemeClr val="tx1"/>
          </a:solidFill>
          <a:latin typeface="+mn-lt"/>
          <a:ea typeface="+mn-ea"/>
          <a:cs typeface="+mn-cs"/>
        </a:defRPr>
      </a:lvl6pPr>
      <a:lvl7pPr marL="2057400" lvl="6" indent="0" algn="l" defTabSz="685800" eaLnBrk="1" fontAlgn="base" latinLnBrk="0" hangingPunct="1">
        <a:spcBef>
          <a:spcPct val="0"/>
        </a:spcBef>
        <a:spcAft>
          <a:spcPct val="0"/>
        </a:spcAft>
        <a:buNone/>
        <a:defRPr sz="1350" b="0" i="0" u="none" kern="1200" baseline="0">
          <a:solidFill>
            <a:schemeClr val="tx1"/>
          </a:solidFill>
          <a:latin typeface="+mn-lt"/>
          <a:ea typeface="+mn-ea"/>
          <a:cs typeface="+mn-cs"/>
        </a:defRPr>
      </a:lvl7pPr>
      <a:lvl8pPr marL="2400300" lvl="7" indent="0" algn="l" defTabSz="685800" eaLnBrk="1" fontAlgn="base" latinLnBrk="0" hangingPunct="1">
        <a:spcBef>
          <a:spcPct val="0"/>
        </a:spcBef>
        <a:spcAft>
          <a:spcPct val="0"/>
        </a:spcAft>
        <a:buNone/>
        <a:defRPr sz="1350" b="0" i="0" u="none" kern="1200" baseline="0">
          <a:solidFill>
            <a:schemeClr val="tx1"/>
          </a:solidFill>
          <a:latin typeface="+mn-lt"/>
          <a:ea typeface="+mn-ea"/>
          <a:cs typeface="+mn-cs"/>
        </a:defRPr>
      </a:lvl8pPr>
      <a:lvl9pPr marL="2743200" lvl="8" indent="0" algn="l" defTabSz="685800" eaLnBrk="1" fontAlgn="base" latinLnBrk="0" hangingPunct="1">
        <a:spcBef>
          <a:spcPct val="0"/>
        </a:spcBef>
        <a:spcAft>
          <a:spcPct val="0"/>
        </a:spcAft>
        <a:buNone/>
        <a:defRPr sz="1350" b="0" i="0" u="none" kern="1200" baseline="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314"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3315" name="文本占位符 2"/>
          <p:cNvSpPr>
            <a:spLocks noGrp="1"/>
          </p:cNvSpPr>
          <p:nvPr>
            <p:ph type="body"/>
          </p:nvPr>
        </p:nvSpPr>
        <p:spPr>
          <a:xfrm>
            <a:off x="838200" y="1825625"/>
            <a:ext cx="10515600" cy="4351338"/>
          </a:xfrm>
          <a:prstGeom prst="rect">
            <a:avLst/>
          </a:prstGeom>
          <a:noFill/>
          <a:ln w="9525">
            <a:noFill/>
          </a:ln>
        </p:spPr>
        <p:txBody>
          <a:bodyPr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noProof="1" smtClean="0">
                <a:solidFill>
                  <a:schemeClr val="tx1">
                    <a:tint val="75000"/>
                  </a:schemeClr>
                </a:solidFill>
                <a:latin typeface="Arial" panose="020B0604020202020204" pitchFamily="34" charset="0"/>
                <a:ea typeface="宋体" panose="02010600030101010101" pitchFamily="2" charset="-122"/>
                <a:cs typeface="+mn-ea"/>
              </a:defRPr>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smtClean="0">
              <a:ln>
                <a:noFill/>
              </a:ln>
              <a:solidFill>
                <a:schemeClr val="tx1">
                  <a:tint val="75000"/>
                </a:schemeClr>
              </a:solidFill>
              <a:effectLst/>
              <a:uLnTx/>
              <a:uFillTx/>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noProof="1">
                <a:solidFill>
                  <a:schemeClr val="tx1">
                    <a:tint val="75000"/>
                  </a:schemeClr>
                </a:solidFill>
              </a:defRPr>
            </a:lvl1pP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434" name="Freeform 126"/>
          <p:cNvSpPr>
            <a:spLocks noChangeArrowheads="1"/>
          </p:cNvSpPr>
          <p:nvPr/>
        </p:nvSpPr>
        <p:spPr bwMode="auto">
          <a:xfrm>
            <a:off x="-7937" y="342900"/>
            <a:ext cx="8035925" cy="679450"/>
          </a:xfrm>
          <a:custGeom>
            <a:avLst/>
            <a:gdLst/>
            <a:ahLst/>
            <a:cxnLst>
              <a:cxn ang="0">
                <a:pos x="0" y="0"/>
              </a:cxn>
              <a:cxn ang="0">
                <a:pos x="3800" y="0"/>
              </a:cxn>
              <a:cxn ang="0">
                <a:pos x="3456" y="428"/>
              </a:cxn>
            </a:cxnLst>
            <a:rect l="0" t="0" r="r" b="b"/>
            <a:pathLst>
              <a:path w="3800" h="428">
                <a:moveTo>
                  <a:pt x="0" y="0"/>
                </a:moveTo>
                <a:lnTo>
                  <a:pt x="3800" y="0"/>
                </a:lnTo>
                <a:lnTo>
                  <a:pt x="3456" y="428"/>
                </a:lnTo>
              </a:path>
            </a:pathLst>
          </a:custGeom>
          <a:noFill/>
          <a:ln w="9525">
            <a:noFill/>
            <a:round/>
          </a:ln>
        </p:spPr>
        <p:txBody>
          <a:bodyP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5"/>
          <p:cNvSpPr>
            <a:spLocks noGrp="1"/>
          </p:cNvSpPr>
          <p:nvPr>
            <p:ph type="ftr" sz="quarter" idx="3"/>
          </p:nvPr>
        </p:nvSpPr>
        <p:spPr>
          <a:xfrm>
            <a:off x="7620000" y="6483350"/>
            <a:ext cx="2846388" cy="244475"/>
          </a:xfrm>
          <a:prstGeom prst="rect">
            <a:avLst/>
          </a:prstGeom>
          <a:noFill/>
          <a:ln w="9525">
            <a:noFill/>
            <a:miter/>
          </a:ln>
        </p:spPr>
        <p:txBody>
          <a:bodyPr/>
          <a:lstStyle>
            <a:lvl1pPr algn="r">
              <a:defRPr sz="1000" b="1" noProof="1" dirty="0">
                <a:ea typeface="宋体" panose="02010600030101010101" pitchFamily="2" charset="-122"/>
              </a:defRPr>
            </a:lvl1pPr>
          </a:lstStyle>
          <a:p>
            <a:pPr marL="0" marR="0" lvl="0" indent="0" algn="r" defTabSz="914400" rtl="0" eaLnBrk="1" fontAlgn="base" latinLnBrk="0" hangingPunct="1">
              <a:spcBef>
                <a:spcPct val="0"/>
              </a:spcBef>
              <a:spcAft>
                <a:spcPct val="0"/>
              </a:spcAft>
              <a:buClrTx/>
              <a:buSzTx/>
              <a:buFont typeface="Arial" panose="020B0604020202020204" pitchFamily="34" charset="0"/>
              <a:buNone/>
              <a:defRPr/>
            </a:pPr>
            <a:endParaRPr kumimoji="0" lang="zh-CN" altLang="en-US" sz="10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Rectangle 6"/>
          <p:cNvSpPr>
            <a:spLocks noGrp="1"/>
          </p:cNvSpPr>
          <p:nvPr>
            <p:ph type="sldNum" sz="quarter" idx="4"/>
          </p:nvPr>
        </p:nvSpPr>
        <p:spPr>
          <a:xfrm>
            <a:off x="10567988" y="6477000"/>
            <a:ext cx="1117600" cy="261938"/>
          </a:xfrm>
          <a:prstGeom prst="rect">
            <a:avLst/>
          </a:prstGeom>
          <a:noFill/>
          <a:ln w="9525">
            <a:noFill/>
            <a:miter/>
          </a:ln>
        </p:spPr>
        <p:txBody>
          <a:bodyPr vert="horz" wrap="square" lIns="91440" tIns="45720" rIns="91440" bIns="45720" numCol="1" anchor="t" anchorCtr="0" compatLnSpc="1"/>
          <a:p>
            <a:pPr lvl="0" algn="ctr" eaLnBrk="1" fontAlgn="base" hangingPunct="1"/>
            <a:fld id="{9A0DB2DC-4C9A-4742-B13C-FB6460FD3503}" type="slidenum">
              <a:rPr lang="en-US" altLang="en-US" sz="1000" strike="noStrike" noProof="1" dirty="0">
                <a:latin typeface="Arial" panose="020B0604020202020204" pitchFamily="34" charset="0"/>
                <a:ea typeface="宋体" panose="02010600030101010101" pitchFamily="2" charset="-122"/>
                <a:cs typeface="+mn-ea"/>
              </a:rPr>
            </a:fld>
            <a:endParaRPr lang="en-US" altLang="en-US" sz="1000" strike="noStrike" noProof="1" dirty="0"/>
          </a:p>
        </p:txBody>
      </p:sp>
      <p:sp>
        <p:nvSpPr>
          <p:cNvPr id="1029" name="Rectangle 4"/>
          <p:cNvSpPr>
            <a:spLocks noGrp="1"/>
          </p:cNvSpPr>
          <p:nvPr>
            <p:ph type="dt" sz="half" idx="2"/>
          </p:nvPr>
        </p:nvSpPr>
        <p:spPr>
          <a:xfrm>
            <a:off x="4978400" y="6477000"/>
            <a:ext cx="2540000" cy="261938"/>
          </a:xfrm>
          <a:prstGeom prst="rect">
            <a:avLst/>
          </a:prstGeom>
          <a:noFill/>
          <a:ln w="9525">
            <a:noFill/>
            <a:miter/>
          </a:ln>
        </p:spPr>
        <p:txBody>
          <a:bodyPr/>
          <a:lstStyle>
            <a:lvl1pPr>
              <a:defRPr sz="1000">
                <a:ea typeface="宋体" panose="02010600030101010101" pitchFamily="2" charset="-122"/>
              </a:defRPr>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38" name="Rectangle 3"/>
          <p:cNvSpPr>
            <a:spLocks noGrp="1"/>
          </p:cNvSpPr>
          <p:nvPr>
            <p:ph type="body"/>
          </p:nvPr>
        </p:nvSpPr>
        <p:spPr>
          <a:xfrm>
            <a:off x="406400" y="1066800"/>
            <a:ext cx="11279188" cy="53340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grpSp>
        <p:nvGrpSpPr>
          <p:cNvPr id="18439" name="组合 1030"/>
          <p:cNvGrpSpPr/>
          <p:nvPr/>
        </p:nvGrpSpPr>
        <p:grpSpPr>
          <a:xfrm>
            <a:off x="406400" y="800100"/>
            <a:ext cx="11171238" cy="131763"/>
            <a:chOff x="0" y="0"/>
            <a:chExt cx="5376" cy="78"/>
          </a:xfrm>
        </p:grpSpPr>
        <p:grpSp>
          <p:nvGrpSpPr>
            <p:cNvPr id="18440" name="组合 1031"/>
            <p:cNvGrpSpPr/>
            <p:nvPr userDrawn="1"/>
          </p:nvGrpSpPr>
          <p:grpSpPr>
            <a:xfrm>
              <a:off x="0" y="0"/>
              <a:ext cx="5376" cy="78"/>
              <a:chOff x="0" y="0"/>
              <a:chExt cx="5376" cy="78"/>
            </a:xfrm>
          </p:grpSpPr>
          <p:sp>
            <p:nvSpPr>
              <p:cNvPr id="18441" name="Rectangle 193"/>
              <p:cNvSpPr>
                <a:spLocks noChangeArrowheads="1"/>
              </p:cNvSpPr>
              <p:nvPr/>
            </p:nvSpPr>
            <p:spPr bwMode="auto">
              <a:xfrm>
                <a:off x="0" y="0"/>
                <a:ext cx="1488" cy="78"/>
              </a:xfrm>
              <a:prstGeom prst="rect">
                <a:avLst/>
              </a:prstGeom>
              <a:solidFill>
                <a:schemeClr val="tx2"/>
              </a:solid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42" name="Line 194"/>
              <p:cNvSpPr>
                <a:spLocks noChangeShapeType="1"/>
              </p:cNvSpPr>
              <p:nvPr/>
            </p:nvSpPr>
            <p:spPr bwMode="auto">
              <a:xfrm>
                <a:off x="0" y="78"/>
                <a:ext cx="5376" cy="0"/>
              </a:xfrm>
              <a:prstGeom prst="line">
                <a:avLst/>
              </a:prstGeom>
              <a:noFill/>
              <a:ln w="19050">
                <a:solidFill>
                  <a:schemeClr val="tx2"/>
                </a:solidFill>
                <a:round/>
              </a:ln>
            </p:spPr>
            <p:txBody>
              <a:bodyP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pic>
          <p:nvPicPr>
            <p:cNvPr id="18443" name="Picture 195" descr="Untitled-4 copy"/>
            <p:cNvPicPr>
              <a:picLocks noChangeAspect="1"/>
            </p:cNvPicPr>
            <p:nvPr userDrawn="1"/>
          </p:nvPicPr>
          <p:blipFill>
            <a:blip r:embed="rId12"/>
            <a:stretch>
              <a:fillRect/>
            </a:stretch>
          </p:blipFill>
          <p:spPr>
            <a:xfrm>
              <a:off x="108" y="6"/>
              <a:ext cx="72" cy="72"/>
            </a:xfrm>
            <a:prstGeom prst="rect">
              <a:avLst/>
            </a:prstGeom>
            <a:noFill/>
            <a:ln w="9525">
              <a:noFill/>
            </a:ln>
          </p:spPr>
        </p:pic>
      </p:grpSp>
      <p:sp>
        <p:nvSpPr>
          <p:cNvPr id="18444" name="Rectangle 223"/>
          <p:cNvSpPr>
            <a:spLocks noChangeArrowheads="1"/>
          </p:cNvSpPr>
          <p:nvPr/>
        </p:nvSpPr>
        <p:spPr bwMode="auto">
          <a:xfrm>
            <a:off x="10352088" y="463550"/>
            <a:ext cx="600075" cy="444500"/>
          </a:xfrm>
          <a:prstGeom prst="rect">
            <a:avLst/>
          </a:prstGeom>
          <a:solidFill>
            <a:schemeClr val="accent2"/>
          </a:solid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45" name="Rectangle 224"/>
          <p:cNvSpPr>
            <a:spLocks noChangeArrowheads="1"/>
          </p:cNvSpPr>
          <p:nvPr/>
        </p:nvSpPr>
        <p:spPr bwMode="auto">
          <a:xfrm>
            <a:off x="10974388" y="0"/>
            <a:ext cx="600075" cy="444500"/>
          </a:xfrm>
          <a:prstGeom prst="rect">
            <a:avLst/>
          </a:prstGeom>
          <a:solidFill>
            <a:schemeClr val="tx2"/>
          </a:solid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46" name="Rectangle 225" descr="01"/>
          <p:cNvSpPr>
            <a:spLocks noChangeArrowheads="1"/>
          </p:cNvSpPr>
          <p:nvPr/>
        </p:nvSpPr>
        <p:spPr bwMode="auto">
          <a:xfrm>
            <a:off x="10352088" y="0"/>
            <a:ext cx="600075" cy="444500"/>
          </a:xfrm>
          <a:prstGeom prst="rect">
            <a:avLst/>
          </a:prstGeom>
          <a:blipFill dpi="0" rotWithShape="1">
            <a:blip r:embed="rId13"/>
            <a:srcRect/>
            <a:stretch>
              <a:fillRect/>
            </a:stretch>
          </a:blip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Rectangle 226" descr="02"/>
          <p:cNvSpPr>
            <a:spLocks noChangeArrowheads="1"/>
          </p:cNvSpPr>
          <p:nvPr/>
        </p:nvSpPr>
        <p:spPr bwMode="auto">
          <a:xfrm>
            <a:off x="9109075" y="463550"/>
            <a:ext cx="601663" cy="444500"/>
          </a:xfrm>
          <a:prstGeom prst="rect">
            <a:avLst/>
          </a:prstGeom>
          <a:blipFill dpi="0" rotWithShape="1">
            <a:blip r:embed="rId14"/>
            <a:srcRect/>
            <a:stretch>
              <a:fillRect/>
            </a:stretch>
          </a:blip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227" descr="03"/>
          <p:cNvSpPr>
            <a:spLocks noChangeArrowheads="1"/>
          </p:cNvSpPr>
          <p:nvPr/>
        </p:nvSpPr>
        <p:spPr bwMode="auto">
          <a:xfrm>
            <a:off x="9731375" y="463550"/>
            <a:ext cx="601663" cy="444500"/>
          </a:xfrm>
          <a:prstGeom prst="rect">
            <a:avLst/>
          </a:prstGeom>
          <a:blipFill dpi="0" rotWithShape="1">
            <a:blip r:embed="rId15"/>
            <a:srcRect/>
            <a:stretch>
              <a:fillRect/>
            </a:stretch>
          </a:blip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49" name="Rectangle 228" descr="04"/>
          <p:cNvSpPr>
            <a:spLocks noChangeArrowheads="1"/>
          </p:cNvSpPr>
          <p:nvPr/>
        </p:nvSpPr>
        <p:spPr bwMode="auto">
          <a:xfrm>
            <a:off x="10974388" y="463550"/>
            <a:ext cx="600075" cy="444500"/>
          </a:xfrm>
          <a:prstGeom prst="rect">
            <a:avLst/>
          </a:prstGeom>
          <a:blipFill dpi="0" rotWithShape="1">
            <a:blip r:embed="rId16"/>
            <a:srcRect/>
            <a:stretch>
              <a:fillRect/>
            </a:stretch>
          </a:blipFill>
          <a:ln w="9525">
            <a:noFill/>
            <a:miter lim="800000"/>
          </a:ln>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50" name="Rectangle 2"/>
          <p:cNvSpPr>
            <a:spLocks noGrp="1"/>
          </p:cNvSpPr>
          <p:nvPr>
            <p:ph type="title"/>
          </p:nvPr>
        </p:nvSpPr>
        <p:spPr>
          <a:xfrm>
            <a:off x="406400" y="152400"/>
            <a:ext cx="8231188" cy="563563"/>
          </a:xfrm>
          <a:prstGeom prst="rect">
            <a:avLst/>
          </a:prstGeom>
          <a:noFill/>
          <a:ln w="9525">
            <a:noFill/>
          </a:ln>
        </p:spPr>
        <p:txBody>
          <a:bodyPr anchor="ctr"/>
          <a:p>
            <a:pPr lvl="0"/>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32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Font typeface="Wingdings" panose="05000000000000000000" pitchFamily="2" charset="2"/>
        <a:buChar char="§"/>
        <a:defRPr sz="26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0" fontAlgn="base" latinLnBrk="0" hangingPunct="0">
        <a:spcBef>
          <a:spcPct val="20000"/>
        </a:spcBef>
        <a:spcAft>
          <a:spcPct val="0"/>
        </a:spcAft>
        <a:buFont typeface="Wingdings" panose="05000000000000000000" pitchFamily="2" charset="2"/>
        <a:buChar char="»"/>
        <a:defRPr sz="2000" u="none" kern="1200" baseline="0">
          <a:solidFill>
            <a:schemeClr val="tx1"/>
          </a:solidFill>
          <a:latin typeface="+mn-lt"/>
          <a:ea typeface="+mn-ea"/>
          <a:cs typeface="+mn-cs"/>
        </a:defRPr>
      </a:lvl6pPr>
      <a:lvl7pPr marL="2971800" lvl="6" indent="-228600" algn="l" defTabSz="914400" eaLnBrk="0" fontAlgn="base" latinLnBrk="0" hangingPunct="0">
        <a:spcBef>
          <a:spcPct val="20000"/>
        </a:spcBef>
        <a:spcAft>
          <a:spcPct val="0"/>
        </a:spcAft>
        <a:buFont typeface="Wingdings" panose="05000000000000000000" pitchFamily="2" charset="2"/>
        <a:buChar char="»"/>
        <a:defRPr sz="2000" u="none" kern="1200" baseline="0">
          <a:solidFill>
            <a:schemeClr val="tx1"/>
          </a:solidFill>
          <a:latin typeface="+mn-lt"/>
          <a:ea typeface="+mn-ea"/>
          <a:cs typeface="+mn-cs"/>
        </a:defRPr>
      </a:lvl7pPr>
      <a:lvl8pPr marL="3429000" lvl="7" indent="-228600" algn="l" defTabSz="914400" eaLnBrk="0" fontAlgn="base" latinLnBrk="0" hangingPunct="0">
        <a:spcBef>
          <a:spcPct val="20000"/>
        </a:spcBef>
        <a:spcAft>
          <a:spcPct val="0"/>
        </a:spcAft>
        <a:buFont typeface="Wingdings" panose="05000000000000000000" pitchFamily="2" charset="2"/>
        <a:buChar char="»"/>
        <a:defRPr sz="2000" u="none" kern="1200" baseline="0">
          <a:solidFill>
            <a:schemeClr val="tx1"/>
          </a:solidFill>
          <a:latin typeface="+mn-lt"/>
          <a:ea typeface="+mn-ea"/>
          <a:cs typeface="+mn-cs"/>
        </a:defRPr>
      </a:lvl8pPr>
      <a:lvl9pPr marL="3886200" lvl="8" indent="-228600" algn="l" defTabSz="914400" eaLnBrk="0" fontAlgn="base" latinLnBrk="0" hangingPunct="0">
        <a:spcBef>
          <a:spcPct val="20000"/>
        </a:spcBef>
        <a:spcAft>
          <a:spcPct val="0"/>
        </a:spcAft>
        <a:buFont typeface="Wingdings" panose="05000000000000000000" pitchFamily="2" charset="2"/>
        <a:buChar char="»"/>
        <a:defRPr sz="200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jpeg"/><Relationship Id="rId1"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63.xml"/><Relationship Id="rId8" Type="http://schemas.openxmlformats.org/officeDocument/2006/relationships/audio" Target="../media/audio1.wav"/><Relationship Id="rId7" Type="http://schemas.openxmlformats.org/officeDocument/2006/relationships/image" Target="../media/image25.jpeg"/><Relationship Id="rId6" Type="http://schemas.openxmlformats.org/officeDocument/2006/relationships/hyperlink" Target="http://baike.baidu.com/view/3318.htm" TargetMode="External"/><Relationship Id="rId5" Type="http://schemas.openxmlformats.org/officeDocument/2006/relationships/hyperlink" Target="http://baike.baidu.com/view/878795.htm" TargetMode="External"/><Relationship Id="rId4" Type="http://schemas.openxmlformats.org/officeDocument/2006/relationships/hyperlink" Target="http://baike.baidu.com/view/5341494.htm" TargetMode="External"/><Relationship Id="rId3" Type="http://schemas.openxmlformats.org/officeDocument/2006/relationships/hyperlink" Target="http://baike.baidu.com/view/3692.htm" TargetMode="External"/><Relationship Id="rId2" Type="http://schemas.openxmlformats.org/officeDocument/2006/relationships/image" Target="../media/image24.png"/><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6.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30.jpeg"/><Relationship Id="rId1"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audio" Target="../media/audio1.wav"/><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3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17.xml"/><Relationship Id="rId1"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0.xml"/><Relationship Id="rId1" Type="http://schemas.openxmlformats.org/officeDocument/2006/relationships/image" Target="../media/image34.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0.xml"/><Relationship Id="rId2" Type="http://schemas.openxmlformats.org/officeDocument/2006/relationships/image" Target="../media/image35.jpeg"/><Relationship Id="rId1" Type="http://schemas.openxmlformats.org/officeDocument/2006/relationships/audio" Target="../media/audio2.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3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6.xml"/><Relationship Id="rId1"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6.xml"/><Relationship Id="rId1" Type="http://schemas.openxmlformats.org/officeDocument/2006/relationships/image" Target="../media/image38.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6.xml"/><Relationship Id="rId1" Type="http://schemas.openxmlformats.org/officeDocument/2006/relationships/image" Target="../media/image39.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41.jpeg"/><Relationship Id="rId1" Type="http://schemas.openxmlformats.org/officeDocument/2006/relationships/image" Target="../media/image4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42.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4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3.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44.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4.xml"/><Relationship Id="rId2" Type="http://schemas.openxmlformats.org/officeDocument/2006/relationships/audio" Target="../media/audio1.wav"/><Relationship Id="rId1" Type="http://schemas.openxmlformats.org/officeDocument/2006/relationships/image" Target="../media/image45.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45.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audio" Target="../media/audio1.wav"/><Relationship Id="rId1" Type="http://schemas.openxmlformats.org/officeDocument/2006/relationships/image" Target="../media/image46.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9.xml"/><Relationship Id="rId5" Type="http://schemas.openxmlformats.org/officeDocument/2006/relationships/image" Target="../media/image51.emf"/><Relationship Id="rId4" Type="http://schemas.microsoft.com/office/2007/relationships/media" Target="file:///G:\&#25919;&#27835;\6.1\&#26684;&#24335;&#24037;&#21378;&#25104;&#40857;&amp;&#21608;&#21326;&#20581;&amp;&#26446;&#23447;&#30427;&amp;&#36213;&#23673;&#40485;-&#30495;&#24515;&#33521;&#38596;(CCTV&#38899;&#20048;&#39057;&#36947;).mp3" TargetMode="External"/><Relationship Id="rId3" Type="http://schemas.openxmlformats.org/officeDocument/2006/relationships/audio" Target="file:///G:\&#25919;&#27835;\6.1\&#26684;&#24335;&#24037;&#21378;&#25104;&#40857;&amp;&#21608;&#21326;&#20581;&amp;&#26446;&#23447;&#30427;&amp;&#36213;&#23673;&#40485;-&#30495;&#24515;&#33521;&#38596;(CCTV&#38899;&#20048;&#39057;&#36947;).mp3" TargetMode="External"/><Relationship Id="rId2" Type="http://schemas.openxmlformats.org/officeDocument/2006/relationships/image" Target="../media/image50.jpeg"/><Relationship Id="rId1" Type="http://schemas.openxmlformats.org/officeDocument/2006/relationships/image" Target="../media/image49.jpe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9.xml"/><Relationship Id="rId2" Type="http://schemas.openxmlformats.org/officeDocument/2006/relationships/image" Target="../media/image50.jpeg"/><Relationship Id="rId1" Type="http://schemas.openxmlformats.org/officeDocument/2006/relationships/image" Target="../media/image49.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13.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9.xml"/><Relationship Id="rId2" Type="http://schemas.openxmlformats.org/officeDocument/2006/relationships/image" Target="../media/image50.jpeg"/><Relationship Id="rId1" Type="http://schemas.openxmlformats.org/officeDocument/2006/relationships/image" Target="../media/image49.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image" Target="../media/image16.GIF"/><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57000"/>
          </a:blip>
          <a:stretch>
            <a:fillRect b="-13000"/>
          </a:stretch>
        </a:blipFill>
        <a:effectLst/>
      </p:bgPr>
    </p:bg>
    <p:spTree>
      <p:nvGrpSpPr>
        <p:cNvPr id="1" name=""/>
        <p:cNvGrpSpPr/>
        <p:nvPr/>
      </p:nvGrpSpPr>
      <p:grpSpPr/>
      <p:sp>
        <p:nvSpPr>
          <p:cNvPr id="22530" name="标题 3073"/>
          <p:cNvSpPr>
            <a:spLocks noGrp="1"/>
          </p:cNvSpPr>
          <p:nvPr>
            <p:ph type="title"/>
          </p:nvPr>
        </p:nvSpPr>
        <p:spPr>
          <a:xfrm>
            <a:off x="7885430" y="-6985"/>
            <a:ext cx="4552950" cy="1143000"/>
          </a:xfrm>
        </p:spPr>
        <p:txBody>
          <a:bodyPr wrap="square" lIns="91440" tIns="45720" rIns="91440" bIns="45720" anchor="ctr"/>
          <a:p>
            <a:pPr eaLnBrk="1" hangingPunct="1"/>
            <a:r>
              <a:rPr lang="zh-CN" altLang="en-US" sz="6000" b="1" dirty="0">
                <a:solidFill>
                  <a:schemeClr val="accent2"/>
                </a:solidFill>
                <a:ea typeface="华文行楷" panose="02010800040101010101" pitchFamily="2" charset="-122"/>
              </a:rPr>
              <a:t>农夫和驴</a:t>
            </a:r>
            <a:endParaRPr lang="zh-CN" altLang="en-US" sz="6000" b="1" dirty="0">
              <a:solidFill>
                <a:schemeClr val="accent2"/>
              </a:solidFill>
              <a:ea typeface="华文行楷" panose="02010800040101010101" pitchFamily="2" charset="-122"/>
            </a:endParaRPr>
          </a:p>
        </p:txBody>
      </p:sp>
      <p:pic>
        <p:nvPicPr>
          <p:cNvPr id="2" name="图片 3075"/>
          <p:cNvPicPr>
            <a:picLocks noChangeAspect="1"/>
          </p:cNvPicPr>
          <p:nvPr/>
        </p:nvPicPr>
        <p:blipFill>
          <a:blip r:embed="rId2"/>
          <a:stretch>
            <a:fillRect/>
          </a:stretch>
        </p:blipFill>
        <p:spPr>
          <a:xfrm>
            <a:off x="8322309" y="1253487"/>
            <a:ext cx="4429125" cy="5599433"/>
          </a:xfrm>
          <a:prstGeom prst="rect">
            <a:avLst/>
          </a:prstGeom>
          <a:noFill/>
          <a:ln w="9525">
            <a:noFill/>
            <a:miter/>
          </a:ln>
          <a:effectLst>
            <a:softEdge rad="279400"/>
          </a:effectLst>
        </p:spPr>
      </p:pic>
      <p:sp>
        <p:nvSpPr>
          <p:cNvPr id="3" name="文本框 2"/>
          <p:cNvSpPr txBox="1"/>
          <p:nvPr/>
        </p:nvSpPr>
        <p:spPr>
          <a:xfrm>
            <a:off x="-8255" y="50800"/>
            <a:ext cx="8792210" cy="6756400"/>
          </a:xfrm>
          <a:prstGeom prst="rect">
            <a:avLst/>
          </a:prstGeom>
          <a:noFill/>
        </p:spPr>
        <p:txBody>
          <a:bodyPr wrap="square" rtlCol="0" anchor="t">
            <a:spAutoFit/>
          </a:bodyPr>
          <a:p>
            <a:pPr>
              <a:lnSpc>
                <a:spcPct val="80000"/>
              </a:lnSpc>
            </a:pPr>
            <a:r>
              <a:rPr lang="zh-CN" altLang="en-US" sz="5400">
                <a:latin typeface="华文新魏" panose="02010800040101010101" pitchFamily="2" charset="-122"/>
                <a:ea typeface="华文新魏" panose="02010800040101010101" pitchFamily="2" charset="-122"/>
              </a:rPr>
              <a:t>    一天，农夫的驴子不小心掉进了一口枯井。农夫没办法将驴子救出</a:t>
            </a:r>
            <a:r>
              <a:rPr lang="en-US" altLang="zh-CN" sz="5400">
                <a:latin typeface="华文新魏" panose="02010800040101010101" pitchFamily="2" charset="-122"/>
                <a:ea typeface="华文新魏" panose="02010800040101010101" pitchFamily="2" charset="-122"/>
              </a:rPr>
              <a:t>,</a:t>
            </a:r>
            <a:r>
              <a:rPr lang="zh-CN" altLang="en-US" sz="5400">
                <a:latin typeface="华文新魏" panose="02010800040101010101" pitchFamily="2" charset="-122"/>
                <a:ea typeface="华文新魏" panose="02010800040101010101" pitchFamily="2" charset="-122"/>
              </a:rPr>
              <a:t>只得找了几个人帮忙铲土把驴子埋掉。一开始</a:t>
            </a:r>
            <a:r>
              <a:rPr lang="en-US" altLang="zh-CN" sz="5400">
                <a:latin typeface="华文新魏" panose="02010800040101010101" pitchFamily="2" charset="-122"/>
                <a:ea typeface="华文新魏" panose="02010800040101010101" pitchFamily="2" charset="-122"/>
              </a:rPr>
              <a:t>,</a:t>
            </a:r>
            <a:r>
              <a:rPr lang="zh-CN" altLang="en-US" sz="5400">
                <a:latin typeface="华文新魏" panose="02010800040101010101" pitchFamily="2" charset="-122"/>
                <a:ea typeface="华文新魏" panose="02010800040101010101" pitchFamily="2" charset="-122"/>
              </a:rPr>
              <a:t>驴子悲哀地鸣叫着，但很快就没有了声音。农夫过去一看，让他大吃一惊的是，每一铲土下去</a:t>
            </a:r>
            <a:r>
              <a:rPr lang="en-US" altLang="zh-CN" sz="5400">
                <a:latin typeface="华文新魏" panose="02010800040101010101" pitchFamily="2" charset="-122"/>
                <a:ea typeface="华文新魏" panose="02010800040101010101" pitchFamily="2" charset="-122"/>
              </a:rPr>
              <a:t>,</a:t>
            </a:r>
            <a:r>
              <a:rPr lang="zh-CN" altLang="en-US" sz="5400">
                <a:latin typeface="华文新魏" panose="02010800040101010101" pitchFamily="2" charset="-122"/>
                <a:ea typeface="华文新魏" panose="02010800040101010101" pitchFamily="2" charset="-122"/>
              </a:rPr>
              <a:t>驴子都迅速地把它抖掉</a:t>
            </a:r>
            <a:r>
              <a:rPr lang="en-US" altLang="zh-CN" sz="5400">
                <a:latin typeface="华文新魏" panose="02010800040101010101" pitchFamily="2" charset="-122"/>
                <a:ea typeface="华文新魏" panose="02010800040101010101" pitchFamily="2" charset="-122"/>
              </a:rPr>
              <a:t>,</a:t>
            </a:r>
            <a:r>
              <a:rPr lang="zh-CN" altLang="en-US" sz="5400">
                <a:latin typeface="华文新魏" panose="02010800040101010101" pitchFamily="2" charset="-122"/>
                <a:ea typeface="华文新魏" panose="02010800040101010101" pitchFamily="2" charset="-122"/>
              </a:rPr>
              <a:t>并且都垫到了脚下。很快</a:t>
            </a:r>
            <a:r>
              <a:rPr lang="en-US" altLang="zh-CN" sz="5400">
                <a:latin typeface="华文新魏" panose="02010800040101010101" pitchFamily="2" charset="-122"/>
                <a:ea typeface="华文新魏" panose="02010800040101010101" pitchFamily="2" charset="-122"/>
              </a:rPr>
              <a:t>,</a:t>
            </a:r>
            <a:r>
              <a:rPr lang="zh-CN" altLang="en-US" sz="5400">
                <a:latin typeface="华文新魏" panose="02010800040101010101" pitchFamily="2" charset="-122"/>
                <a:ea typeface="华文新魏" panose="02010800040101010101" pitchFamily="2" charset="-122"/>
              </a:rPr>
              <a:t>驴子便跑出了枯井。 </a:t>
            </a:r>
            <a:endParaRPr lang="zh-CN" altLang="en-US" sz="5400">
              <a:latin typeface="华文新魏" panose="02010800040101010101" pitchFamily="2" charset="-122"/>
              <a:ea typeface="华文新魏" panose="0201080004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AutoShape 52"/>
          <p:cNvSpPr/>
          <p:nvPr/>
        </p:nvSpPr>
        <p:spPr>
          <a:xfrm>
            <a:off x="7439025" y="3563620"/>
            <a:ext cx="4421505" cy="2894330"/>
          </a:xfrm>
          <a:prstGeom prst="roundRect">
            <a:avLst>
              <a:gd name="adj" fmla="val 12699"/>
            </a:avLst>
          </a:prstGeom>
          <a:gradFill rotWithShape="1">
            <a:gsLst>
              <a:gs pos="0">
                <a:srgbClr val="B2794A"/>
              </a:gs>
              <a:gs pos="100000">
                <a:schemeClr val="hlink"/>
              </a:gs>
            </a:gsLst>
            <a:lin ang="5400000" scaled="1"/>
            <a:tileRect/>
          </a:gradFill>
          <a:ln w="9525">
            <a:noFill/>
          </a:ln>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40962" name="标题 1"/>
          <p:cNvSpPr>
            <a:spLocks noGrp="1"/>
          </p:cNvSpPr>
          <p:nvPr>
            <p:ph type="title"/>
          </p:nvPr>
        </p:nvSpPr>
        <p:spPr/>
        <p:txBody>
          <a:bodyPr wrap="square" lIns="91440" tIns="45720" rIns="91440" bIns="45720" anchor="ctr"/>
          <a:p>
            <a:pPr lvl="0" eaLnBrk="1" hangingPunct="1"/>
            <a:r>
              <a:rPr lang="zh-CN" altLang="en-US" b="1" dirty="0">
                <a:latin typeface="黑体" panose="02010609060101010101" pitchFamily="49" charset="-122"/>
                <a:ea typeface="黑体" panose="02010609060101010101" pitchFamily="49" charset="-122"/>
              </a:rPr>
              <a:t>人生难免有挫折</a:t>
            </a:r>
            <a:endParaRPr lang="zh-CN" altLang="en-US" b="1" dirty="0">
              <a:latin typeface="黑体" panose="02010609060101010101" pitchFamily="49" charset="-122"/>
              <a:ea typeface="黑体" panose="02010609060101010101" pitchFamily="49" charset="-122"/>
            </a:endParaRPr>
          </a:p>
        </p:txBody>
      </p:sp>
      <p:sp>
        <p:nvSpPr>
          <p:cNvPr id="40963" name="内容占位符 2"/>
          <p:cNvSpPr>
            <a:spLocks noGrp="1"/>
          </p:cNvSpPr>
          <p:nvPr>
            <p:ph idx="4294967295"/>
          </p:nvPr>
        </p:nvSpPr>
        <p:spPr>
          <a:xfrm>
            <a:off x="3629660" y="74930"/>
            <a:ext cx="8624888" cy="719138"/>
          </a:xfrm>
        </p:spPr>
        <p:txBody>
          <a:bodyPr wrap="square" lIns="91440" tIns="45720" rIns="91440" bIns="45720" anchor="t"/>
          <a:p>
            <a:pPr lvl="0" eaLnBrk="1" hangingPunct="1">
              <a:lnSpc>
                <a:spcPct val="130000"/>
              </a:lnSpc>
            </a:pPr>
            <a:r>
              <a:rPr lang="zh-CN" altLang="en-US" sz="4000" b="1" dirty="0">
                <a:solidFill>
                  <a:srgbClr val="FF0000"/>
                </a:solidFill>
                <a:latin typeface="宋体" panose="02010600030101010101" pitchFamily="2" charset="-122"/>
              </a:rPr>
              <a:t>造成挫折的因素</a:t>
            </a:r>
            <a:endParaRPr lang="zh-CN" altLang="en-US" sz="4000" b="1" dirty="0">
              <a:solidFill>
                <a:srgbClr val="FF0000"/>
              </a:solidFill>
              <a:latin typeface="宋体" panose="02010600030101010101" pitchFamily="2" charset="-122"/>
            </a:endParaRPr>
          </a:p>
          <a:p>
            <a:pPr lvl="0" eaLnBrk="1" hangingPunct="1">
              <a:lnSpc>
                <a:spcPct val="130000"/>
              </a:lnSpc>
            </a:pPr>
            <a:endParaRPr lang="zh-CN" altLang="en-US" sz="4000" b="1" dirty="0">
              <a:solidFill>
                <a:srgbClr val="FF0000"/>
              </a:solidFill>
              <a:latin typeface="宋体" panose="02010600030101010101" pitchFamily="2" charset="-122"/>
            </a:endParaRPr>
          </a:p>
          <a:p>
            <a:pPr lvl="0" eaLnBrk="1" hangingPunct="1">
              <a:lnSpc>
                <a:spcPct val="130000"/>
              </a:lnSpc>
            </a:pPr>
            <a:endParaRPr lang="zh-CN" altLang="en-US" sz="4000" b="1" dirty="0">
              <a:solidFill>
                <a:srgbClr val="FF0000"/>
              </a:solidFill>
              <a:latin typeface="宋体" panose="02010600030101010101" pitchFamily="2" charset="-122"/>
            </a:endParaRPr>
          </a:p>
          <a:p>
            <a:pPr lvl="0" eaLnBrk="1" hangingPunct="1">
              <a:lnSpc>
                <a:spcPct val="130000"/>
              </a:lnSpc>
            </a:pPr>
            <a:endParaRPr lang="zh-CN" altLang="en-US" sz="4000" b="1" dirty="0">
              <a:solidFill>
                <a:srgbClr val="FF0000"/>
              </a:solidFill>
              <a:latin typeface="宋体" panose="02010600030101010101" pitchFamily="2" charset="-122"/>
            </a:endParaRPr>
          </a:p>
        </p:txBody>
      </p:sp>
      <p:sp>
        <p:nvSpPr>
          <p:cNvPr id="16388" name="AutoShape 43"/>
          <p:cNvSpPr/>
          <p:nvPr/>
        </p:nvSpPr>
        <p:spPr>
          <a:xfrm>
            <a:off x="318770" y="3563620"/>
            <a:ext cx="4330700" cy="2893695"/>
          </a:xfrm>
          <a:prstGeom prst="roundRect">
            <a:avLst>
              <a:gd name="adj" fmla="val 12699"/>
            </a:avLst>
          </a:prstGeom>
          <a:gradFill rotWithShape="1">
            <a:gsLst>
              <a:gs pos="0">
                <a:srgbClr val="5A8BAB"/>
              </a:gs>
              <a:gs pos="100000">
                <a:schemeClr val="accent1"/>
              </a:gs>
            </a:gsLst>
            <a:lin ang="5400000" scaled="1"/>
            <a:tileRect/>
          </a:gradFill>
          <a:ln w="9525">
            <a:noFill/>
          </a:ln>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40965" name="Text Box 44"/>
          <p:cNvSpPr txBox="1"/>
          <p:nvPr/>
        </p:nvSpPr>
        <p:spPr>
          <a:xfrm>
            <a:off x="5068570" y="3209608"/>
            <a:ext cx="1905000" cy="579437"/>
          </a:xfrm>
          <a:prstGeom prst="rect">
            <a:avLst/>
          </a:prstGeom>
          <a:noFill/>
          <a:ln w="9525">
            <a:noFill/>
          </a:ln>
        </p:spPr>
        <p:txBody>
          <a:bodyPr anchor="t">
            <a:spAutoFit/>
          </a:bodyPr>
          <a:p>
            <a:pPr lvl="0" algn="ctr" eaLnBrk="0" hangingPunct="0">
              <a:spcBef>
                <a:spcPct val="50000"/>
              </a:spcBef>
              <a:buFont typeface="Arial" panose="020B0604020202020204" pitchFamily="34" charset="0"/>
              <a:buNone/>
            </a:pPr>
            <a:r>
              <a:rPr lang="zh-CN" altLang="en-US" sz="3200" b="1" dirty="0">
                <a:latin typeface="Arial" panose="020B0604020202020204" pitchFamily="34" charset="0"/>
                <a:ea typeface="宋体" panose="02010600030101010101" pitchFamily="2" charset="-122"/>
              </a:rPr>
              <a:t> 挫折</a:t>
            </a:r>
            <a:endParaRPr lang="zh-CN" altLang="en-US" sz="3200" b="1" dirty="0">
              <a:latin typeface="Arial" panose="020B0604020202020204" pitchFamily="34" charset="0"/>
              <a:ea typeface="宋体" panose="02010600030101010101" pitchFamily="2" charset="-122"/>
            </a:endParaRPr>
          </a:p>
        </p:txBody>
      </p:sp>
      <p:sp>
        <p:nvSpPr>
          <p:cNvPr id="16390" name="AutoShape 45"/>
          <p:cNvSpPr/>
          <p:nvPr/>
        </p:nvSpPr>
        <p:spPr>
          <a:xfrm>
            <a:off x="438785" y="4182110"/>
            <a:ext cx="4091305" cy="2202180"/>
          </a:xfrm>
          <a:prstGeom prst="roundRect">
            <a:avLst>
              <a:gd name="adj" fmla="val 16667"/>
            </a:avLst>
          </a:prstGeom>
          <a:solidFill>
            <a:srgbClr val="FFFFFF"/>
          </a:solidFill>
          <a:ln w="9525">
            <a:noFill/>
          </a:ln>
          <a:effectLst>
            <a:prstShdw prst="shdw17" dist="17961" dir="13499999">
              <a:srgbClr val="999999"/>
            </a:prstShdw>
          </a:effectLst>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16393" name="AutoShape 48"/>
          <p:cNvSpPr/>
          <p:nvPr/>
        </p:nvSpPr>
        <p:spPr>
          <a:xfrm>
            <a:off x="290830" y="989330"/>
            <a:ext cx="4385945" cy="2477135"/>
          </a:xfrm>
          <a:prstGeom prst="roundRect">
            <a:avLst>
              <a:gd name="adj" fmla="val 12699"/>
            </a:avLst>
          </a:prstGeom>
          <a:gradFill rotWithShape="1">
            <a:gsLst>
              <a:gs pos="0">
                <a:srgbClr val="A05E65"/>
              </a:gs>
              <a:gs pos="100000">
                <a:schemeClr val="folHlink"/>
              </a:gs>
            </a:gsLst>
            <a:lin ang="5400000" scaled="1"/>
            <a:tileRect/>
          </a:gradFill>
          <a:ln w="9525">
            <a:noFill/>
          </a:ln>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16394" name="AutoShape 49"/>
          <p:cNvSpPr/>
          <p:nvPr/>
        </p:nvSpPr>
        <p:spPr>
          <a:xfrm>
            <a:off x="376555" y="1461770"/>
            <a:ext cx="4249420" cy="1954530"/>
          </a:xfrm>
          <a:prstGeom prst="roundRect">
            <a:avLst>
              <a:gd name="adj" fmla="val 16667"/>
            </a:avLst>
          </a:prstGeom>
          <a:solidFill>
            <a:srgbClr val="FFFFFF"/>
          </a:solidFill>
          <a:ln w="9525">
            <a:noFill/>
          </a:ln>
          <a:effectLst>
            <a:prstShdw prst="shdw17" dist="17961" dir="13499999">
              <a:srgbClr val="999999"/>
            </a:prstShdw>
          </a:effectLst>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16395" name="Text Box 18"/>
          <p:cNvSpPr txBox="1"/>
          <p:nvPr/>
        </p:nvSpPr>
        <p:spPr>
          <a:xfrm>
            <a:off x="1332230" y="972820"/>
            <a:ext cx="2292350" cy="579120"/>
          </a:xfrm>
          <a:prstGeom prst="rect">
            <a:avLst/>
          </a:prstGeom>
          <a:noFill/>
          <a:ln w="9525">
            <a:noFill/>
          </a:ln>
        </p:spPr>
        <p:txBody>
          <a:bodyPr anchor="t">
            <a:spAutoFit/>
          </a:bodyPr>
          <a:p>
            <a:pPr lvl="0" algn="ctr" eaLnBrk="0" hangingPunct="0">
              <a:spcBef>
                <a:spcPct val="50000"/>
              </a:spcBef>
              <a:buFont typeface="Arial" panose="020B0604020202020204" pitchFamily="34" charset="0"/>
              <a:buNone/>
            </a:pPr>
            <a:r>
              <a:rPr lang="zh-CN" altLang="en-US" sz="3200" b="1" dirty="0">
                <a:solidFill>
                  <a:srgbClr val="FFFFFF"/>
                </a:solidFill>
                <a:latin typeface="Arial" panose="020B0604020202020204" pitchFamily="34" charset="0"/>
                <a:ea typeface="宋体" panose="02010600030101010101" pitchFamily="2" charset="-122"/>
              </a:rPr>
              <a:t>1.自然因素</a:t>
            </a:r>
            <a:endParaRPr lang="zh-CN" altLang="en-US" sz="3200" b="1" dirty="0">
              <a:solidFill>
                <a:srgbClr val="FFFFFF"/>
              </a:solidFill>
              <a:latin typeface="Arial" panose="020B0604020202020204" pitchFamily="34" charset="0"/>
              <a:ea typeface="宋体" panose="02010600030101010101" pitchFamily="2" charset="-122"/>
            </a:endParaRPr>
          </a:p>
        </p:txBody>
      </p:sp>
      <p:sp>
        <p:nvSpPr>
          <p:cNvPr id="16396" name="Text Box 9"/>
          <p:cNvSpPr txBox="1"/>
          <p:nvPr/>
        </p:nvSpPr>
        <p:spPr>
          <a:xfrm>
            <a:off x="459740" y="1461770"/>
            <a:ext cx="4189730" cy="2101850"/>
          </a:xfrm>
          <a:prstGeom prst="rect">
            <a:avLst/>
          </a:prstGeom>
          <a:noFill/>
          <a:ln w="9525">
            <a:noFill/>
          </a:ln>
        </p:spPr>
        <p:txBody>
          <a:bodyPr wrap="square" anchor="t">
            <a:spAutoFit/>
          </a:bodyPr>
          <a:p>
            <a:pPr lvl="0" eaLnBrk="0" hangingPunct="0">
              <a:lnSpc>
                <a:spcPct val="80000"/>
              </a:lnSpc>
              <a:buFont typeface="Arial" panose="020B0604020202020204" pitchFamily="34" charset="0"/>
              <a:buNone/>
            </a:pPr>
            <a:r>
              <a:rPr lang="zh-CN" altLang="en-US" sz="4000" b="1" dirty="0">
                <a:solidFill>
                  <a:srgbClr val="000000"/>
                </a:solidFill>
                <a:latin typeface="Arial" panose="020B0604020202020204" pitchFamily="34" charset="0"/>
                <a:ea typeface="宋体" panose="02010600030101010101" pitchFamily="2" charset="-122"/>
              </a:rPr>
              <a:t>恶劣的气候、严重的自然灾害所造成的损失或失败、生老病死等</a:t>
            </a:r>
            <a:endParaRPr lang="zh-CN" altLang="en-US" sz="4000" b="1" dirty="0">
              <a:solidFill>
                <a:srgbClr val="000000"/>
              </a:solidFill>
              <a:latin typeface="Arial" panose="020B0604020202020204" pitchFamily="34" charset="0"/>
              <a:ea typeface="宋体" panose="02010600030101010101" pitchFamily="2" charset="-122"/>
            </a:endParaRPr>
          </a:p>
        </p:txBody>
      </p:sp>
      <p:sp>
        <p:nvSpPr>
          <p:cNvPr id="16399" name="Text Box 18"/>
          <p:cNvSpPr txBox="1"/>
          <p:nvPr/>
        </p:nvSpPr>
        <p:spPr>
          <a:xfrm>
            <a:off x="690245" y="3602990"/>
            <a:ext cx="3576320" cy="579120"/>
          </a:xfrm>
          <a:prstGeom prst="rect">
            <a:avLst/>
          </a:prstGeom>
          <a:noFill/>
          <a:ln w="9525">
            <a:noFill/>
          </a:ln>
        </p:spPr>
        <p:txBody>
          <a:bodyPr wrap="square" anchor="t">
            <a:spAutoFit/>
          </a:bodyPr>
          <a:p>
            <a:pPr lvl="0" algn="ctr" eaLnBrk="0" hangingPunct="0">
              <a:spcBef>
                <a:spcPct val="50000"/>
              </a:spcBef>
              <a:buFont typeface="Arial" panose="020B0604020202020204" pitchFamily="34" charset="0"/>
              <a:buNone/>
            </a:pPr>
            <a:r>
              <a:rPr lang="en-US" altLang="zh-CN" sz="3200" b="1" dirty="0">
                <a:solidFill>
                  <a:schemeClr val="bg1"/>
                </a:solidFill>
                <a:latin typeface="Arial" panose="020B0604020202020204" pitchFamily="34" charset="0"/>
                <a:ea typeface="宋体" panose="02010600030101010101" pitchFamily="2" charset="-122"/>
              </a:rPr>
              <a:t>3</a:t>
            </a:r>
            <a:r>
              <a:rPr lang="zh-CN" altLang="en-US" sz="3200" b="1" dirty="0">
                <a:solidFill>
                  <a:schemeClr val="bg1"/>
                </a:solidFill>
                <a:latin typeface="Arial" panose="020B0604020202020204" pitchFamily="34" charset="0"/>
                <a:ea typeface="宋体" panose="02010600030101010101" pitchFamily="2" charset="-122"/>
              </a:rPr>
              <a:t>.家庭和学校因素</a:t>
            </a:r>
            <a:endParaRPr lang="zh-CN" altLang="en-US" sz="3200" b="1" dirty="0">
              <a:solidFill>
                <a:schemeClr val="bg1"/>
              </a:solidFill>
              <a:latin typeface="Arial" panose="020B0604020202020204" pitchFamily="34" charset="0"/>
              <a:ea typeface="宋体" panose="02010600030101010101" pitchFamily="2" charset="-122"/>
            </a:endParaRPr>
          </a:p>
        </p:txBody>
      </p:sp>
      <p:sp>
        <p:nvSpPr>
          <p:cNvPr id="16400" name="Text Box 9"/>
          <p:cNvSpPr txBox="1"/>
          <p:nvPr/>
        </p:nvSpPr>
        <p:spPr>
          <a:xfrm>
            <a:off x="459740" y="4355465"/>
            <a:ext cx="4037330" cy="2101850"/>
          </a:xfrm>
          <a:prstGeom prst="rect">
            <a:avLst/>
          </a:prstGeom>
          <a:noFill/>
          <a:ln w="9525">
            <a:noFill/>
          </a:ln>
        </p:spPr>
        <p:txBody>
          <a:bodyPr wrap="square" anchor="t">
            <a:spAutoFit/>
          </a:bodyPr>
          <a:p>
            <a:pPr lvl="0" eaLnBrk="0" hangingPunct="0">
              <a:lnSpc>
                <a:spcPct val="80000"/>
              </a:lnSpc>
              <a:buFont typeface="Arial" panose="020B0604020202020204" pitchFamily="34" charset="0"/>
              <a:buNone/>
            </a:pPr>
            <a:r>
              <a:rPr lang="zh-CN" altLang="en-US" sz="4000" b="1" dirty="0">
                <a:solidFill>
                  <a:srgbClr val="000000"/>
                </a:solidFill>
                <a:latin typeface="Arial" panose="020B0604020202020204" pitchFamily="34" charset="0"/>
                <a:ea typeface="宋体" panose="02010600030101010101" pitchFamily="2" charset="-122"/>
              </a:rPr>
              <a:t>家庭变故、教育不当产生心理上的紧张、焦虑和失落</a:t>
            </a:r>
            <a:endParaRPr lang="zh-CN" altLang="en-US" sz="4000" b="1" dirty="0">
              <a:solidFill>
                <a:srgbClr val="000000"/>
              </a:solidFill>
              <a:latin typeface="Arial" panose="020B0604020202020204" pitchFamily="34" charset="0"/>
              <a:ea typeface="宋体" panose="02010600030101010101" pitchFamily="2" charset="-122"/>
            </a:endParaRPr>
          </a:p>
        </p:txBody>
      </p:sp>
      <p:sp>
        <p:nvSpPr>
          <p:cNvPr id="16401" name="AutoShape 56"/>
          <p:cNvSpPr/>
          <p:nvPr/>
        </p:nvSpPr>
        <p:spPr>
          <a:xfrm>
            <a:off x="7439025" y="972820"/>
            <a:ext cx="4421505" cy="2493645"/>
          </a:xfrm>
          <a:prstGeom prst="roundRect">
            <a:avLst>
              <a:gd name="adj" fmla="val 12699"/>
            </a:avLst>
          </a:prstGeom>
          <a:gradFill rotWithShape="1">
            <a:gsLst>
              <a:gs pos="0">
                <a:srgbClr val="65A08C"/>
              </a:gs>
              <a:gs pos="100000">
                <a:schemeClr val="accent2"/>
              </a:gs>
            </a:gsLst>
            <a:lin ang="5400000" scaled="1"/>
            <a:tileRect/>
          </a:gradFill>
          <a:ln w="9525">
            <a:noFill/>
          </a:ln>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16402" name="AutoShape 57"/>
          <p:cNvSpPr/>
          <p:nvPr/>
        </p:nvSpPr>
        <p:spPr>
          <a:xfrm>
            <a:off x="7536815" y="1436370"/>
            <a:ext cx="4226560" cy="1979295"/>
          </a:xfrm>
          <a:prstGeom prst="roundRect">
            <a:avLst>
              <a:gd name="adj" fmla="val 16667"/>
            </a:avLst>
          </a:prstGeom>
          <a:solidFill>
            <a:srgbClr val="FFFFFF"/>
          </a:solidFill>
          <a:ln w="9525">
            <a:noFill/>
          </a:ln>
          <a:effectLst>
            <a:prstShdw prst="shdw17" dist="17961" dir="13499999">
              <a:srgbClr val="999999"/>
            </a:prstShdw>
          </a:effectLst>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16403" name="Text Box 18"/>
          <p:cNvSpPr txBox="1"/>
          <p:nvPr/>
        </p:nvSpPr>
        <p:spPr>
          <a:xfrm>
            <a:off x="8542655" y="943610"/>
            <a:ext cx="2367280" cy="579120"/>
          </a:xfrm>
          <a:prstGeom prst="rect">
            <a:avLst/>
          </a:prstGeom>
          <a:noFill/>
          <a:ln w="9525">
            <a:noFill/>
          </a:ln>
        </p:spPr>
        <p:txBody>
          <a:bodyPr wrap="square" anchor="t">
            <a:spAutoFit/>
          </a:bodyPr>
          <a:p>
            <a:pPr lvl="0" algn="ctr" eaLnBrk="0" hangingPunct="0">
              <a:spcBef>
                <a:spcPct val="50000"/>
              </a:spcBef>
              <a:buFont typeface="Arial" panose="020B0604020202020204" pitchFamily="34" charset="0"/>
              <a:buNone/>
            </a:pPr>
            <a:r>
              <a:rPr lang="zh-CN" altLang="en-US" sz="3200" b="1" dirty="0">
                <a:solidFill>
                  <a:srgbClr val="FFFFFF"/>
                </a:solidFill>
                <a:latin typeface="Arial" panose="020B0604020202020204" pitchFamily="34" charset="0"/>
                <a:ea typeface="宋体" panose="02010600030101010101" pitchFamily="2" charset="-122"/>
              </a:rPr>
              <a:t>2.社会因素</a:t>
            </a:r>
            <a:endParaRPr lang="zh-CN" altLang="en-US" sz="3200" b="1" dirty="0">
              <a:solidFill>
                <a:srgbClr val="FFFFFF"/>
              </a:solidFill>
              <a:latin typeface="Arial" panose="020B0604020202020204" pitchFamily="34" charset="0"/>
              <a:ea typeface="宋体" panose="02010600030101010101" pitchFamily="2" charset="-122"/>
            </a:endParaRPr>
          </a:p>
        </p:txBody>
      </p:sp>
      <p:sp>
        <p:nvSpPr>
          <p:cNvPr id="16404" name="Text Box 9"/>
          <p:cNvSpPr txBox="1"/>
          <p:nvPr/>
        </p:nvSpPr>
        <p:spPr>
          <a:xfrm>
            <a:off x="7660005" y="1447165"/>
            <a:ext cx="3980180" cy="2101850"/>
          </a:xfrm>
          <a:prstGeom prst="rect">
            <a:avLst/>
          </a:prstGeom>
          <a:noFill/>
          <a:ln w="9525">
            <a:noFill/>
          </a:ln>
        </p:spPr>
        <p:txBody>
          <a:bodyPr wrap="square" anchor="t">
            <a:spAutoFit/>
          </a:bodyPr>
          <a:p>
            <a:pPr lvl="0" eaLnBrk="0" hangingPunct="0">
              <a:lnSpc>
                <a:spcPct val="80000"/>
              </a:lnSpc>
              <a:buFont typeface="Arial" panose="020B0604020202020204" pitchFamily="34" charset="0"/>
              <a:buNone/>
            </a:pPr>
            <a:r>
              <a:rPr lang="zh-CN" altLang="en-US" sz="4000" b="1" dirty="0">
                <a:solidFill>
                  <a:srgbClr val="000000"/>
                </a:solidFill>
                <a:latin typeface="Arial" panose="020B0604020202020204" pitchFamily="34" charset="0"/>
                <a:ea typeface="宋体" panose="02010600030101010101" pitchFamily="2" charset="-122"/>
              </a:rPr>
              <a:t>政治、经济、法律、宗教、道德、风俗习惯、人际关系等</a:t>
            </a:r>
            <a:endParaRPr lang="zh-CN" altLang="en-US" sz="4000" b="1" dirty="0">
              <a:solidFill>
                <a:srgbClr val="000000"/>
              </a:solidFill>
              <a:latin typeface="Arial" panose="020B0604020202020204" pitchFamily="34" charset="0"/>
              <a:ea typeface="宋体" panose="02010600030101010101" pitchFamily="2" charset="-122"/>
            </a:endParaRPr>
          </a:p>
        </p:txBody>
      </p:sp>
      <p:grpSp>
        <p:nvGrpSpPr>
          <p:cNvPr id="40978" name="组合 16404"/>
          <p:cNvGrpSpPr/>
          <p:nvPr/>
        </p:nvGrpSpPr>
        <p:grpSpPr>
          <a:xfrm>
            <a:off x="4749165" y="2274570"/>
            <a:ext cx="2567305" cy="2459355"/>
            <a:chOff x="0" y="0"/>
            <a:chExt cx="1776" cy="1766"/>
          </a:xfrm>
        </p:grpSpPr>
        <p:sp>
          <p:nvSpPr>
            <p:cNvPr id="40979" name="AutoShape 61"/>
            <p:cNvSpPr/>
            <p:nvPr/>
          </p:nvSpPr>
          <p:spPr>
            <a:xfrm rot="6774404">
              <a:off x="36" y="90"/>
              <a:ext cx="1688" cy="1664"/>
            </a:xfrm>
            <a:custGeom>
              <a:avLst/>
              <a:gdLst/>
              <a:ahLst/>
              <a:cxnLst>
                <a:cxn ang="0">
                  <a:pos x="18093" y="7698"/>
                </a:cxn>
                <a:cxn ang="0">
                  <a:pos x="10800" y="2874"/>
                </a:cxn>
                <a:cxn ang="0">
                  <a:pos x="10679" y="2874"/>
                </a:cxn>
                <a:cxn ang="0">
                  <a:pos x="10635" y="1"/>
                </a:cxn>
                <a:cxn ang="0">
                  <a:pos x="10800" y="0"/>
                </a:cxn>
                <a:cxn ang="0">
                  <a:pos x="20738" y="6573"/>
                </a:cxn>
                <a:cxn ang="0">
                  <a:pos x="23223" y="5516"/>
                </a:cxn>
                <a:cxn ang="0">
                  <a:pos x="21035" y="10942"/>
                </a:cxn>
                <a:cxn ang="0">
                  <a:pos x="15609" y="8754"/>
                </a:cxn>
                <a:cxn ang="0">
                  <a:pos x="18093" y="7698"/>
                </a:cxn>
              </a:cxnLst>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000000"/>
                </a:gs>
                <a:gs pos="100000">
                  <a:schemeClr val="hlink"/>
                </a:gs>
              </a:gsLst>
              <a:lin ang="18900000" scaled="1"/>
              <a:tileRect/>
            </a:gradFill>
            <a:ln w="9525"/>
            <a:scene3d>
              <a:camera prst="legacyObliqueTopRight">
                <a:rot lat="0" lon="0" rev="0"/>
              </a:camera>
              <a:lightRig rig="legacyFlat3" dir="b"/>
            </a:scene3d>
            <a:sp3d extrusionH="176200" prstMaterial="legacyMatte">
              <a:bevelT w="13500" h="13500" prst="angle"/>
              <a:bevelB w="13500" h="13500" prst="angle"/>
              <a:extrusionClr>
                <a:schemeClr val="hlink"/>
              </a:extrusionClr>
            </a:sp3d>
          </p:spPr>
          <p:txBody>
            <a:bodyPr/>
            <a:p>
              <a:endParaRPr lang="zh-CN" altLang="en-US"/>
            </a:p>
          </p:txBody>
        </p:sp>
        <p:sp>
          <p:nvSpPr>
            <p:cNvPr id="40980" name="AutoShape 62"/>
            <p:cNvSpPr/>
            <p:nvPr/>
          </p:nvSpPr>
          <p:spPr>
            <a:xfrm rot="-9425596">
              <a:off x="0" y="79"/>
              <a:ext cx="1688" cy="1664"/>
            </a:xfrm>
            <a:custGeom>
              <a:avLst/>
              <a:gdLst/>
              <a:ahLst/>
              <a:cxnLst>
                <a:cxn ang="0">
                  <a:pos x="18093" y="7698"/>
                </a:cxn>
                <a:cxn ang="0">
                  <a:pos x="10800" y="2874"/>
                </a:cxn>
                <a:cxn ang="0">
                  <a:pos x="10679" y="2874"/>
                </a:cxn>
                <a:cxn ang="0">
                  <a:pos x="10635" y="1"/>
                </a:cxn>
                <a:cxn ang="0">
                  <a:pos x="10800" y="0"/>
                </a:cxn>
                <a:cxn ang="0">
                  <a:pos x="20738" y="6573"/>
                </a:cxn>
                <a:cxn ang="0">
                  <a:pos x="23223" y="5516"/>
                </a:cxn>
                <a:cxn ang="0">
                  <a:pos x="21035" y="10942"/>
                </a:cxn>
                <a:cxn ang="0">
                  <a:pos x="15609" y="8754"/>
                </a:cxn>
                <a:cxn ang="0">
                  <a:pos x="18093" y="7698"/>
                </a:cxn>
              </a:cxnLst>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000000"/>
                </a:gs>
                <a:gs pos="100000">
                  <a:schemeClr val="accent1"/>
                </a:gs>
              </a:gsLst>
              <a:lin ang="18900000" scaled="1"/>
              <a:tileRect/>
            </a:gradFill>
            <a:ln w="9525"/>
            <a:scene3d>
              <a:camera prst="legacyObliqueTopRight">
                <a:rot lat="0" lon="0" rev="0"/>
              </a:camera>
              <a:lightRig rig="legacyFlat3" dir="b"/>
            </a:scene3d>
            <a:sp3d extrusionH="176200" prstMaterial="legacyMatte">
              <a:bevelT w="13500" h="13500" prst="angle"/>
              <a:bevelB w="13500" h="13500" prst="angle"/>
              <a:extrusionClr>
                <a:schemeClr val="accent1"/>
              </a:extrusionClr>
            </a:sp3d>
          </p:spPr>
          <p:txBody>
            <a:bodyPr/>
            <a:p>
              <a:endParaRPr lang="zh-CN" altLang="en-US"/>
            </a:p>
          </p:txBody>
        </p:sp>
        <p:sp>
          <p:nvSpPr>
            <p:cNvPr id="40981" name="AutoShape 63"/>
            <p:cNvSpPr/>
            <p:nvPr/>
          </p:nvSpPr>
          <p:spPr>
            <a:xfrm rot="-4025596">
              <a:off x="61" y="12"/>
              <a:ext cx="1688" cy="1664"/>
            </a:xfrm>
            <a:custGeom>
              <a:avLst/>
              <a:gdLst/>
              <a:ahLst/>
              <a:cxnLst>
                <a:cxn ang="0">
                  <a:pos x="18093" y="7698"/>
                </a:cxn>
                <a:cxn ang="0">
                  <a:pos x="10800" y="2874"/>
                </a:cxn>
                <a:cxn ang="0">
                  <a:pos x="10679" y="2874"/>
                </a:cxn>
                <a:cxn ang="0">
                  <a:pos x="10635" y="1"/>
                </a:cxn>
                <a:cxn ang="0">
                  <a:pos x="10800" y="0"/>
                </a:cxn>
                <a:cxn ang="0">
                  <a:pos x="20738" y="6573"/>
                </a:cxn>
                <a:cxn ang="0">
                  <a:pos x="23223" y="5516"/>
                </a:cxn>
                <a:cxn ang="0">
                  <a:pos x="21035" y="10942"/>
                </a:cxn>
                <a:cxn ang="0">
                  <a:pos x="15609" y="8754"/>
                </a:cxn>
                <a:cxn ang="0">
                  <a:pos x="18093" y="7698"/>
                </a:cxn>
              </a:cxnLst>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0E0809"/>
                </a:gs>
                <a:gs pos="100000">
                  <a:schemeClr val="folHlink"/>
                </a:gs>
              </a:gsLst>
              <a:lin ang="18900000" scaled="1"/>
              <a:tileRect/>
            </a:gradFill>
            <a:ln w="9525"/>
            <a:scene3d>
              <a:camera prst="legacyObliqueTopRight">
                <a:rot lat="0" lon="0" rev="0"/>
              </a:camera>
              <a:lightRig rig="legacyFlat3" dir="b"/>
            </a:scene3d>
            <a:sp3d extrusionH="176200" prstMaterial="legacyMatte">
              <a:bevelT w="13500" h="13500" prst="angle"/>
              <a:bevelB w="13500" h="13500" prst="angle"/>
              <a:extrusionClr>
                <a:schemeClr val="folHlink"/>
              </a:extrusionClr>
            </a:sp3d>
          </p:spPr>
          <p:txBody>
            <a:bodyPr/>
            <a:p>
              <a:endParaRPr lang="zh-CN" altLang="en-US"/>
            </a:p>
          </p:txBody>
        </p:sp>
        <p:sp>
          <p:nvSpPr>
            <p:cNvPr id="40982" name="AutoShape 64"/>
            <p:cNvSpPr/>
            <p:nvPr/>
          </p:nvSpPr>
          <p:spPr>
            <a:xfrm rot="1374404">
              <a:off x="88" y="48"/>
              <a:ext cx="1688" cy="1664"/>
            </a:xfrm>
            <a:custGeom>
              <a:avLst/>
              <a:gdLst/>
              <a:ahLst/>
              <a:cxnLst>
                <a:cxn ang="0">
                  <a:pos x="18093" y="7698"/>
                </a:cxn>
                <a:cxn ang="0">
                  <a:pos x="10800" y="2874"/>
                </a:cxn>
                <a:cxn ang="0">
                  <a:pos x="10679" y="2874"/>
                </a:cxn>
                <a:cxn ang="0">
                  <a:pos x="10635" y="1"/>
                </a:cxn>
                <a:cxn ang="0">
                  <a:pos x="10800" y="0"/>
                </a:cxn>
                <a:cxn ang="0">
                  <a:pos x="20738" y="6573"/>
                </a:cxn>
                <a:cxn ang="0">
                  <a:pos x="23223" y="5516"/>
                </a:cxn>
                <a:cxn ang="0">
                  <a:pos x="21035" y="10942"/>
                </a:cxn>
                <a:cxn ang="0">
                  <a:pos x="15609" y="8754"/>
                </a:cxn>
                <a:cxn ang="0">
                  <a:pos x="18093" y="7698"/>
                </a:cxn>
              </a:cxnLst>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000000"/>
                </a:gs>
                <a:gs pos="100000">
                  <a:schemeClr val="accent2"/>
                </a:gs>
              </a:gsLst>
              <a:lin ang="18900000" scaled="1"/>
              <a:tileRect/>
            </a:gradFill>
            <a:ln w="9525"/>
            <a:scene3d>
              <a:camera prst="legacyObliqueTopRight">
                <a:rot lat="0" lon="0" rev="0"/>
              </a:camera>
              <a:lightRig rig="legacyFlat3" dir="b"/>
            </a:scene3d>
            <a:sp3d extrusionH="176200" prstMaterial="legacyMatte">
              <a:bevelT w="13500" h="13500" prst="angle"/>
              <a:bevelB w="13500" h="13500" prst="angle"/>
              <a:extrusionClr>
                <a:schemeClr val="accent2"/>
              </a:extrusionClr>
            </a:sp3d>
          </p:spPr>
          <p:txBody>
            <a:bodyPr/>
            <a:p>
              <a:endParaRPr lang="zh-CN" altLang="en-US"/>
            </a:p>
          </p:txBody>
        </p:sp>
      </p:grpSp>
      <p:sp>
        <p:nvSpPr>
          <p:cNvPr id="2" name="AutoShape 53"/>
          <p:cNvSpPr/>
          <p:nvPr/>
        </p:nvSpPr>
        <p:spPr>
          <a:xfrm>
            <a:off x="7536815" y="4143375"/>
            <a:ext cx="4219575" cy="2200910"/>
          </a:xfrm>
          <a:prstGeom prst="roundRect">
            <a:avLst>
              <a:gd name="adj" fmla="val 16667"/>
            </a:avLst>
          </a:prstGeom>
          <a:solidFill>
            <a:srgbClr val="FFFFFF"/>
          </a:solidFill>
          <a:ln w="9525">
            <a:noFill/>
          </a:ln>
          <a:effectLst>
            <a:prstShdw prst="shdw17" dist="17961" dir="13499999">
              <a:srgbClr val="999999"/>
            </a:prstShdw>
          </a:effectLst>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4" name="Text Box 9"/>
          <p:cNvSpPr txBox="1"/>
          <p:nvPr/>
        </p:nvSpPr>
        <p:spPr>
          <a:xfrm>
            <a:off x="7622540" y="4222115"/>
            <a:ext cx="4017645" cy="2122170"/>
          </a:xfrm>
          <a:prstGeom prst="rect">
            <a:avLst/>
          </a:prstGeom>
          <a:noFill/>
          <a:ln w="9525">
            <a:noFill/>
          </a:ln>
        </p:spPr>
        <p:txBody>
          <a:bodyPr wrap="square" anchor="t">
            <a:spAutoFit/>
          </a:bodyPr>
          <a:p>
            <a:pPr lvl="0" eaLnBrk="0" hangingPunct="0">
              <a:lnSpc>
                <a:spcPct val="80000"/>
              </a:lnSpc>
              <a:buFont typeface="Arial" panose="020B0604020202020204" pitchFamily="34" charset="0"/>
              <a:buNone/>
            </a:pPr>
            <a:r>
              <a:rPr lang="zh-CN" altLang="en-US" sz="4000" b="1" dirty="0">
                <a:solidFill>
                  <a:srgbClr val="000000"/>
                </a:solidFill>
                <a:latin typeface="Arial" panose="020B0604020202020204" pitchFamily="34" charset="0"/>
                <a:ea typeface="宋体" panose="02010600030101010101" pitchFamily="2" charset="-122"/>
              </a:rPr>
              <a:t> 由于体力、智力、意志、外貌以及生理缺陷所带来的限制</a:t>
            </a:r>
            <a:endParaRPr lang="zh-CN" altLang="en-US" sz="4000" b="1" dirty="0">
              <a:solidFill>
                <a:srgbClr val="000000"/>
              </a:solidFill>
              <a:latin typeface="Arial" panose="020B0604020202020204" pitchFamily="34" charset="0"/>
              <a:ea typeface="宋体" panose="02010600030101010101" pitchFamily="2" charset="-122"/>
            </a:endParaRPr>
          </a:p>
        </p:txBody>
      </p:sp>
      <p:sp>
        <p:nvSpPr>
          <p:cNvPr id="5" name="Text Box 18"/>
          <p:cNvSpPr txBox="1"/>
          <p:nvPr/>
        </p:nvSpPr>
        <p:spPr>
          <a:xfrm>
            <a:off x="8389620" y="3563620"/>
            <a:ext cx="2520315" cy="579120"/>
          </a:xfrm>
          <a:prstGeom prst="rect">
            <a:avLst/>
          </a:prstGeom>
          <a:noFill/>
          <a:ln w="9525">
            <a:noFill/>
          </a:ln>
        </p:spPr>
        <p:txBody>
          <a:bodyPr wrap="square" anchor="t">
            <a:spAutoFit/>
          </a:bodyPr>
          <a:p>
            <a:pPr lvl="0" algn="ctr" eaLnBrk="0" hangingPunct="0">
              <a:spcBef>
                <a:spcPct val="50000"/>
              </a:spcBef>
              <a:buFont typeface="Arial" panose="020B0604020202020204" pitchFamily="34" charset="0"/>
              <a:buNone/>
            </a:pPr>
            <a:r>
              <a:rPr lang="en-US" altLang="zh-CN" sz="3200" b="1" dirty="0">
                <a:solidFill>
                  <a:srgbClr val="FFFFFF"/>
                </a:solidFill>
                <a:latin typeface="Arial" panose="020B0604020202020204" pitchFamily="34" charset="0"/>
                <a:ea typeface="宋体" panose="02010600030101010101" pitchFamily="2" charset="-122"/>
              </a:rPr>
              <a:t>4</a:t>
            </a:r>
            <a:r>
              <a:rPr lang="zh-CN" altLang="en-US" sz="3200" b="1" dirty="0">
                <a:solidFill>
                  <a:srgbClr val="FFFFFF"/>
                </a:solidFill>
                <a:latin typeface="Arial" panose="020B0604020202020204" pitchFamily="34" charset="0"/>
                <a:ea typeface="宋体" panose="02010600030101010101" pitchFamily="2" charset="-122"/>
              </a:rPr>
              <a:t>.个人因素</a:t>
            </a:r>
            <a:endParaRPr lang="zh-CN" altLang="en-US" sz="3200" b="1" dirty="0">
              <a:solidFill>
                <a:srgbClr val="FFFF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93"/>
                                        </p:tgtEl>
                                        <p:attrNameLst>
                                          <p:attrName>style.visibility</p:attrName>
                                        </p:attrNameLst>
                                      </p:cBhvr>
                                      <p:to>
                                        <p:strVal val="visible"/>
                                      </p:to>
                                    </p:set>
                                    <p:animEffect transition="in" filter="blinds(horizontal)">
                                      <p:cBhvr>
                                        <p:cTn id="7" dur="500"/>
                                        <p:tgtEl>
                                          <p:spTgt spid="1639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396"/>
                                        </p:tgtEl>
                                        <p:attrNameLst>
                                          <p:attrName>style.visibility</p:attrName>
                                        </p:attrNameLst>
                                      </p:cBhvr>
                                      <p:to>
                                        <p:strVal val="visible"/>
                                      </p:to>
                                    </p:set>
                                    <p:animEffect transition="in" filter="blinds(horizontal)">
                                      <p:cBhvr>
                                        <p:cTn id="10" dur="500"/>
                                        <p:tgtEl>
                                          <p:spTgt spid="1639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6394"/>
                                        </p:tgtEl>
                                        <p:attrNameLst>
                                          <p:attrName>style.visibility</p:attrName>
                                        </p:attrNameLst>
                                      </p:cBhvr>
                                      <p:to>
                                        <p:strVal val="visible"/>
                                      </p:to>
                                    </p:set>
                                    <p:animEffect transition="in" filter="blinds(horizontal)">
                                      <p:cBhvr>
                                        <p:cTn id="13" dur="500"/>
                                        <p:tgtEl>
                                          <p:spTgt spid="1639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395"/>
                                        </p:tgtEl>
                                        <p:attrNameLst>
                                          <p:attrName>style.visibility</p:attrName>
                                        </p:attrNameLst>
                                      </p:cBhvr>
                                      <p:to>
                                        <p:strVal val="visible"/>
                                      </p:to>
                                    </p:set>
                                    <p:animEffect transition="in" filter="blinds(horizontal)">
                                      <p:cBhvr>
                                        <p:cTn id="16" dur="500"/>
                                        <p:tgtEl>
                                          <p:spTgt spid="1639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403"/>
                                        </p:tgtEl>
                                        <p:attrNameLst>
                                          <p:attrName>style.visibility</p:attrName>
                                        </p:attrNameLst>
                                      </p:cBhvr>
                                      <p:to>
                                        <p:strVal val="visible"/>
                                      </p:to>
                                    </p:set>
                                    <p:animEffect transition="in" filter="blinds(horizontal)">
                                      <p:cBhvr>
                                        <p:cTn id="21" dur="500"/>
                                        <p:tgtEl>
                                          <p:spTgt spid="1640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6401"/>
                                        </p:tgtEl>
                                        <p:attrNameLst>
                                          <p:attrName>style.visibility</p:attrName>
                                        </p:attrNameLst>
                                      </p:cBhvr>
                                      <p:to>
                                        <p:strVal val="visible"/>
                                      </p:to>
                                    </p:set>
                                    <p:animEffect transition="in" filter="blinds(horizontal)">
                                      <p:cBhvr>
                                        <p:cTn id="24" dur="500"/>
                                        <p:tgtEl>
                                          <p:spTgt spid="1640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6402"/>
                                        </p:tgtEl>
                                        <p:attrNameLst>
                                          <p:attrName>style.visibility</p:attrName>
                                        </p:attrNameLst>
                                      </p:cBhvr>
                                      <p:to>
                                        <p:strVal val="visible"/>
                                      </p:to>
                                    </p:set>
                                    <p:animEffect transition="in" filter="blinds(horizontal)">
                                      <p:cBhvr>
                                        <p:cTn id="27" dur="500"/>
                                        <p:tgtEl>
                                          <p:spTgt spid="1640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6404"/>
                                        </p:tgtEl>
                                        <p:attrNameLst>
                                          <p:attrName>style.visibility</p:attrName>
                                        </p:attrNameLst>
                                      </p:cBhvr>
                                      <p:to>
                                        <p:strVal val="visible"/>
                                      </p:to>
                                    </p:set>
                                    <p:animEffect transition="in" filter="blinds(horizontal)">
                                      <p:cBhvr>
                                        <p:cTn id="30" dur="500"/>
                                        <p:tgtEl>
                                          <p:spTgt spid="1640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6388"/>
                                        </p:tgtEl>
                                        <p:attrNameLst>
                                          <p:attrName>style.visibility</p:attrName>
                                        </p:attrNameLst>
                                      </p:cBhvr>
                                      <p:to>
                                        <p:strVal val="visible"/>
                                      </p:to>
                                    </p:set>
                                    <p:animEffect transition="in" filter="blinds(horizontal)">
                                      <p:cBhvr>
                                        <p:cTn id="35" dur="500"/>
                                        <p:tgtEl>
                                          <p:spTgt spid="16388"/>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6390"/>
                                        </p:tgtEl>
                                        <p:attrNameLst>
                                          <p:attrName>style.visibility</p:attrName>
                                        </p:attrNameLst>
                                      </p:cBhvr>
                                      <p:to>
                                        <p:strVal val="visible"/>
                                      </p:to>
                                    </p:set>
                                    <p:animEffect transition="in" filter="blinds(horizontal)">
                                      <p:cBhvr>
                                        <p:cTn id="38" dur="500"/>
                                        <p:tgtEl>
                                          <p:spTgt spid="16390"/>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6399"/>
                                        </p:tgtEl>
                                        <p:attrNameLst>
                                          <p:attrName>style.visibility</p:attrName>
                                        </p:attrNameLst>
                                      </p:cBhvr>
                                      <p:to>
                                        <p:strVal val="visible"/>
                                      </p:to>
                                    </p:set>
                                    <p:animEffect transition="in" filter="blinds(horizontal)">
                                      <p:cBhvr>
                                        <p:cTn id="41" dur="500"/>
                                        <p:tgtEl>
                                          <p:spTgt spid="16399"/>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6400"/>
                                        </p:tgtEl>
                                        <p:attrNameLst>
                                          <p:attrName>style.visibility</p:attrName>
                                        </p:attrNameLst>
                                      </p:cBhvr>
                                      <p:to>
                                        <p:strVal val="visible"/>
                                      </p:to>
                                    </p:set>
                                    <p:animEffect transition="in" filter="blinds(horizontal)">
                                      <p:cBhvr>
                                        <p:cTn id="44" dur="500"/>
                                        <p:tgtEl>
                                          <p:spTgt spid="16400"/>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blinds(horizontal)">
                                      <p:cBhvr>
                                        <p:cTn id="49" dur="500"/>
                                        <p:tgtEl>
                                          <p:spTgt spid="2"/>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blinds(horizontal)">
                                      <p:cBhvr>
                                        <p:cTn id="52" dur="500"/>
                                        <p:tgtEl>
                                          <p:spTgt spid="3"/>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linds(horizontal)">
                                      <p:cBhvr>
                                        <p:cTn id="55" dur="500"/>
                                        <p:tgtEl>
                                          <p:spTgt spid="5"/>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linds(horizont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6388" grpId="0" bldLvl="0" animBg="1"/>
      <p:bldP spid="16390" grpId="0" bldLvl="0" animBg="1"/>
      <p:bldP spid="16393" grpId="0" bldLvl="0" animBg="1"/>
      <p:bldP spid="16394" grpId="0" bldLvl="0" animBg="1"/>
      <p:bldP spid="16395" grpId="0"/>
      <p:bldP spid="16396" grpId="0"/>
      <p:bldP spid="16399" grpId="0"/>
      <p:bldP spid="16400" grpId="0"/>
      <p:bldP spid="16401" grpId="0" bldLvl="0" animBg="1"/>
      <p:bldP spid="16402" grpId="0" bldLvl="0" animBg="1"/>
      <p:bldP spid="16403" grpId="0"/>
      <p:bldP spid="16404" grpId="0"/>
      <p:bldP spid="2" grpId="0" bldLvl="0" animBg="1"/>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1986" name="矩形 708610"/>
          <p:cNvSpPr/>
          <p:nvPr/>
        </p:nvSpPr>
        <p:spPr>
          <a:xfrm>
            <a:off x="302260" y="1341755"/>
            <a:ext cx="6109970" cy="3158490"/>
          </a:xfrm>
          <a:prstGeom prst="rect">
            <a:avLst/>
          </a:prstGeom>
          <a:noFill/>
          <a:ln w="9525">
            <a:noFill/>
          </a:ln>
        </p:spPr>
        <p:txBody>
          <a:bodyPr wrap="square" anchor="t">
            <a:spAutoFit/>
          </a:bodyPr>
          <a:p>
            <a:pPr lvl="0" eaLnBrk="0" hangingPunct="0">
              <a:lnSpc>
                <a:spcPct val="60000"/>
              </a:lnSpc>
              <a:spcBef>
                <a:spcPct val="50000"/>
              </a:spcBef>
              <a:buFont typeface="Arial" panose="020B0604020202020204" pitchFamily="34" charset="0"/>
              <a:buNone/>
            </a:pPr>
            <a:r>
              <a:rPr lang="zh-CN" altLang="en-US" sz="4800" b="1" dirty="0">
                <a:latin typeface="Times New Roman" panose="02020603050405020304" pitchFamily="18" charset="0"/>
                <a:ea typeface="宋体" panose="02010600030101010101" pitchFamily="2" charset="-122"/>
              </a:rPr>
              <a:t>（</a:t>
            </a:r>
            <a:r>
              <a:rPr lang="en-US" altLang="zh-CN" sz="4800" b="1" dirty="0">
                <a:latin typeface="Times New Roman" panose="02020603050405020304" pitchFamily="18" charset="0"/>
                <a:ea typeface="宋体" panose="02010600030101010101" pitchFamily="2" charset="-122"/>
              </a:rPr>
              <a:t>1</a:t>
            </a:r>
            <a:r>
              <a:rPr lang="zh-CN" altLang="en-US" sz="4800" b="1" dirty="0">
                <a:latin typeface="Times New Roman" panose="02020603050405020304" pitchFamily="18" charset="0"/>
                <a:ea typeface="宋体" panose="02010600030101010101" pitchFamily="2" charset="-122"/>
              </a:rPr>
              <a:t>）自然因素</a:t>
            </a:r>
            <a:endParaRPr lang="zh-CN" altLang="en-US" sz="4800" b="1" dirty="0">
              <a:latin typeface="Times New Roman" panose="02020603050405020304" pitchFamily="18" charset="0"/>
              <a:ea typeface="宋体" panose="02010600030101010101" pitchFamily="2" charset="-122"/>
            </a:endParaRPr>
          </a:p>
          <a:p>
            <a:pPr lvl="0" eaLnBrk="0" hangingPunct="0">
              <a:lnSpc>
                <a:spcPct val="60000"/>
              </a:lnSpc>
              <a:spcBef>
                <a:spcPct val="50000"/>
              </a:spcBef>
              <a:buFont typeface="Arial" panose="020B0604020202020204" pitchFamily="34" charset="0"/>
              <a:buNone/>
            </a:pPr>
            <a:r>
              <a:rPr lang="zh-CN" altLang="en-US" sz="4800" b="1" dirty="0">
                <a:latin typeface="Times New Roman" panose="02020603050405020304" pitchFamily="18" charset="0"/>
                <a:ea typeface="宋体" panose="02010600030101010101" pitchFamily="2" charset="-122"/>
              </a:rPr>
              <a:t>（</a:t>
            </a:r>
            <a:r>
              <a:rPr lang="en-US" altLang="zh-CN" sz="4800" b="1" dirty="0">
                <a:latin typeface="Times New Roman" panose="02020603050405020304" pitchFamily="18" charset="0"/>
                <a:ea typeface="宋体" panose="02010600030101010101" pitchFamily="2" charset="-122"/>
              </a:rPr>
              <a:t>2</a:t>
            </a:r>
            <a:r>
              <a:rPr lang="zh-CN" altLang="en-US" sz="4800" b="1" dirty="0">
                <a:latin typeface="Times New Roman" panose="02020603050405020304" pitchFamily="18" charset="0"/>
                <a:ea typeface="宋体" panose="02010600030101010101" pitchFamily="2" charset="-122"/>
              </a:rPr>
              <a:t>）社会因素</a:t>
            </a:r>
            <a:endParaRPr lang="zh-CN" altLang="en-US" sz="4800" b="1" dirty="0">
              <a:latin typeface="Times New Roman" panose="02020603050405020304" pitchFamily="18" charset="0"/>
              <a:ea typeface="宋体" panose="02010600030101010101" pitchFamily="2" charset="-122"/>
            </a:endParaRPr>
          </a:p>
          <a:p>
            <a:pPr lvl="0" eaLnBrk="0" hangingPunct="0">
              <a:lnSpc>
                <a:spcPct val="60000"/>
              </a:lnSpc>
              <a:spcBef>
                <a:spcPct val="50000"/>
              </a:spcBef>
              <a:buFont typeface="Arial" panose="020B0604020202020204" pitchFamily="34" charset="0"/>
              <a:buNone/>
            </a:pPr>
            <a:r>
              <a:rPr lang="zh-CN" altLang="en-US" sz="4800" b="1" dirty="0">
                <a:latin typeface="Times New Roman" panose="02020603050405020304" pitchFamily="18" charset="0"/>
                <a:ea typeface="宋体" panose="02010600030101010101" pitchFamily="2" charset="-122"/>
              </a:rPr>
              <a:t>（</a:t>
            </a:r>
            <a:r>
              <a:rPr lang="en-US" altLang="zh-CN" sz="4800" b="1" dirty="0">
                <a:latin typeface="Times New Roman" panose="02020603050405020304" pitchFamily="18" charset="0"/>
                <a:ea typeface="宋体" panose="02010600030101010101" pitchFamily="2" charset="-122"/>
              </a:rPr>
              <a:t>3</a:t>
            </a:r>
            <a:r>
              <a:rPr lang="zh-CN" altLang="en-US" sz="4800" b="1" dirty="0">
                <a:latin typeface="Times New Roman" panose="02020603050405020304" pitchFamily="18" charset="0"/>
                <a:ea typeface="宋体" panose="02010600030101010101" pitchFamily="2" charset="-122"/>
              </a:rPr>
              <a:t>）家庭和学校因素</a:t>
            </a:r>
            <a:endParaRPr lang="zh-CN" altLang="en-US" sz="4800" b="1" dirty="0">
              <a:latin typeface="Times New Roman" panose="02020603050405020304" pitchFamily="18" charset="0"/>
              <a:ea typeface="宋体" panose="02010600030101010101" pitchFamily="2" charset="-122"/>
            </a:endParaRPr>
          </a:p>
          <a:p>
            <a:pPr lvl="0" eaLnBrk="0" hangingPunct="0">
              <a:lnSpc>
                <a:spcPct val="60000"/>
              </a:lnSpc>
              <a:spcBef>
                <a:spcPct val="50000"/>
              </a:spcBef>
              <a:buFont typeface="Arial" panose="020B0604020202020204" pitchFamily="34" charset="0"/>
              <a:buNone/>
            </a:pPr>
            <a:r>
              <a:rPr lang="zh-CN" altLang="en-US" sz="4800" b="1" dirty="0">
                <a:latin typeface="Times New Roman" panose="02020603050405020304" pitchFamily="18" charset="0"/>
                <a:ea typeface="宋体" panose="02010600030101010101" pitchFamily="2" charset="-122"/>
              </a:rPr>
              <a:t>（</a:t>
            </a:r>
            <a:r>
              <a:rPr lang="en-US" altLang="zh-CN" sz="4800" b="1" dirty="0">
                <a:latin typeface="Times New Roman" panose="02020603050405020304" pitchFamily="18" charset="0"/>
                <a:ea typeface="宋体" panose="02010600030101010101" pitchFamily="2" charset="-122"/>
              </a:rPr>
              <a:t>4</a:t>
            </a:r>
            <a:r>
              <a:rPr lang="zh-CN" altLang="en-US" sz="4800" b="1" dirty="0">
                <a:latin typeface="Times New Roman" panose="02020603050405020304" pitchFamily="18" charset="0"/>
                <a:ea typeface="宋体" panose="02010600030101010101" pitchFamily="2" charset="-122"/>
              </a:rPr>
              <a:t>）个人因素</a:t>
            </a:r>
            <a:endParaRPr lang="zh-CN" altLang="en-US" sz="4800" b="1" dirty="0">
              <a:latin typeface="Times New Roman" panose="02020603050405020304" pitchFamily="18" charset="0"/>
              <a:ea typeface="宋体" panose="02010600030101010101" pitchFamily="2" charset="-122"/>
            </a:endParaRPr>
          </a:p>
        </p:txBody>
      </p:sp>
      <p:sp>
        <p:nvSpPr>
          <p:cNvPr id="41987" name="右大括号 708611"/>
          <p:cNvSpPr/>
          <p:nvPr/>
        </p:nvSpPr>
        <p:spPr>
          <a:xfrm>
            <a:off x="6257925" y="1209675"/>
            <a:ext cx="304800" cy="2078355"/>
          </a:xfrm>
          <a:prstGeom prst="rightBrace">
            <a:avLst>
              <a:gd name="adj1" fmla="val 41361"/>
              <a:gd name="adj2" fmla="val 50000"/>
            </a:avLst>
          </a:prstGeom>
          <a:noFill/>
          <a:ln w="63500" cap="flat" cmpd="sng">
            <a:solidFill>
              <a:schemeClr val="tx1"/>
            </a:solidFill>
            <a:prstDash val="solid"/>
            <a:round/>
            <a:headEnd type="none" w="med" len="med"/>
            <a:tailEnd type="none" w="med" len="med"/>
          </a:ln>
        </p:spPr>
        <p:txBody>
          <a:bodyPr anchor="t"/>
          <a:p>
            <a:pPr lvl="0" eaLnBrk="0" hangingPunct="0">
              <a:buFont typeface="Arial" panose="020B0604020202020204" pitchFamily="34" charset="0"/>
              <a:buNone/>
            </a:pPr>
            <a:endParaRPr lang="zh-CN" altLang="en-US" sz="2400" dirty="0">
              <a:latin typeface="Arial" panose="020B0604020202020204" pitchFamily="34" charset="0"/>
              <a:ea typeface="宋体" panose="02010600030101010101" pitchFamily="2" charset="-122"/>
            </a:endParaRPr>
          </a:p>
        </p:txBody>
      </p:sp>
      <p:sp>
        <p:nvSpPr>
          <p:cNvPr id="41988" name="右箭头 708612"/>
          <p:cNvSpPr/>
          <p:nvPr/>
        </p:nvSpPr>
        <p:spPr>
          <a:xfrm>
            <a:off x="6824980" y="2134553"/>
            <a:ext cx="762000" cy="228600"/>
          </a:xfrm>
          <a:prstGeom prst="rightArrow">
            <a:avLst>
              <a:gd name="adj1" fmla="val 50000"/>
              <a:gd name="adj2" fmla="val 83148"/>
            </a:avLst>
          </a:prstGeom>
          <a:solidFill>
            <a:schemeClr val="tx1"/>
          </a:solidFill>
          <a:ln w="9525" cap="flat" cmpd="sng">
            <a:solidFill>
              <a:schemeClr val="tx1"/>
            </a:solidFill>
            <a:prstDash val="solid"/>
            <a:miter/>
            <a:headEnd type="none" w="med" len="med"/>
            <a:tailEnd type="none" w="med" len="med"/>
          </a:ln>
        </p:spPr>
        <p:txBody>
          <a:bodyPr anchor="t"/>
          <a:p>
            <a:pPr lvl="0" eaLnBrk="0" hangingPunct="0">
              <a:buFont typeface="Arial" panose="020B0604020202020204" pitchFamily="34" charset="0"/>
              <a:buNone/>
            </a:pPr>
            <a:endParaRPr lang="zh-CN" altLang="en-US" sz="2400" dirty="0">
              <a:latin typeface="Arial" panose="020B0604020202020204" pitchFamily="34" charset="0"/>
              <a:ea typeface="宋体" panose="02010600030101010101" pitchFamily="2" charset="-122"/>
            </a:endParaRPr>
          </a:p>
        </p:txBody>
      </p:sp>
      <p:sp>
        <p:nvSpPr>
          <p:cNvPr id="41989" name="文本框 708613"/>
          <p:cNvSpPr txBox="1"/>
          <p:nvPr/>
        </p:nvSpPr>
        <p:spPr>
          <a:xfrm>
            <a:off x="7784783" y="1888490"/>
            <a:ext cx="1447800" cy="822325"/>
          </a:xfrm>
          <a:prstGeom prst="rect">
            <a:avLst/>
          </a:prstGeom>
          <a:noFill/>
          <a:ln w="9525">
            <a:noFill/>
          </a:ln>
        </p:spPr>
        <p:txBody>
          <a:bodyPr anchor="t">
            <a:spAutoFit/>
          </a:bodyPr>
          <a:p>
            <a:pPr lvl="0" eaLnBrk="0" hangingPunct="0">
              <a:spcBef>
                <a:spcPct val="50000"/>
              </a:spcBef>
              <a:buFont typeface="Arial" panose="020B0604020202020204" pitchFamily="34" charset="0"/>
              <a:buNone/>
            </a:pPr>
            <a:r>
              <a:rPr lang="zh-CN" altLang="en-US" sz="4800" b="1" dirty="0">
                <a:latin typeface="Times New Roman" panose="02020603050405020304" pitchFamily="18" charset="0"/>
                <a:ea typeface="宋体" panose="02010600030101010101" pitchFamily="2" charset="-122"/>
              </a:rPr>
              <a:t>外在</a:t>
            </a:r>
            <a:endParaRPr lang="zh-CN" altLang="en-US" sz="4800" b="1" dirty="0">
              <a:latin typeface="Times New Roman" panose="02020603050405020304" pitchFamily="18" charset="0"/>
              <a:ea typeface="宋体" panose="02010600030101010101" pitchFamily="2" charset="-122"/>
            </a:endParaRPr>
          </a:p>
        </p:txBody>
      </p:sp>
      <p:sp>
        <p:nvSpPr>
          <p:cNvPr id="41990" name="右箭头 708614"/>
          <p:cNvSpPr/>
          <p:nvPr/>
        </p:nvSpPr>
        <p:spPr>
          <a:xfrm>
            <a:off x="6090920" y="3698875"/>
            <a:ext cx="1549400" cy="228600"/>
          </a:xfrm>
          <a:prstGeom prst="rightArrow">
            <a:avLst>
              <a:gd name="adj1" fmla="val 50000"/>
              <a:gd name="adj2" fmla="val 99815"/>
            </a:avLst>
          </a:prstGeom>
          <a:solidFill>
            <a:schemeClr val="tx1"/>
          </a:solidFill>
          <a:ln w="9525" cap="flat" cmpd="sng">
            <a:solidFill>
              <a:schemeClr val="tx1"/>
            </a:solidFill>
            <a:prstDash val="solid"/>
            <a:miter/>
            <a:headEnd type="none" w="med" len="med"/>
            <a:tailEnd type="none" w="med" len="med"/>
          </a:ln>
        </p:spPr>
        <p:txBody>
          <a:bodyPr anchor="t"/>
          <a:p>
            <a:pPr lvl="0" eaLnBrk="0" hangingPunct="0">
              <a:buFont typeface="Arial" panose="020B0604020202020204" pitchFamily="34" charset="0"/>
              <a:buNone/>
            </a:pPr>
            <a:endParaRPr lang="zh-CN" altLang="en-US" sz="2400" dirty="0">
              <a:latin typeface="Arial" panose="020B0604020202020204" pitchFamily="34" charset="0"/>
              <a:ea typeface="宋体" panose="02010600030101010101" pitchFamily="2" charset="-122"/>
            </a:endParaRPr>
          </a:p>
        </p:txBody>
      </p:sp>
      <p:sp>
        <p:nvSpPr>
          <p:cNvPr id="41991" name="文本框 708615"/>
          <p:cNvSpPr txBox="1"/>
          <p:nvPr/>
        </p:nvSpPr>
        <p:spPr>
          <a:xfrm>
            <a:off x="7994650" y="3402013"/>
            <a:ext cx="1524000" cy="822325"/>
          </a:xfrm>
          <a:prstGeom prst="rect">
            <a:avLst/>
          </a:prstGeom>
          <a:noFill/>
          <a:ln w="9525">
            <a:noFill/>
          </a:ln>
        </p:spPr>
        <p:txBody>
          <a:bodyPr anchor="t">
            <a:spAutoFit/>
          </a:bodyPr>
          <a:p>
            <a:pPr lvl="0" eaLnBrk="0" hangingPunct="0">
              <a:spcBef>
                <a:spcPct val="50000"/>
              </a:spcBef>
              <a:buFont typeface="Arial" panose="020B0604020202020204" pitchFamily="34" charset="0"/>
              <a:buNone/>
            </a:pPr>
            <a:r>
              <a:rPr lang="zh-CN" altLang="en-US" sz="4800" b="1" dirty="0">
                <a:latin typeface="Times New Roman" panose="02020603050405020304" pitchFamily="18" charset="0"/>
                <a:ea typeface="宋体" panose="02010600030101010101" pitchFamily="2" charset="-122"/>
              </a:rPr>
              <a:t>内在</a:t>
            </a:r>
            <a:endParaRPr lang="zh-CN" altLang="en-US" sz="4800" b="1" dirty="0">
              <a:latin typeface="Times New Roman" panose="02020603050405020304" pitchFamily="18" charset="0"/>
              <a:ea typeface="宋体" panose="02010600030101010101" pitchFamily="2" charset="-122"/>
            </a:endParaRPr>
          </a:p>
        </p:txBody>
      </p:sp>
      <p:sp>
        <p:nvSpPr>
          <p:cNvPr id="708617" name="文本框 708616"/>
          <p:cNvSpPr txBox="1"/>
          <p:nvPr/>
        </p:nvSpPr>
        <p:spPr>
          <a:xfrm>
            <a:off x="219710" y="4290695"/>
            <a:ext cx="11471910" cy="2548255"/>
          </a:xfrm>
          <a:prstGeom prst="rect">
            <a:avLst/>
          </a:prstGeom>
          <a:solidFill>
            <a:schemeClr val="bg1"/>
          </a:solidFill>
          <a:ln w="9525">
            <a:noFill/>
          </a:ln>
        </p:spPr>
        <p:txBody>
          <a:bodyPr wrap="square" anchor="t">
            <a:spAutoFit/>
          </a:bodyPr>
          <a:p>
            <a:pPr lvl="0" algn="l">
              <a:lnSpc>
                <a:spcPct val="90000"/>
              </a:lnSpc>
              <a:spcBef>
                <a:spcPct val="20000"/>
              </a:spcBef>
              <a:buClr>
                <a:schemeClr val="tx2"/>
              </a:buClr>
              <a:buSzTx/>
              <a:buFont typeface="Wingdings" panose="05000000000000000000" pitchFamily="2" charset="2"/>
              <a:buNone/>
              <a:defRPr/>
            </a:pPr>
            <a:r>
              <a:rPr lang="en-US" altLang="zh-CN" sz="5400" b="1" dirty="0">
                <a:latin typeface="Tahoma" panose="020B0604030504040204" pitchFamily="34" charset="0"/>
                <a:ea typeface="宋体" panose="02010600030101010101" pitchFamily="2" charset="-122"/>
              </a:rPr>
              <a:t>    </a:t>
            </a:r>
            <a:r>
              <a:rPr lang="zh-CN" altLang="en-US" sz="5400" b="1">
                <a:ln>
                  <a:noFill/>
                </a:ln>
                <a:effectLst/>
                <a:uLnTx/>
                <a:uFillTx/>
                <a:latin typeface="宋体" panose="02010600030101010101" pitchFamily="2" charset="-122"/>
                <a:ea typeface="+mn-ea"/>
                <a:cs typeface="+mn-cs"/>
                <a:sym typeface="+mn-ea"/>
              </a:rPr>
              <a:t>遇到或大或小的挫折是人生道路上的正常现象</a:t>
            </a:r>
            <a:r>
              <a:rPr lang="en-US" altLang="zh-CN" sz="5400" b="1">
                <a:ln>
                  <a:noFill/>
                </a:ln>
                <a:effectLst/>
                <a:uLnTx/>
                <a:uFillTx/>
                <a:latin typeface="宋体" panose="02010600030101010101" pitchFamily="2" charset="-122"/>
                <a:ea typeface="+mn-ea"/>
                <a:cs typeface="+mn-cs"/>
                <a:sym typeface="+mn-ea"/>
              </a:rPr>
              <a:t>,</a:t>
            </a:r>
            <a:r>
              <a:rPr lang="zh-CN" altLang="en-US" sz="5400" b="1">
                <a:ln>
                  <a:noFill/>
                </a:ln>
                <a:effectLst/>
                <a:uLnTx/>
                <a:uFillTx/>
                <a:latin typeface="宋体" panose="02010600030101010101" pitchFamily="2" charset="-122"/>
                <a:ea typeface="+mn-ea"/>
                <a:cs typeface="+mn-cs"/>
                <a:sym typeface="+mn-ea"/>
              </a:rPr>
              <a:t>每个人几乎都无法避免。</a:t>
            </a:r>
            <a:endParaRPr kumimoji="0" lang="zh-CN" altLang="en-US" sz="5400" b="1" i="0" u="none" strike="noStrike" kern="1200" cap="none" spc="0" normalizeH="0" baseline="0" noProof="1">
              <a:ln>
                <a:noFill/>
              </a:ln>
              <a:solidFill>
                <a:schemeClr val="tx1"/>
              </a:solidFill>
              <a:effectLst/>
              <a:uLnTx/>
              <a:uFillTx/>
              <a:latin typeface="宋体" panose="02010600030101010101" pitchFamily="2" charset="-122"/>
              <a:ea typeface="+mn-ea"/>
              <a:cs typeface="+mn-cs"/>
            </a:endParaRPr>
          </a:p>
          <a:p>
            <a:pPr lvl="0" algn="ctr">
              <a:lnSpc>
                <a:spcPct val="90000"/>
              </a:lnSpc>
              <a:spcBef>
                <a:spcPct val="20000"/>
              </a:spcBef>
              <a:buClr>
                <a:schemeClr val="tx2"/>
              </a:buClr>
              <a:buSzTx/>
              <a:buFont typeface="Wingdings" panose="05000000000000000000" pitchFamily="2" charset="2"/>
              <a:buNone/>
              <a:defRPr/>
            </a:pPr>
            <a:r>
              <a:rPr lang="zh-CN" altLang="en-US" sz="5400" b="1" dirty="0">
                <a:solidFill>
                  <a:srgbClr val="C00000"/>
                </a:solidFill>
                <a:latin typeface="Tahoma" panose="020B0604030504040204" pitchFamily="34" charset="0"/>
                <a:ea typeface="宋体" panose="02010600030101010101" pitchFamily="2" charset="-122"/>
              </a:rPr>
              <a:t>挫折具有普遍性</a:t>
            </a:r>
            <a:endParaRPr lang="zh-CN" altLang="en-US" sz="5400" b="1" dirty="0">
              <a:solidFill>
                <a:srgbClr val="C00000"/>
              </a:solidFill>
              <a:latin typeface="Tahom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086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861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30114" name="文本框 730113"/>
          <p:cNvSpPr txBox="1"/>
          <p:nvPr/>
        </p:nvSpPr>
        <p:spPr>
          <a:xfrm>
            <a:off x="1487488" y="1196975"/>
            <a:ext cx="8988425" cy="914400"/>
          </a:xfrm>
          <a:prstGeom prst="rect">
            <a:avLst/>
          </a:prstGeom>
          <a:noFill/>
          <a:ln w="9525">
            <a:noFill/>
          </a:ln>
        </p:spPr>
        <p:txBody>
          <a:bodyPr anchor="t">
            <a:spAutoFit/>
          </a:bodyPr>
          <a:p>
            <a:pPr lvl="0" eaLnBrk="0" hangingPunct="0">
              <a:spcBef>
                <a:spcPct val="50000"/>
              </a:spcBef>
              <a:buFont typeface="Arial" panose="020B0604020202020204" pitchFamily="34" charset="0"/>
              <a:buNone/>
            </a:pPr>
            <a:r>
              <a:rPr lang="zh-CN" altLang="en-US" sz="5400" b="1" dirty="0">
                <a:solidFill>
                  <a:srgbClr val="0000FF"/>
                </a:solidFill>
                <a:latin typeface="Tahoma" panose="020B0604030504040204" pitchFamily="34" charset="0"/>
                <a:ea typeface="华文新魏" panose="02010800040101010101" pitchFamily="2" charset="-122"/>
              </a:rPr>
              <a:t>挫折对人的影响具有两重性</a:t>
            </a:r>
            <a:endParaRPr lang="zh-CN" altLang="en-US" sz="5400" b="1" dirty="0">
              <a:solidFill>
                <a:srgbClr val="0000FF"/>
              </a:solidFill>
              <a:latin typeface="Tahoma" panose="020B0604030504040204" pitchFamily="34" charset="0"/>
              <a:ea typeface="华文新魏" panose="02010800040101010101" pitchFamily="2" charset="-122"/>
            </a:endParaRPr>
          </a:p>
        </p:txBody>
      </p:sp>
      <p:sp>
        <p:nvSpPr>
          <p:cNvPr id="730115" name="文本框 730114"/>
          <p:cNvSpPr txBox="1"/>
          <p:nvPr/>
        </p:nvSpPr>
        <p:spPr>
          <a:xfrm>
            <a:off x="257810" y="2060575"/>
            <a:ext cx="11394440" cy="1992630"/>
          </a:xfrm>
          <a:prstGeom prst="rect">
            <a:avLst/>
          </a:prstGeom>
          <a:noFill/>
          <a:ln w="9525">
            <a:noFill/>
          </a:ln>
        </p:spPr>
        <p:txBody>
          <a:bodyPr wrap="square" anchor="t">
            <a:spAutoFit/>
          </a:bodyPr>
          <a:p>
            <a:pPr lvl="0" eaLnBrk="0" hangingPunct="0">
              <a:lnSpc>
                <a:spcPct val="130000"/>
              </a:lnSpc>
              <a:spcBef>
                <a:spcPct val="50000"/>
              </a:spcBef>
              <a:buFont typeface="Arial" panose="020B0604020202020204" pitchFamily="34" charset="0"/>
              <a:buNone/>
            </a:pPr>
            <a:r>
              <a:rPr lang="en-US" altLang="zh-CN" sz="4800" b="1" dirty="0">
                <a:solidFill>
                  <a:srgbClr val="000099"/>
                </a:solidFill>
                <a:latin typeface="Tahoma" panose="020B0604030504040204" pitchFamily="34" charset="0"/>
                <a:ea typeface="宋体" panose="02010600030101010101" pitchFamily="2" charset="-122"/>
                <a:sym typeface="Arial" panose="020B0604020202020204" pitchFamily="34" charset="0"/>
              </a:rPr>
              <a:t>1.</a:t>
            </a:r>
            <a:r>
              <a:rPr lang="zh-CN" altLang="en-US" sz="4800" b="1" dirty="0">
                <a:solidFill>
                  <a:srgbClr val="000099"/>
                </a:solidFill>
                <a:latin typeface="Tahoma" panose="020B0604030504040204" pitchFamily="34" charset="0"/>
                <a:ea typeface="宋体" panose="02010600030101010101" pitchFamily="2" charset="-122"/>
                <a:sym typeface="Arial" panose="020B0604020202020204" pitchFamily="34" charset="0"/>
              </a:rPr>
              <a:t>消极作用</a:t>
            </a:r>
            <a:r>
              <a:rPr lang="zh-CN" altLang="en-US" sz="4800" b="1" dirty="0">
                <a:solidFill>
                  <a:schemeClr val="tx1"/>
                </a:solidFill>
                <a:latin typeface="Tahoma" panose="020B0604030504040204" pitchFamily="34" charset="0"/>
                <a:ea typeface="宋体" panose="02010600030101010101" pitchFamily="2" charset="-122"/>
                <a:sym typeface="Arial" panose="020B0604020202020204" pitchFamily="34" charset="0"/>
              </a:rPr>
              <a:t>固然会会</a:t>
            </a:r>
            <a:r>
              <a:rPr lang="zh-CN" altLang="en-US" sz="4800" b="1" dirty="0">
                <a:latin typeface="Times New Roman" panose="02020603050405020304" pitchFamily="18" charset="0"/>
                <a:ea typeface="宋体" panose="02010600030101010101" pitchFamily="2" charset="-122"/>
              </a:rPr>
              <a:t>给我们的身心造成打击和压力</a:t>
            </a:r>
            <a:r>
              <a:rPr lang="en-US" altLang="zh-CN" sz="4800" b="1" dirty="0">
                <a:latin typeface="Times New Roman" panose="02020603050405020304" pitchFamily="18" charset="0"/>
                <a:ea typeface="宋体" panose="02010600030101010101" pitchFamily="2" charset="-122"/>
              </a:rPr>
              <a:t>,</a:t>
            </a:r>
            <a:r>
              <a:rPr lang="zh-CN" altLang="en-US" sz="4800" b="1" dirty="0">
                <a:latin typeface="Times New Roman" panose="02020603050405020304" pitchFamily="18" charset="0"/>
                <a:ea typeface="宋体" panose="02010600030101010101" pitchFamily="2" charset="-122"/>
              </a:rPr>
              <a:t>带来精神上的烦恼和痛苦</a:t>
            </a:r>
            <a:r>
              <a:rPr lang="en-US" altLang="zh-CN" sz="4800" b="1" dirty="0">
                <a:solidFill>
                  <a:srgbClr val="000099"/>
                </a:solidFill>
                <a:latin typeface="Tahoma" panose="020B0604030504040204" pitchFamily="34" charset="0"/>
                <a:ea typeface="宋体" panose="02010600030101010101" pitchFamily="2" charset="-122"/>
                <a:sym typeface="Arial" panose="020B0604020202020204" pitchFamily="34" charset="0"/>
              </a:rPr>
              <a:t>(</a:t>
            </a:r>
            <a:r>
              <a:rPr lang="zh-CN" altLang="en-US" sz="4800" b="1" dirty="0">
                <a:solidFill>
                  <a:srgbClr val="000099"/>
                </a:solidFill>
                <a:latin typeface="Tahoma" panose="020B0604030504040204" pitchFamily="34" charset="0"/>
                <a:ea typeface="宋体" panose="02010600030101010101" pitchFamily="2" charset="-122"/>
                <a:sym typeface="Arial" panose="020B0604020202020204" pitchFamily="34" charset="0"/>
              </a:rPr>
              <a:t>坏事</a:t>
            </a:r>
            <a:r>
              <a:rPr lang="en-US" altLang="zh-CN" sz="4800" b="1" dirty="0">
                <a:solidFill>
                  <a:srgbClr val="000099"/>
                </a:solidFill>
                <a:latin typeface="Tahoma" panose="020B0604030504040204" pitchFamily="34" charset="0"/>
                <a:ea typeface="宋体" panose="02010600030101010101" pitchFamily="2" charset="-122"/>
                <a:sym typeface="Arial" panose="020B0604020202020204" pitchFamily="34" charset="0"/>
              </a:rPr>
              <a:t>)</a:t>
            </a:r>
            <a:endParaRPr lang="en-US" altLang="zh-CN" sz="4800" b="1" dirty="0">
              <a:solidFill>
                <a:srgbClr val="000099"/>
              </a:solidFill>
              <a:latin typeface="Tahoma" panose="020B0604030504040204" pitchFamily="34" charset="0"/>
              <a:ea typeface="宋体" panose="02010600030101010101" pitchFamily="2" charset="-122"/>
              <a:sym typeface="Arial" panose="020B0604020202020204" pitchFamily="34" charset="0"/>
            </a:endParaRPr>
          </a:p>
        </p:txBody>
      </p:sp>
      <p:sp>
        <p:nvSpPr>
          <p:cNvPr id="730116" name="文本框 730115"/>
          <p:cNvSpPr txBox="1"/>
          <p:nvPr/>
        </p:nvSpPr>
        <p:spPr>
          <a:xfrm>
            <a:off x="257810" y="4221480"/>
            <a:ext cx="11641455" cy="1992630"/>
          </a:xfrm>
          <a:prstGeom prst="rect">
            <a:avLst/>
          </a:prstGeom>
          <a:noFill/>
          <a:ln w="9525">
            <a:noFill/>
          </a:ln>
        </p:spPr>
        <p:txBody>
          <a:bodyPr wrap="square" anchor="t">
            <a:spAutoFit/>
          </a:bodyPr>
          <a:p>
            <a:pPr lvl="0" eaLnBrk="0" hangingPunct="0">
              <a:lnSpc>
                <a:spcPct val="130000"/>
              </a:lnSpc>
              <a:spcBef>
                <a:spcPct val="50000"/>
              </a:spcBef>
              <a:buFont typeface="Arial" panose="020B0604020202020204" pitchFamily="34" charset="0"/>
              <a:buNone/>
            </a:pPr>
            <a:r>
              <a:rPr lang="en-US" altLang="zh-CN" sz="4800" b="1" dirty="0">
                <a:solidFill>
                  <a:srgbClr val="FF0000"/>
                </a:solidFill>
                <a:latin typeface="Tahoma" panose="020B0604030504040204" pitchFamily="34" charset="0"/>
                <a:ea typeface="宋体" panose="02010600030101010101" pitchFamily="2" charset="-122"/>
                <a:sym typeface="Arial" panose="020B0604020202020204" pitchFamily="34" charset="0"/>
              </a:rPr>
              <a:t>2.</a:t>
            </a:r>
            <a:r>
              <a:rPr lang="zh-CN" altLang="en-US" sz="4800" b="1" dirty="0">
                <a:solidFill>
                  <a:srgbClr val="FF0000"/>
                </a:solidFill>
                <a:latin typeface="Tahoma" panose="020B0604030504040204" pitchFamily="34" charset="0"/>
                <a:ea typeface="宋体" panose="02010600030101010101" pitchFamily="2" charset="-122"/>
                <a:sym typeface="Arial" panose="020B0604020202020204" pitchFamily="34" charset="0"/>
              </a:rPr>
              <a:t>积极作用</a:t>
            </a:r>
            <a:r>
              <a:rPr lang="zh-CN" altLang="en-US" sz="4800" b="1" dirty="0">
                <a:latin typeface="Tahoma" panose="020B0604030504040204" pitchFamily="34" charset="0"/>
                <a:sym typeface="Arial" panose="020B0604020202020204" pitchFamily="34" charset="0"/>
              </a:rPr>
              <a:t>也</a:t>
            </a:r>
            <a:r>
              <a:rPr lang="zh-CN" altLang="en-US" sz="4800" b="1" dirty="0">
                <a:latin typeface="Tahoma" panose="020B0604030504040204" pitchFamily="34" charset="0"/>
                <a:ea typeface="宋体" panose="02010600030101010101" pitchFamily="2" charset="-122"/>
                <a:sym typeface="Arial" panose="020B0604020202020204" pitchFamily="34" charset="0"/>
              </a:rPr>
              <a:t>能</a:t>
            </a:r>
            <a:r>
              <a:rPr lang="zh-CN" altLang="en-US" sz="4800" b="1" dirty="0">
                <a:latin typeface="Times New Roman" panose="02020603050405020304" pitchFamily="18" charset="0"/>
                <a:ea typeface="宋体" panose="02010600030101010101" pitchFamily="2" charset="-122"/>
              </a:rPr>
              <a:t>使我们经受考验，得到锻炼</a:t>
            </a:r>
            <a:r>
              <a:rPr lang="en-US" altLang="zh-CN" sz="4800" b="1" dirty="0">
                <a:latin typeface="Times New Roman" panose="02020603050405020304" pitchFamily="18" charset="0"/>
                <a:ea typeface="宋体" panose="02010600030101010101" pitchFamily="2" charset="-122"/>
              </a:rPr>
              <a:t>,</a:t>
            </a:r>
            <a:r>
              <a:rPr lang="zh-CN" altLang="en-US" sz="4800" b="1" dirty="0">
                <a:latin typeface="Times New Roman" panose="02020603050405020304" pitchFamily="18" charset="0"/>
                <a:ea typeface="宋体" panose="02010600030101010101" pitchFamily="2" charset="-122"/>
              </a:rPr>
              <a:t>挫折往往是迈向成功的转折点</a:t>
            </a:r>
            <a:r>
              <a:rPr lang="en-US" altLang="zh-CN" sz="4800" b="1" dirty="0">
                <a:solidFill>
                  <a:srgbClr val="FF0000"/>
                </a:solidFill>
                <a:latin typeface="Tahoma" panose="020B0604030504040204" pitchFamily="34" charset="0"/>
                <a:ea typeface="宋体" panose="02010600030101010101" pitchFamily="2" charset="-122"/>
                <a:sym typeface="Arial" panose="020B0604020202020204" pitchFamily="34" charset="0"/>
              </a:rPr>
              <a:t>(</a:t>
            </a:r>
            <a:r>
              <a:rPr lang="zh-CN" altLang="en-US" sz="4800" b="1" dirty="0">
                <a:solidFill>
                  <a:srgbClr val="FF0000"/>
                </a:solidFill>
                <a:latin typeface="Tahoma" panose="020B0604030504040204" pitchFamily="34" charset="0"/>
                <a:ea typeface="宋体" panose="02010600030101010101" pitchFamily="2" charset="-122"/>
                <a:sym typeface="Arial" panose="020B0604020202020204" pitchFamily="34" charset="0"/>
              </a:rPr>
              <a:t>好事</a:t>
            </a:r>
            <a:r>
              <a:rPr lang="en-US" altLang="zh-CN" sz="4800" b="1" dirty="0">
                <a:solidFill>
                  <a:srgbClr val="FF0000"/>
                </a:solidFill>
                <a:latin typeface="Tahoma" panose="020B0604030504040204" pitchFamily="34" charset="0"/>
                <a:ea typeface="宋体" panose="02010600030101010101" pitchFamily="2" charset="-122"/>
                <a:sym typeface="Arial" panose="020B0604020202020204" pitchFamily="34" charset="0"/>
              </a:rPr>
              <a:t>)</a:t>
            </a:r>
            <a:endParaRPr lang="en-US" altLang="zh-CN" sz="4800" b="1" dirty="0">
              <a:solidFill>
                <a:srgbClr val="FF0000"/>
              </a:solidFill>
              <a:latin typeface="Tahoma" panose="020B0604030504040204" pitchFamily="34" charset="0"/>
              <a:ea typeface="宋体" panose="02010600030101010101" pitchFamily="2" charset="-122"/>
              <a:sym typeface="Arial" panose="020B0604020202020204" pitchFamily="34" charset="0"/>
            </a:endParaRPr>
          </a:p>
        </p:txBody>
      </p:sp>
      <p:sp>
        <p:nvSpPr>
          <p:cNvPr id="43013" name="文本框 1"/>
          <p:cNvSpPr txBox="1"/>
          <p:nvPr/>
        </p:nvSpPr>
        <p:spPr>
          <a:xfrm>
            <a:off x="119063" y="44450"/>
            <a:ext cx="10240962" cy="762000"/>
          </a:xfrm>
          <a:prstGeom prst="rect">
            <a:avLst/>
          </a:prstGeom>
          <a:noFill/>
          <a:ln w="9525">
            <a:noFill/>
          </a:ln>
        </p:spPr>
        <p:txBody>
          <a:bodyPr wrap="none" anchor="t">
            <a:spAutoFit/>
          </a:bodyPr>
          <a:p>
            <a:pPr lvl="0" eaLnBrk="0" hangingPunct="0">
              <a:buFont typeface="Arial" panose="020B0604020202020204" pitchFamily="34" charset="0"/>
              <a:buNone/>
            </a:pPr>
            <a:r>
              <a:rPr lang="zh-CN" altLang="en-US" sz="4400" b="1" dirty="0">
                <a:solidFill>
                  <a:srgbClr val="3333FF"/>
                </a:solidFill>
                <a:latin typeface="Calibri" panose="020F0502020204030204" pitchFamily="34" charset="0"/>
                <a:ea typeface="宋体" panose="02010600030101010101" pitchFamily="2" charset="-122"/>
                <a:sym typeface="宋体" panose="02010600030101010101" pitchFamily="2" charset="-122"/>
              </a:rPr>
              <a:t>挫折和逆境对人有什么消极、积极影响？</a:t>
            </a:r>
            <a:endParaRPr lang="zh-CN" altLang="en-US" sz="13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30114"/>
                                        </p:tgtEl>
                                        <p:attrNameLst>
                                          <p:attrName>style.visibility</p:attrName>
                                        </p:attrNameLst>
                                      </p:cBhvr>
                                      <p:to>
                                        <p:strVal val="visible"/>
                                      </p:to>
                                    </p:set>
                                    <p:anim calcmode="lin" valueType="num">
                                      <p:cBhvr>
                                        <p:cTn id="7" dur="500" fill="hold"/>
                                        <p:tgtEl>
                                          <p:spTgt spid="730114"/>
                                        </p:tgtEl>
                                        <p:attrNameLst>
                                          <p:attrName>ppt_x</p:attrName>
                                        </p:attrNameLst>
                                      </p:cBhvr>
                                      <p:tavLst>
                                        <p:tav tm="0">
                                          <p:val>
                                            <p:strVal val="0-#ppt_w/2"/>
                                          </p:val>
                                        </p:tav>
                                        <p:tav tm="100000">
                                          <p:val>
                                            <p:strVal val="#ppt_x"/>
                                          </p:val>
                                        </p:tav>
                                      </p:tavLst>
                                    </p:anim>
                                    <p:anim calcmode="lin" valueType="num">
                                      <p:cBhvr>
                                        <p:cTn id="8" dur="500" fill="hold"/>
                                        <p:tgtEl>
                                          <p:spTgt spid="7301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30115"/>
                                        </p:tgtEl>
                                        <p:attrNameLst>
                                          <p:attrName>style.visibility</p:attrName>
                                        </p:attrNameLst>
                                      </p:cBhvr>
                                      <p:to>
                                        <p:strVal val="visible"/>
                                      </p:to>
                                    </p:set>
                                    <p:animEffect transition="in" filter="blinds(horizontal)">
                                      <p:cBhvr>
                                        <p:cTn id="13" dur="500"/>
                                        <p:tgtEl>
                                          <p:spTgt spid="73011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30116"/>
                                        </p:tgtEl>
                                        <p:attrNameLst>
                                          <p:attrName>style.visibility</p:attrName>
                                        </p:attrNameLst>
                                      </p:cBhvr>
                                      <p:to>
                                        <p:strVal val="visible"/>
                                      </p:to>
                                    </p:set>
                                    <p:anim calcmode="lin" valueType="num">
                                      <p:cBhvr>
                                        <p:cTn id="18" dur="500" fill="hold"/>
                                        <p:tgtEl>
                                          <p:spTgt spid="730116"/>
                                        </p:tgtEl>
                                        <p:attrNameLst>
                                          <p:attrName>ppt_x</p:attrName>
                                        </p:attrNameLst>
                                      </p:cBhvr>
                                      <p:tavLst>
                                        <p:tav tm="0">
                                          <p:val>
                                            <p:strVal val="0-#ppt_w/2"/>
                                          </p:val>
                                        </p:tav>
                                        <p:tav tm="100000">
                                          <p:val>
                                            <p:strVal val="#ppt_x"/>
                                          </p:val>
                                        </p:tav>
                                      </p:tavLst>
                                    </p:anim>
                                    <p:anim calcmode="lin" valueType="num">
                                      <p:cBhvr>
                                        <p:cTn id="19" dur="500" fill="hold"/>
                                        <p:tgtEl>
                                          <p:spTgt spid="730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0114" grpId="0"/>
      <p:bldP spid="730115" grpId="0"/>
      <p:bldP spid="7301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左右箭头 61441"/>
          <p:cNvSpPr/>
          <p:nvPr/>
        </p:nvSpPr>
        <p:spPr>
          <a:xfrm>
            <a:off x="4095750" y="333375"/>
            <a:ext cx="4022725" cy="1828800"/>
          </a:xfrm>
          <a:prstGeom prst="leftRightArrow">
            <a:avLst>
              <a:gd name="adj1" fmla="val 66370"/>
              <a:gd name="adj2" fmla="val 36681"/>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r>
              <a:rPr lang="zh-CN" altLang="en-US" sz="4400" b="1" dirty="0">
                <a:solidFill>
                  <a:srgbClr val="00FF00"/>
                </a:solidFill>
                <a:latin typeface="Times New Roman" panose="02020603050405020304" pitchFamily="18" charset="0"/>
                <a:ea typeface="幼圆" panose="02010509060101010101" pitchFamily="49" charset="-122"/>
              </a:rPr>
              <a:t>挫折的</a:t>
            </a:r>
            <a:r>
              <a:rPr lang="zh-CN" altLang="en-US" sz="4400" b="1" dirty="0">
                <a:solidFill>
                  <a:schemeClr val="hlink"/>
                </a:solidFill>
                <a:latin typeface="Times New Roman" panose="02020603050405020304" pitchFamily="18" charset="0"/>
                <a:ea typeface="幼圆" panose="02010509060101010101" pitchFamily="49" charset="-122"/>
              </a:rPr>
              <a:t>两重</a:t>
            </a:r>
            <a:r>
              <a:rPr lang="zh-CN" altLang="en-US" sz="4400" b="1" dirty="0">
                <a:solidFill>
                  <a:srgbClr val="00FF00"/>
                </a:solidFill>
                <a:latin typeface="Times New Roman" panose="02020603050405020304" pitchFamily="18" charset="0"/>
                <a:ea typeface="幼圆" panose="02010509060101010101" pitchFamily="49" charset="-122"/>
              </a:rPr>
              <a:t>性</a:t>
            </a:r>
            <a:endParaRPr lang="zh-CN" altLang="en-US" sz="4400" b="1" dirty="0">
              <a:solidFill>
                <a:srgbClr val="00FF00"/>
              </a:solidFill>
              <a:latin typeface="Times New Roman" panose="02020603050405020304" pitchFamily="18" charset="0"/>
              <a:ea typeface="幼圆" panose="02010509060101010101" pitchFamily="49" charset="-122"/>
            </a:endParaRPr>
          </a:p>
        </p:txBody>
      </p:sp>
      <p:sp>
        <p:nvSpPr>
          <p:cNvPr id="61443" name="椭圆 61442"/>
          <p:cNvSpPr/>
          <p:nvPr/>
        </p:nvSpPr>
        <p:spPr>
          <a:xfrm>
            <a:off x="839788" y="404813"/>
            <a:ext cx="3227388" cy="1676400"/>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r>
              <a:rPr kumimoji="0" lang="zh-CN" altLang="en-US" sz="3600" b="1" i="0" u="none" strike="noStrike" kern="1200" cap="none" spc="0" normalizeH="0" baseline="0" noProof="1">
                <a:ln>
                  <a:noFill/>
                </a:ln>
                <a:solidFill>
                  <a:schemeClr val="bg2"/>
                </a:solidFill>
                <a:effectLst>
                  <a:outerShdw blurRad="38100" dist="38100" dir="2700000">
                    <a:srgbClr val="000000"/>
                  </a:outerShdw>
                </a:effectLst>
                <a:uLnTx/>
                <a:uFillTx/>
                <a:latin typeface="Times New Roman" panose="02020603050405020304" pitchFamily="18" charset="0"/>
                <a:ea typeface="宋体" panose="02010600030101010101" pitchFamily="2" charset="-122"/>
                <a:cs typeface="+mn-ea"/>
              </a:rPr>
              <a:t>消极作用</a:t>
            </a:r>
            <a:endParaRPr kumimoji="0" lang="zh-CN" altLang="en-US" sz="3600" b="1" i="0" u="none" strike="noStrike" kern="1200" cap="none" spc="0" normalizeH="0" baseline="0" noProof="1">
              <a:ln>
                <a:noFill/>
              </a:ln>
              <a:solidFill>
                <a:schemeClr val="bg2"/>
              </a:solidFill>
              <a:effectLst>
                <a:outerShdw blurRad="38100" dist="38100" dir="2700000">
                  <a:srgbClr val="000000"/>
                </a:outerShdw>
              </a:effectLst>
              <a:uLnTx/>
              <a:uFillTx/>
              <a:latin typeface="Times New Roman" panose="02020603050405020304" pitchFamily="18" charset="0"/>
              <a:ea typeface="宋体" panose="02010600030101010101" pitchFamily="2" charset="-122"/>
              <a:cs typeface="+mn-cs"/>
            </a:endParaRPr>
          </a:p>
        </p:txBody>
      </p:sp>
      <p:sp>
        <p:nvSpPr>
          <p:cNvPr id="61444" name="椭圆 61443"/>
          <p:cNvSpPr/>
          <p:nvPr/>
        </p:nvSpPr>
        <p:spPr>
          <a:xfrm>
            <a:off x="8112125" y="476250"/>
            <a:ext cx="3300413" cy="1614488"/>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r>
              <a:rPr kumimoji="0" lang="zh-CN" altLang="en-US" sz="3600" b="1" i="0" u="none" strike="noStrike" kern="1200" cap="none" spc="0" normalizeH="0" baseline="0" noProof="1">
                <a:ln>
                  <a:noFill/>
                </a:ln>
                <a:solidFill>
                  <a:schemeClr val="bg1"/>
                </a:solidFill>
                <a:effectLst>
                  <a:outerShdw blurRad="38100" dist="38100" dir="2700000">
                    <a:srgbClr val="000000"/>
                  </a:outerShdw>
                </a:effectLst>
                <a:uLnTx/>
                <a:uFillTx/>
                <a:latin typeface="Times New Roman" panose="02020603050405020304" pitchFamily="18" charset="0"/>
                <a:ea typeface="宋体" panose="02010600030101010101" pitchFamily="2" charset="-122"/>
                <a:cs typeface="+mn-ea"/>
              </a:rPr>
              <a:t>积极作用</a:t>
            </a:r>
            <a:endParaRPr kumimoji="0" lang="zh-CN" altLang="en-US" sz="3600" b="1" i="0" u="none" strike="noStrike" kern="1200" cap="none" spc="0" normalizeH="0" baseline="0" noProof="1">
              <a:ln>
                <a:noFill/>
              </a:ln>
              <a:solidFill>
                <a:schemeClr val="bg1"/>
              </a:solidFill>
              <a:effectLst>
                <a:outerShdw blurRad="38100" dist="38100" dir="2700000">
                  <a:srgbClr val="000000"/>
                </a:outerShdw>
              </a:effectLst>
              <a:uLnTx/>
              <a:uFillTx/>
              <a:latin typeface="Times New Roman" panose="02020603050405020304" pitchFamily="18" charset="0"/>
              <a:ea typeface="宋体" panose="02010600030101010101" pitchFamily="2" charset="-122"/>
              <a:cs typeface="+mn-cs"/>
            </a:endParaRPr>
          </a:p>
        </p:txBody>
      </p:sp>
      <p:sp>
        <p:nvSpPr>
          <p:cNvPr id="61445" name="下弧形箭头 61444">
            <a:hlinkClick r:id="rId1" action="ppaction://hlinksldjump"/>
          </p:cNvPr>
          <p:cNvSpPr/>
          <p:nvPr/>
        </p:nvSpPr>
        <p:spPr>
          <a:xfrm>
            <a:off x="2279650" y="2492375"/>
            <a:ext cx="7643813" cy="1066800"/>
          </a:xfrm>
          <a:prstGeom prst="curvedUpArrow">
            <a:avLst>
              <a:gd name="adj1" fmla="val 66160"/>
              <a:gd name="adj2" fmla="val 132321"/>
              <a:gd name="adj3" fmla="val 41666"/>
            </a:avLst>
          </a:prstGeom>
          <a:solidFill>
            <a:srgbClr val="CC99FF"/>
          </a:solidFill>
          <a:ln w="9525" cap="flat" cmpd="sng">
            <a:solidFill>
              <a:schemeClr val="tx1"/>
            </a:solidFill>
            <a:prstDash val="solid"/>
            <a:miter/>
            <a:headEnd type="none" w="med" len="med"/>
            <a:tailEnd type="none" w="med" len="med"/>
          </a:ln>
        </p:spPr>
        <p:txBody>
          <a:bodyPr wrap="none" anchor="ctr"/>
          <a:lstStyle/>
          <a:p>
            <a:pPr marL="0" marR="0" lvl="0" indent="0" algn="ctr" defTabSz="914400" rtl="0" eaLnBrk="1" fontAlgn="base" latinLnBrk="0" hangingPunct="1">
              <a:spcBef>
                <a:spcPct val="0"/>
              </a:spcBef>
              <a:spcAft>
                <a:spcPct val="0"/>
              </a:spcAft>
              <a:buClr>
                <a:srgbClr val="000000"/>
              </a:buClr>
              <a:buSzTx/>
              <a:buFont typeface="Arial" panose="020B0604020202020204" pitchFamily="34" charset="0"/>
              <a:buNone/>
              <a:defRPr/>
            </a:pPr>
            <a:r>
              <a:rPr kumimoji="0" lang="zh-CN" altLang="en-US" sz="4000" b="1" i="0" u="none" strike="noStrike" kern="1200" cap="none" spc="0" normalizeH="0" baseline="0" noProof="1">
                <a:ln>
                  <a:noFill/>
                </a:ln>
                <a:solidFill>
                  <a:schemeClr val="tx2"/>
                </a:solidFill>
                <a:effectLst>
                  <a:outerShdw blurRad="38100" dist="38100" dir="2700000">
                    <a:srgbClr val="000000"/>
                  </a:outerShdw>
                </a:effectLst>
                <a:uLnTx/>
                <a:uFillTx/>
                <a:latin typeface="Times New Roman" panose="02020603050405020304" pitchFamily="18" charset="0"/>
                <a:ea typeface="黑体" panose="02010609060101010101" pitchFamily="49" charset="-122"/>
                <a:cs typeface="+mn-ea"/>
              </a:rPr>
              <a:t>在一定条件下</a:t>
            </a:r>
            <a:endParaRPr kumimoji="0" lang="zh-CN" altLang="en-US" sz="4000" b="1" i="0" u="none" strike="noStrike" kern="1200" cap="none" spc="0" normalizeH="0" baseline="0" noProof="1">
              <a:ln>
                <a:noFill/>
              </a:ln>
              <a:solidFill>
                <a:schemeClr val="tx2"/>
              </a:solidFill>
              <a:effectLst>
                <a:outerShdw blurRad="38100" dist="38100" dir="2700000">
                  <a:srgbClr val="000000"/>
                </a:outerShdw>
              </a:effectLst>
              <a:uLnTx/>
              <a:uFillTx/>
              <a:latin typeface="Times New Roman" panose="02020603050405020304" pitchFamily="18" charset="0"/>
              <a:ea typeface="黑体" panose="02010609060101010101" pitchFamily="49" charset="-122"/>
              <a:cs typeface="+mn-ea"/>
            </a:endParaRPr>
          </a:p>
        </p:txBody>
      </p:sp>
      <p:sp>
        <p:nvSpPr>
          <p:cNvPr id="61446" name="椭圆 61445"/>
          <p:cNvSpPr/>
          <p:nvPr/>
        </p:nvSpPr>
        <p:spPr>
          <a:xfrm>
            <a:off x="3514725" y="3886200"/>
            <a:ext cx="5226050" cy="1676400"/>
          </a:xfrm>
          <a:prstGeom prst="ellipse">
            <a:avLst/>
          </a:prstGeom>
          <a:solidFill>
            <a:schemeClr val="accent1"/>
          </a:solidFill>
          <a:ln w="9525" cap="flat" cmpd="sng">
            <a:solidFill>
              <a:schemeClr val="tx1"/>
            </a:solidFill>
            <a:prstDash val="solid"/>
            <a:round/>
            <a:headEnd type="none" w="med" len="med"/>
            <a:tailEnd type="none" w="med" len="med"/>
          </a:ln>
        </p:spPr>
        <p:txBody>
          <a:bodyPr anchor="t"/>
          <a:p>
            <a:pPr lvl="0"/>
            <a:endParaRPr lang="zh-CN" altLang="en-US" dirty="0">
              <a:latin typeface="Arial" panose="020B0604020202020204" pitchFamily="34" charset="0"/>
              <a:ea typeface="宋体" panose="02010600030101010101" pitchFamily="2" charset="-122"/>
            </a:endParaRPr>
          </a:p>
        </p:txBody>
      </p:sp>
      <p:sp>
        <p:nvSpPr>
          <p:cNvPr id="61447" name="文本框 61446"/>
          <p:cNvSpPr txBox="1"/>
          <p:nvPr/>
        </p:nvSpPr>
        <p:spPr>
          <a:xfrm>
            <a:off x="4295775" y="4365625"/>
            <a:ext cx="3965575" cy="762000"/>
          </a:xfrm>
          <a:prstGeom prst="rect">
            <a:avLst/>
          </a:prstGeom>
          <a:noFill/>
          <a:ln w="38100">
            <a:noFill/>
          </a:ln>
        </p:spPr>
        <p:txBody>
          <a:bodyPr anchor="t">
            <a:spAutoFit/>
          </a:bodyPr>
          <a:p>
            <a:pPr lvl="0">
              <a:spcBef>
                <a:spcPct val="50000"/>
              </a:spcBef>
            </a:pPr>
            <a:r>
              <a:rPr lang="zh-CN" altLang="en-US" sz="4400" b="1" dirty="0">
                <a:solidFill>
                  <a:srgbClr val="CC0000"/>
                </a:solidFill>
                <a:latin typeface="Times New Roman" panose="02020603050405020304" pitchFamily="18" charset="0"/>
                <a:ea typeface="宋体" panose="02010600030101010101" pitchFamily="2" charset="-122"/>
              </a:rPr>
              <a:t>积极对待挫折</a:t>
            </a:r>
            <a:endParaRPr lang="zh-CN" altLang="en-US" sz="4400" b="1" dirty="0">
              <a:solidFill>
                <a:srgbClr val="CC0000"/>
              </a:solidFill>
              <a:latin typeface="Times New Roman" panose="02020603050405020304" pitchFamily="18" charset="0"/>
              <a:ea typeface="宋体" panose="02010600030101010101" pitchFamily="2" charset="-122"/>
            </a:endParaRPr>
          </a:p>
        </p:txBody>
      </p:sp>
      <p:sp>
        <p:nvSpPr>
          <p:cNvPr id="61448" name="矩形 61447"/>
          <p:cNvSpPr/>
          <p:nvPr/>
        </p:nvSpPr>
        <p:spPr>
          <a:xfrm>
            <a:off x="679768" y="5747068"/>
            <a:ext cx="10895330" cy="1005840"/>
          </a:xfrm>
          <a:prstGeom prst="rect">
            <a:avLst/>
          </a:prstGeom>
          <a:noFill/>
          <a:ln w="38100">
            <a:noFill/>
          </a:ln>
        </p:spPr>
        <p:txBody>
          <a:bodyPr wrap="none" anchor="t">
            <a:spAutoFit/>
          </a:bodyPr>
          <a:p>
            <a:pPr lvl="0" algn="l">
              <a:spcBef>
                <a:spcPct val="50000"/>
              </a:spcBef>
            </a:pPr>
            <a:r>
              <a:rPr lang="zh-CN" altLang="en-US" sz="6000" b="1" dirty="0">
                <a:solidFill>
                  <a:srgbClr val="FFFF00"/>
                </a:solidFill>
                <a:latin typeface="Times New Roman" panose="02020603050405020304" pitchFamily="18" charset="0"/>
                <a:ea typeface="宋体" panose="02010600030101010101" pitchFamily="2" charset="-122"/>
              </a:rPr>
              <a:t>面对挫折会出现哪些不同态度？</a:t>
            </a:r>
            <a:endParaRPr lang="zh-CN" altLang="en-US" sz="6000" b="1" dirty="0">
              <a:solidFill>
                <a:srgbClr val="FFFF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 calcmode="lin" valueType="num">
                                      <p:cBhvr>
                                        <p:cTn id="7" dur="500" fill="hold"/>
                                        <p:tgtEl>
                                          <p:spTgt spid="61442"/>
                                        </p:tgtEl>
                                        <p:attrNameLst>
                                          <p:attrName>ppt_x</p:attrName>
                                        </p:attrNameLst>
                                      </p:cBhvr>
                                      <p:tavLst>
                                        <p:tav tm="0">
                                          <p:val>
                                            <p:strVal val="0-#ppt_w/2"/>
                                          </p:val>
                                        </p:tav>
                                        <p:tav tm="100000">
                                          <p:val>
                                            <p:strVal val="#ppt_x"/>
                                          </p:val>
                                        </p:tav>
                                      </p:tavLst>
                                    </p:anim>
                                    <p:anim calcmode="lin" valueType="num">
                                      <p:cBhvr>
                                        <p:cTn id="8" dur="500" fill="hold"/>
                                        <p:tgtEl>
                                          <p:spTgt spid="614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1443"/>
                                        </p:tgtEl>
                                        <p:attrNameLst>
                                          <p:attrName>style.visibility</p:attrName>
                                        </p:attrNameLst>
                                      </p:cBhvr>
                                      <p:to>
                                        <p:strVal val="visible"/>
                                      </p:to>
                                    </p:set>
                                    <p:anim calcmode="lin" valueType="num">
                                      <p:cBhvr>
                                        <p:cTn id="12" dur="500" fill="hold"/>
                                        <p:tgtEl>
                                          <p:spTgt spid="61443"/>
                                        </p:tgtEl>
                                        <p:attrNameLst>
                                          <p:attrName>ppt_x</p:attrName>
                                        </p:attrNameLst>
                                      </p:cBhvr>
                                      <p:tavLst>
                                        <p:tav tm="0">
                                          <p:val>
                                            <p:strVal val="0-#ppt_w/2"/>
                                          </p:val>
                                        </p:tav>
                                        <p:tav tm="100000">
                                          <p:val>
                                            <p:strVal val="#ppt_x"/>
                                          </p:val>
                                        </p:tav>
                                      </p:tavLst>
                                    </p:anim>
                                    <p:anim calcmode="lin" valueType="num">
                                      <p:cBhvr>
                                        <p:cTn id="13" dur="500" fill="hold"/>
                                        <p:tgtEl>
                                          <p:spTgt spid="6144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61444"/>
                                        </p:tgtEl>
                                        <p:attrNameLst>
                                          <p:attrName>style.visibility</p:attrName>
                                        </p:attrNameLst>
                                      </p:cBhvr>
                                      <p:to>
                                        <p:strVal val="visible"/>
                                      </p:to>
                                    </p:set>
                                    <p:anim calcmode="lin" valueType="num">
                                      <p:cBhvr>
                                        <p:cTn id="16" dur="500" fill="hold"/>
                                        <p:tgtEl>
                                          <p:spTgt spid="61444"/>
                                        </p:tgtEl>
                                        <p:attrNameLst>
                                          <p:attrName>ppt_x</p:attrName>
                                        </p:attrNameLst>
                                      </p:cBhvr>
                                      <p:tavLst>
                                        <p:tav tm="0">
                                          <p:val>
                                            <p:strVal val="0-#ppt_w/2"/>
                                          </p:val>
                                        </p:tav>
                                        <p:tav tm="100000">
                                          <p:val>
                                            <p:strVal val="#ppt_x"/>
                                          </p:val>
                                        </p:tav>
                                      </p:tavLst>
                                    </p:anim>
                                    <p:anim calcmode="lin" valueType="num">
                                      <p:cBhvr>
                                        <p:cTn id="17" dur="500" fill="hold"/>
                                        <p:tgtEl>
                                          <p:spTgt spid="6144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61445"/>
                                        </p:tgtEl>
                                        <p:attrNameLst>
                                          <p:attrName>style.visibility</p:attrName>
                                        </p:attrNameLst>
                                      </p:cBhvr>
                                      <p:to>
                                        <p:strVal val="visible"/>
                                      </p:to>
                                    </p:set>
                                    <p:anim calcmode="lin" valueType="num">
                                      <p:cBhvr>
                                        <p:cTn id="22" dur="500" fill="hold"/>
                                        <p:tgtEl>
                                          <p:spTgt spid="61445"/>
                                        </p:tgtEl>
                                        <p:attrNameLst>
                                          <p:attrName>ppt_x</p:attrName>
                                        </p:attrNameLst>
                                      </p:cBhvr>
                                      <p:tavLst>
                                        <p:tav tm="0">
                                          <p:val>
                                            <p:strVal val="0-#ppt_w/2"/>
                                          </p:val>
                                        </p:tav>
                                        <p:tav tm="100000">
                                          <p:val>
                                            <p:strVal val="#ppt_x"/>
                                          </p:val>
                                        </p:tav>
                                      </p:tavLst>
                                    </p:anim>
                                    <p:anim calcmode="lin" valueType="num">
                                      <p:cBhvr>
                                        <p:cTn id="23" dur="500" fill="hold"/>
                                        <p:tgtEl>
                                          <p:spTgt spid="6144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61446"/>
                                        </p:tgtEl>
                                        <p:attrNameLst>
                                          <p:attrName>style.visibility</p:attrName>
                                        </p:attrNameLst>
                                      </p:cBhvr>
                                      <p:to>
                                        <p:strVal val="visible"/>
                                      </p:to>
                                    </p:set>
                                    <p:anim calcmode="lin" valueType="num">
                                      <p:cBhvr>
                                        <p:cTn id="28" dur="500" fill="hold"/>
                                        <p:tgtEl>
                                          <p:spTgt spid="61446"/>
                                        </p:tgtEl>
                                        <p:attrNameLst>
                                          <p:attrName>ppt_x</p:attrName>
                                        </p:attrNameLst>
                                      </p:cBhvr>
                                      <p:tavLst>
                                        <p:tav tm="0">
                                          <p:val>
                                            <p:strVal val="0-#ppt_w/2"/>
                                          </p:val>
                                        </p:tav>
                                        <p:tav tm="100000">
                                          <p:val>
                                            <p:strVal val="#ppt_x"/>
                                          </p:val>
                                        </p:tav>
                                      </p:tavLst>
                                    </p:anim>
                                    <p:anim calcmode="lin" valueType="num">
                                      <p:cBhvr>
                                        <p:cTn id="29" dur="500" fill="hold"/>
                                        <p:tgtEl>
                                          <p:spTgt spid="61446"/>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 presetClass="entr" presetSubtype="8" fill="hold" grpId="0" nodeType="afterEffect">
                                  <p:stCondLst>
                                    <p:cond delay="0"/>
                                  </p:stCondLst>
                                  <p:childTnLst>
                                    <p:set>
                                      <p:cBhvr>
                                        <p:cTn id="32" dur="1" fill="hold">
                                          <p:stCondLst>
                                            <p:cond delay="0"/>
                                          </p:stCondLst>
                                        </p:cTn>
                                        <p:tgtEl>
                                          <p:spTgt spid="61447"/>
                                        </p:tgtEl>
                                        <p:attrNameLst>
                                          <p:attrName>style.visibility</p:attrName>
                                        </p:attrNameLst>
                                      </p:cBhvr>
                                      <p:to>
                                        <p:strVal val="visible"/>
                                      </p:to>
                                    </p:set>
                                    <p:anim calcmode="lin" valueType="num">
                                      <p:cBhvr>
                                        <p:cTn id="33" dur="500" fill="hold"/>
                                        <p:tgtEl>
                                          <p:spTgt spid="61447"/>
                                        </p:tgtEl>
                                        <p:attrNameLst>
                                          <p:attrName>ppt_x</p:attrName>
                                        </p:attrNameLst>
                                      </p:cBhvr>
                                      <p:tavLst>
                                        <p:tav tm="0">
                                          <p:val>
                                            <p:strVal val="0-#ppt_w/2"/>
                                          </p:val>
                                        </p:tav>
                                        <p:tav tm="100000">
                                          <p:val>
                                            <p:strVal val="#ppt_x"/>
                                          </p:val>
                                        </p:tav>
                                      </p:tavLst>
                                    </p:anim>
                                    <p:anim calcmode="lin" valueType="num">
                                      <p:cBhvr>
                                        <p:cTn id="34" dur="500" fill="hold"/>
                                        <p:tgtEl>
                                          <p:spTgt spid="6144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61448"/>
                                        </p:tgtEl>
                                        <p:attrNameLst>
                                          <p:attrName>style.visibility</p:attrName>
                                        </p:attrNameLst>
                                      </p:cBhvr>
                                      <p:to>
                                        <p:strVal val="visible"/>
                                      </p:to>
                                    </p:set>
                                    <p:anim calcmode="lin" valueType="num">
                                      <p:cBhvr>
                                        <p:cTn id="39" dur="500" fill="hold"/>
                                        <p:tgtEl>
                                          <p:spTgt spid="61448"/>
                                        </p:tgtEl>
                                        <p:attrNameLst>
                                          <p:attrName>ppt_x</p:attrName>
                                        </p:attrNameLst>
                                      </p:cBhvr>
                                      <p:tavLst>
                                        <p:tav tm="0">
                                          <p:val>
                                            <p:strVal val="0-#ppt_w/2"/>
                                          </p:val>
                                        </p:tav>
                                        <p:tav tm="100000">
                                          <p:val>
                                            <p:strVal val="#ppt_x"/>
                                          </p:val>
                                        </p:tav>
                                      </p:tavLst>
                                    </p:anim>
                                    <p:anim calcmode="lin" valueType="num">
                                      <p:cBhvr>
                                        <p:cTn id="40" dur="500" fill="hold"/>
                                        <p:tgtEl>
                                          <p:spTgt spid="61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bldLvl="0" animBg="1"/>
      <p:bldP spid="61443" grpId="0" bldLvl="0" animBg="1"/>
      <p:bldP spid="61444" grpId="0" bldLvl="0" animBg="1"/>
      <p:bldP spid="61445" grpId="0" bldLvl="0" animBg="1"/>
      <p:bldP spid="61447" grpId="0"/>
      <p:bldP spid="6144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9394" name="AutoShape 16"/>
          <p:cNvSpPr/>
          <p:nvPr/>
        </p:nvSpPr>
        <p:spPr>
          <a:xfrm>
            <a:off x="119380" y="2851785"/>
            <a:ext cx="5162550" cy="2520950"/>
          </a:xfrm>
          <a:prstGeom prst="roundRect">
            <a:avLst>
              <a:gd name="adj" fmla="val 9481"/>
            </a:avLst>
          </a:prstGeom>
          <a:noFill/>
          <a:ln w="19050" cap="flat" cmpd="sng">
            <a:solidFill>
              <a:schemeClr val="tx1"/>
            </a:solidFill>
            <a:prstDash val="solid"/>
            <a:round/>
            <a:headEnd type="none" w="med" len="med"/>
            <a:tailEnd type="none" w="med" len="med"/>
          </a:ln>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59398" name="AutoShape 20"/>
          <p:cNvSpPr/>
          <p:nvPr/>
        </p:nvSpPr>
        <p:spPr>
          <a:xfrm>
            <a:off x="5410200" y="2851785"/>
            <a:ext cx="6452870" cy="2559685"/>
          </a:xfrm>
          <a:prstGeom prst="roundRect">
            <a:avLst>
              <a:gd name="adj" fmla="val 9481"/>
            </a:avLst>
          </a:prstGeom>
          <a:noFill/>
          <a:ln w="19050" cap="flat" cmpd="sng">
            <a:solidFill>
              <a:schemeClr val="tx1"/>
            </a:solidFill>
            <a:prstDash val="solid"/>
            <a:round/>
            <a:headEnd type="none" w="med" len="med"/>
            <a:tailEnd type="none" w="med" len="med"/>
          </a:ln>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grpSp>
        <p:nvGrpSpPr>
          <p:cNvPr id="9" name="组合 8"/>
          <p:cNvGrpSpPr/>
          <p:nvPr/>
        </p:nvGrpSpPr>
        <p:grpSpPr>
          <a:xfrm>
            <a:off x="1134110" y="2364105"/>
            <a:ext cx="2715222" cy="718820"/>
            <a:chOff x="2085" y="2085"/>
            <a:chExt cx="4545" cy="1132"/>
          </a:xfrm>
        </p:grpSpPr>
        <p:grpSp>
          <p:nvGrpSpPr>
            <p:cNvPr id="2" name="组合 18435"/>
            <p:cNvGrpSpPr/>
            <p:nvPr/>
          </p:nvGrpSpPr>
          <p:grpSpPr>
            <a:xfrm>
              <a:off x="2085" y="2085"/>
              <a:ext cx="4545" cy="1060"/>
              <a:chOff x="0" y="0"/>
              <a:chExt cx="1773" cy="240"/>
            </a:xfrm>
          </p:grpSpPr>
          <p:sp>
            <p:nvSpPr>
              <p:cNvPr id="49156" name="AutoShape 18"/>
              <p:cNvSpPr>
                <a:spLocks noChangeArrowheads="1"/>
              </p:cNvSpPr>
              <p:nvPr/>
            </p:nvSpPr>
            <p:spPr bwMode="auto">
              <a:xfrm>
                <a:off x="0" y="0"/>
                <a:ext cx="1773" cy="240"/>
              </a:xfrm>
              <a:prstGeom prst="roundRect">
                <a:avLst>
                  <a:gd name="adj" fmla="val 27917"/>
                </a:avLst>
              </a:prstGeom>
              <a:solidFill>
                <a:srgbClr val="7BB11B"/>
              </a:solidFill>
              <a:ln w="9525">
                <a:noFill/>
                <a:round/>
              </a:ln>
              <a:effectLst>
                <a:outerShdw dist="25400" dir="5400000" algn="ctr" rotWithShape="0">
                  <a:srgbClr val="1C1C1C">
                    <a:alpha val="50000"/>
                  </a:srgbClr>
                </a:outerShdw>
              </a:effectLst>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157" name="AutoShape 19"/>
              <p:cNvSpPr/>
              <p:nvPr/>
            </p:nvSpPr>
            <p:spPr>
              <a:xfrm>
                <a:off x="12" y="2"/>
                <a:ext cx="1748" cy="108"/>
              </a:xfrm>
              <a:prstGeom prst="roundRect">
                <a:avLst>
                  <a:gd name="adj" fmla="val 50000"/>
                </a:avLst>
              </a:prstGeom>
              <a:gradFill rotWithShape="1">
                <a:gsLst>
                  <a:gs pos="0">
                    <a:srgbClr val="FFFFFF">
                      <a:alpha val="29999"/>
                    </a:srgbClr>
                  </a:gs>
                  <a:gs pos="100000">
                    <a:srgbClr val="7BB11B">
                      <a:alpha val="29999"/>
                    </a:srgbClr>
                  </a:gs>
                </a:gsLst>
                <a:lin ang="5400000" scaled="1"/>
                <a:tileRect/>
              </a:gradFill>
              <a:ln w="9525">
                <a:noFill/>
              </a:ln>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grpSp>
        <p:sp>
          <p:nvSpPr>
            <p:cNvPr id="49162" name="Rectangle 41"/>
            <p:cNvSpPr/>
            <p:nvPr/>
          </p:nvSpPr>
          <p:spPr>
            <a:xfrm>
              <a:off x="2458" y="2113"/>
              <a:ext cx="3901" cy="1104"/>
            </a:xfrm>
            <a:prstGeom prst="rect">
              <a:avLst/>
            </a:prstGeom>
            <a:noFill/>
            <a:ln w="9525">
              <a:noFill/>
            </a:ln>
          </p:spPr>
          <p:txBody>
            <a:bodyPr wrap="square" anchor="t">
              <a:spAutoFit/>
            </a:bodyPr>
            <a:p>
              <a:pPr lvl="0" algn="ctr" eaLnBrk="0" hangingPunct="0">
                <a:buFont typeface="Arial" panose="020B0604020202020204" pitchFamily="34" charset="0"/>
                <a:buNone/>
              </a:pPr>
              <a:r>
                <a:rPr lang="zh-CN" altLang="en-US" sz="4000" b="1" dirty="0">
                  <a:solidFill>
                    <a:srgbClr val="FFFFFF"/>
                  </a:solidFill>
                  <a:latin typeface="Arial" panose="020B0604020202020204" pitchFamily="34" charset="0"/>
                  <a:ea typeface="宋体" panose="02010600030101010101" pitchFamily="2" charset="-122"/>
                </a:rPr>
                <a:t>消极态度</a:t>
              </a:r>
              <a:endParaRPr lang="zh-CN" altLang="en-US" sz="4000" b="1" dirty="0">
                <a:solidFill>
                  <a:srgbClr val="FFFFFF"/>
                </a:solidFill>
                <a:latin typeface="Arial" panose="020B0604020202020204" pitchFamily="34" charset="0"/>
                <a:ea typeface="宋体" panose="02010600030101010101" pitchFamily="2" charset="-122"/>
              </a:endParaRPr>
            </a:p>
          </p:txBody>
        </p:sp>
      </p:grpSp>
      <p:grpSp>
        <p:nvGrpSpPr>
          <p:cNvPr id="10" name="组合 9"/>
          <p:cNvGrpSpPr/>
          <p:nvPr/>
        </p:nvGrpSpPr>
        <p:grpSpPr>
          <a:xfrm>
            <a:off x="7193915" y="2350135"/>
            <a:ext cx="2885440" cy="701040"/>
            <a:chOff x="11415" y="1998"/>
            <a:chExt cx="4544" cy="1104"/>
          </a:xfrm>
        </p:grpSpPr>
        <p:grpSp>
          <p:nvGrpSpPr>
            <p:cNvPr id="4" name="组合 18439"/>
            <p:cNvGrpSpPr/>
            <p:nvPr/>
          </p:nvGrpSpPr>
          <p:grpSpPr>
            <a:xfrm>
              <a:off x="11415" y="1998"/>
              <a:ext cx="4545" cy="1022"/>
              <a:chOff x="0" y="0"/>
              <a:chExt cx="1773" cy="240"/>
            </a:xfrm>
          </p:grpSpPr>
          <p:sp>
            <p:nvSpPr>
              <p:cNvPr id="49160" name="AutoShape 22"/>
              <p:cNvSpPr>
                <a:spLocks noChangeArrowheads="1"/>
              </p:cNvSpPr>
              <p:nvPr/>
            </p:nvSpPr>
            <p:spPr bwMode="auto">
              <a:xfrm>
                <a:off x="0" y="0"/>
                <a:ext cx="1773" cy="240"/>
              </a:xfrm>
              <a:prstGeom prst="roundRect">
                <a:avLst>
                  <a:gd name="adj" fmla="val 27917"/>
                </a:avLst>
              </a:prstGeom>
              <a:solidFill>
                <a:srgbClr val="FF7C80"/>
              </a:solidFill>
              <a:ln w="9525">
                <a:noFill/>
                <a:round/>
              </a:ln>
              <a:effectLst>
                <a:outerShdw dist="25400" dir="5400000" algn="ctr" rotWithShape="0">
                  <a:srgbClr val="1C1C1C">
                    <a:alpha val="50000"/>
                  </a:srgbClr>
                </a:outerShdw>
              </a:effectLst>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161" name="AutoShape 23"/>
              <p:cNvSpPr/>
              <p:nvPr/>
            </p:nvSpPr>
            <p:spPr>
              <a:xfrm>
                <a:off x="12" y="2"/>
                <a:ext cx="1748" cy="108"/>
              </a:xfrm>
              <a:prstGeom prst="roundRect">
                <a:avLst>
                  <a:gd name="adj" fmla="val 50000"/>
                </a:avLst>
              </a:prstGeom>
              <a:gradFill rotWithShape="1">
                <a:gsLst>
                  <a:gs pos="0">
                    <a:srgbClr val="FFFFFF">
                      <a:alpha val="29999"/>
                    </a:srgbClr>
                  </a:gs>
                  <a:gs pos="100000">
                    <a:srgbClr val="FF7C80">
                      <a:alpha val="29999"/>
                    </a:srgbClr>
                  </a:gs>
                </a:gsLst>
                <a:lin ang="5400000" scaled="1"/>
                <a:tileRect/>
              </a:gradFill>
              <a:ln w="9525">
                <a:noFill/>
              </a:ln>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grpSp>
        <p:sp>
          <p:nvSpPr>
            <p:cNvPr id="49163" name="Rectangle 42"/>
            <p:cNvSpPr/>
            <p:nvPr/>
          </p:nvSpPr>
          <p:spPr>
            <a:xfrm>
              <a:off x="11868" y="1998"/>
              <a:ext cx="3490" cy="1105"/>
            </a:xfrm>
            <a:prstGeom prst="rect">
              <a:avLst/>
            </a:prstGeom>
            <a:noFill/>
            <a:ln w="9525">
              <a:noFill/>
            </a:ln>
          </p:spPr>
          <p:txBody>
            <a:bodyPr wrap="none" anchor="t">
              <a:spAutoFit/>
            </a:bodyPr>
            <a:p>
              <a:pPr lvl="0" algn="ctr" eaLnBrk="0" hangingPunct="0">
                <a:buFont typeface="Arial" panose="020B0604020202020204" pitchFamily="34" charset="0"/>
                <a:buNone/>
              </a:pPr>
              <a:r>
                <a:rPr lang="zh-CN" altLang="en-US" sz="4000" b="1" dirty="0">
                  <a:solidFill>
                    <a:srgbClr val="FFFFFF"/>
                  </a:solidFill>
                  <a:latin typeface="Arial" panose="020B0604020202020204" pitchFamily="34" charset="0"/>
                  <a:ea typeface="宋体" panose="02010600030101010101" pitchFamily="2" charset="-122"/>
                </a:rPr>
                <a:t>积极态度</a:t>
              </a:r>
              <a:endParaRPr lang="zh-CN" altLang="en-US" sz="4000" b="1" dirty="0">
                <a:solidFill>
                  <a:srgbClr val="FFFFFF"/>
                </a:solidFill>
                <a:latin typeface="Arial" panose="020B0604020202020204" pitchFamily="34" charset="0"/>
                <a:ea typeface="宋体" panose="02010600030101010101" pitchFamily="2" charset="-122"/>
              </a:endParaRPr>
            </a:p>
          </p:txBody>
        </p:sp>
      </p:grpSp>
      <p:sp>
        <p:nvSpPr>
          <p:cNvPr id="59404" name="Rectangle 43"/>
          <p:cNvSpPr/>
          <p:nvPr/>
        </p:nvSpPr>
        <p:spPr>
          <a:xfrm>
            <a:off x="119380" y="3121660"/>
            <a:ext cx="4983480" cy="2326640"/>
          </a:xfrm>
          <a:prstGeom prst="rect">
            <a:avLst/>
          </a:prstGeom>
          <a:noFill/>
          <a:ln w="9525">
            <a:noFill/>
          </a:ln>
        </p:spPr>
        <p:txBody>
          <a:bodyPr wrap="square" anchor="t">
            <a:spAutoFit/>
          </a:bodyPr>
          <a:p>
            <a:pPr lvl="0" eaLnBrk="0" hangingPunct="0">
              <a:lnSpc>
                <a:spcPct val="80000"/>
              </a:lnSpc>
              <a:buClr>
                <a:srgbClr val="92D050"/>
              </a:buClr>
              <a:buFont typeface="Arial" panose="020B0604020202020204" pitchFamily="34" charset="0"/>
              <a:buChar char="•"/>
            </a:pPr>
            <a:r>
              <a:rPr lang="zh-CN" altLang="en-US" sz="4400" b="1" dirty="0">
                <a:latin typeface="黑体" panose="02010609060101010101" pitchFamily="49" charset="-122"/>
                <a:ea typeface="黑体" panose="02010609060101010101" pitchFamily="49" charset="-122"/>
              </a:rPr>
              <a:t>有的人会向挫折屈服，陷入焦虑不安、悲观失望的消极情绪中不能自拔。</a:t>
            </a:r>
            <a:endParaRPr lang="zh-CN" altLang="en-US" sz="4400" b="1" dirty="0">
              <a:latin typeface="黑体" panose="02010609060101010101" pitchFamily="49" charset="-122"/>
              <a:ea typeface="黑体" panose="02010609060101010101" pitchFamily="49" charset="-122"/>
            </a:endParaRPr>
          </a:p>
        </p:txBody>
      </p:sp>
      <p:sp>
        <p:nvSpPr>
          <p:cNvPr id="59405" name="Rectangle 44"/>
          <p:cNvSpPr/>
          <p:nvPr/>
        </p:nvSpPr>
        <p:spPr>
          <a:xfrm>
            <a:off x="5450205" y="3121660"/>
            <a:ext cx="6413500" cy="2326640"/>
          </a:xfrm>
          <a:prstGeom prst="rect">
            <a:avLst/>
          </a:prstGeom>
          <a:noFill/>
          <a:ln w="9525">
            <a:noFill/>
          </a:ln>
        </p:spPr>
        <p:txBody>
          <a:bodyPr wrap="square" anchor="t">
            <a:spAutoFit/>
          </a:bodyPr>
          <a:p>
            <a:pPr lvl="0" eaLnBrk="0" hangingPunct="0">
              <a:lnSpc>
                <a:spcPct val="80000"/>
              </a:lnSpc>
              <a:buClr>
                <a:srgbClr val="FF66FF"/>
              </a:buClr>
              <a:buFont typeface="Arial" panose="020B0604020202020204" pitchFamily="34" charset="0"/>
              <a:buChar char="•"/>
            </a:pPr>
            <a:r>
              <a:rPr lang="zh-CN" altLang="en-US" sz="4400" b="1" dirty="0">
                <a:latin typeface="黑体" panose="02010609060101010101" pitchFamily="49" charset="-122"/>
                <a:ea typeface="黑体" panose="02010609060101010101" pitchFamily="49" charset="-122"/>
              </a:rPr>
              <a:t>有的人会勇敢地面对挫折，冷静思考，认真分析原因,寻找解决办法，不屈不挠地努力。</a:t>
            </a:r>
            <a:endParaRPr lang="zh-CN" altLang="en-US" sz="4400" b="1" dirty="0">
              <a:latin typeface="黑体" panose="02010609060101010101" pitchFamily="49" charset="-122"/>
              <a:ea typeface="黑体" panose="02010609060101010101" pitchFamily="49" charset="-122"/>
            </a:endParaRPr>
          </a:p>
        </p:txBody>
      </p:sp>
      <p:sp>
        <p:nvSpPr>
          <p:cNvPr id="49166" name="矩形 23565"/>
          <p:cNvSpPr/>
          <p:nvPr/>
        </p:nvSpPr>
        <p:spPr>
          <a:xfrm>
            <a:off x="550863" y="117475"/>
            <a:ext cx="9783762" cy="914400"/>
          </a:xfrm>
          <a:prstGeom prst="rect">
            <a:avLst/>
          </a:prstGeom>
          <a:noFill/>
          <a:ln w="9525">
            <a:noFill/>
          </a:ln>
        </p:spPr>
        <p:txBody>
          <a:bodyPr wrap="none" anchor="t">
            <a:spAutoFit/>
          </a:bodyPr>
          <a:p>
            <a:pPr lvl="0" eaLnBrk="0" hangingPunct="0">
              <a:buFont typeface="Arial" panose="020B0604020202020204" pitchFamily="34" charset="0"/>
              <a:buNone/>
            </a:pPr>
            <a:r>
              <a:rPr lang="zh-CN" altLang="en-US" sz="5400" b="1" dirty="0">
                <a:solidFill>
                  <a:srgbClr val="3333FF"/>
                </a:solidFill>
                <a:latin typeface="Calibri" panose="020F0502020204030204" pitchFamily="34" charset="0"/>
                <a:ea typeface="宋体" panose="02010600030101010101" pitchFamily="2" charset="-122"/>
                <a:sym typeface="宋体" panose="02010600030101010101" pitchFamily="2" charset="-122"/>
              </a:rPr>
              <a:t>面对挫折会出现哪些不同态度？</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100" name="文本框 99"/>
          <p:cNvSpPr txBox="1"/>
          <p:nvPr/>
        </p:nvSpPr>
        <p:spPr>
          <a:xfrm>
            <a:off x="2292350" y="5530533"/>
            <a:ext cx="9571038" cy="1308100"/>
          </a:xfrm>
          <a:prstGeom prst="rect">
            <a:avLst/>
          </a:prstGeom>
          <a:noFill/>
          <a:ln w="9525">
            <a:noFill/>
          </a:ln>
        </p:spPr>
        <p:txBody>
          <a:bodyPr anchor="t">
            <a:spAutoFit/>
          </a:bodyPr>
          <a:p>
            <a:pPr lvl="0" eaLnBrk="0" hangingPunct="0">
              <a:lnSpc>
                <a:spcPct val="90000"/>
              </a:lnSpc>
              <a:buFont typeface="Arial" panose="020B0604020202020204" pitchFamily="34" charset="0"/>
              <a:buNone/>
            </a:pPr>
            <a:r>
              <a:rPr lang="zh-CN" altLang="en-US" sz="4400" b="1" dirty="0">
                <a:solidFill>
                  <a:srgbClr val="0000FF"/>
                </a:solidFill>
                <a:latin typeface="宋体" panose="02010600030101010101" pitchFamily="2" charset="-122"/>
                <a:ea typeface="宋体" panose="02010600030101010101" pitchFamily="2" charset="-122"/>
              </a:rPr>
              <a:t>挫折和逆境对你的人生造成怎样的影响，关键是看你采取什么态度应对。</a:t>
            </a:r>
            <a:endParaRPr lang="zh-CN" altLang="en-US" sz="4400" b="1" dirty="0">
              <a:solidFill>
                <a:srgbClr val="0000FF"/>
              </a:solidFill>
              <a:latin typeface="宋体" panose="02010600030101010101" pitchFamily="2" charset="-122"/>
              <a:ea typeface="宋体" panose="02010600030101010101" pitchFamily="2" charset="-122"/>
            </a:endParaRPr>
          </a:p>
        </p:txBody>
      </p:sp>
      <p:sp>
        <p:nvSpPr>
          <p:cNvPr id="3" name="AutoShape 16"/>
          <p:cNvSpPr/>
          <p:nvPr/>
        </p:nvSpPr>
        <p:spPr>
          <a:xfrm>
            <a:off x="982980" y="5448300"/>
            <a:ext cx="10967720" cy="1390650"/>
          </a:xfrm>
          <a:prstGeom prst="roundRect">
            <a:avLst>
              <a:gd name="adj" fmla="val 9481"/>
            </a:avLst>
          </a:prstGeom>
          <a:noFill/>
          <a:ln w="19050" cap="flat" cmpd="sng">
            <a:solidFill>
              <a:schemeClr val="tx1"/>
            </a:solidFill>
            <a:prstDash val="solid"/>
            <a:round/>
            <a:headEnd type="none" w="med" len="med"/>
            <a:tailEnd type="none" w="med" len="med"/>
          </a:ln>
        </p:spPr>
        <p:txBody>
          <a:bodyPr wrap="none" anchor="ctr"/>
          <a:p>
            <a:pPr lvl="0" eaLnBrk="0" hangingPunct="0">
              <a:buFont typeface="Arial" panose="020B0604020202020204" pitchFamily="34" charset="0"/>
              <a:buNone/>
            </a:pPr>
            <a:endParaRPr lang="zh-CN" altLang="en-US" dirty="0">
              <a:latin typeface="Arial" panose="020B0604020202020204" pitchFamily="34" charset="0"/>
              <a:ea typeface="宋体" panose="02010600030101010101" pitchFamily="2" charset="-122"/>
            </a:endParaRPr>
          </a:p>
        </p:txBody>
      </p:sp>
      <p:sp>
        <p:nvSpPr>
          <p:cNvPr id="5" name="AutoShape 18"/>
          <p:cNvSpPr>
            <a:spLocks noChangeArrowheads="1"/>
          </p:cNvSpPr>
          <p:nvPr/>
        </p:nvSpPr>
        <p:spPr bwMode="auto">
          <a:xfrm>
            <a:off x="76835" y="5589905"/>
            <a:ext cx="1774825" cy="1123950"/>
          </a:xfrm>
          <a:prstGeom prst="roundRect">
            <a:avLst>
              <a:gd name="adj" fmla="val 27917"/>
            </a:avLst>
          </a:prstGeom>
          <a:solidFill>
            <a:srgbClr val="00B0F0"/>
          </a:solidFill>
          <a:ln w="9525">
            <a:noFill/>
            <a:round/>
          </a:ln>
          <a:effectLst>
            <a:outerShdw dist="25400" dir="5400000" algn="ctr" rotWithShape="0">
              <a:srgbClr val="1C1C1C">
                <a:alpha val="50000"/>
              </a:srgbClr>
            </a:outerShdw>
          </a:effectLst>
        </p:spPr>
        <p:txBody>
          <a:bodyPr wrap="none" anchor="ctr"/>
          <a:lstStyle/>
          <a:p>
            <a:pPr marL="0" marR="0" lvl="0" indent="0" algn="l" defTabSz="914400" rtl="0" eaLnBrk="0" fontAlgn="base" latinLnBrk="0" hangingPunct="0">
              <a:spcBef>
                <a:spcPct val="0"/>
              </a:spcBef>
              <a:spcAft>
                <a:spcPct val="0"/>
              </a:spcAft>
              <a:buClrTx/>
              <a:buSzTx/>
              <a:buFont typeface="Arial" panose="020B0604020202020204" pitchFamily="34" charset="0"/>
              <a:buNone/>
              <a:defRPr/>
            </a:pPr>
            <a:endParaRPr kumimoji="0" lang="zh-CN" altLang="en-US" sz="5400" b="1" i="0" u="none" strike="noStrike" kern="1200" cap="none" spc="0" normalizeH="0" baseline="0" noProof="0" smtClean="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7" name="Rectangle 41"/>
          <p:cNvSpPr/>
          <p:nvPr/>
        </p:nvSpPr>
        <p:spPr>
          <a:xfrm>
            <a:off x="175895" y="5731828"/>
            <a:ext cx="1547813" cy="822325"/>
          </a:xfrm>
          <a:prstGeom prst="rect">
            <a:avLst/>
          </a:prstGeom>
          <a:noFill/>
          <a:ln w="9525">
            <a:noFill/>
          </a:ln>
        </p:spPr>
        <p:txBody>
          <a:bodyPr anchor="t">
            <a:spAutoFit/>
          </a:bodyPr>
          <a:p>
            <a:pPr lvl="0" algn="ctr" eaLnBrk="0" hangingPunct="0">
              <a:buFont typeface="Arial" panose="020B0604020202020204" pitchFamily="34" charset="0"/>
              <a:buNone/>
            </a:pPr>
            <a:r>
              <a:rPr lang="zh-CN" altLang="en-US" sz="4800" b="1" dirty="0">
                <a:solidFill>
                  <a:srgbClr val="FF0000"/>
                </a:solidFill>
                <a:latin typeface="Arial" panose="020B0604020202020204" pitchFamily="34" charset="0"/>
                <a:ea typeface="宋体" panose="02010600030101010101" pitchFamily="2" charset="-122"/>
                <a:sym typeface="Arial" panose="020B0604020202020204" pitchFamily="34" charset="0"/>
              </a:rPr>
              <a:t>结果</a:t>
            </a:r>
            <a:endParaRPr lang="zh-CN" altLang="en-US" sz="4800" b="1" dirty="0">
              <a:solidFill>
                <a:srgbClr val="FF0000"/>
              </a:solidFill>
              <a:latin typeface="Arial" panose="020B0604020202020204" pitchFamily="34" charset="0"/>
              <a:ea typeface="宋体" panose="02010600030101010101" pitchFamily="2" charset="-122"/>
              <a:sym typeface="Arial" panose="020B0604020202020204" pitchFamily="34" charset="0"/>
            </a:endParaRPr>
          </a:p>
        </p:txBody>
      </p:sp>
      <p:sp>
        <p:nvSpPr>
          <p:cNvPr id="8" name="文本框 7"/>
          <p:cNvSpPr txBox="1"/>
          <p:nvPr/>
        </p:nvSpPr>
        <p:spPr>
          <a:xfrm>
            <a:off x="303530" y="1037590"/>
            <a:ext cx="11558905" cy="1356995"/>
          </a:xfrm>
          <a:prstGeom prst="rect">
            <a:avLst/>
          </a:prstGeom>
          <a:noFill/>
        </p:spPr>
        <p:txBody>
          <a:bodyPr wrap="square" rtlCol="0" anchor="t">
            <a:spAutoFit/>
          </a:bodyPr>
          <a:p>
            <a:pPr>
              <a:lnSpc>
                <a:spcPct val="80000"/>
              </a:lnSpc>
            </a:pPr>
            <a:r>
              <a:rPr lang="en-US" altLang="zh-CN" sz="4800" b="1"/>
              <a:t>  </a:t>
            </a:r>
            <a:r>
              <a:rPr lang="zh-CN" altLang="en-US" sz="4800" b="1"/>
              <a:t>当挫折出现时，不同的人会产生不同的反应，所采取的态度也不一样。</a:t>
            </a:r>
            <a:endParaRPr lang="zh-CN" altLang="en-US" sz="4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59394"/>
                                        </p:tgtEl>
                                        <p:attrNameLst>
                                          <p:attrName>style.visibility</p:attrName>
                                        </p:attrNameLst>
                                      </p:cBhvr>
                                      <p:to>
                                        <p:strVal val="visible"/>
                                      </p:to>
                                    </p:set>
                                    <p:anim calcmode="lin" valueType="num">
                                      <p:cBhvr>
                                        <p:cTn id="23" dur="500" fill="hold"/>
                                        <p:tgtEl>
                                          <p:spTgt spid="59394"/>
                                        </p:tgtEl>
                                        <p:attrNameLst>
                                          <p:attrName>ppt_x</p:attrName>
                                        </p:attrNameLst>
                                      </p:cBhvr>
                                      <p:tavLst>
                                        <p:tav tm="0">
                                          <p:val>
                                            <p:strVal val="#ppt_x"/>
                                          </p:val>
                                        </p:tav>
                                        <p:tav tm="100000">
                                          <p:val>
                                            <p:strVal val="#ppt_x"/>
                                          </p:val>
                                        </p:tav>
                                      </p:tavLst>
                                    </p:anim>
                                    <p:anim calcmode="lin" valueType="num">
                                      <p:cBhvr>
                                        <p:cTn id="24" dur="500" fill="hold"/>
                                        <p:tgtEl>
                                          <p:spTgt spid="5939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9404"/>
                                        </p:tgtEl>
                                        <p:attrNameLst>
                                          <p:attrName>style.visibility</p:attrName>
                                        </p:attrNameLst>
                                      </p:cBhvr>
                                      <p:to>
                                        <p:strVal val="visible"/>
                                      </p:to>
                                    </p:set>
                                    <p:anim calcmode="lin" valueType="num">
                                      <p:cBhvr>
                                        <p:cTn id="27" dur="500" fill="hold"/>
                                        <p:tgtEl>
                                          <p:spTgt spid="59404"/>
                                        </p:tgtEl>
                                        <p:attrNameLst>
                                          <p:attrName>ppt_x</p:attrName>
                                        </p:attrNameLst>
                                      </p:cBhvr>
                                      <p:tavLst>
                                        <p:tav tm="0">
                                          <p:val>
                                            <p:strVal val="#ppt_x"/>
                                          </p:val>
                                        </p:tav>
                                        <p:tav tm="100000">
                                          <p:val>
                                            <p:strVal val="#ppt_x"/>
                                          </p:val>
                                        </p:tav>
                                      </p:tavLst>
                                    </p:anim>
                                    <p:anim calcmode="lin" valueType="num">
                                      <p:cBhvr>
                                        <p:cTn id="28" dur="500" fill="hold"/>
                                        <p:tgtEl>
                                          <p:spTgt spid="59404"/>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59398"/>
                                        </p:tgtEl>
                                        <p:attrNameLst>
                                          <p:attrName>style.visibility</p:attrName>
                                        </p:attrNameLst>
                                      </p:cBhvr>
                                      <p:to>
                                        <p:strVal val="visible"/>
                                      </p:to>
                                    </p:set>
                                    <p:anim calcmode="lin" valueType="num">
                                      <p:cBhvr>
                                        <p:cTn id="32" dur="500" fill="hold"/>
                                        <p:tgtEl>
                                          <p:spTgt spid="59398"/>
                                        </p:tgtEl>
                                        <p:attrNameLst>
                                          <p:attrName>ppt_x</p:attrName>
                                        </p:attrNameLst>
                                      </p:cBhvr>
                                      <p:tavLst>
                                        <p:tav tm="0">
                                          <p:val>
                                            <p:strVal val="#ppt_x"/>
                                          </p:val>
                                        </p:tav>
                                        <p:tav tm="100000">
                                          <p:val>
                                            <p:strVal val="#ppt_x"/>
                                          </p:val>
                                        </p:tav>
                                      </p:tavLst>
                                    </p:anim>
                                    <p:anim calcmode="lin" valueType="num">
                                      <p:cBhvr>
                                        <p:cTn id="33" dur="500" fill="hold"/>
                                        <p:tgtEl>
                                          <p:spTgt spid="5939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59405"/>
                                        </p:tgtEl>
                                        <p:attrNameLst>
                                          <p:attrName>style.visibility</p:attrName>
                                        </p:attrNameLst>
                                      </p:cBhvr>
                                      <p:to>
                                        <p:strVal val="visible"/>
                                      </p:to>
                                    </p:set>
                                    <p:anim calcmode="lin" valueType="num">
                                      <p:cBhvr>
                                        <p:cTn id="36" dur="500" fill="hold"/>
                                        <p:tgtEl>
                                          <p:spTgt spid="59405"/>
                                        </p:tgtEl>
                                        <p:attrNameLst>
                                          <p:attrName>ppt_x</p:attrName>
                                        </p:attrNameLst>
                                      </p:cBhvr>
                                      <p:tavLst>
                                        <p:tav tm="0">
                                          <p:val>
                                            <p:strVal val="#ppt_x"/>
                                          </p:val>
                                        </p:tav>
                                        <p:tav tm="100000">
                                          <p:val>
                                            <p:strVal val="#ppt_x"/>
                                          </p:val>
                                        </p:tav>
                                      </p:tavLst>
                                    </p:anim>
                                    <p:anim calcmode="lin" valueType="num">
                                      <p:cBhvr>
                                        <p:cTn id="37" dur="500" fill="hold"/>
                                        <p:tgtEl>
                                          <p:spTgt spid="5940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ppt_x</p:attrName>
                                        </p:attrNameLst>
                                      </p:cBhvr>
                                      <p:tavLst>
                                        <p:tav tm="0">
                                          <p:val>
                                            <p:strVal val="#ppt_x"/>
                                          </p:val>
                                        </p:tav>
                                        <p:tav tm="100000">
                                          <p:val>
                                            <p:strVal val="#ppt_x"/>
                                          </p:val>
                                        </p:tav>
                                      </p:tavLst>
                                    </p:anim>
                                    <p:anim calcmode="lin" valueType="num">
                                      <p:cBhvr>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500"/>
                            </p:stCondLst>
                            <p:childTnLst>
                              <p:par>
                                <p:cTn id="49" presetID="2" presetClass="entr" presetSubtype="4"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500" fill="hold"/>
                                        <p:tgtEl>
                                          <p:spTgt spid="3"/>
                                        </p:tgtEl>
                                        <p:attrNameLst>
                                          <p:attrName>ppt_x</p:attrName>
                                        </p:attrNameLst>
                                      </p:cBhvr>
                                      <p:tavLst>
                                        <p:tav tm="0">
                                          <p:val>
                                            <p:strVal val="#ppt_x"/>
                                          </p:val>
                                        </p:tav>
                                        <p:tav tm="100000">
                                          <p:val>
                                            <p:strVal val="#ppt_x"/>
                                          </p:val>
                                        </p:tav>
                                      </p:tavLst>
                                    </p:anim>
                                    <p:anim calcmode="lin" valueType="num">
                                      <p:cBhvr>
                                        <p:cTn id="52" dur="500" fill="hold"/>
                                        <p:tgtEl>
                                          <p:spTgt spid="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00"/>
                                        </p:tgtEl>
                                        <p:attrNameLst>
                                          <p:attrName>style.visibility</p:attrName>
                                        </p:attrNameLst>
                                      </p:cBhvr>
                                      <p:to>
                                        <p:strVal val="visible"/>
                                      </p:to>
                                    </p:set>
                                    <p:anim calcmode="lin" valueType="num">
                                      <p:cBhvr>
                                        <p:cTn id="55" dur="500" fill="hold"/>
                                        <p:tgtEl>
                                          <p:spTgt spid="100"/>
                                        </p:tgtEl>
                                        <p:attrNameLst>
                                          <p:attrName>ppt_x</p:attrName>
                                        </p:attrNameLst>
                                      </p:cBhvr>
                                      <p:tavLst>
                                        <p:tav tm="0">
                                          <p:val>
                                            <p:strVal val="#ppt_x"/>
                                          </p:val>
                                        </p:tav>
                                        <p:tav tm="100000">
                                          <p:val>
                                            <p:strVal val="#ppt_x"/>
                                          </p:val>
                                        </p:tav>
                                      </p:tavLst>
                                    </p:anim>
                                    <p:anim calcmode="lin" valueType="num">
                                      <p:cBhvr>
                                        <p:cTn id="5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bldLvl="0" animBg="1"/>
      <p:bldP spid="59398" grpId="0" bldLvl="0" animBg="1"/>
      <p:bldP spid="59404" grpId="0"/>
      <p:bldP spid="59405" grpId="0"/>
      <p:bldP spid="100" grpId="0"/>
      <p:bldP spid="3" grpId="0" bldLvl="0" animBg="1"/>
      <p:bldP spid="5" grpId="0" bldLvl="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3491" name="文本占位符 63490"/>
          <p:cNvSpPr>
            <a:spLocks noGrp="1"/>
          </p:cNvSpPr>
          <p:nvPr>
            <p:ph type="body" idx="1"/>
          </p:nvPr>
        </p:nvSpPr>
        <p:spPr>
          <a:xfrm>
            <a:off x="263525" y="1268413"/>
            <a:ext cx="4064000" cy="990600"/>
          </a:xfrm>
        </p:spPr>
        <p:txBody>
          <a:bodyPr/>
          <a:lstStyle/>
          <a:p>
            <a:pPr marL="342900" marR="0" lvl="0" indent="-342900" algn="just" defTabSz="914400" rtl="0" eaLnBrk="1" fontAlgn="base" latinLnBrk="0" hangingPunct="1">
              <a:lnSpc>
                <a:spcPct val="90000"/>
              </a:lnSpc>
              <a:spcBef>
                <a:spcPct val="20000"/>
              </a:spcBef>
              <a:spcAft>
                <a:spcPct val="0"/>
              </a:spcAft>
              <a:buClr>
                <a:schemeClr val="hlink"/>
              </a:buClr>
              <a:buSzPct val="120000"/>
              <a:buFontTx/>
              <a:buChar char="•"/>
              <a:defRPr/>
            </a:pPr>
            <a:r>
              <a:rPr kumimoji="0" lang="en-US" altLang="zh-CN" sz="4400" b="1" i="0" u="none" strike="noStrike" kern="1200" cap="none" spc="0" normalizeH="0" baseline="0" noProof="1">
                <a:ln>
                  <a:noFill/>
                </a:ln>
                <a:solidFill>
                  <a:srgbClr val="9933FF"/>
                </a:solidFill>
                <a:effectLst>
                  <a:outerShdw blurRad="38100" dist="38100" dir="2700000">
                    <a:srgbClr val="000000"/>
                  </a:outerShdw>
                </a:effectLst>
                <a:uLnTx/>
                <a:uFillTx/>
                <a:latin typeface="Times New Roman" panose="02020603050405020304" pitchFamily="18" charset="0"/>
                <a:ea typeface="+mn-ea"/>
                <a:cs typeface="+mn-cs"/>
              </a:rPr>
              <a:t>1</a:t>
            </a:r>
            <a:r>
              <a:rPr kumimoji="0" lang="zh-CN" altLang="en-US" sz="4400" b="1" i="0" u="none" strike="noStrike" kern="1200" cap="none" spc="0" normalizeH="0" baseline="0" noProof="1">
                <a:ln>
                  <a:noFill/>
                </a:ln>
                <a:solidFill>
                  <a:srgbClr val="9933FF"/>
                </a:solidFill>
                <a:effectLst>
                  <a:outerShdw blurRad="38100" dist="38100" dir="2700000">
                    <a:srgbClr val="000000"/>
                  </a:outerShdw>
                </a:effectLst>
                <a:uLnTx/>
                <a:uFillTx/>
                <a:latin typeface="Times New Roman" panose="02020603050405020304" pitchFamily="18" charset="0"/>
                <a:ea typeface="+mn-ea"/>
                <a:cs typeface="+mn-cs"/>
              </a:rPr>
              <a:t>、</a:t>
            </a:r>
            <a:r>
              <a:rPr kumimoji="0" lang="zh-CN" altLang="en-US" sz="4400" b="1" i="0" u="none" strike="noStrike" kern="1200" cap="none" spc="0" normalizeH="0" baseline="0" noProof="1">
                <a:ln>
                  <a:noFill/>
                </a:ln>
                <a:solidFill>
                  <a:srgbClr val="9933FF"/>
                </a:solidFill>
                <a:effectLst>
                  <a:outerShdw blurRad="38100" dist="38100" dir="2700000">
                    <a:srgbClr val="000000"/>
                  </a:outerShdw>
                </a:effectLst>
                <a:uLnTx/>
                <a:uFillTx/>
                <a:latin typeface="Times New Roman" panose="02020603050405020304" pitchFamily="18" charset="0"/>
                <a:ea typeface="+mn-ea"/>
                <a:cs typeface="+mn-cs"/>
                <a:sym typeface="+mn-ea"/>
              </a:rPr>
              <a:t>遇</a:t>
            </a:r>
            <a:r>
              <a:rPr kumimoji="0" lang="zh-CN" altLang="en-US" sz="4400" b="1" i="0" u="none" strike="noStrike" kern="1200" cap="none" spc="0" normalizeH="0" baseline="0" noProof="1">
                <a:ln>
                  <a:noFill/>
                </a:ln>
                <a:solidFill>
                  <a:srgbClr val="9933FF"/>
                </a:solidFill>
                <a:effectLst>
                  <a:outerShdw blurRad="38100" dist="38100" dir="2700000">
                    <a:srgbClr val="000000"/>
                  </a:outerShdw>
                </a:effectLst>
                <a:uLnTx/>
                <a:uFillTx/>
                <a:latin typeface="Times New Roman" panose="02020603050405020304" pitchFamily="18" charset="0"/>
                <a:ea typeface="+mn-ea"/>
                <a:cs typeface="+mn-cs"/>
              </a:rPr>
              <a:t>难止步，向挫折屈服</a:t>
            </a:r>
            <a:endParaRPr kumimoji="0" lang="zh-CN" altLang="en-US" sz="4400" b="1" i="0" u="none" strike="noStrike" kern="1200" cap="none" spc="0" normalizeH="0" baseline="0" noProof="1">
              <a:ln>
                <a:noFill/>
              </a:ln>
              <a:solidFill>
                <a:srgbClr val="9933FF"/>
              </a:solidFill>
              <a:effectLst>
                <a:outerShdw blurRad="38100" dist="38100" dir="2700000">
                  <a:srgbClr val="000000"/>
                </a:outerShdw>
              </a:effectLst>
              <a:uLnTx/>
              <a:uFillTx/>
              <a:latin typeface="Times New Roman" panose="02020603050405020304" pitchFamily="18" charset="0"/>
              <a:ea typeface="+mn-ea"/>
              <a:cs typeface="+mn-cs"/>
            </a:endParaRPr>
          </a:p>
        </p:txBody>
      </p:sp>
      <p:sp>
        <p:nvSpPr>
          <p:cNvPr id="63493" name="文本框 63492"/>
          <p:cNvSpPr txBox="1"/>
          <p:nvPr/>
        </p:nvSpPr>
        <p:spPr>
          <a:xfrm>
            <a:off x="334963" y="3789363"/>
            <a:ext cx="4013200" cy="1431925"/>
          </a:xfrm>
          <a:prstGeom prst="rect">
            <a:avLst/>
          </a:prstGeom>
          <a:noFill/>
          <a:ln w="9525">
            <a:noFill/>
            <a:miter/>
          </a:ln>
        </p:spPr>
        <p:txBody>
          <a:bodyPr>
            <a:spAutoFit/>
          </a:bodyPr>
          <a:lstStyle/>
          <a:p>
            <a:pPr marL="0" marR="0" lvl="0" indent="0" algn="l" defTabSz="914400" rtl="0" eaLnBrk="1" fontAlgn="base" latinLnBrk="0" hangingPunct="1">
              <a:spcBef>
                <a:spcPct val="20000"/>
              </a:spcBef>
              <a:spcAft>
                <a:spcPct val="0"/>
              </a:spcAft>
              <a:buClr>
                <a:schemeClr val="hlink"/>
              </a:buClr>
              <a:buSzPct val="120000"/>
              <a:buFont typeface="Arial" panose="020B0604020202020204" pitchFamily="34" charset="0"/>
              <a:buChar char="•"/>
              <a:defRPr/>
            </a:pPr>
            <a:r>
              <a:rPr kumimoji="0" lang="en-US" altLang="zh-CN" sz="3200" b="1" i="0" u="none" strike="noStrike" kern="1200" cap="none" spc="0" normalizeH="0" baseline="0" noProof="1">
                <a:ln>
                  <a:noFill/>
                </a:ln>
                <a:solidFill>
                  <a:srgbClr val="FF0000"/>
                </a:solidFill>
                <a:effectLst>
                  <a:outerShdw blurRad="38100" dist="38100" dir="2700000">
                    <a:srgbClr val="000000"/>
                  </a:outerShdw>
                </a:effectLst>
                <a:uLnTx/>
                <a:uFillTx/>
                <a:latin typeface="Times New Roman" panose="02020603050405020304" pitchFamily="18" charset="0"/>
                <a:ea typeface="宋体" panose="02010600030101010101" pitchFamily="2" charset="-122"/>
                <a:cs typeface="+mn-ea"/>
              </a:rPr>
              <a:t>2</a:t>
            </a:r>
            <a:r>
              <a:rPr kumimoji="0" lang="zh-CN" altLang="en-US" sz="3200" b="1" i="0" u="none" strike="noStrike" kern="1200" cap="none" spc="0" normalizeH="0" baseline="0" noProof="1">
                <a:ln>
                  <a:noFill/>
                </a:ln>
                <a:solidFill>
                  <a:srgbClr val="FF0000"/>
                </a:solidFill>
                <a:effectLst>
                  <a:outerShdw blurRad="38100" dist="38100" dir="2700000">
                    <a:srgbClr val="000000"/>
                  </a:outerShdw>
                </a:effectLst>
                <a:uLnTx/>
                <a:uFillTx/>
                <a:latin typeface="Times New Roman" panose="02020603050405020304" pitchFamily="18" charset="0"/>
                <a:ea typeface="宋体" panose="02010600030101010101" pitchFamily="2" charset="-122"/>
                <a:cs typeface="+mn-ea"/>
              </a:rPr>
              <a:t>、</a:t>
            </a:r>
            <a:r>
              <a:rPr kumimoji="0" lang="zh-CN" altLang="en-US" sz="4400" b="1" i="0" u="none" strike="noStrike" kern="1200" cap="none" spc="0" normalizeH="0" baseline="0" noProof="1">
                <a:ln>
                  <a:noFill/>
                </a:ln>
                <a:solidFill>
                  <a:srgbClr val="FF0000"/>
                </a:solidFill>
                <a:effectLst>
                  <a:outerShdw blurRad="38100" dist="38100" dir="2700000">
                    <a:srgbClr val="000000"/>
                  </a:outerShdw>
                </a:effectLst>
                <a:uLnTx/>
                <a:uFillTx/>
                <a:latin typeface="Times New Roman" panose="02020603050405020304" pitchFamily="18" charset="0"/>
                <a:ea typeface="宋体" panose="02010600030101010101" pitchFamily="2" charset="-122"/>
                <a:cs typeface="+mn-ea"/>
              </a:rPr>
              <a:t>迎难而上，     勇于战胜挫折</a:t>
            </a:r>
            <a:r>
              <a:rPr kumimoji="0" lang="zh-CN" altLang="en-US" sz="3200" b="0" i="0" u="none" strike="noStrike" kern="1200" cap="none" spc="0" normalizeH="0" baseline="0" noProof="1">
                <a:ln>
                  <a:noFill/>
                </a:ln>
                <a:solidFill>
                  <a:schemeClr val="tx1"/>
                </a:solidFill>
                <a:effectLst>
                  <a:outerShdw blurRad="38100" dist="38100" dir="2700000">
                    <a:srgbClr val="FFFFFF"/>
                  </a:outerShdw>
                </a:effectLst>
                <a:uLnTx/>
                <a:uFillTx/>
                <a:latin typeface="Tahoma" panose="020B0604030504040204" pitchFamily="34" charset="0"/>
                <a:ea typeface="宋体" panose="02010600030101010101" pitchFamily="2" charset="-122"/>
                <a:cs typeface="+mn-ea"/>
              </a:rPr>
              <a:t> </a:t>
            </a:r>
            <a:endParaRPr kumimoji="0" lang="zh-CN" altLang="en-US" sz="3200" b="0" i="0" u="none" strike="noStrike" kern="1200" cap="none" spc="0" normalizeH="0" baseline="0" noProof="1">
              <a:ln>
                <a:noFill/>
              </a:ln>
              <a:solidFill>
                <a:schemeClr val="tx1"/>
              </a:solidFill>
              <a:effectLst>
                <a:outerShdw blurRad="38100" dist="38100" dir="2700000">
                  <a:srgbClr val="FFFFFF"/>
                </a:outerShdw>
              </a:effectLst>
              <a:uLnTx/>
              <a:uFillTx/>
              <a:latin typeface="Tahoma" panose="020B0604030504040204" pitchFamily="34" charset="0"/>
              <a:ea typeface="宋体" panose="02010600030101010101" pitchFamily="2" charset="-122"/>
              <a:cs typeface="+mn-cs"/>
            </a:endParaRPr>
          </a:p>
        </p:txBody>
      </p:sp>
      <p:sp>
        <p:nvSpPr>
          <p:cNvPr id="63499" name="右箭头 63498"/>
          <p:cNvSpPr/>
          <p:nvPr/>
        </p:nvSpPr>
        <p:spPr>
          <a:xfrm>
            <a:off x="4511675" y="1773238"/>
            <a:ext cx="2592388" cy="114300"/>
          </a:xfrm>
          <a:prstGeom prst="rightArrow">
            <a:avLst>
              <a:gd name="adj1" fmla="val 50000"/>
              <a:gd name="adj2" fmla="val 565753"/>
            </a:avLst>
          </a:prstGeom>
          <a:noFill/>
          <a:ln w="57150" cap="flat" cmpd="sng">
            <a:solidFill>
              <a:srgbClr val="FF9900"/>
            </a:solidFill>
            <a:prstDash val="solid"/>
            <a:miter/>
            <a:headEnd type="none" w="med" len="med"/>
            <a:tailEnd type="none" w="med" len="med"/>
          </a:ln>
        </p:spPr>
        <p:txBody>
          <a:bodyPr anchor="t"/>
          <a:p>
            <a:pPr lvl="0"/>
            <a:endParaRPr lang="zh-CN" altLang="en-US" dirty="0">
              <a:latin typeface="Arial" panose="020B0604020202020204" pitchFamily="34" charset="0"/>
              <a:ea typeface="宋体" panose="02010600030101010101" pitchFamily="2" charset="-122"/>
            </a:endParaRPr>
          </a:p>
        </p:txBody>
      </p:sp>
      <p:sp>
        <p:nvSpPr>
          <p:cNvPr id="63500" name="左大括号 63499"/>
          <p:cNvSpPr/>
          <p:nvPr/>
        </p:nvSpPr>
        <p:spPr>
          <a:xfrm>
            <a:off x="4140200" y="3068638"/>
            <a:ext cx="215900" cy="2667000"/>
          </a:xfrm>
          <a:prstGeom prst="leftBrace">
            <a:avLst>
              <a:gd name="adj1" fmla="val 167851"/>
              <a:gd name="adj2" fmla="val 46431"/>
            </a:avLst>
          </a:prstGeom>
          <a:noFill/>
          <a:ln w="101600" cap="flat" cmpd="sng">
            <a:solidFill>
              <a:srgbClr val="FF0066"/>
            </a:solidFill>
            <a:prstDash val="solid"/>
            <a:round/>
            <a:headEnd type="none" w="med" len="med"/>
            <a:tailEnd type="none" w="med" len="med"/>
          </a:ln>
        </p:spPr>
        <p:txBody>
          <a:bodyPr anchor="t"/>
          <a:p>
            <a:pPr lvl="0"/>
            <a:endParaRPr lang="zh-CN" altLang="en-US" dirty="0">
              <a:latin typeface="Arial" panose="020B0604020202020204" pitchFamily="34" charset="0"/>
              <a:ea typeface="宋体" panose="02010600030101010101" pitchFamily="2" charset="-122"/>
            </a:endParaRPr>
          </a:p>
        </p:txBody>
      </p:sp>
      <p:sp>
        <p:nvSpPr>
          <p:cNvPr id="63501" name="文本框 63500"/>
          <p:cNvSpPr txBox="1"/>
          <p:nvPr/>
        </p:nvSpPr>
        <p:spPr>
          <a:xfrm>
            <a:off x="10560050" y="3213100"/>
            <a:ext cx="852488" cy="2514600"/>
          </a:xfrm>
          <a:prstGeom prst="rect">
            <a:avLst/>
          </a:prstGeom>
          <a:noFill/>
          <a:ln w="9525">
            <a:noFill/>
          </a:ln>
        </p:spPr>
        <p:txBody>
          <a:bodyPr vert="eaVert" anchor="t">
            <a:spAutoFit/>
          </a:bodyPr>
          <a:p>
            <a:pPr lvl="0" algn="ctr">
              <a:spcBef>
                <a:spcPct val="50000"/>
              </a:spcBef>
            </a:pPr>
            <a:r>
              <a:rPr lang="zh-CN" altLang="en-US" sz="4400" b="1" dirty="0">
                <a:solidFill>
                  <a:srgbClr val="FF0000"/>
                </a:solidFill>
                <a:latin typeface="Tahoma" panose="020B0604030504040204" pitchFamily="34" charset="0"/>
                <a:ea typeface="宋体" panose="02010600030101010101" pitchFamily="2" charset="-122"/>
              </a:rPr>
              <a:t>走向成功</a:t>
            </a:r>
            <a:endParaRPr lang="zh-CN" altLang="en-US" sz="4400" b="1" dirty="0">
              <a:solidFill>
                <a:srgbClr val="FF0000"/>
              </a:solidFill>
              <a:latin typeface="Tahoma" panose="020B0604030504040204" pitchFamily="34" charset="0"/>
              <a:ea typeface="宋体" panose="02010600030101010101" pitchFamily="2" charset="-122"/>
            </a:endParaRPr>
          </a:p>
        </p:txBody>
      </p:sp>
      <p:sp>
        <p:nvSpPr>
          <p:cNvPr id="63502" name="文本框 63501"/>
          <p:cNvSpPr txBox="1"/>
          <p:nvPr/>
        </p:nvSpPr>
        <p:spPr>
          <a:xfrm>
            <a:off x="7319963" y="1412875"/>
            <a:ext cx="3352800" cy="762000"/>
          </a:xfrm>
          <a:prstGeom prst="rect">
            <a:avLst/>
          </a:prstGeom>
          <a:noFill/>
          <a:ln w="9525">
            <a:noFill/>
          </a:ln>
        </p:spPr>
        <p:txBody>
          <a:bodyPr anchor="t">
            <a:spAutoFit/>
          </a:bodyPr>
          <a:p>
            <a:pPr lvl="0" algn="ctr">
              <a:spcBef>
                <a:spcPct val="50000"/>
              </a:spcBef>
            </a:pPr>
            <a:r>
              <a:rPr lang="zh-CN" altLang="en-US" sz="4400" b="1" dirty="0">
                <a:solidFill>
                  <a:srgbClr val="FF0000"/>
                </a:solidFill>
                <a:latin typeface="Tahoma" panose="020B0604030504040204" pitchFamily="34" charset="0"/>
                <a:ea typeface="宋体" panose="02010600030101010101" pitchFamily="2" charset="-122"/>
              </a:rPr>
              <a:t>导致失败</a:t>
            </a:r>
            <a:endParaRPr lang="zh-CN" altLang="en-US" sz="4400" b="1" dirty="0">
              <a:solidFill>
                <a:srgbClr val="FF0000"/>
              </a:solidFill>
              <a:latin typeface="Tahoma" panose="020B0604030504040204" pitchFamily="34" charset="0"/>
              <a:ea typeface="宋体" panose="02010600030101010101" pitchFamily="2" charset="-122"/>
            </a:endParaRPr>
          </a:p>
        </p:txBody>
      </p:sp>
      <p:sp>
        <p:nvSpPr>
          <p:cNvPr id="4" name="文本框 3"/>
          <p:cNvSpPr txBox="1"/>
          <p:nvPr/>
        </p:nvSpPr>
        <p:spPr>
          <a:xfrm>
            <a:off x="4826000" y="2697480"/>
            <a:ext cx="4837430" cy="3749040"/>
          </a:xfrm>
          <a:prstGeom prst="rect">
            <a:avLst/>
          </a:prstGeom>
          <a:noFill/>
        </p:spPr>
        <p:txBody>
          <a:bodyPr wrap="square" rtlCol="0" anchor="t">
            <a:spAutoFit/>
          </a:bodyPr>
          <a:p>
            <a:r>
              <a:rPr lang="zh-CN" altLang="en-US" sz="4800" b="1">
                <a:solidFill>
                  <a:schemeClr val="bg2"/>
                </a:solidFill>
                <a:latin typeface="黑体" panose="02010609060101010101" pitchFamily="49" charset="-122"/>
                <a:ea typeface="黑体" panose="02010609060101010101" pitchFamily="49" charset="-122"/>
              </a:rPr>
              <a:t>勇敢地面对挫折，</a:t>
            </a:r>
            <a:endParaRPr lang="zh-CN" altLang="en-US" sz="4800" b="1">
              <a:solidFill>
                <a:schemeClr val="bg2"/>
              </a:solidFill>
              <a:latin typeface="黑体" panose="02010609060101010101" pitchFamily="49" charset="-122"/>
              <a:ea typeface="黑体" panose="02010609060101010101" pitchFamily="49" charset="-122"/>
            </a:endParaRPr>
          </a:p>
          <a:p>
            <a:r>
              <a:rPr lang="zh-CN" altLang="en-US" sz="4800" b="1">
                <a:solidFill>
                  <a:schemeClr val="bg2"/>
                </a:solidFill>
                <a:latin typeface="黑体" panose="02010609060101010101" pitchFamily="49" charset="-122"/>
                <a:ea typeface="黑体" panose="02010609060101010101" pitchFamily="49" charset="-122"/>
              </a:rPr>
              <a:t>冷静思考，</a:t>
            </a:r>
            <a:endParaRPr lang="zh-CN" altLang="en-US" sz="4800" b="1">
              <a:solidFill>
                <a:schemeClr val="bg2"/>
              </a:solidFill>
              <a:latin typeface="黑体" panose="02010609060101010101" pitchFamily="49" charset="-122"/>
              <a:ea typeface="黑体" panose="02010609060101010101" pitchFamily="49" charset="-122"/>
            </a:endParaRPr>
          </a:p>
          <a:p>
            <a:r>
              <a:rPr lang="zh-CN" altLang="en-US" sz="4800" b="1">
                <a:solidFill>
                  <a:schemeClr val="bg2"/>
                </a:solidFill>
                <a:latin typeface="黑体" panose="02010609060101010101" pitchFamily="49" charset="-122"/>
                <a:ea typeface="黑体" panose="02010609060101010101" pitchFamily="49" charset="-122"/>
              </a:rPr>
              <a:t>认真分析原因,</a:t>
            </a:r>
            <a:endParaRPr lang="zh-CN" altLang="en-US" sz="4800" b="1">
              <a:solidFill>
                <a:schemeClr val="bg2"/>
              </a:solidFill>
              <a:latin typeface="黑体" panose="02010609060101010101" pitchFamily="49" charset="-122"/>
              <a:ea typeface="黑体" panose="02010609060101010101" pitchFamily="49" charset="-122"/>
            </a:endParaRPr>
          </a:p>
          <a:p>
            <a:r>
              <a:rPr lang="zh-CN" altLang="en-US" sz="4800" b="1">
                <a:solidFill>
                  <a:schemeClr val="bg2"/>
                </a:solidFill>
                <a:latin typeface="黑体" panose="02010609060101010101" pitchFamily="49" charset="-122"/>
                <a:ea typeface="黑体" panose="02010609060101010101" pitchFamily="49" charset="-122"/>
              </a:rPr>
              <a:t>寻找解决办法，</a:t>
            </a:r>
            <a:endParaRPr lang="zh-CN" altLang="en-US" sz="4800" b="1">
              <a:solidFill>
                <a:schemeClr val="bg2"/>
              </a:solidFill>
              <a:latin typeface="黑体" panose="02010609060101010101" pitchFamily="49" charset="-122"/>
              <a:ea typeface="黑体" panose="02010609060101010101" pitchFamily="49" charset="-122"/>
            </a:endParaRPr>
          </a:p>
          <a:p>
            <a:r>
              <a:rPr lang="zh-CN" altLang="en-US" sz="4800" b="1">
                <a:solidFill>
                  <a:schemeClr val="bg2"/>
                </a:solidFill>
                <a:latin typeface="黑体" panose="02010609060101010101" pitchFamily="49" charset="-122"/>
                <a:ea typeface="黑体" panose="02010609060101010101" pitchFamily="49" charset="-122"/>
              </a:rPr>
              <a:t>不屈不挠地努力</a:t>
            </a:r>
            <a:endParaRPr lang="zh-CN" altLang="en-US" sz="4800" b="1">
              <a:solidFill>
                <a:schemeClr val="bg2"/>
              </a:solidFill>
              <a:latin typeface="黑体" panose="02010609060101010101" pitchFamily="49" charset="-122"/>
              <a:ea typeface="黑体" panose="02010609060101010101" pitchFamily="49" charset="-122"/>
            </a:endParaRPr>
          </a:p>
        </p:txBody>
      </p:sp>
      <p:sp>
        <p:nvSpPr>
          <p:cNvPr id="5" name="左大括号 4"/>
          <p:cNvSpPr/>
          <p:nvPr/>
        </p:nvSpPr>
        <p:spPr>
          <a:xfrm rot="10800000">
            <a:off x="9913620" y="3068955"/>
            <a:ext cx="215900" cy="2667000"/>
          </a:xfrm>
          <a:prstGeom prst="leftBrace">
            <a:avLst>
              <a:gd name="adj1" fmla="val 286779"/>
              <a:gd name="adj2" fmla="val 46431"/>
            </a:avLst>
          </a:prstGeom>
          <a:noFill/>
          <a:ln w="101600" cap="flat" cmpd="sng">
            <a:solidFill>
              <a:srgbClr val="FF0066"/>
            </a:solidFill>
            <a:prstDash val="solid"/>
            <a:round/>
            <a:headEnd type="none" w="med" len="med"/>
            <a:tailEnd type="none" w="med" len="med"/>
          </a:ln>
        </p:spPr>
        <p:txBody>
          <a:bodyPr anchor="t"/>
          <a:p>
            <a:pPr lvl="0"/>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1">
                                            <p:txEl>
                                              <p:charRg st="0" end="13"/>
                                            </p:txEl>
                                          </p:spTgt>
                                        </p:tgtEl>
                                        <p:attrNameLst>
                                          <p:attrName>style.visibility</p:attrName>
                                        </p:attrNameLst>
                                      </p:cBhvr>
                                      <p:to>
                                        <p:strVal val="visible"/>
                                      </p:to>
                                    </p:set>
                                    <p:anim calcmode="lin" valueType="num">
                                      <p:cBhvr>
                                        <p:cTn id="7" dur="500" fill="hold"/>
                                        <p:tgtEl>
                                          <p:spTgt spid="63491">
                                            <p:txEl>
                                              <p:charRg st="0" end="13"/>
                                            </p:txEl>
                                          </p:spTgt>
                                        </p:tgtEl>
                                        <p:attrNameLst>
                                          <p:attrName>ppt_x</p:attrName>
                                        </p:attrNameLst>
                                      </p:cBhvr>
                                      <p:tavLst>
                                        <p:tav tm="0">
                                          <p:val>
                                            <p:strVal val="0-#ppt_w/2"/>
                                          </p:val>
                                        </p:tav>
                                        <p:tav tm="100000">
                                          <p:val>
                                            <p:strVal val="#ppt_x"/>
                                          </p:val>
                                        </p:tav>
                                      </p:tavLst>
                                    </p:anim>
                                    <p:anim calcmode="lin" valueType="num">
                                      <p:cBhvr>
                                        <p:cTn id="8" dur="500" fill="hold"/>
                                        <p:tgtEl>
                                          <p:spTgt spid="63491">
                                            <p:txEl>
                                              <p:charRg st="0" end="1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63493">
                                            <p:txEl>
                                              <p:charRg st="0" end="20"/>
                                            </p:txEl>
                                          </p:spTgt>
                                        </p:tgtEl>
                                        <p:attrNameLst>
                                          <p:attrName>style.visibility</p:attrName>
                                        </p:attrNameLst>
                                      </p:cBhvr>
                                      <p:to>
                                        <p:strVal val="visible"/>
                                      </p:to>
                                    </p:set>
                                    <p:animEffect transition="in" filter="box(out)">
                                      <p:cBhvr>
                                        <p:cTn id="13" dur="500"/>
                                        <p:tgtEl>
                                          <p:spTgt spid="63493">
                                            <p:txEl>
                                              <p:charRg st="0" end="2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63499"/>
                                        </p:tgtEl>
                                        <p:attrNameLst>
                                          <p:attrName>style.visibility</p:attrName>
                                        </p:attrNameLst>
                                      </p:cBhvr>
                                      <p:to>
                                        <p:strVal val="visible"/>
                                      </p:to>
                                    </p:set>
                                    <p:anim calcmode="lin" valueType="num">
                                      <p:cBhvr>
                                        <p:cTn id="18" dur="500" fill="hold"/>
                                        <p:tgtEl>
                                          <p:spTgt spid="63499"/>
                                        </p:tgtEl>
                                        <p:attrNameLst>
                                          <p:attrName>ppt_x</p:attrName>
                                        </p:attrNameLst>
                                      </p:cBhvr>
                                      <p:tavLst>
                                        <p:tav tm="0">
                                          <p:val>
                                            <p:strVal val="0-#ppt_w/2"/>
                                          </p:val>
                                        </p:tav>
                                        <p:tav tm="100000">
                                          <p:val>
                                            <p:strVal val="#ppt_x"/>
                                          </p:val>
                                        </p:tav>
                                      </p:tavLst>
                                    </p:anim>
                                    <p:anim calcmode="lin" valueType="num">
                                      <p:cBhvr>
                                        <p:cTn id="19" dur="500" fill="hold"/>
                                        <p:tgtEl>
                                          <p:spTgt spid="63499"/>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63502"/>
                                        </p:tgtEl>
                                        <p:attrNameLst>
                                          <p:attrName>style.visibility</p:attrName>
                                        </p:attrNameLst>
                                      </p:cBhvr>
                                      <p:to>
                                        <p:strVal val="visible"/>
                                      </p:to>
                                    </p:set>
                                    <p:anim calcmode="lin" valueType="num">
                                      <p:cBhvr>
                                        <p:cTn id="23" dur="500" fill="hold"/>
                                        <p:tgtEl>
                                          <p:spTgt spid="63502"/>
                                        </p:tgtEl>
                                        <p:attrNameLst>
                                          <p:attrName>ppt_x</p:attrName>
                                        </p:attrNameLst>
                                      </p:cBhvr>
                                      <p:tavLst>
                                        <p:tav tm="0">
                                          <p:val>
                                            <p:strVal val="0-#ppt_w/2"/>
                                          </p:val>
                                        </p:tav>
                                        <p:tav tm="100000">
                                          <p:val>
                                            <p:strVal val="#ppt_x"/>
                                          </p:val>
                                        </p:tav>
                                      </p:tavLst>
                                    </p:anim>
                                    <p:anim calcmode="lin" valueType="num">
                                      <p:cBhvr>
                                        <p:cTn id="24" dur="500" fill="hold"/>
                                        <p:tgtEl>
                                          <p:spTgt spid="6350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63500"/>
                                        </p:tgtEl>
                                        <p:attrNameLst>
                                          <p:attrName>style.visibility</p:attrName>
                                        </p:attrNameLst>
                                      </p:cBhvr>
                                      <p:to>
                                        <p:strVal val="visible"/>
                                      </p:to>
                                    </p:set>
                                    <p:anim calcmode="lin" valueType="num">
                                      <p:cBhvr>
                                        <p:cTn id="29" dur="500" fill="hold"/>
                                        <p:tgtEl>
                                          <p:spTgt spid="63500"/>
                                        </p:tgtEl>
                                        <p:attrNameLst>
                                          <p:attrName>ppt_x</p:attrName>
                                        </p:attrNameLst>
                                      </p:cBhvr>
                                      <p:tavLst>
                                        <p:tav tm="0">
                                          <p:val>
                                            <p:strVal val="0-#ppt_w/2"/>
                                          </p:val>
                                        </p:tav>
                                        <p:tav tm="100000">
                                          <p:val>
                                            <p:strVal val="#ppt_x"/>
                                          </p:val>
                                        </p:tav>
                                      </p:tavLst>
                                    </p:anim>
                                    <p:anim calcmode="lin" valueType="num">
                                      <p:cBhvr>
                                        <p:cTn id="30" dur="500" fill="hold"/>
                                        <p:tgtEl>
                                          <p:spTgt spid="63500"/>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0-#ppt_w/2"/>
                                          </p:val>
                                        </p:tav>
                                        <p:tav tm="100000">
                                          <p:val>
                                            <p:strVal val="#ppt_x"/>
                                          </p:val>
                                        </p:tav>
                                      </p:tavLst>
                                    </p:anim>
                                    <p:anim calcmode="lin" valueType="num">
                                      <p:cBhvr additive="base">
                                        <p:cTn id="35" dur="500" fill="hold"/>
                                        <p:tgtEl>
                                          <p:spTgt spid="4"/>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ppt_x</p:attrName>
                                        </p:attrNameLst>
                                      </p:cBhvr>
                                      <p:tavLst>
                                        <p:tav tm="0">
                                          <p:val>
                                            <p:strVal val="0-#ppt_w/2"/>
                                          </p:val>
                                        </p:tav>
                                        <p:tav tm="100000">
                                          <p:val>
                                            <p:strVal val="#ppt_x"/>
                                          </p:val>
                                        </p:tav>
                                      </p:tavLst>
                                    </p:anim>
                                    <p:anim calcmode="lin" valueType="num">
                                      <p:cBhvr>
                                        <p:cTn id="4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63501"/>
                                        </p:tgtEl>
                                        <p:attrNameLst>
                                          <p:attrName>style.visibility</p:attrName>
                                        </p:attrNameLst>
                                      </p:cBhvr>
                                      <p:to>
                                        <p:strVal val="visible"/>
                                      </p:to>
                                    </p:set>
                                    <p:anim calcmode="lin" valueType="num">
                                      <p:cBhvr>
                                        <p:cTn id="45" dur="500" fill="hold"/>
                                        <p:tgtEl>
                                          <p:spTgt spid="63501"/>
                                        </p:tgtEl>
                                        <p:attrNameLst>
                                          <p:attrName>ppt_x</p:attrName>
                                        </p:attrNameLst>
                                      </p:cBhvr>
                                      <p:tavLst>
                                        <p:tav tm="0">
                                          <p:val>
                                            <p:strVal val="0-#ppt_w/2"/>
                                          </p:val>
                                        </p:tav>
                                        <p:tav tm="100000">
                                          <p:val>
                                            <p:strVal val="#ppt_x"/>
                                          </p:val>
                                        </p:tav>
                                      </p:tavLst>
                                    </p:anim>
                                    <p:anim calcmode="lin" valueType="num">
                                      <p:cBhvr>
                                        <p:cTn id="46" dur="500" fill="hold"/>
                                        <p:tgtEl>
                                          <p:spTgt spid="635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P spid="63493" grpId="0" build="p"/>
      <p:bldP spid="63501" grpId="0"/>
      <p:bldP spid="6350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52227" name="图片 146435" descr="712405363"/>
          <p:cNvPicPr>
            <a:picLocks noChangeAspect="1"/>
          </p:cNvPicPr>
          <p:nvPr/>
        </p:nvPicPr>
        <p:blipFill>
          <a:blip r:embed="rId2"/>
          <a:stretch>
            <a:fillRect/>
          </a:stretch>
        </p:blipFill>
        <p:spPr>
          <a:xfrm>
            <a:off x="2711450" y="404813"/>
            <a:ext cx="6477000" cy="387350"/>
          </a:xfrm>
          <a:prstGeom prst="rect">
            <a:avLst/>
          </a:prstGeom>
          <a:noFill/>
          <a:ln w="9525">
            <a:noFill/>
          </a:ln>
        </p:spPr>
      </p:pic>
      <p:sp>
        <p:nvSpPr>
          <p:cNvPr id="52228" name="文本框 146438"/>
          <p:cNvSpPr txBox="1"/>
          <p:nvPr/>
        </p:nvSpPr>
        <p:spPr>
          <a:xfrm>
            <a:off x="156845" y="321310"/>
            <a:ext cx="6829425" cy="5943600"/>
          </a:xfrm>
          <a:prstGeom prst="rect">
            <a:avLst/>
          </a:prstGeom>
          <a:noFill/>
          <a:ln w="9525">
            <a:noFill/>
          </a:ln>
        </p:spPr>
        <p:txBody>
          <a:bodyPr wrap="square" anchor="t">
            <a:spAutoFit/>
          </a:bodyPr>
          <a:p>
            <a:pPr lvl="0">
              <a:spcBef>
                <a:spcPct val="50000"/>
              </a:spcBef>
            </a:pPr>
            <a:r>
              <a:rPr lang="zh-CN" altLang="en-US" sz="4800" b="1" dirty="0">
                <a:latin typeface="黑体" panose="02010609060101010101" pitchFamily="49" charset="-122"/>
                <a:ea typeface="黑体" panose="02010609060101010101" pitchFamily="49" charset="-122"/>
              </a:rPr>
              <a:t>尼克</a:t>
            </a:r>
            <a:r>
              <a:rPr lang="en-US" altLang="zh-CN" sz="4800" b="1" dirty="0">
                <a:latin typeface="黑体" panose="02010609060101010101" pitchFamily="49" charset="-122"/>
                <a:ea typeface="黑体" panose="02010609060101010101" pitchFamily="49" charset="-122"/>
              </a:rPr>
              <a:t>·</a:t>
            </a:r>
            <a:r>
              <a:rPr lang="zh-CN" altLang="en-US" sz="4800" b="1" dirty="0">
                <a:latin typeface="黑体" panose="02010609060101010101" pitchFamily="49" charset="-122"/>
                <a:ea typeface="黑体" panose="02010609060101010101" pitchFamily="49" charset="-122"/>
              </a:rPr>
              <a:t>胡哲生于</a:t>
            </a:r>
            <a:r>
              <a:rPr lang="zh-CN" altLang="en-US" sz="4800" b="1" dirty="0">
                <a:latin typeface="黑体" panose="02010609060101010101" pitchFamily="49" charset="-122"/>
                <a:ea typeface="黑体" panose="02010609060101010101" pitchFamily="49" charset="-122"/>
                <a:hlinkClick r:id="rId3"/>
              </a:rPr>
              <a:t>澳大利亚</a:t>
            </a:r>
            <a:r>
              <a:rPr lang="zh-CN" altLang="en-US" sz="4800" b="1" dirty="0">
                <a:latin typeface="黑体" panose="02010609060101010101" pitchFamily="49" charset="-122"/>
                <a:ea typeface="黑体" panose="02010609060101010101" pitchFamily="49" charset="-122"/>
              </a:rPr>
              <a:t>，天生没有四肢，这种罕见的现象医学上取名“</a:t>
            </a:r>
            <a:r>
              <a:rPr lang="zh-CN" altLang="en-US" sz="4800" b="1" dirty="0">
                <a:latin typeface="黑体" panose="02010609060101010101" pitchFamily="49" charset="-122"/>
                <a:ea typeface="黑体" panose="02010609060101010101" pitchFamily="49" charset="-122"/>
                <a:hlinkClick r:id="rId4"/>
              </a:rPr>
              <a:t>海豹肢症</a:t>
            </a:r>
            <a:r>
              <a:rPr lang="zh-CN" altLang="en-US" sz="4800" b="1" dirty="0">
                <a:latin typeface="黑体" panose="02010609060101010101" pitchFamily="49" charset="-122"/>
                <a:ea typeface="黑体" panose="02010609060101010101" pitchFamily="49" charset="-122"/>
              </a:rPr>
              <a:t>”，但更不可思议的是﹕</a:t>
            </a:r>
            <a:r>
              <a:rPr lang="zh-CN" altLang="en-US" sz="4800" b="1" dirty="0">
                <a:latin typeface="黑体" panose="02010609060101010101" pitchFamily="49" charset="-122"/>
                <a:ea typeface="黑体" panose="02010609060101010101" pitchFamily="49" charset="-122"/>
                <a:hlinkClick r:id="rId5"/>
              </a:rPr>
              <a:t>骑马</a:t>
            </a:r>
            <a:r>
              <a:rPr lang="zh-CN" altLang="en-US" sz="4800" b="1" dirty="0">
                <a:latin typeface="黑体" panose="02010609060101010101" pitchFamily="49" charset="-122"/>
                <a:ea typeface="黑体" panose="02010609060101010101" pitchFamily="49" charset="-122"/>
              </a:rPr>
              <a:t>、打鼓、</a:t>
            </a:r>
            <a:r>
              <a:rPr lang="zh-CN" altLang="en-US" sz="4800" b="1" dirty="0">
                <a:latin typeface="黑体" panose="02010609060101010101" pitchFamily="49" charset="-122"/>
                <a:ea typeface="黑体" panose="02010609060101010101" pitchFamily="49" charset="-122"/>
                <a:hlinkClick r:id="rId6"/>
              </a:rPr>
              <a:t>游泳</a:t>
            </a:r>
            <a:r>
              <a:rPr lang="zh-CN" altLang="en-US" sz="4800" b="1" dirty="0">
                <a:latin typeface="黑体" panose="02010609060101010101" pitchFamily="49" charset="-122"/>
                <a:ea typeface="黑体" panose="02010609060101010101" pitchFamily="49" charset="-122"/>
              </a:rPr>
              <a:t>、足球，尼克样样皆能，在他看来是没有难成的事。</a:t>
            </a:r>
            <a:r>
              <a:rPr lang="zh-CN" altLang="en-US" sz="4000" dirty="0">
                <a:latin typeface="黑体" panose="02010609060101010101" pitchFamily="49" charset="-122"/>
                <a:ea typeface="黑体" panose="02010609060101010101" pitchFamily="49" charset="-122"/>
              </a:rPr>
              <a:t> </a:t>
            </a:r>
            <a:endParaRPr lang="zh-CN" altLang="en-US" sz="4000" dirty="0">
              <a:latin typeface="黑体" panose="02010609060101010101" pitchFamily="49" charset="-122"/>
              <a:ea typeface="黑体" panose="02010609060101010101" pitchFamily="49" charset="-122"/>
            </a:endParaRPr>
          </a:p>
        </p:txBody>
      </p:sp>
      <p:pic>
        <p:nvPicPr>
          <p:cNvPr id="52229" name="图片 146442" descr="9f6e19089e7b5151e9248882[1]"/>
          <p:cNvPicPr>
            <a:picLocks noChangeAspect="1"/>
          </p:cNvPicPr>
          <p:nvPr/>
        </p:nvPicPr>
        <p:blipFill>
          <a:blip r:embed="rId7"/>
          <a:stretch>
            <a:fillRect/>
          </a:stretch>
        </p:blipFill>
        <p:spPr>
          <a:xfrm>
            <a:off x="6493510" y="19050"/>
            <a:ext cx="5757545" cy="6812280"/>
          </a:xfrm>
          <a:prstGeom prst="rect">
            <a:avLst/>
          </a:prstGeom>
          <a:noFill/>
          <a:ln w="9525">
            <a:noFill/>
          </a:ln>
        </p:spPr>
      </p:pic>
    </p:spTree>
  </p:cSld>
  <p:clrMapOvr>
    <a:masterClrMapping/>
  </p:clrMapOvr>
  <p:transition spd="med">
    <p:random/>
    <p:sndAc>
      <p:stSnd>
        <p:snd r:embed="rId8" name="chimes.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标题 20481"/>
          <p:cNvSpPr>
            <a:spLocks noGrp="1"/>
          </p:cNvSpPr>
          <p:nvPr>
            <p:ph type="title"/>
          </p:nvPr>
        </p:nvSpPr>
        <p:spPr/>
        <p:txBody>
          <a:bodyPr wrap="square" lIns="91440" tIns="45720" rIns="91440" bIns="45720" anchor="ctr"/>
          <a:p>
            <a:endParaRPr lang="zh-CN" altLang="zh-CN" dirty="0"/>
          </a:p>
        </p:txBody>
      </p:sp>
      <p:sp>
        <p:nvSpPr>
          <p:cNvPr id="53250" name="文本占位符 20482"/>
          <p:cNvSpPr>
            <a:spLocks noGrp="1"/>
          </p:cNvSpPr>
          <p:nvPr>
            <p:ph idx="1"/>
          </p:nvPr>
        </p:nvSpPr>
        <p:spPr/>
        <p:txBody>
          <a:bodyPr wrap="square" lIns="91440" tIns="45720" rIns="91440" bIns="45720" anchor="t"/>
          <a:p>
            <a:endParaRPr lang="zh-CN" altLang="zh-CN" dirty="0"/>
          </a:p>
        </p:txBody>
      </p:sp>
      <p:pic>
        <p:nvPicPr>
          <p:cNvPr id="53251" name="图片 20483" descr="D62A60~1"/>
          <p:cNvPicPr>
            <a:picLocks noChangeAspect="1"/>
          </p:cNvPicPr>
          <p:nvPr/>
        </p:nvPicPr>
        <p:blipFill>
          <a:blip r:embed="rId1"/>
          <a:stretch>
            <a:fillRect/>
          </a:stretch>
        </p:blipFill>
        <p:spPr>
          <a:xfrm>
            <a:off x="688975" y="836613"/>
            <a:ext cx="5732463" cy="3822700"/>
          </a:xfrm>
          <a:prstGeom prst="rect">
            <a:avLst/>
          </a:prstGeom>
          <a:noFill/>
          <a:ln w="9525">
            <a:noFill/>
          </a:ln>
        </p:spPr>
      </p:pic>
      <p:pic>
        <p:nvPicPr>
          <p:cNvPr id="53252" name="图片 20484" descr="5882B2~1"/>
          <p:cNvPicPr>
            <a:picLocks noChangeAspect="1"/>
          </p:cNvPicPr>
          <p:nvPr/>
        </p:nvPicPr>
        <p:blipFill>
          <a:blip r:embed="rId2"/>
          <a:stretch>
            <a:fillRect/>
          </a:stretch>
        </p:blipFill>
        <p:spPr>
          <a:xfrm>
            <a:off x="6434138" y="909638"/>
            <a:ext cx="4351337" cy="6291262"/>
          </a:xfrm>
          <a:prstGeom prst="rect">
            <a:avLst/>
          </a:prstGeom>
          <a:noFill/>
          <a:ln w="9525">
            <a:noFill/>
          </a:ln>
        </p:spPr>
      </p:pic>
      <p:pic>
        <p:nvPicPr>
          <p:cNvPr id="53253" name="图片 20485" descr="9A504F~1"/>
          <p:cNvPicPr>
            <a:picLocks noChangeAspect="1"/>
          </p:cNvPicPr>
          <p:nvPr/>
        </p:nvPicPr>
        <p:blipFill>
          <a:blip r:embed="rId3"/>
          <a:stretch>
            <a:fillRect/>
          </a:stretch>
        </p:blipFill>
        <p:spPr>
          <a:xfrm>
            <a:off x="622300" y="3860800"/>
            <a:ext cx="5803900" cy="386080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标题 22529"/>
          <p:cNvSpPr>
            <a:spLocks noGrp="1"/>
          </p:cNvSpPr>
          <p:nvPr>
            <p:ph type="title"/>
          </p:nvPr>
        </p:nvSpPr>
        <p:spPr/>
        <p:txBody>
          <a:bodyPr wrap="square" lIns="91440" tIns="45720" rIns="91440" bIns="45720" anchor="ctr"/>
          <a:p>
            <a:endParaRPr lang="zh-CN" altLang="zh-CN" dirty="0"/>
          </a:p>
        </p:txBody>
      </p:sp>
      <p:sp>
        <p:nvSpPr>
          <p:cNvPr id="54274" name="文本占位符 22530"/>
          <p:cNvSpPr>
            <a:spLocks noGrp="1"/>
          </p:cNvSpPr>
          <p:nvPr>
            <p:ph idx="1"/>
          </p:nvPr>
        </p:nvSpPr>
        <p:spPr/>
        <p:txBody>
          <a:bodyPr wrap="square" lIns="91440" tIns="45720" rIns="91440" bIns="45720" anchor="t"/>
          <a:p>
            <a:endParaRPr lang="zh-CN" altLang="zh-CN" dirty="0"/>
          </a:p>
        </p:txBody>
      </p:sp>
      <p:pic>
        <p:nvPicPr>
          <p:cNvPr id="54275" name="图片 22531" descr="u=4136786336,3624657296&amp;fm=23&amp;gp=0"/>
          <p:cNvPicPr>
            <a:picLocks noChangeAspect="1"/>
          </p:cNvPicPr>
          <p:nvPr/>
        </p:nvPicPr>
        <p:blipFill>
          <a:blip r:embed="rId1"/>
          <a:stretch>
            <a:fillRect/>
          </a:stretch>
        </p:blipFill>
        <p:spPr>
          <a:xfrm>
            <a:off x="5737225" y="1557338"/>
            <a:ext cx="6159500" cy="3609975"/>
          </a:xfrm>
          <a:prstGeom prst="rect">
            <a:avLst/>
          </a:prstGeom>
          <a:noFill/>
          <a:ln w="9525">
            <a:noFill/>
          </a:ln>
        </p:spPr>
      </p:pic>
      <p:pic>
        <p:nvPicPr>
          <p:cNvPr id="54276" name="图片 22532" descr="u=216517051,4168978114&amp;fm=23&amp;gp=0"/>
          <p:cNvPicPr>
            <a:picLocks noChangeAspect="1"/>
          </p:cNvPicPr>
          <p:nvPr/>
        </p:nvPicPr>
        <p:blipFill>
          <a:blip r:embed="rId2"/>
          <a:stretch>
            <a:fillRect/>
          </a:stretch>
        </p:blipFill>
        <p:spPr>
          <a:xfrm>
            <a:off x="839788" y="908050"/>
            <a:ext cx="4948237" cy="486727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9000"/>
          </a:blip>
          <a:stretch>
            <a:fillRect r="-7000"/>
          </a:stretch>
        </a:blipFill>
        <a:effectLst/>
      </p:bgPr>
    </p:bg>
    <p:spTree>
      <p:nvGrpSpPr>
        <p:cNvPr id="1" name=""/>
        <p:cNvGrpSpPr/>
        <p:nvPr/>
      </p:nvGrpSpPr>
      <p:grpSpPr/>
      <p:sp>
        <p:nvSpPr>
          <p:cNvPr id="56323" name="文本占位符 151555"/>
          <p:cNvSpPr>
            <a:spLocks noGrp="1"/>
          </p:cNvSpPr>
          <p:nvPr>
            <p:ph idx="1"/>
          </p:nvPr>
        </p:nvSpPr>
        <p:spPr>
          <a:xfrm>
            <a:off x="-48895" y="414655"/>
            <a:ext cx="10534015" cy="4525645"/>
          </a:xfrm>
        </p:spPr>
        <p:txBody>
          <a:bodyPr wrap="square" lIns="91440" tIns="45720" rIns="91440" bIns="45720" anchor="t"/>
          <a:p>
            <a:pPr eaLnBrk="1" hangingPunct="1"/>
            <a:r>
              <a:rPr lang="en-US" altLang="zh-CN" sz="4800" b="1" dirty="0">
                <a:ea typeface="黑体" panose="02010609060101010101" pitchFamily="49" charset="-122"/>
              </a:rPr>
              <a:t>“</a:t>
            </a:r>
            <a:r>
              <a:rPr lang="zh-CN" altLang="en-US" sz="4800" b="1" dirty="0">
                <a:ea typeface="黑体" panose="02010609060101010101" pitchFamily="49" charset="-122"/>
              </a:rPr>
              <a:t>人生最可悲的并非失去四肢，而是没有生存希望及目标！人们经常埋怨什么也做不来，但如果我们只记挂着想拥有或欠缺的东西，而不去珍惜所拥有的，那根本改变不了问题！真正改变命运的，并不是我们的机遇，而是我们的态度。” </a:t>
            </a:r>
            <a:endParaRPr lang="zh-CN" altLang="en-US" sz="4800" b="1" dirty="0">
              <a:ea typeface="黑体" panose="02010609060101010101" pitchFamily="49" charset="-122"/>
            </a:endParaRPr>
          </a:p>
          <a:p>
            <a:pPr eaLnBrk="1" hangingPunct="1"/>
            <a:r>
              <a:rPr lang="zh-CN" altLang="en-US" sz="4800" b="1" dirty="0">
                <a:ea typeface="黑体" panose="02010609060101010101" pitchFamily="49" charset="-122"/>
              </a:rPr>
              <a:t>                        </a:t>
            </a:r>
            <a:r>
              <a:rPr lang="en-US" altLang="zh-CN" sz="4800" b="1" dirty="0">
                <a:ea typeface="黑体" panose="02010609060101010101" pitchFamily="49" charset="-122"/>
              </a:rPr>
              <a:t>-----------</a:t>
            </a:r>
            <a:r>
              <a:rPr lang="zh-CN" altLang="en-US" sz="4800" b="1" dirty="0">
                <a:ea typeface="黑体" panose="02010609060101010101" pitchFamily="49" charset="-122"/>
              </a:rPr>
              <a:t>尼克</a:t>
            </a:r>
            <a:r>
              <a:rPr lang="en-US" altLang="zh-CN" sz="4800" b="1" dirty="0">
                <a:ea typeface="黑体" panose="02010609060101010101" pitchFamily="49" charset="-122"/>
              </a:rPr>
              <a:t>.</a:t>
            </a:r>
            <a:r>
              <a:rPr lang="zh-CN" altLang="en-US" sz="4800" b="1" dirty="0">
                <a:ea typeface="黑体" panose="02010609060101010101" pitchFamily="49" charset="-122"/>
              </a:rPr>
              <a:t>胡哲</a:t>
            </a:r>
            <a:endParaRPr lang="zh-CN" altLang="en-US" sz="4800" b="1" dirty="0">
              <a:ea typeface="黑体" panose="02010609060101010101" pitchFamily="49" charset="-122"/>
            </a:endParaRPr>
          </a:p>
          <a:p>
            <a:pPr eaLnBrk="1" hangingPunct="1">
              <a:buNone/>
            </a:pPr>
            <a:r>
              <a:rPr lang="zh-CN" altLang="en-US" sz="3600" b="1" dirty="0">
                <a:ea typeface="黑体" panose="02010609060101010101" pitchFamily="49" charset="-122"/>
              </a:rPr>
              <a:t>                         </a:t>
            </a:r>
            <a:endParaRPr lang="zh-CN" altLang="en-US" sz="3600" b="1" dirty="0">
              <a:ea typeface="黑体" panose="02010609060101010101" pitchFamily="49" charset="-122"/>
            </a:endParaRPr>
          </a:p>
        </p:txBody>
      </p:sp>
    </p:spTree>
  </p:cSld>
  <p:clrMapOvr>
    <a:masterClrMapping/>
  </p:clrMapOvr>
  <p:transition spd="med">
    <p:random/>
    <p:sndAc>
      <p:stSnd>
        <p:snd r:embed="rId2"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3554" name="矩形 4097"/>
          <p:cNvSpPr>
            <a:spLocks noTextEdit="1"/>
          </p:cNvSpPr>
          <p:nvPr/>
        </p:nvSpPr>
        <p:spPr>
          <a:xfrm>
            <a:off x="1774825" y="404813"/>
            <a:ext cx="3657600" cy="1143000"/>
          </a:xfrm>
          <a:prstGeom prst="rect">
            <a:avLst/>
          </a:prstGeom>
        </p:spPr>
        <p:txBody>
          <a:bodyPr wrap="none" fromWordArt="1">
            <a:prstTxWarp prst="textPlain">
              <a:avLst>
                <a:gd name="adj" fmla="val 50000"/>
              </a:avLst>
            </a:prstTxWarp>
            <a:normAutofit/>
          </a:bodyPr>
          <a:p>
            <a:pPr algn="ctr"/>
            <a:r>
              <a:rPr lang="zh-CN" altLang="en-US" sz="44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故事解析：</a:t>
            </a:r>
            <a:endParaRPr lang="zh-CN" altLang="en-US" sz="44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4099" name="文本框 4098"/>
          <p:cNvSpPr txBox="1"/>
          <p:nvPr/>
        </p:nvSpPr>
        <p:spPr>
          <a:xfrm>
            <a:off x="839788" y="2133600"/>
            <a:ext cx="9936162" cy="3162300"/>
          </a:xfrm>
          <a:prstGeom prst="rect">
            <a:avLst/>
          </a:prstGeom>
          <a:noFill/>
          <a:ln w="9525">
            <a:noFill/>
          </a:ln>
        </p:spPr>
        <p:txBody>
          <a:bodyPr wrap="none" anchor="t">
            <a:spAutoFit/>
          </a:bodyPr>
          <a:p>
            <a:pPr lvl="0">
              <a:lnSpc>
                <a:spcPct val="120000"/>
              </a:lnSpc>
            </a:pPr>
            <a:r>
              <a:rPr lang="zh-CN" altLang="en-US" sz="6000" b="1" dirty="0">
                <a:solidFill>
                  <a:srgbClr val="0000CC"/>
                </a:solidFill>
                <a:latin typeface="Arial" panose="020B0604020202020204" pitchFamily="34" charset="0"/>
                <a:ea typeface="宋体" panose="02010600030101010101" pitchFamily="2" charset="-122"/>
              </a:rPr>
              <a:t>苦难</a:t>
            </a:r>
            <a:r>
              <a:rPr lang="zh-CN" altLang="en-US" sz="5400" b="1" dirty="0">
                <a:solidFill>
                  <a:srgbClr val="FF0000"/>
                </a:solidFill>
                <a:latin typeface="Arial" panose="020B0604020202020204" pitchFamily="34" charset="0"/>
                <a:ea typeface="宋体" panose="02010600030101010101" pitchFamily="2" charset="-122"/>
              </a:rPr>
              <a:t>对于弱者是一个万丈深渊；</a:t>
            </a:r>
            <a:endParaRPr lang="zh-CN" altLang="en-US" sz="5400" b="1" dirty="0">
              <a:solidFill>
                <a:srgbClr val="FF0000"/>
              </a:solidFill>
              <a:latin typeface="Arial" panose="020B0604020202020204" pitchFamily="34" charset="0"/>
              <a:ea typeface="宋体" panose="02010600030101010101" pitchFamily="2" charset="-122"/>
            </a:endParaRPr>
          </a:p>
          <a:p>
            <a:pPr lvl="0">
              <a:lnSpc>
                <a:spcPct val="120000"/>
              </a:lnSpc>
            </a:pPr>
            <a:r>
              <a:rPr lang="zh-CN" altLang="en-US" sz="5400" b="1" dirty="0">
                <a:solidFill>
                  <a:srgbClr val="FF0000"/>
                </a:solidFill>
                <a:latin typeface="Arial" panose="020B0604020202020204" pitchFamily="34" charset="0"/>
                <a:ea typeface="宋体" panose="02010600030101010101" pitchFamily="2" charset="-122"/>
              </a:rPr>
              <a:t>        对于天才是一块垫脚石；</a:t>
            </a:r>
            <a:endParaRPr lang="zh-CN" altLang="en-US" sz="5400" b="1" dirty="0">
              <a:solidFill>
                <a:srgbClr val="FF0000"/>
              </a:solidFill>
              <a:latin typeface="Arial" panose="020B0604020202020204" pitchFamily="34" charset="0"/>
              <a:ea typeface="宋体" panose="02010600030101010101" pitchFamily="2" charset="-122"/>
            </a:endParaRPr>
          </a:p>
          <a:p>
            <a:pPr lvl="0">
              <a:lnSpc>
                <a:spcPct val="120000"/>
              </a:lnSpc>
            </a:pPr>
            <a:r>
              <a:rPr lang="zh-CN" altLang="en-US" sz="5400" b="1" dirty="0">
                <a:solidFill>
                  <a:srgbClr val="FF0000"/>
                </a:solidFill>
                <a:latin typeface="Arial" panose="020B0604020202020204" pitchFamily="34" charset="0"/>
                <a:ea typeface="宋体" panose="02010600030101010101" pitchFamily="2" charset="-122"/>
              </a:rPr>
              <a:t>        对于能干的人是一笔财富。</a:t>
            </a:r>
            <a:endParaRPr lang="zh-CN" altLang="en-US" sz="54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l="-22000" t="-10000" r="-28000" b="-6000"/>
          </a:stretch>
        </a:blipFill>
        <a:effectLst/>
      </p:bgPr>
    </p:bg>
    <p:spTree>
      <p:nvGrpSpPr>
        <p:cNvPr id="1" name=""/>
        <p:cNvGrpSpPr/>
        <p:nvPr/>
      </p:nvGrpSpPr>
      <p:grpSpPr/>
      <p:sp>
        <p:nvSpPr>
          <p:cNvPr id="36866" name="文本框 678915"/>
          <p:cNvSpPr txBox="1"/>
          <p:nvPr/>
        </p:nvSpPr>
        <p:spPr>
          <a:xfrm>
            <a:off x="1123950" y="765175"/>
            <a:ext cx="10098088" cy="4206875"/>
          </a:xfrm>
          <a:prstGeom prst="rect">
            <a:avLst/>
          </a:prstGeom>
          <a:noFill/>
          <a:ln w="9525">
            <a:noFill/>
          </a:ln>
        </p:spPr>
        <p:txBody>
          <a:bodyPr anchor="t">
            <a:spAutoFit/>
          </a:bodyPr>
          <a:p>
            <a:pPr lvl="0">
              <a:spcBef>
                <a:spcPct val="50000"/>
              </a:spcBef>
            </a:pPr>
            <a:r>
              <a:rPr lang="zh-CN" altLang="en-US" sz="4400" b="1" dirty="0">
                <a:solidFill>
                  <a:schemeClr val="hlink"/>
                </a:solidFill>
                <a:latin typeface="华文新魏" panose="02010800040101010101" pitchFamily="2" charset="-122"/>
                <a:ea typeface="华文新魏" panose="02010800040101010101" pitchFamily="2" charset="-122"/>
              </a:rPr>
              <a:t>  </a:t>
            </a:r>
            <a:r>
              <a:rPr lang="zh-CN" altLang="en-US" sz="4800" b="1" dirty="0">
                <a:solidFill>
                  <a:schemeClr val="hlink"/>
                </a:solidFill>
                <a:latin typeface="华文新魏" panose="02010800040101010101" pitchFamily="2" charset="-122"/>
                <a:ea typeface="华文新魏" panose="02010800040101010101" pitchFamily="2" charset="-122"/>
              </a:rPr>
              <a:t> </a:t>
            </a:r>
            <a:r>
              <a:rPr lang="zh-CN" altLang="en-US" sz="5400" b="1" dirty="0">
                <a:solidFill>
                  <a:schemeClr val="hlink"/>
                </a:solidFill>
                <a:latin typeface="华文新魏" panose="02010800040101010101" pitchFamily="2" charset="-122"/>
                <a:ea typeface="华文新魏" panose="02010800040101010101" pitchFamily="2" charset="-122"/>
              </a:rPr>
              <a:t> 世界上的事情永远不是绝对的，结果完全因人而异。苦难对于天才是一块垫脚石，对于能干的人是一笔财富，而对于弱者是一个万丈深渊。</a:t>
            </a:r>
            <a:r>
              <a:rPr lang="zh-CN" altLang="en-US" sz="4800" b="1" dirty="0">
                <a:solidFill>
                  <a:schemeClr val="hlink"/>
                </a:solidFill>
                <a:latin typeface="华文新魏" panose="02010800040101010101" pitchFamily="2" charset="-122"/>
                <a:ea typeface="华文新魏" panose="02010800040101010101" pitchFamily="2" charset="-122"/>
              </a:rPr>
              <a:t>    </a:t>
            </a:r>
            <a:r>
              <a:rPr lang="zh-CN" altLang="en-US" sz="4400" b="1" dirty="0">
                <a:solidFill>
                  <a:schemeClr val="hlink"/>
                </a:solidFill>
                <a:latin typeface="华文新魏" panose="02010800040101010101" pitchFamily="2" charset="-122"/>
                <a:ea typeface="华文新魏" panose="02010800040101010101" pitchFamily="2" charset="-122"/>
              </a:rPr>
              <a:t> </a:t>
            </a:r>
            <a:r>
              <a:rPr lang="en-US" altLang="zh-CN" sz="4800" b="1" dirty="0">
                <a:latin typeface="宋体" panose="02010600030101010101" pitchFamily="2" charset="-122"/>
                <a:ea typeface="宋体" panose="02010600030101010101" pitchFamily="2" charset="-122"/>
              </a:rPr>
              <a:t>     ——</a:t>
            </a:r>
            <a:r>
              <a:rPr lang="zh-CN" altLang="en-US" sz="4800" b="1" dirty="0">
                <a:latin typeface="宋体" panose="02010600030101010101" pitchFamily="2" charset="-122"/>
                <a:ea typeface="宋体" panose="02010600030101010101" pitchFamily="2" charset="-122"/>
              </a:rPr>
              <a:t>巴尔扎克</a:t>
            </a:r>
            <a:endParaRPr lang="zh-CN" altLang="en-US" sz="4800" b="1" dirty="0">
              <a:latin typeface="宋体" panose="02010600030101010101" pitchFamily="2" charset="-122"/>
              <a:ea typeface="宋体" panose="02010600030101010101" pitchFamily="2" charset="-122"/>
            </a:endParaRPr>
          </a:p>
        </p:txBody>
      </p:sp>
      <p:sp>
        <p:nvSpPr>
          <p:cNvPr id="678917" name="文本框 678916"/>
          <p:cNvSpPr txBox="1"/>
          <p:nvPr/>
        </p:nvSpPr>
        <p:spPr>
          <a:xfrm>
            <a:off x="28575" y="5518150"/>
            <a:ext cx="12534900" cy="736600"/>
          </a:xfrm>
          <a:prstGeom prst="rect">
            <a:avLst/>
          </a:prstGeom>
          <a:noFill/>
          <a:ln w="9525">
            <a:noFill/>
          </a:ln>
        </p:spPr>
        <p:txBody>
          <a:bodyPr anchor="t">
            <a:spAutoFit/>
          </a:bodyPr>
          <a:p>
            <a:pPr lvl="0">
              <a:lnSpc>
                <a:spcPct val="70000"/>
              </a:lnSpc>
              <a:spcBef>
                <a:spcPct val="50000"/>
              </a:spcBef>
            </a:pPr>
            <a:r>
              <a:rPr lang="zh-CN" altLang="en-US" sz="4800" b="1" dirty="0">
                <a:solidFill>
                  <a:srgbClr val="0AFF85"/>
                </a:solidFill>
                <a:latin typeface="Tahoma" panose="020B0604030504040204" pitchFamily="34" charset="0"/>
                <a:ea typeface="宋体" panose="02010600030101010101" pitchFamily="2" charset="-122"/>
              </a:rPr>
              <a:t>怎样才能使挫折、苦难变成垫脚石和财富呢？</a:t>
            </a:r>
            <a:endParaRPr lang="zh-CN" altLang="en-US" sz="4800" b="1" dirty="0">
              <a:solidFill>
                <a:srgbClr val="0AFF85"/>
              </a:solidFill>
              <a:latin typeface="Tahom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8917"/>
                                        </p:tgtEl>
                                        <p:attrNameLst>
                                          <p:attrName>style.visibility</p:attrName>
                                        </p:attrNameLst>
                                      </p:cBhvr>
                                      <p:to>
                                        <p:strVal val="visible"/>
                                      </p:to>
                                    </p:set>
                                    <p:animEffect transition="in" filter="blinds(horizontal)">
                                      <p:cBhvr>
                                        <p:cTn id="7" dur="500"/>
                                        <p:tgtEl>
                                          <p:spTgt spid="678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891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60000"/>
          </a:blip>
          <a:stretch>
            <a:fillRect l="-9000" t="-1000" b="-2000"/>
          </a:stretch>
        </a:blipFill>
        <a:effectLst/>
      </p:bgPr>
    </p:bg>
    <p:spTree>
      <p:nvGrpSpPr>
        <p:cNvPr id="1" name=""/>
        <p:cNvGrpSpPr/>
        <p:nvPr/>
      </p:nvGrpSpPr>
      <p:grpSpPr/>
      <p:sp>
        <p:nvSpPr>
          <p:cNvPr id="39946" name="文本框 39945"/>
          <p:cNvSpPr txBox="1"/>
          <p:nvPr/>
        </p:nvSpPr>
        <p:spPr>
          <a:xfrm>
            <a:off x="687705" y="2917825"/>
            <a:ext cx="11235690" cy="3710940"/>
          </a:xfrm>
          <a:prstGeom prst="rect">
            <a:avLst/>
          </a:prstGeom>
          <a:noFill/>
          <a:ln w="9525">
            <a:noFill/>
          </a:ln>
        </p:spPr>
        <p:txBody>
          <a:bodyPr wrap="square" anchor="t">
            <a:spAutoFit/>
          </a:bodyPr>
          <a:p>
            <a:pPr lvl="0">
              <a:lnSpc>
                <a:spcPct val="120000"/>
              </a:lnSpc>
              <a:spcBef>
                <a:spcPct val="50000"/>
              </a:spcBef>
            </a:pPr>
            <a:r>
              <a:rPr lang="en-US" altLang="zh-CN" sz="3200" b="1" dirty="0">
                <a:solidFill>
                  <a:srgbClr val="0000FF"/>
                </a:solidFill>
                <a:latin typeface="Arial" panose="020B0604020202020204" pitchFamily="34" charset="0"/>
                <a:ea typeface="楷体_GB2312" panose="02010600030101010101" pitchFamily="1" charset="-122"/>
              </a:rPr>
              <a:t>       </a:t>
            </a:r>
            <a:r>
              <a:rPr lang="en-US" altLang="zh-CN" sz="3600" b="1" dirty="0">
                <a:solidFill>
                  <a:srgbClr val="0000FF"/>
                </a:solidFill>
                <a:latin typeface="Arial" panose="020B0604020202020204" pitchFamily="34" charset="0"/>
                <a:ea typeface="楷体_GB2312" panose="02010600030101010101" pitchFamily="1" charset="-122"/>
              </a:rPr>
              <a:t> </a:t>
            </a:r>
            <a:r>
              <a:rPr lang="zh-CN" altLang="en-US" sz="6600" b="1" dirty="0">
                <a:latin typeface="Arial" panose="020B0604020202020204" pitchFamily="34" charset="0"/>
                <a:ea typeface="楷体_GB2312" panose="02010600030101010101" pitchFamily="1" charset="-122"/>
              </a:rPr>
              <a:t>意志是人自觉地确定目的，并支配行动，克服困难，实现目的的心理过程。</a:t>
            </a:r>
            <a:endParaRPr lang="zh-CN" altLang="en-US" sz="6600" b="1" dirty="0">
              <a:latin typeface="Arial" panose="020B0604020202020204" pitchFamily="34" charset="0"/>
              <a:ea typeface="楷体_GB2312" panose="02010600030101010101" pitchFamily="1" charset="-122"/>
            </a:endParaRPr>
          </a:p>
        </p:txBody>
      </p:sp>
      <p:sp>
        <p:nvSpPr>
          <p:cNvPr id="99331" name="文本框 1"/>
          <p:cNvSpPr txBox="1"/>
          <p:nvPr/>
        </p:nvSpPr>
        <p:spPr>
          <a:xfrm>
            <a:off x="2125345" y="2010093"/>
            <a:ext cx="4754563" cy="1004887"/>
          </a:xfrm>
          <a:prstGeom prst="rect">
            <a:avLst/>
          </a:prstGeom>
          <a:noFill/>
          <a:ln w="9525">
            <a:noFill/>
          </a:ln>
        </p:spPr>
        <p:txBody>
          <a:bodyPr wrap="none" anchor="t">
            <a:spAutoFit/>
          </a:bodyPr>
          <a:p>
            <a:pPr lvl="0"/>
            <a:r>
              <a:rPr lang="zh-CN" altLang="en-US" sz="6000" b="1" dirty="0">
                <a:solidFill>
                  <a:srgbClr val="3333FF"/>
                </a:solidFill>
                <a:latin typeface="Calibri" panose="020F0502020204030204" pitchFamily="34" charset="0"/>
                <a:ea typeface="宋体" panose="02010600030101010101" pitchFamily="2" charset="-122"/>
                <a:sym typeface="Arial" panose="020B0604020202020204" pitchFamily="34" charset="0"/>
              </a:rPr>
              <a:t>什么是意志？</a:t>
            </a:r>
            <a:endParaRPr lang="zh-CN" altLang="en-US" sz="6000" b="1" dirty="0">
              <a:solidFill>
                <a:srgbClr val="3333FF"/>
              </a:solidFill>
              <a:latin typeface="Calibri" panose="020F0502020204030204" pitchFamily="34" charset="0"/>
              <a:ea typeface="宋体" panose="02010600030101010101" pitchFamily="2" charset="-122"/>
              <a:sym typeface="Arial" panose="020B0604020202020204" pitchFamily="34" charset="0"/>
            </a:endParaRPr>
          </a:p>
        </p:txBody>
      </p:sp>
      <p:sp>
        <p:nvSpPr>
          <p:cNvPr id="2" name="文本框 1"/>
          <p:cNvSpPr txBox="1"/>
          <p:nvPr/>
        </p:nvSpPr>
        <p:spPr>
          <a:xfrm>
            <a:off x="1215390" y="838200"/>
            <a:ext cx="9417050" cy="1097280"/>
          </a:xfrm>
          <a:prstGeom prst="rect">
            <a:avLst/>
          </a:prstGeom>
          <a:noFill/>
        </p:spPr>
        <p:txBody>
          <a:bodyPr wrap="none" rtlCol="0" anchor="t">
            <a:spAutoFit/>
          </a:bodyPr>
          <a:p>
            <a:pPr lvl="0">
              <a:buFont typeface="Arial" panose="020B0604020202020204" pitchFamily="34" charset="0"/>
              <a:buNone/>
            </a:pPr>
            <a:r>
              <a:rPr lang="zh-CN" altLang="en-US" sz="6600" b="1">
                <a:solidFill>
                  <a:srgbClr val="FF0000"/>
                </a:solidFill>
                <a:latin typeface="华文隶书" panose="02010800040101010101" charset="-122"/>
                <a:ea typeface="华文隶书" panose="02010800040101010101" charset="-122"/>
                <a:sym typeface="+mn-ea"/>
              </a:rPr>
              <a:t>要求我们有坚强的意志。</a:t>
            </a:r>
            <a:endParaRPr lang="zh-CN" altLang="en-US" sz="6600" b="1">
              <a:solidFill>
                <a:srgbClr val="FF0000"/>
              </a:solidFill>
              <a:latin typeface="华文隶书" panose="02010800040101010101" charset="-122"/>
              <a:ea typeface="华文隶书"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 calcmode="lin" valueType="num">
                                      <p:cBhvr additive="base">
                                        <p:cTn id="7" dur="500" fill="hold"/>
                                        <p:tgtEl>
                                          <p:spTgt spid="99331"/>
                                        </p:tgtEl>
                                        <p:attrNameLst>
                                          <p:attrName>ppt_x</p:attrName>
                                        </p:attrNameLst>
                                      </p:cBhvr>
                                      <p:tavLst>
                                        <p:tav tm="0">
                                          <p:val>
                                            <p:strVal val="#ppt_x"/>
                                          </p:val>
                                        </p:tav>
                                        <p:tav tm="100000">
                                          <p:val>
                                            <p:strVal val="#ppt_x"/>
                                          </p:val>
                                        </p:tav>
                                      </p:tavLst>
                                    </p:anim>
                                    <p:anim calcmode="lin" valueType="num">
                                      <p:cBhvr additive="base">
                                        <p:cTn id="8" dur="500" fill="hold"/>
                                        <p:tgtEl>
                                          <p:spTgt spid="993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9946"/>
                                        </p:tgtEl>
                                        <p:attrNameLst>
                                          <p:attrName>style.visibility</p:attrName>
                                        </p:attrNameLst>
                                      </p:cBhvr>
                                      <p:to>
                                        <p:strVal val="visible"/>
                                      </p:to>
                                    </p:set>
                                    <p:animEffect transition="in" filter="wipe(left)">
                                      <p:cBhvr>
                                        <p:cTn id="13" dur="500"/>
                                        <p:tgtEl>
                                          <p:spTgt spid="39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6" grpId="0"/>
      <p:bldP spid="9933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p:sp>
        <p:nvSpPr>
          <p:cNvPr id="40962" name="文本框 40961"/>
          <p:cNvSpPr txBox="1"/>
          <p:nvPr/>
        </p:nvSpPr>
        <p:spPr>
          <a:xfrm>
            <a:off x="5519738" y="117475"/>
            <a:ext cx="6345237" cy="6677025"/>
          </a:xfrm>
          <a:prstGeom prst="rect">
            <a:avLst/>
          </a:prstGeom>
          <a:noFill/>
          <a:ln w="9525">
            <a:noFill/>
          </a:ln>
        </p:spPr>
        <p:txBody>
          <a:bodyPr anchor="t">
            <a:spAutoFit/>
          </a:bodyPr>
          <a:p>
            <a:pPr lvl="0">
              <a:spcBef>
                <a:spcPct val="50000"/>
              </a:spcBef>
            </a:pPr>
            <a:r>
              <a:rPr lang="en-US" altLang="zh-CN" sz="3600" b="1" dirty="0">
                <a:latin typeface="Tahoma" panose="020B0604030504040204" pitchFamily="34" charset="0"/>
                <a:ea typeface="宋体" panose="02010600030101010101" pitchFamily="2" charset="-122"/>
              </a:rPr>
              <a:t>    </a:t>
            </a:r>
            <a:r>
              <a:rPr lang="en-US" altLang="zh-CN" sz="4800" b="1" dirty="0">
                <a:latin typeface="Tahoma" panose="020B0604030504040204" pitchFamily="34" charset="0"/>
                <a:ea typeface="宋体" panose="02010600030101010101" pitchFamily="2" charset="-122"/>
              </a:rPr>
              <a:t>  </a:t>
            </a:r>
            <a:r>
              <a:rPr lang="zh-CN" altLang="en-US" sz="4800" b="1" dirty="0">
                <a:latin typeface="Tahoma" panose="020B0604030504040204" pitchFamily="34" charset="0"/>
                <a:ea typeface="宋体" panose="02010600030101010101" pitchFamily="2" charset="-122"/>
              </a:rPr>
              <a:t>世界伟大的音乐家</a:t>
            </a:r>
            <a:r>
              <a:rPr lang="en-US" altLang="zh-CN" sz="4800" b="1" dirty="0">
                <a:latin typeface="Tahoma" panose="020B0604030504040204" pitchFamily="34" charset="0"/>
                <a:ea typeface="宋体" panose="02010600030101010101" pitchFamily="2" charset="-122"/>
              </a:rPr>
              <a:t>——</a:t>
            </a:r>
            <a:r>
              <a:rPr lang="zh-CN" altLang="en-US" sz="4800" b="1" dirty="0">
                <a:solidFill>
                  <a:srgbClr val="FF0000"/>
                </a:solidFill>
                <a:latin typeface="Tahoma" panose="020B0604030504040204" pitchFamily="34" charset="0"/>
                <a:ea typeface="宋体" panose="02010600030101010101" pitchFamily="2" charset="-122"/>
              </a:rPr>
              <a:t>贝多芬</a:t>
            </a:r>
            <a:r>
              <a:rPr lang="en-US" altLang="zh-CN" sz="4800" b="1" dirty="0">
                <a:latin typeface="Tahoma" panose="020B0604030504040204" pitchFamily="34" charset="0"/>
                <a:ea typeface="宋体" panose="02010600030101010101" pitchFamily="2" charset="-122"/>
              </a:rPr>
              <a:t>:</a:t>
            </a:r>
            <a:r>
              <a:rPr lang="zh-CN" altLang="en-US" sz="4800" b="1" dirty="0">
                <a:latin typeface="Tahoma" panose="020B0604030504040204" pitchFamily="34" charset="0"/>
                <a:ea typeface="宋体" panose="02010600030101010101" pitchFamily="2" charset="-122"/>
              </a:rPr>
              <a:t>一生中几次濒临崩溃的境地：度过悲惨的童年生活后，青年时代又孤独失意，人到中年又不幸双耳失聪，备受打击。但他一直坚持创作，最终获得巨大成功。</a:t>
            </a:r>
            <a:endParaRPr lang="zh-CN" altLang="en-US" sz="4800" b="1" dirty="0">
              <a:latin typeface="Tahoma" panose="020B0604030504040204" pitchFamily="34" charset="0"/>
              <a:ea typeface="宋体" panose="02010600030101010101" pitchFamily="2" charset="-122"/>
            </a:endParaRPr>
          </a:p>
        </p:txBody>
      </p:sp>
      <p:pic>
        <p:nvPicPr>
          <p:cNvPr id="40963" name="图片 40962" descr="贝多芬"/>
          <p:cNvPicPr>
            <a:picLocks noChangeAspect="1"/>
          </p:cNvPicPr>
          <p:nvPr/>
        </p:nvPicPr>
        <p:blipFill>
          <a:blip r:embed="rId1"/>
          <a:stretch>
            <a:fillRect/>
          </a:stretch>
        </p:blipFill>
        <p:spPr>
          <a:xfrm>
            <a:off x="-5715" y="-6350"/>
            <a:ext cx="5380355" cy="6883400"/>
          </a:xfrm>
          <a:prstGeom prst="rect">
            <a:avLst/>
          </a:prstGeom>
          <a:noFill/>
          <a:ln w="9525">
            <a:noFill/>
          </a:ln>
        </p:spPr>
      </p:pic>
      <p:sp>
        <p:nvSpPr>
          <p:cNvPr id="40964" name="矩形 40963"/>
          <p:cNvSpPr/>
          <p:nvPr/>
        </p:nvSpPr>
        <p:spPr>
          <a:xfrm>
            <a:off x="6003925" y="3246438"/>
            <a:ext cx="311150" cy="366712"/>
          </a:xfrm>
          <a:prstGeom prst="rect">
            <a:avLst/>
          </a:prstGeom>
          <a:noFill/>
          <a:ln w="9525">
            <a:noFill/>
          </a:ln>
        </p:spPr>
        <p:txBody>
          <a:bodyPr wrap="none" anchor="t">
            <a:spAutoFit/>
          </a:bodyPr>
          <a:p>
            <a:pPr lvl="0"/>
            <a:endParaRPr lang="zh-CN" altLang="zh-CN" dirty="0">
              <a:latin typeface="Tahoma" panose="020B060403050404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p:cTn id="7" dur="500" fill="hold"/>
                                        <p:tgtEl>
                                          <p:spTgt spid="40963"/>
                                        </p:tgtEl>
                                        <p:attrNameLst>
                                          <p:attrName>ppt_x</p:attrName>
                                        </p:attrNameLst>
                                      </p:cBhvr>
                                      <p:tavLst>
                                        <p:tav tm="0">
                                          <p:val>
                                            <p:strVal val="0-#ppt_w/2"/>
                                          </p:val>
                                        </p:tav>
                                        <p:tav tm="100000">
                                          <p:val>
                                            <p:strVal val="#ppt_x"/>
                                          </p:val>
                                        </p:tav>
                                      </p:tavLst>
                                    </p:anim>
                                    <p:anim calcmode="lin" valueType="num">
                                      <p:cBhvr>
                                        <p:cTn id="8" dur="500" fill="hold"/>
                                        <p:tgtEl>
                                          <p:spTgt spid="409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962"/>
                                        </p:tgtEl>
                                        <p:attrNameLst>
                                          <p:attrName>style.visibility</p:attrName>
                                        </p:attrNameLst>
                                      </p:cBhvr>
                                      <p:to>
                                        <p:strVal val="visible"/>
                                      </p:to>
                                    </p:set>
                                    <p:anim calcmode="lin" valueType="num">
                                      <p:cBhvr>
                                        <p:cTn id="12" dur="500" fill="hold"/>
                                        <p:tgtEl>
                                          <p:spTgt spid="40962"/>
                                        </p:tgtEl>
                                        <p:attrNameLst>
                                          <p:attrName>ppt_x</p:attrName>
                                        </p:attrNameLst>
                                      </p:cBhvr>
                                      <p:tavLst>
                                        <p:tav tm="0">
                                          <p:val>
                                            <p:strVal val="0-#ppt_w/2"/>
                                          </p:val>
                                        </p:tav>
                                        <p:tav tm="100000">
                                          <p:val>
                                            <p:strVal val="#ppt_x"/>
                                          </p:val>
                                        </p:tav>
                                      </p:tavLst>
                                    </p:anim>
                                    <p:anim calcmode="lin" valueType="num">
                                      <p:cBhvr>
                                        <p:cTn id="13" dur="500" fill="hold"/>
                                        <p:tgtEl>
                                          <p:spTgt spid="409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文本占位符 44033" descr="01_karan">
            <a:hlinkClick r:id="" action="ppaction://hlinkshowjump?jump=nextslide">
              <a:snd r:embed="rId1" name="applause.wav"/>
            </a:hlinkClick>
          </p:cNvPr>
          <p:cNvPicPr>
            <a:picLocks noChangeAspect="1"/>
          </p:cNvPicPr>
          <p:nvPr>
            <p:ph type="body"/>
          </p:nvPr>
        </p:nvPicPr>
        <p:blipFill>
          <a:blip r:embed="rId2"/>
          <a:stretch>
            <a:fillRect/>
          </a:stretch>
        </p:blipFill>
        <p:spPr>
          <a:xfrm>
            <a:off x="-25400" y="0"/>
            <a:ext cx="5616575" cy="6858000"/>
          </a:xfrm>
        </p:spPr>
      </p:pic>
      <p:sp>
        <p:nvSpPr>
          <p:cNvPr id="43010" name="文本框 44034"/>
          <p:cNvSpPr txBox="1"/>
          <p:nvPr/>
        </p:nvSpPr>
        <p:spPr>
          <a:xfrm>
            <a:off x="6888163" y="765175"/>
            <a:ext cx="3455987" cy="365125"/>
          </a:xfrm>
          <a:prstGeom prst="rect">
            <a:avLst/>
          </a:prstGeom>
          <a:noFill/>
          <a:ln w="9525">
            <a:noFill/>
          </a:ln>
        </p:spPr>
        <p:txBody>
          <a:bodyPr anchor="t">
            <a:spAutoFit/>
          </a:bodyPr>
          <a:p>
            <a:pPr lvl="0">
              <a:spcBef>
                <a:spcPct val="50000"/>
              </a:spcBef>
            </a:pPr>
            <a:endParaRPr lang="zh-CN" altLang="zh-CN" dirty="0">
              <a:latin typeface="Arial" panose="020B0604020202020204" pitchFamily="34" charset="0"/>
              <a:ea typeface="宋体" panose="02010600030101010101" pitchFamily="2" charset="-122"/>
            </a:endParaRPr>
          </a:p>
        </p:txBody>
      </p:sp>
      <p:sp>
        <p:nvSpPr>
          <p:cNvPr id="44036" name="文本框 44035"/>
          <p:cNvSpPr txBox="1"/>
          <p:nvPr/>
        </p:nvSpPr>
        <p:spPr>
          <a:xfrm>
            <a:off x="5751830" y="0"/>
            <a:ext cx="6547485" cy="6795135"/>
          </a:xfrm>
          <a:prstGeom prst="rect">
            <a:avLst/>
          </a:prstGeom>
          <a:noFill/>
          <a:ln w="9525">
            <a:noFill/>
          </a:ln>
        </p:spPr>
        <p:txBody>
          <a:bodyPr wrap="square" anchor="t">
            <a:spAutoFit/>
          </a:bodyPr>
          <a:p>
            <a:pPr lvl="0">
              <a:lnSpc>
                <a:spcPct val="90000"/>
              </a:lnSpc>
              <a:spcBef>
                <a:spcPct val="50000"/>
              </a:spcBef>
            </a:pPr>
            <a:r>
              <a:rPr lang="en-US" altLang="zh-CN" sz="4000" b="1" dirty="0">
                <a:solidFill>
                  <a:srgbClr val="0000FF"/>
                </a:solidFill>
                <a:latin typeface="Arial" panose="020B0604020202020204" pitchFamily="34" charset="0"/>
                <a:ea typeface="宋体" panose="02010600030101010101" pitchFamily="2" charset="-122"/>
              </a:rPr>
              <a:t> </a:t>
            </a:r>
            <a:r>
              <a:rPr lang="en-US" altLang="zh-CN" sz="5400" b="1" dirty="0">
                <a:solidFill>
                  <a:srgbClr val="0000FF"/>
                </a:solidFill>
                <a:latin typeface="Arial" panose="020B0604020202020204" pitchFamily="34" charset="0"/>
                <a:ea typeface="宋体" panose="02010600030101010101" pitchFamily="2" charset="-122"/>
              </a:rPr>
              <a:t>      </a:t>
            </a:r>
            <a:r>
              <a:rPr lang="zh-CN" altLang="en-US" sz="5400" b="1" dirty="0">
                <a:solidFill>
                  <a:srgbClr val="FFFF66"/>
                </a:solidFill>
                <a:latin typeface="Arial" panose="020B0604020202020204" pitchFamily="34" charset="0"/>
                <a:ea typeface="宋体" panose="02010600030101010101" pitchFamily="2" charset="-122"/>
              </a:rPr>
              <a:t>现代海伦</a:t>
            </a:r>
            <a:r>
              <a:rPr lang="en-US" altLang="zh-CN" sz="5400" b="1" dirty="0">
                <a:solidFill>
                  <a:srgbClr val="FFFF66"/>
                </a:solidFill>
                <a:latin typeface="Arial" panose="020B0604020202020204" pitchFamily="34" charset="0"/>
                <a:ea typeface="宋体" panose="02010600030101010101" pitchFamily="2" charset="-122"/>
              </a:rPr>
              <a:t>·</a:t>
            </a:r>
            <a:r>
              <a:rPr lang="zh-CN" altLang="en-US" sz="5400" b="1" dirty="0">
                <a:solidFill>
                  <a:srgbClr val="FFFF66"/>
                </a:solidFill>
                <a:latin typeface="Arial" panose="020B0604020202020204" pitchFamily="34" charset="0"/>
                <a:ea typeface="宋体" panose="02010600030101010101" pitchFamily="2" charset="-122"/>
              </a:rPr>
              <a:t>凯勒</a:t>
            </a:r>
            <a:r>
              <a:rPr lang="zh-CN" altLang="en-US" sz="5400" dirty="0">
                <a:solidFill>
                  <a:schemeClr val="tx2"/>
                </a:solidFill>
                <a:latin typeface="Arial" panose="020B0604020202020204" pitchFamily="34" charset="0"/>
                <a:ea typeface="宋体" panose="02010600030101010101" pitchFamily="2" charset="-122"/>
              </a:rPr>
              <a:t> </a:t>
            </a:r>
            <a:br>
              <a:rPr lang="zh-CN" altLang="en-US" sz="5400" dirty="0">
                <a:solidFill>
                  <a:schemeClr val="tx2"/>
                </a:solidFill>
                <a:latin typeface="Arial" panose="020B0604020202020204" pitchFamily="34" charset="0"/>
                <a:ea typeface="宋体" panose="02010600030101010101" pitchFamily="2" charset="-122"/>
              </a:rPr>
            </a:br>
            <a:r>
              <a:rPr lang="zh-CN" altLang="en-US" sz="5400" dirty="0">
                <a:solidFill>
                  <a:schemeClr val="tx2"/>
                </a:solidFill>
                <a:latin typeface="Arial" panose="020B0604020202020204" pitchFamily="34" charset="0"/>
                <a:ea typeface="宋体" panose="02010600030101010101" pitchFamily="2" charset="-122"/>
              </a:rPr>
              <a:t>　</a:t>
            </a:r>
            <a:r>
              <a:rPr lang="zh-CN" altLang="en-US" sz="5400" b="1" dirty="0">
                <a:solidFill>
                  <a:schemeClr val="tx2"/>
                </a:solidFill>
                <a:latin typeface="Arial" panose="020B0604020202020204" pitchFamily="34" charset="0"/>
                <a:ea typeface="宋体" panose="02010600030101010101" pitchFamily="2" charset="-122"/>
              </a:rPr>
              <a:t>　王峥、周婷婷分别是中国第一位盲人女大学生和中国第一位聋人少年女大学生。在她们身上发生了一连串的动人故事。</a:t>
            </a:r>
            <a:r>
              <a:rPr lang="zh-CN" altLang="en-US" sz="5400" b="1" dirty="0">
                <a:solidFill>
                  <a:srgbClr val="FF0000"/>
                </a:solidFill>
                <a:latin typeface="Arial" panose="020B0604020202020204" pitchFamily="34" charset="0"/>
                <a:ea typeface="宋体" panose="02010600030101010101" pitchFamily="2" charset="-122"/>
              </a:rPr>
              <a:t>她们一位幼年失明，一位童年失聪</a:t>
            </a:r>
            <a:r>
              <a:rPr lang="zh-CN" altLang="en-US" sz="4000" b="1" dirty="0">
                <a:solidFill>
                  <a:srgbClr val="FF0000"/>
                </a:solidFill>
                <a:latin typeface="Arial" panose="020B0604020202020204" pitchFamily="34" charset="0"/>
                <a:ea typeface="宋体" panose="02010600030101010101" pitchFamily="2" charset="-122"/>
              </a:rPr>
              <a:t>。</a:t>
            </a:r>
            <a:endParaRPr lang="zh-CN" altLang="en-US" sz="4000" b="1" dirty="0">
              <a:solidFill>
                <a:srgbClr val="FF0000"/>
              </a:solidFill>
              <a:latin typeface="Arial" panose="020B060402020202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spd="med">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checkerboard(across)">
                                      <p:cBhvr>
                                        <p:cTn id="7" dur="500"/>
                                        <p:tgtEl>
                                          <p:spTgt spid="44034"/>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44036"/>
                                        </p:tgtEl>
                                        <p:attrNameLst>
                                          <p:attrName>style.visibility</p:attrName>
                                        </p:attrNameLst>
                                      </p:cBhvr>
                                      <p:to>
                                        <p:strVal val="visible"/>
                                      </p:to>
                                    </p:set>
                                    <p:animEffect transition="in" filter="barn(inHorizontal)">
                                      <p:cBhvr>
                                        <p:cTn id="11"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文本占位符 45057" descr="邓小平"/>
          <p:cNvPicPr>
            <a:picLocks noChangeAspect="1"/>
          </p:cNvPicPr>
          <p:nvPr>
            <p:ph type="body"/>
          </p:nvPr>
        </p:nvPicPr>
        <p:blipFill>
          <a:blip r:embed="rId1"/>
          <a:stretch>
            <a:fillRect/>
          </a:stretch>
        </p:blipFill>
        <p:spPr>
          <a:xfrm>
            <a:off x="2351088" y="0"/>
            <a:ext cx="7505700" cy="4652963"/>
          </a:xfrm>
        </p:spPr>
      </p:pic>
      <p:sp>
        <p:nvSpPr>
          <p:cNvPr id="45059" name="矩形 45058"/>
          <p:cNvSpPr/>
          <p:nvPr/>
        </p:nvSpPr>
        <p:spPr>
          <a:xfrm>
            <a:off x="44450" y="4167505"/>
            <a:ext cx="12102465" cy="2755265"/>
          </a:xfrm>
          <a:prstGeom prst="rect">
            <a:avLst/>
          </a:prstGeom>
          <a:noFill/>
          <a:ln w="9525">
            <a:noFill/>
          </a:ln>
        </p:spPr>
        <p:txBody>
          <a:bodyPr wrap="square" anchor="t">
            <a:spAutoFit/>
          </a:bodyPr>
          <a:p>
            <a:pPr lvl="0">
              <a:lnSpc>
                <a:spcPct val="90000"/>
              </a:lnSpc>
              <a:spcBef>
                <a:spcPct val="20000"/>
              </a:spcBef>
              <a:buClr>
                <a:srgbClr val="A50021"/>
              </a:buClr>
              <a:buSzPct val="75000"/>
              <a:buFont typeface="Wingdings" panose="05000000000000000000" pitchFamily="2" charset="2"/>
              <a:buNone/>
            </a:pPr>
            <a:r>
              <a:rPr lang="en-US" altLang="zh-CN" sz="4800" b="1" dirty="0">
                <a:solidFill>
                  <a:schemeClr val="hlink"/>
                </a:solidFill>
                <a:latin typeface="Times New Roman" panose="02020603050405020304" pitchFamily="18" charset="0"/>
                <a:ea typeface="宋体" panose="02010600030101010101" pitchFamily="2" charset="-122"/>
              </a:rPr>
              <a:t>        </a:t>
            </a:r>
            <a:r>
              <a:rPr lang="zh-CN" altLang="en-US" sz="4800" b="1" dirty="0">
                <a:solidFill>
                  <a:schemeClr val="hlink"/>
                </a:solidFill>
                <a:latin typeface="Times New Roman" panose="02020603050405020304" pitchFamily="18" charset="0"/>
                <a:ea typeface="宋体" panose="02010600030101010101" pitchFamily="2" charset="-122"/>
              </a:rPr>
              <a:t>伟大的革命家邓小平，一生经历无数挫折。在艰难困苦中，邓小平没有停止自己的脚步。最终，</a:t>
            </a:r>
            <a:r>
              <a:rPr lang="en-US" altLang="zh-CN" sz="4800" b="1" dirty="0">
                <a:solidFill>
                  <a:schemeClr val="hlink"/>
                </a:solidFill>
                <a:latin typeface="Times New Roman" panose="02020603050405020304" pitchFamily="18" charset="0"/>
                <a:ea typeface="宋体" panose="02010600030101010101" pitchFamily="2" charset="-122"/>
              </a:rPr>
              <a:t>80</a:t>
            </a:r>
            <a:r>
              <a:rPr lang="zh-CN" altLang="en-US" sz="4800" b="1" dirty="0">
                <a:solidFill>
                  <a:schemeClr val="hlink"/>
                </a:solidFill>
                <a:latin typeface="Times New Roman" panose="02020603050405020304" pitchFamily="18" charset="0"/>
                <a:ea typeface="宋体" panose="02010600030101010101" pitchFamily="2" charset="-122"/>
              </a:rPr>
              <a:t>多岁高龄的他引领中国人民走上改革开放的康庄大道。</a:t>
            </a:r>
            <a:endParaRPr lang="zh-CN" altLang="en-US" sz="4800" b="1" dirty="0">
              <a:solidFill>
                <a:schemeClr val="hlink"/>
              </a:solidFill>
              <a:latin typeface="Times New Roman" panose="02020603050405020304" pitchFamily="18"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spd="med">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p:cTn id="7" dur="500" fill="hold"/>
                                        <p:tgtEl>
                                          <p:spTgt spid="45058"/>
                                        </p:tgtEl>
                                        <p:attrNameLst>
                                          <p:attrName>ppt_x</p:attrName>
                                        </p:attrNameLst>
                                      </p:cBhvr>
                                      <p:tavLst>
                                        <p:tav tm="0">
                                          <p:val>
                                            <p:strVal val="0-#ppt_w/2"/>
                                          </p:val>
                                        </p:tav>
                                        <p:tav tm="100000">
                                          <p:val>
                                            <p:strVal val="#ppt_x"/>
                                          </p:val>
                                        </p:tav>
                                      </p:tavLst>
                                    </p:anim>
                                    <p:anim calcmode="lin" valueType="num">
                                      <p:cBhvr>
                                        <p:cTn id="8" dur="500" fill="hold"/>
                                        <p:tgtEl>
                                          <p:spTgt spid="450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5059"/>
                                        </p:tgtEl>
                                        <p:attrNameLst>
                                          <p:attrName>style.visibility</p:attrName>
                                        </p:attrNameLst>
                                      </p:cBhvr>
                                      <p:to>
                                        <p:strVal val="visible"/>
                                      </p:to>
                                    </p:set>
                                    <p:anim calcmode="lin" valueType="num">
                                      <p:cBhvr>
                                        <p:cTn id="13" dur="500" fill="hold"/>
                                        <p:tgtEl>
                                          <p:spTgt spid="45059"/>
                                        </p:tgtEl>
                                        <p:attrNameLst>
                                          <p:attrName>ppt_x</p:attrName>
                                        </p:attrNameLst>
                                      </p:cBhvr>
                                      <p:tavLst>
                                        <p:tav tm="0">
                                          <p:val>
                                            <p:strVal val="0-#ppt_w/2"/>
                                          </p:val>
                                        </p:tav>
                                        <p:tav tm="100000">
                                          <p:val>
                                            <p:strVal val="#ppt_x"/>
                                          </p:val>
                                        </p:tav>
                                      </p:tavLst>
                                    </p:anim>
                                    <p:anim calcmode="lin" valueType="num">
                                      <p:cBhvr>
                                        <p:cTn id="14" dur="500" fill="hold"/>
                                        <p:tgtEl>
                                          <p:spTgt spid="450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5000"/>
          </a:blip>
          <a:stretch>
            <a:fillRect/>
          </a:stretch>
        </a:blipFill>
        <a:effectLst/>
      </p:bgPr>
    </p:bg>
    <p:spTree>
      <p:nvGrpSpPr>
        <p:cNvPr id="1" name=""/>
        <p:cNvGrpSpPr/>
        <p:nvPr/>
      </p:nvGrpSpPr>
      <p:grpSpPr/>
      <p:sp>
        <p:nvSpPr>
          <p:cNvPr id="20482" name="文本框 1"/>
          <p:cNvSpPr txBox="1"/>
          <p:nvPr/>
        </p:nvSpPr>
        <p:spPr>
          <a:xfrm>
            <a:off x="137795" y="765175"/>
            <a:ext cx="11984355" cy="6120130"/>
          </a:xfrm>
          <a:prstGeom prst="rect">
            <a:avLst/>
          </a:prstGeom>
          <a:noFill/>
          <a:ln w="9525">
            <a:noFill/>
          </a:ln>
        </p:spPr>
        <p:txBody>
          <a:bodyPr wrap="square">
            <a:spAutoFit/>
          </a:bodyPr>
          <a:p>
            <a:pPr lvl="0">
              <a:lnSpc>
                <a:spcPct val="80000"/>
              </a:lnSpc>
              <a:buFont typeface="Arial" panose="020B0604020202020204" pitchFamily="34" charset="0"/>
              <a:buNone/>
            </a:pPr>
            <a:r>
              <a:rPr lang="en-US" altLang="zh-CN" sz="5400" b="1" dirty="0">
                <a:solidFill>
                  <a:srgbClr val="0070C0"/>
                </a:solidFill>
                <a:latin typeface="Arial" panose="020B0604020202020204" pitchFamily="34" charset="0"/>
                <a:ea typeface="宋体" panose="02010600030101010101" pitchFamily="2" charset="-122"/>
              </a:rPr>
              <a:t>   </a:t>
            </a:r>
            <a:r>
              <a:rPr lang="zh-CN" altLang="en-US" sz="5400" b="1" dirty="0">
                <a:solidFill>
                  <a:srgbClr val="FF3300"/>
                </a:solidFill>
                <a:latin typeface="Arial" panose="020B0604020202020204" pitchFamily="34" charset="0"/>
                <a:ea typeface="宋体" panose="02010600030101010101" pitchFamily="2" charset="-122"/>
              </a:rPr>
              <a:t>意志是人重要的心理品质</a:t>
            </a:r>
            <a:endParaRPr lang="zh-CN" altLang="en-US" sz="5400" b="1" dirty="0">
              <a:solidFill>
                <a:srgbClr val="FF3300"/>
              </a:solidFill>
              <a:latin typeface="Arial" panose="020B0604020202020204" pitchFamily="34" charset="0"/>
              <a:ea typeface="宋体" panose="02010600030101010101" pitchFamily="2" charset="-122"/>
            </a:endParaRPr>
          </a:p>
          <a:p>
            <a:pPr lvl="0">
              <a:lnSpc>
                <a:spcPct val="80000"/>
              </a:lnSpc>
              <a:buFont typeface="Arial" panose="020B0604020202020204" pitchFamily="34" charset="0"/>
              <a:buNone/>
            </a:pPr>
            <a:r>
              <a:rPr lang="en-US" altLang="zh-CN" sz="5400" b="1" dirty="0">
                <a:solidFill>
                  <a:srgbClr val="FF3300"/>
                </a:solidFill>
                <a:latin typeface="Arial" panose="020B0604020202020204" pitchFamily="34" charset="0"/>
                <a:ea typeface="宋体" panose="02010600030101010101" pitchFamily="2" charset="-122"/>
              </a:rPr>
              <a:t>1.</a:t>
            </a:r>
            <a:r>
              <a:rPr lang="zh-CN" altLang="en-US" sz="5400" b="1" dirty="0">
                <a:solidFill>
                  <a:srgbClr val="000000"/>
                </a:solidFill>
                <a:latin typeface="Arial" panose="020B0604020202020204" pitchFamily="34" charset="0"/>
                <a:ea typeface="宋体" panose="02010600030101010101" pitchFamily="2" charset="-122"/>
              </a:rPr>
              <a:t>一</a:t>
            </a:r>
            <a:r>
              <a:rPr lang="zh-CN" altLang="en-US" sz="5400" b="1">
                <a:solidFill>
                  <a:srgbClr val="000000"/>
                </a:solidFill>
                <a:latin typeface="Arial" panose="020B0604020202020204" pitchFamily="34" charset="0"/>
                <a:ea typeface="宋体" panose="02010600030101010101" pitchFamily="2" charset="-122"/>
              </a:rPr>
              <a:t>个具有良好意志品质的人，能够自觉地朝着自己的人生目标前进，而不依赖他人的督促；</a:t>
            </a:r>
            <a:endParaRPr lang="zh-CN" altLang="en-US" sz="5400" b="1">
              <a:solidFill>
                <a:srgbClr val="000000"/>
              </a:solidFill>
              <a:latin typeface="Arial" panose="020B0604020202020204" pitchFamily="34" charset="0"/>
              <a:ea typeface="宋体" panose="02010600030101010101" pitchFamily="2" charset="-122"/>
            </a:endParaRPr>
          </a:p>
          <a:p>
            <a:pPr lvl="0">
              <a:lnSpc>
                <a:spcPct val="80000"/>
              </a:lnSpc>
              <a:buFont typeface="Arial" panose="020B0604020202020204" pitchFamily="34" charset="0"/>
              <a:buNone/>
            </a:pPr>
            <a:r>
              <a:rPr lang="en-US" altLang="zh-CN" sz="5400" b="1">
                <a:solidFill>
                  <a:srgbClr val="FF0000"/>
                </a:solidFill>
                <a:latin typeface="Arial" panose="020B0604020202020204" pitchFamily="34" charset="0"/>
                <a:ea typeface="宋体" panose="02010600030101010101" pitchFamily="2" charset="-122"/>
              </a:rPr>
              <a:t>2.</a:t>
            </a:r>
            <a:r>
              <a:rPr lang="zh-CN" altLang="en-US" sz="5400" b="1">
                <a:solidFill>
                  <a:srgbClr val="000000"/>
                </a:solidFill>
                <a:latin typeface="Arial" panose="020B0604020202020204" pitchFamily="34" charset="0"/>
                <a:ea typeface="宋体" panose="02010600030101010101" pitchFamily="2" charset="-122"/>
              </a:rPr>
              <a:t>在实现目标的过程中</a:t>
            </a:r>
            <a:r>
              <a:rPr lang="en-US" altLang="zh-CN" sz="5400" b="1">
                <a:solidFill>
                  <a:srgbClr val="000000"/>
                </a:solidFill>
                <a:latin typeface="Arial" panose="020B0604020202020204" pitchFamily="34" charset="0"/>
                <a:ea typeface="宋体" panose="02010600030101010101" pitchFamily="2" charset="-122"/>
              </a:rPr>
              <a:t>,</a:t>
            </a:r>
            <a:r>
              <a:rPr lang="zh-CN" altLang="en-US" sz="5400" b="1">
                <a:solidFill>
                  <a:srgbClr val="000000"/>
                </a:solidFill>
                <a:latin typeface="Arial" panose="020B0604020202020204" pitchFamily="34" charset="0"/>
                <a:ea typeface="宋体" panose="02010600030101010101" pitchFamily="2" charset="-122"/>
              </a:rPr>
              <a:t>能够坚强而有韧性</a:t>
            </a:r>
            <a:r>
              <a:rPr lang="en-US" altLang="zh-CN" sz="5400" b="1">
                <a:solidFill>
                  <a:srgbClr val="000000"/>
                </a:solidFill>
                <a:latin typeface="Arial" panose="020B0604020202020204" pitchFamily="34" charset="0"/>
                <a:ea typeface="宋体" panose="02010600030101010101" pitchFamily="2" charset="-122"/>
              </a:rPr>
              <a:t>,</a:t>
            </a:r>
            <a:r>
              <a:rPr lang="zh-CN" altLang="en-US" sz="5400" b="1">
                <a:solidFill>
                  <a:srgbClr val="000000"/>
                </a:solidFill>
                <a:latin typeface="Arial" panose="020B0604020202020204" pitchFamily="34" charset="0"/>
                <a:ea typeface="宋体" panose="02010600030101010101" pitchFamily="2" charset="-122"/>
              </a:rPr>
              <a:t>不轻言放弃；能够遇事果断</a:t>
            </a:r>
            <a:r>
              <a:rPr lang="en-US" altLang="zh-CN" sz="5400" b="1">
                <a:solidFill>
                  <a:srgbClr val="000000"/>
                </a:solidFill>
                <a:latin typeface="Arial" panose="020B0604020202020204" pitchFamily="34" charset="0"/>
                <a:ea typeface="宋体" panose="02010600030101010101" pitchFamily="2" charset="-122"/>
              </a:rPr>
              <a:t>,</a:t>
            </a:r>
            <a:r>
              <a:rPr lang="zh-CN" altLang="en-US" sz="5400" b="1">
                <a:solidFill>
                  <a:srgbClr val="000000"/>
                </a:solidFill>
                <a:latin typeface="Arial" panose="020B0604020202020204" pitchFamily="34" charset="0"/>
                <a:ea typeface="宋体" panose="02010600030101010101" pitchFamily="2" charset="-122"/>
              </a:rPr>
              <a:t>不徘徊犹豫；能够很好地自我克制</a:t>
            </a:r>
            <a:r>
              <a:rPr lang="en-US" altLang="zh-CN" sz="5400" b="1">
                <a:solidFill>
                  <a:srgbClr val="000000"/>
                </a:solidFill>
                <a:latin typeface="Arial" panose="020B0604020202020204" pitchFamily="34" charset="0"/>
                <a:ea typeface="宋体" panose="02010600030101010101" pitchFamily="2" charset="-122"/>
              </a:rPr>
              <a:t>,</a:t>
            </a:r>
            <a:r>
              <a:rPr lang="zh-CN" altLang="en-US" sz="5400" b="1">
                <a:solidFill>
                  <a:srgbClr val="000000"/>
                </a:solidFill>
                <a:latin typeface="Arial" panose="020B0604020202020204" pitchFamily="34" charset="0"/>
                <a:ea typeface="宋体" panose="02010600030101010101" pitchFamily="2" charset="-122"/>
              </a:rPr>
              <a:t>自我约束。</a:t>
            </a:r>
            <a:endParaRPr lang="zh-CN" altLang="en-US" sz="5400" b="1">
              <a:solidFill>
                <a:srgbClr val="000000"/>
              </a:solidFill>
              <a:latin typeface="Arial" panose="020B0604020202020204" pitchFamily="34" charset="0"/>
              <a:ea typeface="宋体" panose="02010600030101010101" pitchFamily="2" charset="-122"/>
            </a:endParaRPr>
          </a:p>
          <a:p>
            <a:pPr lvl="0">
              <a:lnSpc>
                <a:spcPct val="80000"/>
              </a:lnSpc>
              <a:buFont typeface="Arial" panose="020B0604020202020204" pitchFamily="34" charset="0"/>
              <a:buNone/>
            </a:pPr>
            <a:r>
              <a:rPr lang="zh-CN" altLang="en-US" sz="5400" b="1">
                <a:solidFill>
                  <a:srgbClr val="FF0000"/>
                </a:solidFill>
                <a:latin typeface="Arial" panose="020B0604020202020204" pitchFamily="34" charset="0"/>
                <a:ea typeface="宋体" panose="02010600030101010101" pitchFamily="2" charset="-122"/>
              </a:rPr>
              <a:t>    这些，都是我们战胜挫折所需要的优秀品质。</a:t>
            </a:r>
            <a:endParaRPr lang="zh-CN" altLang="en-US" sz="5400" b="1">
              <a:solidFill>
                <a:srgbClr val="FF0000"/>
              </a:solidFill>
              <a:latin typeface="Arial" panose="020B0604020202020204" pitchFamily="34" charset="0"/>
              <a:ea typeface="宋体" panose="02010600030101010101" pitchFamily="2" charset="-122"/>
            </a:endParaRPr>
          </a:p>
        </p:txBody>
      </p:sp>
      <p:sp>
        <p:nvSpPr>
          <p:cNvPr id="2" name="文本框 1"/>
          <p:cNvSpPr txBox="1"/>
          <p:nvPr/>
        </p:nvSpPr>
        <p:spPr>
          <a:xfrm>
            <a:off x="1233805" y="3175"/>
            <a:ext cx="9164320" cy="762000"/>
          </a:xfrm>
          <a:prstGeom prst="rect">
            <a:avLst/>
          </a:prstGeom>
          <a:noFill/>
        </p:spPr>
        <p:txBody>
          <a:bodyPr wrap="none" rtlCol="0" anchor="t">
            <a:spAutoFit/>
          </a:bodyPr>
          <a:p>
            <a:r>
              <a:rPr lang="zh-CN" altLang="en-US" sz="4400" b="1" dirty="0">
                <a:solidFill>
                  <a:srgbClr val="3333FF"/>
                </a:solidFill>
                <a:latin typeface="Calibri" panose="020F0502020204030204" pitchFamily="34" charset="0"/>
                <a:sym typeface="+mn-ea"/>
              </a:rPr>
              <a:t>为什么说坚强的意志是成功的保证？</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ox(in)">
                                      <p:cBhvr>
                                        <p:cTn id="7" dur="2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41000" t="-8000" r="-7000" b="-11000"/>
          </a:stretch>
        </a:blipFill>
        <a:effectLst/>
      </p:bgPr>
    </p:bg>
    <p:spTree>
      <p:nvGrpSpPr>
        <p:cNvPr id="1" name=""/>
        <p:cNvGrpSpPr/>
        <p:nvPr/>
      </p:nvGrpSpPr>
      <p:grpSpPr/>
      <p:sp>
        <p:nvSpPr>
          <p:cNvPr id="34821" name="文本框 34820"/>
          <p:cNvSpPr txBox="1"/>
          <p:nvPr/>
        </p:nvSpPr>
        <p:spPr>
          <a:xfrm>
            <a:off x="4400550" y="-26035"/>
            <a:ext cx="2855595" cy="822960"/>
          </a:xfrm>
          <a:prstGeom prst="rect">
            <a:avLst/>
          </a:prstGeom>
          <a:noFill/>
          <a:ln w="9525">
            <a:noFill/>
          </a:ln>
        </p:spPr>
        <p:txBody>
          <a:bodyPr wrap="square">
            <a:spAutoFit/>
          </a:bodyPr>
          <a:p>
            <a:pPr lvl="0">
              <a:spcBef>
                <a:spcPct val="50000"/>
              </a:spcBef>
            </a:pPr>
            <a:r>
              <a:rPr lang="zh-CN" altLang="en-US" sz="4800" b="1" dirty="0">
                <a:solidFill>
                  <a:srgbClr val="FF0000"/>
                </a:solidFill>
                <a:latin typeface="华文行楷" panose="02010800040101010101" pitchFamily="2" charset="-122"/>
                <a:ea typeface="华文行楷" panose="02010800040101010101" pitchFamily="2" charset="-122"/>
              </a:rPr>
              <a:t>当堂训练</a:t>
            </a:r>
            <a:endParaRPr lang="zh-CN" altLang="en-US" sz="4800" b="1" dirty="0">
              <a:solidFill>
                <a:srgbClr val="FF0000"/>
              </a:solidFill>
              <a:latin typeface="华文行楷" panose="02010800040101010101" pitchFamily="2" charset="-122"/>
              <a:ea typeface="华文行楷" panose="02010800040101010101" pitchFamily="2" charset="-122"/>
            </a:endParaRPr>
          </a:p>
        </p:txBody>
      </p:sp>
      <p:sp>
        <p:nvSpPr>
          <p:cNvPr id="34823" name="文本框 34822"/>
          <p:cNvSpPr txBox="1"/>
          <p:nvPr/>
        </p:nvSpPr>
        <p:spPr>
          <a:xfrm>
            <a:off x="4624705" y="2176463"/>
            <a:ext cx="3311525" cy="2667000"/>
          </a:xfrm>
          <a:prstGeom prst="rect">
            <a:avLst/>
          </a:prstGeom>
          <a:noFill/>
          <a:ln w="9525">
            <a:noFill/>
          </a:ln>
        </p:spPr>
        <p:txBody>
          <a:bodyPr>
            <a:spAutoFit/>
          </a:bodyPr>
          <a:p>
            <a:pPr lvl="0">
              <a:spcBef>
                <a:spcPct val="50000"/>
              </a:spcBef>
            </a:pPr>
            <a:r>
              <a:rPr lang="en-US" altLang="zh-CN" sz="11500" dirty="0">
                <a:solidFill>
                  <a:srgbClr val="FF3300"/>
                </a:solidFill>
                <a:latin typeface="Arial" panose="020B0604020202020204" pitchFamily="34" charset="0"/>
                <a:ea typeface="宋体" panose="02010600030101010101" pitchFamily="2" charset="-122"/>
              </a:rPr>
              <a:t>A</a:t>
            </a:r>
            <a:endParaRPr lang="en-US" altLang="zh-CN" sz="11500" dirty="0">
              <a:solidFill>
                <a:srgbClr val="FF3300"/>
              </a:solidFill>
              <a:latin typeface="Arial" panose="020B0604020202020204" pitchFamily="34" charset="0"/>
              <a:ea typeface="宋体" panose="02010600030101010101" pitchFamily="2" charset="-122"/>
            </a:endParaRPr>
          </a:p>
          <a:p>
            <a:pPr lvl="0">
              <a:spcBef>
                <a:spcPct val="50000"/>
              </a:spcBef>
            </a:pPr>
            <a:endParaRPr lang="en-US" altLang="zh-CN" sz="3600" dirty="0">
              <a:latin typeface="Arial" panose="020B0604020202020204" pitchFamily="34" charset="0"/>
              <a:ea typeface="宋体" panose="02010600030101010101" pitchFamily="2" charset="-122"/>
            </a:endParaRPr>
          </a:p>
        </p:txBody>
      </p:sp>
      <p:sp>
        <p:nvSpPr>
          <p:cNvPr id="2" name="文本框 1"/>
          <p:cNvSpPr txBox="1"/>
          <p:nvPr/>
        </p:nvSpPr>
        <p:spPr>
          <a:xfrm>
            <a:off x="339725" y="719455"/>
            <a:ext cx="11647805" cy="6795135"/>
          </a:xfrm>
          <a:prstGeom prst="rect">
            <a:avLst/>
          </a:prstGeom>
          <a:noFill/>
        </p:spPr>
        <p:txBody>
          <a:bodyPr wrap="square" rtlCol="0" anchor="t">
            <a:spAutoFit/>
          </a:bodyPr>
          <a:p>
            <a:pPr>
              <a:lnSpc>
                <a:spcPct val="90000"/>
              </a:lnSpc>
            </a:pPr>
            <a:r>
              <a:rPr lang="zh-CN" altLang="en-US" sz="5400" b="1"/>
              <a:t>1、如果生活只有风和日丽</a:t>
            </a:r>
            <a:r>
              <a:rPr lang="en-US" altLang="zh-CN" sz="5400" b="1"/>
              <a:t>,</a:t>
            </a:r>
            <a:r>
              <a:rPr lang="zh-CN" altLang="en-US" sz="5400" b="1"/>
              <a:t>而没有阴雨笼罩；只有幸福没有悲哀</a:t>
            </a:r>
            <a:r>
              <a:rPr lang="en-US" altLang="zh-CN" sz="5400" b="1"/>
              <a:t>,</a:t>
            </a:r>
            <a:r>
              <a:rPr lang="zh-CN" altLang="en-US" sz="5400" b="1"/>
              <a:t>只有快乐没有痛苦，那么这样的生活不是人的生活</a:t>
            </a:r>
            <a:r>
              <a:rPr lang="en-US" altLang="zh-CN" sz="5400" b="1"/>
              <a:t>,</a:t>
            </a:r>
            <a:r>
              <a:rPr lang="zh-CN" altLang="en-US" sz="5400" b="1"/>
              <a:t>这说明（         ）</a:t>
            </a:r>
            <a:endParaRPr lang="zh-CN" altLang="en-US" sz="5400" b="1"/>
          </a:p>
          <a:p>
            <a:pPr>
              <a:lnSpc>
                <a:spcPct val="90000"/>
              </a:lnSpc>
            </a:pPr>
            <a:r>
              <a:rPr lang="zh-CN" altLang="en-US" sz="5400" b="1"/>
              <a:t>A 人生不会一帆风顺，总会遇到挫折</a:t>
            </a:r>
            <a:endParaRPr lang="zh-CN" altLang="en-US" sz="5400" b="1"/>
          </a:p>
          <a:p>
            <a:pPr>
              <a:lnSpc>
                <a:spcPct val="90000"/>
              </a:lnSpc>
            </a:pPr>
            <a:r>
              <a:rPr lang="zh-CN" altLang="en-US" sz="5400" b="1"/>
              <a:t>B山重水复疑无路，柳暗花明又一村</a:t>
            </a:r>
            <a:endParaRPr lang="zh-CN" altLang="en-US" sz="5400" b="1"/>
          </a:p>
          <a:p>
            <a:pPr>
              <a:lnSpc>
                <a:spcPct val="90000"/>
              </a:lnSpc>
            </a:pPr>
            <a:r>
              <a:rPr lang="zh-CN" altLang="en-US" sz="5400" b="1"/>
              <a:t>        C挫折是人生成长的障碍</a:t>
            </a:r>
            <a:endParaRPr lang="zh-CN" altLang="en-US" sz="5400" b="1"/>
          </a:p>
          <a:p>
            <a:pPr>
              <a:lnSpc>
                <a:spcPct val="90000"/>
              </a:lnSpc>
            </a:pPr>
            <a:r>
              <a:rPr lang="zh-CN" altLang="en-US" sz="5400" b="1"/>
              <a:t>        D挫折越多越好</a:t>
            </a:r>
            <a:endParaRPr lang="zh-CN" altLang="en-US" sz="5400" b="1"/>
          </a:p>
          <a:p>
            <a:pPr>
              <a:lnSpc>
                <a:spcPct val="90000"/>
              </a:lnSpc>
            </a:pPr>
            <a:endParaRPr lang="zh-CN" altLang="en-US" sz="5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23">
                                            <p:txEl>
                                              <p:charRg st="0" end="2"/>
                                            </p:txEl>
                                          </p:spTgt>
                                        </p:tgtEl>
                                        <p:attrNameLst>
                                          <p:attrName>style.visibility</p:attrName>
                                        </p:attrNameLst>
                                      </p:cBhvr>
                                      <p:to>
                                        <p:strVal val="visible"/>
                                      </p:to>
                                    </p:set>
                                    <p:anim calcmode="lin" valueType="num">
                                      <p:cBhvr additive="base">
                                        <p:cTn id="7" dur="500" fill="hold"/>
                                        <p:tgtEl>
                                          <p:spTgt spid="34823">
                                            <p:txEl>
                                              <p:charRg st="0"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2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5000"/>
          </a:stretch>
        </a:blipFill>
        <a:effectLst/>
      </p:bgPr>
    </p:bg>
    <p:spTree>
      <p:nvGrpSpPr>
        <p:cNvPr id="1" name=""/>
        <p:cNvGrpSpPr/>
        <p:nvPr/>
      </p:nvGrpSpPr>
      <p:grpSpPr/>
      <p:sp>
        <p:nvSpPr>
          <p:cNvPr id="35847" name="文本框 35846"/>
          <p:cNvSpPr txBox="1"/>
          <p:nvPr/>
        </p:nvSpPr>
        <p:spPr>
          <a:xfrm>
            <a:off x="9791383" y="599440"/>
            <a:ext cx="2197100" cy="1844040"/>
          </a:xfrm>
          <a:prstGeom prst="rect">
            <a:avLst/>
          </a:prstGeom>
          <a:noFill/>
          <a:ln w="9525">
            <a:noFill/>
          </a:ln>
        </p:spPr>
        <p:txBody>
          <a:bodyPr>
            <a:spAutoFit/>
          </a:bodyPr>
          <a:p>
            <a:pPr lvl="0">
              <a:spcBef>
                <a:spcPct val="50000"/>
              </a:spcBef>
            </a:pPr>
            <a:r>
              <a:rPr lang="en-US" altLang="zh-CN" sz="11500" dirty="0">
                <a:solidFill>
                  <a:srgbClr val="FF3300"/>
                </a:solidFill>
                <a:latin typeface="Arial" panose="020B0604020202020204" pitchFamily="34" charset="0"/>
                <a:ea typeface="宋体" panose="02010600030101010101" pitchFamily="2" charset="-122"/>
              </a:rPr>
              <a:t>D</a:t>
            </a:r>
            <a:endParaRPr lang="en-US" altLang="zh-CN" sz="11500" dirty="0">
              <a:solidFill>
                <a:srgbClr val="FF3300"/>
              </a:solidFill>
              <a:latin typeface="Arial" panose="020B0604020202020204" pitchFamily="34" charset="0"/>
              <a:ea typeface="宋体" panose="02010600030101010101" pitchFamily="2" charset="-122"/>
            </a:endParaRPr>
          </a:p>
        </p:txBody>
      </p:sp>
      <p:sp>
        <p:nvSpPr>
          <p:cNvPr id="2" name="文本框 1"/>
          <p:cNvSpPr txBox="1"/>
          <p:nvPr/>
        </p:nvSpPr>
        <p:spPr>
          <a:xfrm>
            <a:off x="408305" y="396240"/>
            <a:ext cx="11355705" cy="6054725"/>
          </a:xfrm>
          <a:prstGeom prst="rect">
            <a:avLst/>
          </a:prstGeom>
          <a:noFill/>
        </p:spPr>
        <p:txBody>
          <a:bodyPr wrap="square" rtlCol="0" anchor="t">
            <a:spAutoFit/>
          </a:bodyPr>
          <a:p>
            <a:pPr>
              <a:lnSpc>
                <a:spcPct val="90000"/>
              </a:lnSpc>
            </a:pPr>
            <a:r>
              <a:rPr lang="zh-CN" altLang="en-US" sz="5400" b="1"/>
              <a:t>2、意志是人的重要心理品质，一个具有良好意志品质的人能够（         ）</a:t>
            </a:r>
            <a:endParaRPr lang="zh-CN" altLang="en-US" sz="5400" b="1"/>
          </a:p>
          <a:p>
            <a:pPr>
              <a:lnSpc>
                <a:spcPct val="90000"/>
              </a:lnSpc>
            </a:pPr>
            <a:r>
              <a:rPr lang="zh-CN" altLang="en-US" sz="5400" b="1"/>
              <a:t>1）自觉朝着自己的人生目标前进   </a:t>
            </a:r>
            <a:endParaRPr lang="zh-CN" altLang="en-US" sz="5400" b="1"/>
          </a:p>
          <a:p>
            <a:pPr>
              <a:lnSpc>
                <a:spcPct val="90000"/>
              </a:lnSpc>
            </a:pPr>
            <a:r>
              <a:rPr lang="zh-CN" altLang="en-US" sz="5400" b="1"/>
              <a:t>2） 坚强而有韧性不轻言放弃</a:t>
            </a:r>
            <a:endParaRPr lang="zh-CN" altLang="en-US" sz="5400" b="1"/>
          </a:p>
          <a:p>
            <a:pPr>
              <a:lnSpc>
                <a:spcPct val="90000"/>
              </a:lnSpc>
            </a:pPr>
            <a:r>
              <a:rPr lang="zh-CN" altLang="en-US" sz="5400" b="1"/>
              <a:t>3）遇事果断，不徘徊犹豫  </a:t>
            </a:r>
            <a:endParaRPr lang="zh-CN" altLang="en-US" sz="5400" b="1"/>
          </a:p>
          <a:p>
            <a:pPr>
              <a:lnSpc>
                <a:spcPct val="90000"/>
              </a:lnSpc>
            </a:pPr>
            <a:r>
              <a:rPr lang="zh-CN" altLang="en-US" sz="5400" b="1"/>
              <a:t>4）很好的自我控制，自我约束</a:t>
            </a:r>
            <a:endParaRPr lang="zh-CN" altLang="en-US" sz="5400" b="1"/>
          </a:p>
          <a:p>
            <a:pPr>
              <a:lnSpc>
                <a:spcPct val="90000"/>
              </a:lnSpc>
            </a:pPr>
            <a:r>
              <a:rPr lang="zh-CN" altLang="en-US" sz="5400" b="1"/>
              <a:t>A 1） 2） 3）          B   2） 3）4）</a:t>
            </a:r>
            <a:endParaRPr lang="zh-CN" altLang="en-US" sz="5400" b="1"/>
          </a:p>
          <a:p>
            <a:pPr>
              <a:lnSpc>
                <a:spcPct val="90000"/>
              </a:lnSpc>
            </a:pPr>
            <a:r>
              <a:rPr lang="zh-CN" altLang="en-US" sz="5400" b="1"/>
              <a:t>C 1） 3） 4）          D 1） 2） 3）4）</a:t>
            </a:r>
            <a:endParaRPr lang="zh-CN" altLang="en-US" sz="5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7">
                                            <p:txEl>
                                              <p:charRg st="0" end="2"/>
                                            </p:txEl>
                                          </p:spTgt>
                                        </p:tgtEl>
                                        <p:attrNameLst>
                                          <p:attrName>style.visibility</p:attrName>
                                        </p:attrNameLst>
                                      </p:cBhvr>
                                      <p:to>
                                        <p:strVal val="visible"/>
                                      </p:to>
                                    </p:set>
                                    <p:anim calcmode="lin" valueType="num">
                                      <p:cBhvr additive="base">
                                        <p:cTn id="7" dur="500" fill="hold"/>
                                        <p:tgtEl>
                                          <p:spTgt spid="35847">
                                            <p:txEl>
                                              <p:charRg st="0"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7">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t="-1000"/>
          </a:stretch>
        </a:blipFill>
        <a:effectLst/>
      </p:bgPr>
    </p:bg>
    <p:spTree>
      <p:nvGrpSpPr>
        <p:cNvPr id="1" name=""/>
        <p:cNvGrpSpPr/>
        <p:nvPr/>
      </p:nvGrpSpPr>
      <p:grpSpPr/>
      <p:pic>
        <p:nvPicPr>
          <p:cNvPr id="60418" name="Picture 2" descr="无手硕士考上北大博士坦言就业形势太残酷(图)"/>
          <p:cNvPicPr>
            <a:picLocks noChangeAspect="1"/>
          </p:cNvPicPr>
          <p:nvPr/>
        </p:nvPicPr>
        <p:blipFill>
          <a:blip r:embed="rId2"/>
          <a:stretch>
            <a:fillRect/>
          </a:stretch>
        </p:blipFill>
        <p:spPr>
          <a:xfrm>
            <a:off x="3719513" y="1123950"/>
            <a:ext cx="4679950" cy="3505200"/>
          </a:xfrm>
          <a:prstGeom prst="rect">
            <a:avLst/>
          </a:prstGeom>
          <a:noFill/>
          <a:ln w="9525">
            <a:noFill/>
          </a:ln>
        </p:spPr>
      </p:pic>
      <p:sp>
        <p:nvSpPr>
          <p:cNvPr id="20483" name="Text Box 3"/>
          <p:cNvSpPr txBox="1">
            <a:spLocks noChangeArrowheads="1"/>
          </p:cNvSpPr>
          <p:nvPr/>
        </p:nvSpPr>
        <p:spPr bwMode="auto">
          <a:xfrm>
            <a:off x="2566988" y="117475"/>
            <a:ext cx="7931150" cy="1004888"/>
          </a:xfrm>
          <a:prstGeom prst="rect">
            <a:avLst/>
          </a:prstGeom>
          <a:noFill/>
          <a:ln w="9525">
            <a:noFill/>
            <a:miter lim="800000"/>
          </a:ln>
          <a:effectLst/>
        </p:spPr>
        <p:txBody>
          <a:bodyPr wrap="none">
            <a:spAutoFit/>
          </a:bodyPr>
          <a:lstStyle/>
          <a:p>
            <a:pPr marL="0" marR="0" lvl="0" indent="0" algn="l" defTabSz="914400" rtl="0" eaLnBrk="1" fontAlgn="base" latinLnBrk="0" hangingPunct="1">
              <a:spcBef>
                <a:spcPct val="0"/>
              </a:spcBef>
              <a:spcAft>
                <a:spcPct val="0"/>
              </a:spcAft>
              <a:buClrTx/>
              <a:buSzTx/>
              <a:buFontTx/>
              <a:buNone/>
              <a:defRPr/>
            </a:pPr>
            <a:r>
              <a:rPr kumimoji="1" lang="zh-CN" altLang="en-US" sz="600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无手硕士考上北大博士</a:t>
            </a:r>
            <a:r>
              <a:rPr kumimoji="1" lang="zh-CN" altLang="en-US" sz="40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endParaRPr kumimoji="1" lang="zh-CN" altLang="en-US" sz="40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0484" name="Text Box 4"/>
          <p:cNvSpPr txBox="1"/>
          <p:nvPr/>
        </p:nvSpPr>
        <p:spPr>
          <a:xfrm>
            <a:off x="1127125" y="4652963"/>
            <a:ext cx="9855200" cy="1919287"/>
          </a:xfrm>
          <a:prstGeom prst="rect">
            <a:avLst/>
          </a:prstGeom>
          <a:noFill/>
          <a:ln w="9525">
            <a:noFill/>
          </a:ln>
        </p:spPr>
        <p:txBody>
          <a:bodyPr anchor="t">
            <a:spAutoFit/>
          </a:bodyPr>
          <a:p>
            <a:pPr lvl="0"/>
            <a:r>
              <a:rPr lang="en-US" altLang="zh-CN" sz="2400" b="1" dirty="0">
                <a:solidFill>
                  <a:srgbClr val="0000FF"/>
                </a:solidFill>
                <a:latin typeface="Times New Roman" panose="02020603050405020304" pitchFamily="18" charset="0"/>
                <a:ea typeface="黑体" panose="02010609060101010101" pitchFamily="49" charset="-122"/>
              </a:rPr>
              <a:t>        </a:t>
            </a:r>
            <a:r>
              <a:rPr lang="en-US" altLang="zh-CN" sz="4000" b="1" dirty="0">
                <a:solidFill>
                  <a:srgbClr val="0000FF"/>
                </a:solidFill>
                <a:latin typeface="Times New Roman" panose="02020603050405020304" pitchFamily="18" charset="0"/>
                <a:ea typeface="黑体" panose="02010609060101010101" pitchFamily="49" charset="-122"/>
              </a:rPr>
              <a:t>“</a:t>
            </a:r>
            <a:r>
              <a:rPr lang="zh-CN" altLang="en-US" sz="4000" b="1" dirty="0">
                <a:solidFill>
                  <a:srgbClr val="0000FF"/>
                </a:solidFill>
                <a:latin typeface="Times New Roman" panose="02020603050405020304" pitchFamily="18" charset="0"/>
                <a:ea typeface="黑体" panose="02010609060101010101" pitchFamily="49" charset="-122"/>
              </a:rPr>
              <a:t>每个人来到人世间，都是不公平的。所以，对不能够改变的现实，我要去适应，然后努力在现实中成长。”周月峰说。</a:t>
            </a:r>
            <a:endParaRPr lang="zh-CN" altLang="en-US" sz="4000" b="1" dirty="0">
              <a:solidFill>
                <a:srgbClr val="0000FF"/>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l="-7000" t="-4000" b="-3000"/>
          </a:stretch>
        </a:blipFill>
        <a:effectLst/>
      </p:bgPr>
    </p:bg>
    <p:spTree>
      <p:nvGrpSpPr>
        <p:cNvPr id="1" name=""/>
        <p:cNvGrpSpPr/>
        <p:nvPr/>
      </p:nvGrpSpPr>
      <p:grpSpPr/>
      <p:sp>
        <p:nvSpPr>
          <p:cNvPr id="61442" name="Rectangle 2"/>
          <p:cNvSpPr>
            <a:spLocks noGrp="1"/>
          </p:cNvSpPr>
          <p:nvPr>
            <p:ph type="body"/>
          </p:nvPr>
        </p:nvSpPr>
        <p:spPr>
          <a:xfrm>
            <a:off x="1847850" y="692150"/>
            <a:ext cx="9607550" cy="6689725"/>
          </a:xfrm>
        </p:spPr>
        <p:txBody>
          <a:bodyPr wrap="square" lIns="91440" tIns="45720" rIns="91440" bIns="45720" anchor="t"/>
          <a:p>
            <a:pPr lvl="0" eaLnBrk="1" hangingPunct="1">
              <a:buNone/>
            </a:pPr>
            <a:r>
              <a:rPr lang="en-US" altLang="zh-CN" sz="5400" b="1" dirty="0"/>
              <a:t>3.</a:t>
            </a:r>
            <a:r>
              <a:rPr lang="zh-CN" altLang="en-US" sz="5400" b="1" dirty="0"/>
              <a:t>他的事迹告诉我们，面对挫折，最为重要的是（          ）</a:t>
            </a:r>
            <a:endParaRPr lang="zh-CN" altLang="en-US" sz="5400" b="1" dirty="0"/>
          </a:p>
          <a:p>
            <a:pPr lvl="1" indent="-285750" eaLnBrk="1" hangingPunct="1">
              <a:buNone/>
            </a:pPr>
            <a:r>
              <a:rPr lang="en-US" altLang="zh-CN" sz="4800" b="1" dirty="0"/>
              <a:t>A.</a:t>
            </a:r>
            <a:r>
              <a:rPr lang="zh-CN" altLang="en-US" sz="4800" b="1" dirty="0"/>
              <a:t>培养健康的心理和坚强的意志</a:t>
            </a:r>
            <a:endParaRPr lang="zh-CN" altLang="en-US" sz="4800" b="1" dirty="0"/>
          </a:p>
          <a:p>
            <a:pPr lvl="1" indent="-285750" eaLnBrk="1" hangingPunct="1">
              <a:buNone/>
            </a:pPr>
            <a:r>
              <a:rPr lang="en-US" altLang="zh-CN" sz="4800" b="1" dirty="0"/>
              <a:t>B.</a:t>
            </a:r>
            <a:r>
              <a:rPr lang="zh-CN" altLang="en-US" sz="4800" b="1" dirty="0"/>
              <a:t>冷静分析</a:t>
            </a:r>
            <a:endParaRPr lang="zh-CN" altLang="en-US" sz="4800" b="1" dirty="0"/>
          </a:p>
          <a:p>
            <a:pPr lvl="1" indent="-285750" eaLnBrk="1" hangingPunct="1">
              <a:buNone/>
            </a:pPr>
            <a:r>
              <a:rPr lang="en-US" altLang="zh-CN" sz="4800" b="1" dirty="0"/>
              <a:t>C.</a:t>
            </a:r>
            <a:r>
              <a:rPr lang="zh-CN" altLang="en-US" sz="4800" b="1" dirty="0"/>
              <a:t>自己的事自己负责</a:t>
            </a:r>
            <a:endParaRPr lang="zh-CN" altLang="en-US" sz="4800" b="1" dirty="0"/>
          </a:p>
          <a:p>
            <a:pPr lvl="1" indent="-285750" eaLnBrk="1" hangingPunct="1">
              <a:buNone/>
            </a:pPr>
            <a:r>
              <a:rPr lang="en-US" altLang="zh-CN" sz="4800" b="1" dirty="0"/>
              <a:t>D.</a:t>
            </a:r>
            <a:r>
              <a:rPr lang="zh-CN" altLang="en-US" sz="4800" b="1" dirty="0"/>
              <a:t>向人倾诉</a:t>
            </a:r>
            <a:endParaRPr lang="zh-CN" altLang="en-US" sz="4800" b="1" dirty="0"/>
          </a:p>
        </p:txBody>
      </p:sp>
      <p:sp>
        <p:nvSpPr>
          <p:cNvPr id="21508" name="Text Box 4"/>
          <p:cNvSpPr txBox="1"/>
          <p:nvPr/>
        </p:nvSpPr>
        <p:spPr>
          <a:xfrm>
            <a:off x="8832850" y="1268413"/>
            <a:ext cx="1871663" cy="1433512"/>
          </a:xfrm>
          <a:prstGeom prst="rect">
            <a:avLst/>
          </a:prstGeom>
          <a:noFill/>
          <a:ln w="9525">
            <a:noFill/>
          </a:ln>
        </p:spPr>
        <p:txBody>
          <a:bodyPr anchor="t">
            <a:spAutoFit/>
          </a:bodyPr>
          <a:p>
            <a:pPr lvl="0">
              <a:spcBef>
                <a:spcPct val="50000"/>
              </a:spcBef>
            </a:pPr>
            <a:r>
              <a:rPr lang="en-US" altLang="zh-CN" sz="8800" dirty="0">
                <a:solidFill>
                  <a:srgbClr val="FF3300"/>
                </a:solidFill>
                <a:latin typeface="Arial" panose="020B0604020202020204" pitchFamily="34" charset="0"/>
                <a:ea typeface="宋体" panose="02010600030101010101" pitchFamily="2" charset="-122"/>
              </a:rPr>
              <a:t>A</a:t>
            </a:r>
            <a:endParaRPr lang="en-US" altLang="zh-CN" sz="88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diamond(in)">
                                      <p:cBhvr>
                                        <p:cTn id="7" dur="20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5602" name="图片 635907" descr="gif008"/>
          <p:cNvPicPr>
            <a:picLocks noChangeAspect="1"/>
          </p:cNvPicPr>
          <p:nvPr/>
        </p:nvPicPr>
        <p:blipFill>
          <a:blip r:embed="rId2"/>
          <a:stretch>
            <a:fillRect/>
          </a:stretch>
        </p:blipFill>
        <p:spPr>
          <a:xfrm>
            <a:off x="8915400" y="533400"/>
            <a:ext cx="533400" cy="425450"/>
          </a:xfrm>
          <a:prstGeom prst="rect">
            <a:avLst/>
          </a:prstGeom>
          <a:noFill/>
          <a:ln w="9525">
            <a:noFill/>
          </a:ln>
        </p:spPr>
      </p:pic>
      <p:pic>
        <p:nvPicPr>
          <p:cNvPr id="25603" name="图片 635909" descr="gif006"/>
          <p:cNvPicPr>
            <a:picLocks noChangeAspect="1"/>
          </p:cNvPicPr>
          <p:nvPr/>
        </p:nvPicPr>
        <p:blipFill>
          <a:blip r:embed="rId3"/>
          <a:stretch>
            <a:fillRect/>
          </a:stretch>
        </p:blipFill>
        <p:spPr>
          <a:xfrm>
            <a:off x="2590800" y="304800"/>
            <a:ext cx="762000" cy="669925"/>
          </a:xfrm>
          <a:prstGeom prst="rect">
            <a:avLst/>
          </a:prstGeom>
          <a:noFill/>
          <a:ln w="9525">
            <a:noFill/>
          </a:ln>
        </p:spPr>
      </p:pic>
      <p:sp>
        <p:nvSpPr>
          <p:cNvPr id="25604" name="文本框 635910"/>
          <p:cNvSpPr txBox="1"/>
          <p:nvPr/>
        </p:nvSpPr>
        <p:spPr>
          <a:xfrm>
            <a:off x="263525" y="117475"/>
            <a:ext cx="8704263" cy="916940"/>
          </a:xfrm>
          <a:prstGeom prst="rect">
            <a:avLst/>
          </a:prstGeom>
          <a:noFill/>
          <a:ln w="9525">
            <a:noFill/>
          </a:ln>
        </p:spPr>
        <p:txBody>
          <a:bodyPr anchor="t">
            <a:spAutoFit/>
          </a:bodyPr>
          <a:p>
            <a:pPr lvl="0">
              <a:spcBef>
                <a:spcPct val="50000"/>
              </a:spcBef>
            </a:pPr>
            <a:r>
              <a:rPr lang="zh-CN" altLang="en-US" sz="5400" b="1" dirty="0">
                <a:latin typeface="Tahoma" panose="020B0604030504040204" pitchFamily="34" charset="0"/>
                <a:ea typeface="宋体" panose="02010600030101010101" pitchFamily="2" charset="-122"/>
              </a:rPr>
              <a:t>第七单元   自强不息</a:t>
            </a:r>
            <a:endParaRPr lang="zh-CN" altLang="en-US" sz="5400" b="1" dirty="0">
              <a:latin typeface="Tahoma" panose="020B0604030504040204" pitchFamily="34" charset="0"/>
              <a:ea typeface="宋体" panose="02010600030101010101" pitchFamily="2" charset="-122"/>
            </a:endParaRPr>
          </a:p>
        </p:txBody>
      </p:sp>
      <p:sp>
        <p:nvSpPr>
          <p:cNvPr id="23557" name="文本框 635911"/>
          <p:cNvSpPr txBox="1"/>
          <p:nvPr/>
        </p:nvSpPr>
        <p:spPr>
          <a:xfrm>
            <a:off x="3826510" y="4963160"/>
            <a:ext cx="8494713" cy="1188720"/>
          </a:xfrm>
          <a:prstGeom prst="rect">
            <a:avLst/>
          </a:prstGeom>
          <a:noFill/>
          <a:ln w="9525">
            <a:noFill/>
          </a:ln>
        </p:spPr>
        <p:txBody>
          <a:bodyPr anchor="t">
            <a:spAutoFit/>
          </a:bodyPr>
          <a:p>
            <a:pPr lvl="0">
              <a:spcBef>
                <a:spcPct val="50000"/>
              </a:spcBef>
            </a:pPr>
            <a:r>
              <a:rPr lang="zh-CN" altLang="en-US" sz="7200" b="1" dirty="0">
                <a:latin typeface="楷体_GB2312" panose="02010600030101010101" pitchFamily="1" charset="-122"/>
                <a:ea typeface="楷体_GB2312" panose="02010600030101010101" pitchFamily="1" charset="-122"/>
              </a:rPr>
              <a:t>意   志</a:t>
            </a:r>
            <a:endParaRPr lang="zh-CN" altLang="en-US" sz="7200" b="1" dirty="0">
              <a:latin typeface="楷体_GB2312" panose="02010600030101010101" pitchFamily="1" charset="-122"/>
              <a:ea typeface="楷体_GB2312" panose="02010600030101010101" pitchFamily="1" charset="-122"/>
            </a:endParaRPr>
          </a:p>
        </p:txBody>
      </p:sp>
      <p:sp>
        <p:nvSpPr>
          <p:cNvPr id="23558" name="文本框 635912"/>
          <p:cNvSpPr txBox="1"/>
          <p:nvPr/>
        </p:nvSpPr>
        <p:spPr>
          <a:xfrm>
            <a:off x="911225" y="4149725"/>
            <a:ext cx="3467100" cy="1004888"/>
          </a:xfrm>
          <a:prstGeom prst="rect">
            <a:avLst/>
          </a:prstGeom>
          <a:noFill/>
          <a:ln w="9525">
            <a:noFill/>
          </a:ln>
        </p:spPr>
        <p:txBody>
          <a:bodyPr anchor="t">
            <a:spAutoFit/>
          </a:bodyPr>
          <a:p>
            <a:pPr lvl="0">
              <a:spcBef>
                <a:spcPct val="50000"/>
              </a:spcBef>
            </a:pPr>
            <a:r>
              <a:rPr lang="zh-CN" altLang="en-US" sz="6000" b="1" dirty="0">
                <a:solidFill>
                  <a:srgbClr val="A50021"/>
                </a:solidFill>
                <a:latin typeface="Tahoma" panose="020B0604030504040204" pitchFamily="34" charset="0"/>
                <a:ea typeface="宋体" panose="02010600030101010101" pitchFamily="2" charset="-122"/>
              </a:rPr>
              <a:t>主题词</a:t>
            </a:r>
            <a:endParaRPr lang="zh-CN" altLang="en-US" sz="6000" b="1" dirty="0">
              <a:solidFill>
                <a:srgbClr val="A50021"/>
              </a:solidFill>
              <a:latin typeface="Tahoma" panose="020B0604030504040204" pitchFamily="34" charset="0"/>
              <a:ea typeface="宋体" panose="02010600030101010101" pitchFamily="2" charset="-122"/>
            </a:endParaRPr>
          </a:p>
        </p:txBody>
      </p:sp>
      <p:sp>
        <p:nvSpPr>
          <p:cNvPr id="23559" name="文本框 1"/>
          <p:cNvSpPr txBox="1"/>
          <p:nvPr/>
        </p:nvSpPr>
        <p:spPr>
          <a:xfrm>
            <a:off x="3935413" y="3213100"/>
            <a:ext cx="3587750" cy="1004888"/>
          </a:xfrm>
          <a:prstGeom prst="rect">
            <a:avLst/>
          </a:prstGeom>
          <a:noFill/>
          <a:ln w="9525">
            <a:noFill/>
          </a:ln>
        </p:spPr>
        <p:txBody>
          <a:bodyPr anchor="t">
            <a:spAutoFit/>
          </a:bodyPr>
          <a:p>
            <a:pPr lvl="0"/>
            <a:r>
              <a:rPr lang="en-US" altLang="zh-CN" sz="4400" b="1" dirty="0">
                <a:solidFill>
                  <a:srgbClr val="FF0000"/>
                </a:solidFill>
                <a:latin typeface="Arial" panose="020B0604020202020204" pitchFamily="34" charset="0"/>
                <a:ea typeface="宋体" panose="02010600030101010101" pitchFamily="2" charset="-122"/>
              </a:rPr>
              <a:t> </a:t>
            </a:r>
            <a:r>
              <a:rPr lang="zh-CN" altLang="en-US" sz="6000" b="1" dirty="0">
                <a:solidFill>
                  <a:srgbClr val="FF0000"/>
                </a:solidFill>
                <a:latin typeface="Arial" panose="020B0604020202020204" pitchFamily="34" charset="0"/>
                <a:ea typeface="宋体" panose="02010600030101010101" pitchFamily="2" charset="-122"/>
              </a:rPr>
              <a:t>第一课时</a:t>
            </a:r>
            <a:endParaRPr lang="zh-CN" altLang="en-US" sz="6000" b="1" dirty="0">
              <a:solidFill>
                <a:srgbClr val="FF0000"/>
              </a:solidFill>
              <a:latin typeface="Arial" panose="020B0604020202020204" pitchFamily="34" charset="0"/>
              <a:ea typeface="宋体" panose="02010600030101010101" pitchFamily="2" charset="-122"/>
            </a:endParaRPr>
          </a:p>
        </p:txBody>
      </p:sp>
      <p:sp>
        <p:nvSpPr>
          <p:cNvPr id="23560" name="矩形 5121"/>
          <p:cNvSpPr>
            <a:spLocks noTextEdit="1"/>
          </p:cNvSpPr>
          <p:nvPr/>
        </p:nvSpPr>
        <p:spPr>
          <a:xfrm>
            <a:off x="1847850" y="2349500"/>
            <a:ext cx="8534400" cy="1320800"/>
          </a:xfrm>
          <a:prstGeom prst="rect">
            <a:avLst/>
          </a:prstGeom>
        </p:spPr>
        <p:txBody>
          <a:bodyPr wrap="none" fromWordArt="1">
            <a:prstTxWarp prst="textArchUp">
              <a:avLst>
                <a:gd name="adj" fmla="val 10800000"/>
              </a:avLst>
            </a:prstTxWarp>
            <a:normAutofit/>
          </a:bodyPr>
          <a:p>
            <a:pPr algn="ctr"/>
            <a:r>
              <a:rPr lang="en-US" altLang="zh-CN" sz="8000">
                <a:ln w="12700" cap="flat" cmpd="sng">
                  <a:solidFill>
                    <a:srgbClr val="0000FF"/>
                  </a:solidFill>
                  <a:prstDash val="solid"/>
                  <a:round/>
                  <a:headEnd type="none" w="med" len="med"/>
                  <a:tailEnd type="none" w="med" len="med"/>
                </a:ln>
                <a:gradFill rotWithShape="1">
                  <a:gsLst>
                    <a:gs pos="0">
                      <a:srgbClr val="3399FF">
                        <a:alpha val="100000"/>
                      </a:srgbClr>
                    </a:gs>
                    <a:gs pos="16000">
                      <a:srgbClr val="00CCCC">
                        <a:alpha val="100000"/>
                      </a:srgbClr>
                    </a:gs>
                    <a:gs pos="47000">
                      <a:srgbClr val="9999FF">
                        <a:alpha val="100000"/>
                      </a:srgbClr>
                    </a:gs>
                    <a:gs pos="60001">
                      <a:srgbClr val="2E6792">
                        <a:alpha val="100000"/>
                      </a:srgbClr>
                    </a:gs>
                    <a:gs pos="71001">
                      <a:srgbClr val="3333CC">
                        <a:alpha val="100000"/>
                      </a:srgbClr>
                    </a:gs>
                    <a:gs pos="81000">
                      <a:srgbClr val="1170FF">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Lst>
                  <a:path path="rect">
                    <a:fillToRect l="50000" t="50000" r="50000" b="50000"/>
                  </a:path>
                  <a:tileRect/>
                </a:gradFill>
                <a:latin typeface="宋体" panose="02010600030101010101" pitchFamily="2" charset="-122"/>
                <a:ea typeface="宋体" panose="02010600030101010101" pitchFamily="2" charset="-122"/>
              </a:rPr>
              <a:t>7</a:t>
            </a:r>
            <a:r>
              <a:rPr lang="zh-CN" altLang="en-US" sz="8000">
                <a:ln w="12700" cap="flat" cmpd="sng">
                  <a:solidFill>
                    <a:srgbClr val="0000FF"/>
                  </a:solidFill>
                  <a:prstDash val="solid"/>
                  <a:round/>
                  <a:headEnd type="none" w="med" len="med"/>
                  <a:tailEnd type="none" w="med" len="med"/>
                </a:ln>
                <a:gradFill rotWithShape="1">
                  <a:gsLst>
                    <a:gs pos="0">
                      <a:srgbClr val="3399FF">
                        <a:alpha val="100000"/>
                      </a:srgbClr>
                    </a:gs>
                    <a:gs pos="16000">
                      <a:srgbClr val="00CCCC">
                        <a:alpha val="100000"/>
                      </a:srgbClr>
                    </a:gs>
                    <a:gs pos="47000">
                      <a:srgbClr val="9999FF">
                        <a:alpha val="100000"/>
                      </a:srgbClr>
                    </a:gs>
                    <a:gs pos="60001">
                      <a:srgbClr val="2E6792">
                        <a:alpha val="100000"/>
                      </a:srgbClr>
                    </a:gs>
                    <a:gs pos="71001">
                      <a:srgbClr val="3333CC">
                        <a:alpha val="100000"/>
                      </a:srgbClr>
                    </a:gs>
                    <a:gs pos="81000">
                      <a:srgbClr val="1170FF">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Lst>
                  <a:path path="rect">
                    <a:fillToRect l="50000" t="50000" r="50000" b="50000"/>
                  </a:path>
                  <a:tileRect/>
                </a:gradFill>
                <a:latin typeface="宋体" panose="02010600030101010101" pitchFamily="2" charset="-122"/>
                <a:ea typeface="宋体" panose="02010600030101010101" pitchFamily="2" charset="-122"/>
              </a:rPr>
              <a:t>.</a:t>
            </a:r>
            <a:r>
              <a:rPr lang="en-US" altLang="zh-CN" sz="8000">
                <a:ln w="12700" cap="flat" cmpd="sng">
                  <a:solidFill>
                    <a:srgbClr val="0000FF"/>
                  </a:solidFill>
                  <a:prstDash val="solid"/>
                  <a:round/>
                  <a:headEnd type="none" w="med" len="med"/>
                  <a:tailEnd type="none" w="med" len="med"/>
                </a:ln>
                <a:gradFill rotWithShape="1">
                  <a:gsLst>
                    <a:gs pos="0">
                      <a:srgbClr val="3399FF">
                        <a:alpha val="100000"/>
                      </a:srgbClr>
                    </a:gs>
                    <a:gs pos="16000">
                      <a:srgbClr val="00CCCC">
                        <a:alpha val="100000"/>
                      </a:srgbClr>
                    </a:gs>
                    <a:gs pos="47000">
                      <a:srgbClr val="9999FF">
                        <a:alpha val="100000"/>
                      </a:srgbClr>
                    </a:gs>
                    <a:gs pos="60001">
                      <a:srgbClr val="2E6792">
                        <a:alpha val="100000"/>
                      </a:srgbClr>
                    </a:gs>
                    <a:gs pos="71001">
                      <a:srgbClr val="3333CC">
                        <a:alpha val="100000"/>
                      </a:srgbClr>
                    </a:gs>
                    <a:gs pos="81000">
                      <a:srgbClr val="1170FF">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Lst>
                  <a:path path="rect">
                    <a:fillToRect l="50000" t="50000" r="50000" b="50000"/>
                  </a:path>
                  <a:tileRect/>
                </a:gradFill>
                <a:latin typeface="宋体" panose="02010600030101010101" pitchFamily="2" charset="-122"/>
                <a:ea typeface="宋体" panose="02010600030101010101" pitchFamily="2" charset="-122"/>
              </a:rPr>
              <a:t>2</a:t>
            </a:r>
            <a:r>
              <a:rPr lang="zh-CN" altLang="en-US" sz="8000">
                <a:ln w="12700" cap="flat" cmpd="sng">
                  <a:solidFill>
                    <a:srgbClr val="0000FF"/>
                  </a:solidFill>
                  <a:prstDash val="solid"/>
                  <a:round/>
                  <a:headEnd type="none" w="med" len="med"/>
                  <a:tailEnd type="none" w="med" len="med"/>
                </a:ln>
                <a:gradFill rotWithShape="1">
                  <a:gsLst>
                    <a:gs pos="0">
                      <a:srgbClr val="3399FF">
                        <a:alpha val="100000"/>
                      </a:srgbClr>
                    </a:gs>
                    <a:gs pos="16000">
                      <a:srgbClr val="00CCCC">
                        <a:alpha val="100000"/>
                      </a:srgbClr>
                    </a:gs>
                    <a:gs pos="47000">
                      <a:srgbClr val="9999FF">
                        <a:alpha val="100000"/>
                      </a:srgbClr>
                    </a:gs>
                    <a:gs pos="60001">
                      <a:srgbClr val="2E6792">
                        <a:alpha val="100000"/>
                      </a:srgbClr>
                    </a:gs>
                    <a:gs pos="71001">
                      <a:srgbClr val="3333CC">
                        <a:alpha val="100000"/>
                      </a:srgbClr>
                    </a:gs>
                    <a:gs pos="81000">
                      <a:srgbClr val="1170FF">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Lst>
                  <a:path path="rect">
                    <a:fillToRect l="50000" t="50000" r="50000" b="50000"/>
                  </a:path>
                  <a:tileRect/>
                </a:gradFill>
                <a:latin typeface="宋体" panose="02010600030101010101" pitchFamily="2" charset="-122"/>
                <a:ea typeface="宋体" panose="02010600030101010101" pitchFamily="2" charset="-122"/>
              </a:rPr>
              <a:t> 磨砺意志</a:t>
            </a:r>
            <a:endParaRPr lang="zh-CN" altLang="en-US" sz="8000">
              <a:ln w="12700" cap="flat" cmpd="sng">
                <a:solidFill>
                  <a:srgbClr val="0000FF"/>
                </a:solidFill>
                <a:prstDash val="solid"/>
                <a:round/>
                <a:headEnd type="none" w="med" len="med"/>
                <a:tailEnd type="none" w="med" len="med"/>
              </a:ln>
              <a:gradFill rotWithShape="1">
                <a:gsLst>
                  <a:gs pos="0">
                    <a:srgbClr val="3399FF">
                      <a:alpha val="100000"/>
                    </a:srgbClr>
                  </a:gs>
                  <a:gs pos="16000">
                    <a:srgbClr val="00CCCC">
                      <a:alpha val="100000"/>
                    </a:srgbClr>
                  </a:gs>
                  <a:gs pos="47000">
                    <a:srgbClr val="9999FF">
                      <a:alpha val="100000"/>
                    </a:srgbClr>
                  </a:gs>
                  <a:gs pos="60001">
                    <a:srgbClr val="2E6792">
                      <a:alpha val="100000"/>
                    </a:srgbClr>
                  </a:gs>
                  <a:gs pos="71001">
                    <a:srgbClr val="3333CC">
                      <a:alpha val="100000"/>
                    </a:srgbClr>
                  </a:gs>
                  <a:gs pos="81000">
                    <a:srgbClr val="1170FF">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 pos="100000">
                    <a:srgbClr val="006699">
                      <a:alpha val="100000"/>
                    </a:srgbClr>
                  </a:gs>
                </a:gsLst>
                <a:path path="rect">
                  <a:fillToRect l="50000" t="50000" r="50000" b="50000"/>
                </a:path>
                <a:tileRect/>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60"/>
                                        </p:tgtEl>
                                        <p:attrNameLst>
                                          <p:attrName>style.visibility</p:attrName>
                                        </p:attrNameLst>
                                      </p:cBhvr>
                                      <p:to>
                                        <p:strVal val="visible"/>
                                      </p:to>
                                    </p:set>
                                    <p:anim calcmode="lin" valueType="num">
                                      <p:cBhvr additive="base">
                                        <p:cTn id="7" dur="500" fill="hold"/>
                                        <p:tgtEl>
                                          <p:spTgt spid="23560"/>
                                        </p:tgtEl>
                                        <p:attrNameLst>
                                          <p:attrName>ppt_x</p:attrName>
                                        </p:attrNameLst>
                                      </p:cBhvr>
                                      <p:tavLst>
                                        <p:tav tm="0">
                                          <p:val>
                                            <p:strVal val="#ppt_x"/>
                                          </p:val>
                                        </p:tav>
                                        <p:tav tm="100000">
                                          <p:val>
                                            <p:strVal val="#ppt_x"/>
                                          </p:val>
                                        </p:tav>
                                      </p:tavLst>
                                    </p:anim>
                                    <p:anim calcmode="lin" valueType="num">
                                      <p:cBhvr additive="base">
                                        <p:cTn id="8" dur="500" fill="hold"/>
                                        <p:tgtEl>
                                          <p:spTgt spid="2356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3559"/>
                                        </p:tgtEl>
                                        <p:attrNameLst>
                                          <p:attrName>style.visibility</p:attrName>
                                        </p:attrNameLst>
                                      </p:cBhvr>
                                      <p:to>
                                        <p:strVal val="visible"/>
                                      </p:to>
                                    </p:set>
                                    <p:anim calcmode="lin" valueType="num">
                                      <p:cBhvr additive="base">
                                        <p:cTn id="12" dur="500" fill="hold"/>
                                        <p:tgtEl>
                                          <p:spTgt spid="23559"/>
                                        </p:tgtEl>
                                        <p:attrNameLst>
                                          <p:attrName>ppt_x</p:attrName>
                                        </p:attrNameLst>
                                      </p:cBhvr>
                                      <p:tavLst>
                                        <p:tav tm="0">
                                          <p:val>
                                            <p:strVal val="#ppt_x"/>
                                          </p:val>
                                        </p:tav>
                                        <p:tav tm="100000">
                                          <p:val>
                                            <p:strVal val="#ppt_x"/>
                                          </p:val>
                                        </p:tav>
                                      </p:tavLst>
                                    </p:anim>
                                    <p:anim calcmode="lin" valueType="num">
                                      <p:cBhvr additive="base">
                                        <p:cTn id="13"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558"/>
                                        </p:tgtEl>
                                        <p:attrNameLst>
                                          <p:attrName>style.visibility</p:attrName>
                                        </p:attrNameLst>
                                      </p:cBhvr>
                                      <p:to>
                                        <p:strVal val="visible"/>
                                      </p:to>
                                    </p:set>
                                    <p:anim calcmode="lin" valueType="num">
                                      <p:cBhvr additive="base">
                                        <p:cTn id="18" dur="500" fill="hold"/>
                                        <p:tgtEl>
                                          <p:spTgt spid="23558"/>
                                        </p:tgtEl>
                                        <p:attrNameLst>
                                          <p:attrName>ppt_x</p:attrName>
                                        </p:attrNameLst>
                                      </p:cBhvr>
                                      <p:tavLst>
                                        <p:tav tm="0">
                                          <p:val>
                                            <p:strVal val="#ppt_x"/>
                                          </p:val>
                                        </p:tav>
                                        <p:tav tm="100000">
                                          <p:val>
                                            <p:strVal val="#ppt_x"/>
                                          </p:val>
                                        </p:tav>
                                      </p:tavLst>
                                    </p:anim>
                                    <p:anim calcmode="lin" valueType="num">
                                      <p:cBhvr additive="base">
                                        <p:cTn id="19" dur="500" fill="hold"/>
                                        <p:tgtEl>
                                          <p:spTgt spid="23558"/>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23557"/>
                                        </p:tgtEl>
                                        <p:attrNameLst>
                                          <p:attrName>style.visibility</p:attrName>
                                        </p:attrNameLst>
                                      </p:cBhvr>
                                      <p:to>
                                        <p:strVal val="visible"/>
                                      </p:to>
                                    </p:set>
                                    <p:anim calcmode="lin" valueType="num">
                                      <p:cBhvr additive="base">
                                        <p:cTn id="23" dur="500" fill="hold"/>
                                        <p:tgtEl>
                                          <p:spTgt spid="23557"/>
                                        </p:tgtEl>
                                        <p:attrNameLst>
                                          <p:attrName>ppt_x</p:attrName>
                                        </p:attrNameLst>
                                      </p:cBhvr>
                                      <p:tavLst>
                                        <p:tav tm="0">
                                          <p:val>
                                            <p:strVal val="#ppt_x"/>
                                          </p:val>
                                        </p:tav>
                                        <p:tav tm="100000">
                                          <p:val>
                                            <p:strVal val="#ppt_x"/>
                                          </p:val>
                                        </p:tav>
                                      </p:tavLst>
                                    </p:anim>
                                    <p:anim calcmode="lin" valueType="num">
                                      <p:cBhvr additive="base">
                                        <p:cTn id="24"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P spid="23558" grpId="0"/>
      <p:bldP spid="2355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37000"/>
          </a:blip>
          <a:stretch>
            <a:fillRect l="-10000" t="-2000" r="-1000"/>
          </a:stretch>
        </a:blipFill>
        <a:effectLst/>
      </p:bgPr>
    </p:bg>
    <p:spTree>
      <p:nvGrpSpPr>
        <p:cNvPr id="1" name=""/>
        <p:cNvGrpSpPr/>
        <p:nvPr/>
      </p:nvGrpSpPr>
      <p:grpSpPr/>
      <p:sp>
        <p:nvSpPr>
          <p:cNvPr id="71682" name="Rectangle 2"/>
          <p:cNvSpPr>
            <a:spLocks noGrp="1"/>
          </p:cNvSpPr>
          <p:nvPr>
            <p:ph type="body"/>
          </p:nvPr>
        </p:nvSpPr>
        <p:spPr>
          <a:xfrm>
            <a:off x="426720" y="332105"/>
            <a:ext cx="11525250" cy="4524375"/>
          </a:xfrm>
        </p:spPr>
        <p:txBody>
          <a:bodyPr wrap="square" lIns="91440" tIns="45720" rIns="91440" bIns="45720" anchor="t"/>
          <a:p>
            <a:pPr lvl="0" eaLnBrk="1" hangingPunct="1">
              <a:buNone/>
            </a:pPr>
            <a:r>
              <a:rPr lang="en-US" altLang="zh-CN" sz="6600" b="1" dirty="0">
                <a:solidFill>
                  <a:srgbClr val="0000FF"/>
                </a:solidFill>
              </a:rPr>
              <a:t>4.</a:t>
            </a:r>
            <a:r>
              <a:rPr lang="zh-CN" altLang="en-US" sz="6600" b="1" dirty="0">
                <a:solidFill>
                  <a:srgbClr val="0000FF"/>
                </a:solidFill>
              </a:rPr>
              <a:t>挫折孕育着成功是指（         ）</a:t>
            </a:r>
            <a:endParaRPr lang="zh-CN" altLang="en-US" sz="6600" b="1" dirty="0">
              <a:solidFill>
                <a:srgbClr val="0000FF"/>
              </a:solidFill>
            </a:endParaRPr>
          </a:p>
          <a:p>
            <a:pPr lvl="1" indent="-285750" eaLnBrk="1" hangingPunct="1">
              <a:lnSpc>
                <a:spcPct val="110000"/>
              </a:lnSpc>
              <a:buNone/>
            </a:pPr>
            <a:r>
              <a:rPr lang="en-US" altLang="zh-CN" sz="6600" b="1" dirty="0">
                <a:solidFill>
                  <a:srgbClr val="0000FF"/>
                </a:solidFill>
              </a:rPr>
              <a:t>A.</a:t>
            </a:r>
            <a:r>
              <a:rPr lang="zh-CN" altLang="en-US" sz="6600" b="1" dirty="0">
                <a:solidFill>
                  <a:srgbClr val="0000FF"/>
                </a:solidFill>
              </a:rPr>
              <a:t>挫折就是成功   </a:t>
            </a:r>
            <a:endParaRPr lang="zh-CN" altLang="en-US" sz="6600" b="1" dirty="0">
              <a:solidFill>
                <a:srgbClr val="0000FF"/>
              </a:solidFill>
            </a:endParaRPr>
          </a:p>
          <a:p>
            <a:pPr lvl="1" indent="-285750" eaLnBrk="1" hangingPunct="1">
              <a:lnSpc>
                <a:spcPct val="110000"/>
              </a:lnSpc>
              <a:buNone/>
            </a:pPr>
            <a:r>
              <a:rPr lang="en-US" altLang="zh-CN" sz="6600" b="1" dirty="0">
                <a:solidFill>
                  <a:srgbClr val="0000FF"/>
                </a:solidFill>
              </a:rPr>
              <a:t>B.</a:t>
            </a:r>
            <a:r>
              <a:rPr lang="zh-CN" altLang="en-US" sz="6600" b="1" dirty="0">
                <a:solidFill>
                  <a:srgbClr val="0000FF"/>
                </a:solidFill>
              </a:rPr>
              <a:t>挫折有积极作用的一面</a:t>
            </a:r>
            <a:endParaRPr lang="zh-CN" altLang="en-US" sz="6600" b="1" dirty="0">
              <a:solidFill>
                <a:srgbClr val="0000FF"/>
              </a:solidFill>
            </a:endParaRPr>
          </a:p>
          <a:p>
            <a:pPr lvl="1" indent="-285750" eaLnBrk="1" hangingPunct="1">
              <a:lnSpc>
                <a:spcPct val="110000"/>
              </a:lnSpc>
              <a:buNone/>
            </a:pPr>
            <a:r>
              <a:rPr lang="en-US" altLang="zh-CN" sz="6600" b="1" dirty="0">
                <a:solidFill>
                  <a:srgbClr val="0000FF"/>
                </a:solidFill>
              </a:rPr>
              <a:t>C.</a:t>
            </a:r>
            <a:r>
              <a:rPr lang="zh-CN" altLang="en-US" sz="6600" b="1" dirty="0">
                <a:solidFill>
                  <a:srgbClr val="0000FF"/>
                </a:solidFill>
              </a:rPr>
              <a:t>挫折与成功无关  </a:t>
            </a:r>
            <a:endParaRPr lang="zh-CN" altLang="en-US" sz="6600" b="1" dirty="0">
              <a:solidFill>
                <a:srgbClr val="0000FF"/>
              </a:solidFill>
            </a:endParaRPr>
          </a:p>
          <a:p>
            <a:pPr lvl="1" indent="-285750" eaLnBrk="1" hangingPunct="1">
              <a:lnSpc>
                <a:spcPct val="110000"/>
              </a:lnSpc>
              <a:buNone/>
            </a:pPr>
            <a:r>
              <a:rPr lang="en-US" altLang="zh-CN" sz="6600" b="1" dirty="0">
                <a:solidFill>
                  <a:srgbClr val="0000FF"/>
                </a:solidFill>
              </a:rPr>
              <a:t>D.</a:t>
            </a:r>
            <a:r>
              <a:rPr lang="zh-CN" altLang="en-US" sz="6600" b="1" dirty="0">
                <a:solidFill>
                  <a:srgbClr val="0000FF"/>
                </a:solidFill>
              </a:rPr>
              <a:t>经受的挫折越多越成功</a:t>
            </a:r>
            <a:endParaRPr lang="zh-CN" altLang="en-US" sz="6600" b="1" dirty="0">
              <a:solidFill>
                <a:srgbClr val="0000FF"/>
              </a:solidFill>
            </a:endParaRPr>
          </a:p>
        </p:txBody>
      </p:sp>
      <p:sp>
        <p:nvSpPr>
          <p:cNvPr id="18436" name="Text Box 4"/>
          <p:cNvSpPr txBox="1"/>
          <p:nvPr/>
        </p:nvSpPr>
        <p:spPr>
          <a:xfrm>
            <a:off x="9922510" y="119063"/>
            <a:ext cx="1871663" cy="1844675"/>
          </a:xfrm>
          <a:prstGeom prst="rect">
            <a:avLst/>
          </a:prstGeom>
          <a:noFill/>
          <a:ln w="9525">
            <a:noFill/>
          </a:ln>
        </p:spPr>
        <p:txBody>
          <a:bodyPr anchor="t">
            <a:spAutoFit/>
          </a:bodyPr>
          <a:p>
            <a:pPr lvl="0">
              <a:spcBef>
                <a:spcPct val="50000"/>
              </a:spcBef>
            </a:pPr>
            <a:r>
              <a:rPr lang="en-US" altLang="zh-CN" sz="11500" dirty="0">
                <a:solidFill>
                  <a:srgbClr val="FF3300"/>
                </a:solidFill>
                <a:latin typeface="Arial" panose="020B0604020202020204" pitchFamily="34" charset="0"/>
                <a:ea typeface="宋体" panose="02010600030101010101" pitchFamily="2" charset="-122"/>
              </a:rPr>
              <a:t>B</a:t>
            </a:r>
            <a:endParaRPr lang="en-US" altLang="zh-CN" sz="115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diamond(in)">
                                      <p:cBhvr>
                                        <p:cTn id="7"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37000"/>
          </a:blip>
          <a:stretch>
            <a:fillRect l="-10000" t="-2000" r="-1000"/>
          </a:stretch>
        </a:blipFill>
        <a:effectLst/>
      </p:bgPr>
    </p:bg>
    <p:spTree>
      <p:nvGrpSpPr>
        <p:cNvPr id="1" name=""/>
        <p:cNvGrpSpPr/>
        <p:nvPr/>
      </p:nvGrpSpPr>
      <p:grpSpPr/>
      <p:sp>
        <p:nvSpPr>
          <p:cNvPr id="68611" name="矩形 19459"/>
          <p:cNvSpPr>
            <a:spLocks noTextEdit="1"/>
          </p:cNvSpPr>
          <p:nvPr/>
        </p:nvSpPr>
        <p:spPr>
          <a:xfrm>
            <a:off x="8093710" y="2811780"/>
            <a:ext cx="1069975" cy="735013"/>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C</a:t>
            </a:r>
            <a:endParaRPr lang="zh-CN" altLang="en-US" sz="3600">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186055" y="254000"/>
            <a:ext cx="11627485" cy="6675120"/>
          </a:xfrm>
          <a:prstGeom prst="rect">
            <a:avLst/>
          </a:prstGeom>
          <a:noFill/>
        </p:spPr>
        <p:txBody>
          <a:bodyPr wrap="square" rtlCol="0" anchor="t">
            <a:spAutoFit/>
          </a:bodyPr>
          <a:p>
            <a:r>
              <a:rPr lang="en-US" altLang="zh-CN" sz="5400" b="1"/>
              <a:t>5</a:t>
            </a:r>
            <a:r>
              <a:rPr lang="zh-CN" altLang="en-US" sz="5400" b="1"/>
              <a:t>、俄国著名物理学家列别捷夫说：“平静的湖面练不出精悍的水手，安逸的环境造就不出时代的伟人。”这句话给我们的启示是（            ）</a:t>
            </a:r>
            <a:endParaRPr lang="zh-CN" altLang="en-US" sz="5400" b="1"/>
          </a:p>
          <a:p>
            <a:r>
              <a:rPr lang="zh-CN" altLang="en-US" sz="5400" b="1"/>
              <a:t>A、有挫折才能成功    </a:t>
            </a:r>
            <a:endParaRPr lang="zh-CN" altLang="en-US" sz="5400" b="1"/>
          </a:p>
          <a:p>
            <a:r>
              <a:rPr lang="zh-CN" altLang="en-US" sz="5400" b="1"/>
              <a:t>B、每个人都要经历挫折  </a:t>
            </a:r>
            <a:endParaRPr lang="zh-CN" altLang="en-US" sz="5400" b="1"/>
          </a:p>
          <a:p>
            <a:r>
              <a:rPr lang="zh-CN" altLang="en-US" sz="5400" b="1"/>
              <a:t>C、挫折能磨砺人的坚强意志 </a:t>
            </a:r>
            <a:endParaRPr lang="zh-CN" altLang="en-US" sz="5400" b="1"/>
          </a:p>
          <a:p>
            <a:r>
              <a:rPr lang="zh-CN" altLang="en-US" sz="5400" b="1"/>
              <a:t>D、我们要主动去寻找挫折</a:t>
            </a:r>
            <a:endParaRPr lang="zh-CN" altLang="en-US" sz="5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blinds(horizontal)">
                                      <p:cBhvr>
                                        <p:cTn id="7" dur="500"/>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37000"/>
          </a:blip>
          <a:stretch>
            <a:fillRect l="-10000" t="-2000" r="-1000"/>
          </a:stretch>
        </a:blipFill>
        <a:effectLst/>
      </p:bgPr>
    </p:bg>
    <p:spTree>
      <p:nvGrpSpPr>
        <p:cNvPr id="1" name=""/>
        <p:cNvGrpSpPr/>
        <p:nvPr/>
      </p:nvGrpSpPr>
      <p:grpSpPr/>
      <p:sp>
        <p:nvSpPr>
          <p:cNvPr id="16388" name="Text Box 4"/>
          <p:cNvSpPr txBox="1"/>
          <p:nvPr/>
        </p:nvSpPr>
        <p:spPr>
          <a:xfrm>
            <a:off x="10308273" y="2955925"/>
            <a:ext cx="800100" cy="1843088"/>
          </a:xfrm>
          <a:prstGeom prst="rect">
            <a:avLst/>
          </a:prstGeom>
          <a:noFill/>
          <a:ln w="9525">
            <a:noFill/>
          </a:ln>
        </p:spPr>
        <p:txBody>
          <a:bodyPr anchor="t">
            <a:spAutoFit/>
          </a:bodyPr>
          <a:p>
            <a:pPr lvl="0">
              <a:spcBef>
                <a:spcPct val="50000"/>
              </a:spcBef>
            </a:pPr>
            <a:r>
              <a:rPr lang="en-US" altLang="zh-CN" sz="11500" dirty="0">
                <a:solidFill>
                  <a:srgbClr val="FF3300"/>
                </a:solidFill>
                <a:latin typeface="Arial" panose="020B0604020202020204" pitchFamily="34" charset="0"/>
                <a:ea typeface="宋体" panose="02010600030101010101" pitchFamily="2" charset="-122"/>
              </a:rPr>
              <a:t>C</a:t>
            </a:r>
            <a:endParaRPr lang="en-US" altLang="zh-CN" sz="11500" dirty="0">
              <a:solidFill>
                <a:srgbClr val="FF3300"/>
              </a:solidFill>
              <a:latin typeface="Arial" panose="020B0604020202020204" pitchFamily="34" charset="0"/>
              <a:ea typeface="宋体" panose="02010600030101010101" pitchFamily="2" charset="-122"/>
            </a:endParaRPr>
          </a:p>
        </p:txBody>
      </p:sp>
      <p:sp>
        <p:nvSpPr>
          <p:cNvPr id="2" name="文本框 1"/>
          <p:cNvSpPr txBox="1"/>
          <p:nvPr/>
        </p:nvSpPr>
        <p:spPr>
          <a:xfrm>
            <a:off x="141605" y="165735"/>
            <a:ext cx="11908790" cy="6795135"/>
          </a:xfrm>
          <a:prstGeom prst="rect">
            <a:avLst/>
          </a:prstGeom>
          <a:noFill/>
        </p:spPr>
        <p:txBody>
          <a:bodyPr wrap="square" rtlCol="0" anchor="t">
            <a:spAutoFit/>
          </a:bodyPr>
          <a:p>
            <a:pPr>
              <a:lnSpc>
                <a:spcPct val="90000"/>
              </a:lnSpc>
            </a:pPr>
            <a:r>
              <a:rPr lang="en-US" altLang="zh-CN" sz="5400" b="1"/>
              <a:t>6</a:t>
            </a:r>
            <a:r>
              <a:rPr lang="zh-CN" altLang="en-US" sz="5400" b="1"/>
              <a:t>. 球王贝利曾说：“我童年的时候生活环境十分的艰苦，但我却在这样的环境下磨砺自己的意志，是我有条件成为球王。而我的儿子生活安逸，他不可能成为球王。”这番话告诉我们（          ）</a:t>
            </a:r>
            <a:endParaRPr lang="zh-CN" altLang="en-US" sz="5400" b="1"/>
          </a:p>
          <a:p>
            <a:pPr>
              <a:lnSpc>
                <a:spcPct val="90000"/>
              </a:lnSpc>
            </a:pPr>
            <a:r>
              <a:rPr lang="zh-CN" altLang="en-US" sz="5400" b="1"/>
              <a:t>A.挫折总是能产生积极的结果</a:t>
            </a:r>
            <a:endParaRPr lang="zh-CN" altLang="en-US" sz="5400" b="1"/>
          </a:p>
          <a:p>
            <a:pPr>
              <a:lnSpc>
                <a:spcPct val="90000"/>
              </a:lnSpc>
            </a:pPr>
            <a:r>
              <a:rPr lang="zh-CN" altLang="en-US" sz="5400" b="1"/>
              <a:t>B.只有逆境才能锻炼人</a:t>
            </a:r>
            <a:endParaRPr lang="zh-CN" altLang="en-US" sz="5400" b="1"/>
          </a:p>
          <a:p>
            <a:pPr>
              <a:lnSpc>
                <a:spcPct val="90000"/>
              </a:lnSpc>
            </a:pPr>
            <a:r>
              <a:rPr lang="zh-CN" altLang="en-US" sz="5400" b="1"/>
              <a:t>C.挫折能锻炼人</a:t>
            </a:r>
            <a:endParaRPr lang="zh-CN" altLang="en-US" sz="5400" b="1"/>
          </a:p>
          <a:p>
            <a:pPr>
              <a:lnSpc>
                <a:spcPct val="90000"/>
              </a:lnSpc>
            </a:pPr>
            <a:r>
              <a:rPr lang="zh-CN" altLang="en-US" sz="5400" b="1"/>
              <a:t>D.不经历挫折就一定不会成功</a:t>
            </a:r>
            <a:endParaRPr lang="zh-CN" altLang="en-US" sz="5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diamond(in)">
                                      <p:cBhvr>
                                        <p:cTn id="7" dur="2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70000"/>
          </a:blip>
          <a:stretch>
            <a:fillRect l="-12000" t="-19000" r="-13000" b="-16000"/>
          </a:stretch>
        </a:blipFill>
        <a:effectLst/>
      </p:bgPr>
    </p:bg>
    <p:spTree>
      <p:nvGrpSpPr>
        <p:cNvPr id="1" name=""/>
        <p:cNvGrpSpPr/>
        <p:nvPr/>
      </p:nvGrpSpPr>
      <p:grpSpPr/>
      <p:sp>
        <p:nvSpPr>
          <p:cNvPr id="73730" name="标题 705537"/>
          <p:cNvSpPr>
            <a:spLocks noGrp="1"/>
          </p:cNvSpPr>
          <p:nvPr>
            <p:ph type="title"/>
          </p:nvPr>
        </p:nvSpPr>
        <p:spPr>
          <a:xfrm>
            <a:off x="1343025" y="1052513"/>
            <a:ext cx="9656763" cy="5418137"/>
          </a:xfrm>
        </p:spPr>
        <p:txBody>
          <a:bodyPr wrap="square" lIns="91440" tIns="45720" rIns="91440" bIns="45720" anchor="ctr"/>
          <a:p>
            <a:pPr algn="l" eaLnBrk="1" hangingPunct="1"/>
            <a:r>
              <a:rPr lang="en-US" altLang="zh-CN" b="1" dirty="0"/>
              <a:t>1</a:t>
            </a:r>
            <a:r>
              <a:rPr lang="zh-CN" altLang="en-US" b="1" dirty="0"/>
              <a:t>、“聪明的人不会两次被同一块石头绊倒。”这句话说明了     </a:t>
            </a:r>
            <a:r>
              <a:rPr lang="zh-CN" altLang="en-US" b="1" dirty="0">
                <a:sym typeface="Arial" panose="020B0604020202020204" pitchFamily="34" charset="0"/>
              </a:rPr>
              <a:t>（           ）</a:t>
            </a:r>
            <a:r>
              <a:rPr lang="zh-CN" altLang="en-US" b="1" dirty="0"/>
              <a:t>                               </a:t>
            </a:r>
            <a:br>
              <a:rPr lang="zh-CN" altLang="en-US" b="1" dirty="0"/>
            </a:br>
            <a:r>
              <a:rPr lang="en-US" altLang="zh-CN" b="1" dirty="0"/>
              <a:t>A</a:t>
            </a:r>
            <a:r>
              <a:rPr lang="zh-CN" altLang="en-US" b="1" dirty="0"/>
              <a:t>、要尽可能避免挫折，只要细心， </a:t>
            </a:r>
            <a:br>
              <a:rPr lang="zh-CN" altLang="en-US" b="1" dirty="0"/>
            </a:br>
            <a:r>
              <a:rPr lang="zh-CN" altLang="en-US" b="1" dirty="0"/>
              <a:t>      挫折也是完全可以避免的</a:t>
            </a:r>
            <a:br>
              <a:rPr lang="zh-CN" altLang="en-US" b="1" dirty="0"/>
            </a:br>
            <a:r>
              <a:rPr lang="en-US" altLang="zh-CN" b="1" dirty="0"/>
              <a:t>B</a:t>
            </a:r>
            <a:r>
              <a:rPr lang="zh-CN" altLang="en-US" b="1" dirty="0"/>
              <a:t>、吃一堑，长一智</a:t>
            </a:r>
            <a:br>
              <a:rPr lang="zh-CN" altLang="en-US" b="1" dirty="0"/>
            </a:br>
            <a:r>
              <a:rPr lang="en-US" altLang="zh-CN" b="1" dirty="0"/>
              <a:t>C</a:t>
            </a:r>
            <a:r>
              <a:rPr lang="zh-CN" altLang="en-US" b="1" dirty="0"/>
              <a:t>、挫折能够使人增长智慧和才干</a:t>
            </a:r>
            <a:br>
              <a:rPr lang="zh-CN" altLang="en-US" b="1" dirty="0"/>
            </a:br>
            <a:r>
              <a:rPr lang="en-US" altLang="zh-CN" b="1" dirty="0"/>
              <a:t>D</a:t>
            </a:r>
            <a:r>
              <a:rPr lang="zh-CN" altLang="en-US" b="1" dirty="0"/>
              <a:t>、造成被绊倒的主要原因</a:t>
            </a:r>
            <a:br>
              <a:rPr lang="zh-CN" altLang="en-US" b="1" dirty="0"/>
            </a:br>
            <a:r>
              <a:rPr lang="zh-CN" altLang="en-US" b="1" dirty="0"/>
              <a:t>      是“石头”太多 </a:t>
            </a:r>
            <a:endParaRPr lang="zh-CN" altLang="en-US" b="1" dirty="0"/>
          </a:p>
        </p:txBody>
      </p:sp>
      <p:sp>
        <p:nvSpPr>
          <p:cNvPr id="705539" name="文本框 705538"/>
          <p:cNvSpPr txBox="1"/>
          <p:nvPr/>
        </p:nvSpPr>
        <p:spPr>
          <a:xfrm>
            <a:off x="8401050" y="1412875"/>
            <a:ext cx="2401888" cy="1189038"/>
          </a:xfrm>
          <a:prstGeom prst="rect">
            <a:avLst/>
          </a:prstGeom>
          <a:noFill/>
          <a:ln w="9525">
            <a:noFill/>
          </a:ln>
        </p:spPr>
        <p:txBody>
          <a:bodyPr anchor="t">
            <a:spAutoFit/>
          </a:bodyPr>
          <a:p>
            <a:pPr lvl="0">
              <a:spcBef>
                <a:spcPct val="50000"/>
              </a:spcBef>
            </a:pPr>
            <a:r>
              <a:rPr lang="en-US" altLang="zh-CN" sz="7200" b="1" dirty="0">
                <a:solidFill>
                  <a:srgbClr val="003399"/>
                </a:solidFill>
                <a:latin typeface="Arial" panose="020B0604020202020204" pitchFamily="34" charset="0"/>
                <a:ea typeface="宋体" panose="02010600030101010101" pitchFamily="2" charset="-122"/>
              </a:rPr>
              <a:t>BC</a:t>
            </a:r>
            <a:endParaRPr lang="en-US" altLang="zh-CN" sz="7200" b="1" dirty="0">
              <a:solidFill>
                <a:srgbClr val="003399"/>
              </a:solidFill>
              <a:latin typeface="Arial" panose="020B0604020202020204" pitchFamily="34" charset="0"/>
              <a:ea typeface="宋体" panose="02010600030101010101" pitchFamily="2" charset="-122"/>
            </a:endParaRPr>
          </a:p>
        </p:txBody>
      </p:sp>
      <p:sp>
        <p:nvSpPr>
          <p:cNvPr id="73732" name="文本框 1"/>
          <p:cNvSpPr txBox="1"/>
          <p:nvPr/>
        </p:nvSpPr>
        <p:spPr>
          <a:xfrm>
            <a:off x="1558925" y="0"/>
            <a:ext cx="4375150" cy="1096963"/>
          </a:xfrm>
          <a:prstGeom prst="rect">
            <a:avLst/>
          </a:prstGeom>
          <a:noFill/>
          <a:ln w="9525">
            <a:noFill/>
          </a:ln>
        </p:spPr>
        <p:txBody>
          <a:bodyPr wrap="none" anchor="t">
            <a:spAutoFit/>
          </a:bodyPr>
          <a:p>
            <a:pPr lvl="0"/>
            <a:r>
              <a:rPr lang="zh-CN" altLang="en-US" sz="6600" b="1" dirty="0">
                <a:solidFill>
                  <a:srgbClr val="C00000"/>
                </a:solidFill>
                <a:latin typeface="Arial" panose="020B0604020202020204" pitchFamily="34" charset="0"/>
                <a:ea typeface="宋体" panose="02010600030101010101" pitchFamily="2" charset="-122"/>
                <a:sym typeface="Arial" panose="020B0604020202020204" pitchFamily="34" charset="0"/>
              </a:rPr>
              <a:t>多项选择题</a:t>
            </a:r>
            <a:endParaRPr lang="zh-CN" altLang="en-US" sz="6600" b="1" dirty="0">
              <a:solidFill>
                <a:srgbClr val="C00000"/>
              </a:solidFill>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5539"/>
                                        </p:tgtEl>
                                        <p:attrNameLst>
                                          <p:attrName>style.visibility</p:attrName>
                                        </p:attrNameLst>
                                      </p:cBhvr>
                                      <p:to>
                                        <p:strVal val="visible"/>
                                      </p:to>
                                    </p:set>
                                    <p:anim calcmode="lin" valueType="num">
                                      <p:cBhvr>
                                        <p:cTn id="7" dur="500" fill="hold"/>
                                        <p:tgtEl>
                                          <p:spTgt spid="705539"/>
                                        </p:tgtEl>
                                        <p:attrNameLst>
                                          <p:attrName>ppt_x</p:attrName>
                                        </p:attrNameLst>
                                      </p:cBhvr>
                                      <p:tavLst>
                                        <p:tav tm="0">
                                          <p:val>
                                            <p:strVal val="0-#ppt_w/2"/>
                                          </p:val>
                                        </p:tav>
                                        <p:tav tm="100000">
                                          <p:val>
                                            <p:strVal val="#ppt_x"/>
                                          </p:val>
                                        </p:tav>
                                      </p:tavLst>
                                    </p:anim>
                                    <p:anim calcmode="lin" valueType="num">
                                      <p:cBhvr>
                                        <p:cTn id="8" dur="500" fill="hold"/>
                                        <p:tgtEl>
                                          <p:spTgt spid="70553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5539" grpId="0"/>
    </p:bldLst>
  </p:timing>
</p:sld>
</file>

<file path=ppt/slides/slide34.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70000"/>
          </a:blip>
          <a:stretch>
            <a:fillRect l="-12000" t="-19000" r="-13000" b="-16000"/>
          </a:stretch>
        </a:blipFill>
        <a:effectLst/>
      </p:bgPr>
    </p:bg>
    <p:spTree>
      <p:nvGrpSpPr>
        <p:cNvPr id="1" name=""/>
        <p:cNvGrpSpPr/>
        <p:nvPr/>
      </p:nvGrpSpPr>
      <p:grpSpPr/>
      <p:sp>
        <p:nvSpPr>
          <p:cNvPr id="74754" name="Rectangle 2"/>
          <p:cNvSpPr>
            <a:spLocks noGrp="1"/>
          </p:cNvSpPr>
          <p:nvPr>
            <p:ph type="body"/>
          </p:nvPr>
        </p:nvSpPr>
        <p:spPr>
          <a:xfrm>
            <a:off x="1919288" y="404813"/>
            <a:ext cx="11423650" cy="3457575"/>
          </a:xfrm>
        </p:spPr>
        <p:txBody>
          <a:bodyPr wrap="square" lIns="91440" tIns="45720" rIns="91440" bIns="45720" anchor="t"/>
          <a:p>
            <a:pPr lvl="0" eaLnBrk="1" hangingPunct="1">
              <a:buNone/>
            </a:pPr>
            <a:r>
              <a:rPr lang="en-US" altLang="zh-CN" sz="6000" b="1" dirty="0"/>
              <a:t>2. </a:t>
            </a:r>
            <a:r>
              <a:rPr lang="zh-CN" altLang="en-US" sz="6000" b="1" dirty="0"/>
              <a:t>挫折的积极作用表现</a:t>
            </a:r>
            <a:endParaRPr lang="zh-CN" altLang="en-US" sz="6000" b="1" dirty="0"/>
          </a:p>
          <a:p>
            <a:pPr lvl="0" eaLnBrk="1" hangingPunct="1">
              <a:buNone/>
            </a:pPr>
            <a:r>
              <a:rPr lang="zh-CN" altLang="en-US" sz="6000" b="1" dirty="0"/>
              <a:t>    在（         ）</a:t>
            </a:r>
            <a:endParaRPr lang="zh-CN" altLang="en-US" sz="6000" b="1" dirty="0"/>
          </a:p>
          <a:p>
            <a:pPr lvl="1" indent="-285750" eaLnBrk="1" hangingPunct="1">
              <a:lnSpc>
                <a:spcPct val="90000"/>
              </a:lnSpc>
              <a:buNone/>
            </a:pPr>
            <a:r>
              <a:rPr lang="en-US" altLang="zh-CN" sz="6000" b="1" dirty="0"/>
              <a:t>A. </a:t>
            </a:r>
            <a:r>
              <a:rPr lang="zh-CN" altLang="en-US" sz="6000" b="1" dirty="0"/>
              <a:t>能直接导致成功</a:t>
            </a:r>
            <a:endParaRPr lang="zh-CN" altLang="en-US" sz="6000" b="1" dirty="0"/>
          </a:p>
          <a:p>
            <a:pPr lvl="1" indent="-285750" eaLnBrk="1" hangingPunct="1">
              <a:lnSpc>
                <a:spcPct val="90000"/>
              </a:lnSpc>
              <a:buNone/>
            </a:pPr>
            <a:r>
              <a:rPr lang="en-US" altLang="zh-CN" sz="6000" b="1" dirty="0"/>
              <a:t>B. </a:t>
            </a:r>
            <a:r>
              <a:rPr lang="zh-CN" altLang="en-US" sz="6000" b="1" dirty="0"/>
              <a:t>能增长人的聪明才智</a:t>
            </a:r>
            <a:endParaRPr lang="zh-CN" altLang="en-US" sz="6000" b="1" dirty="0"/>
          </a:p>
          <a:p>
            <a:pPr lvl="1" indent="-285750" eaLnBrk="1" hangingPunct="1">
              <a:lnSpc>
                <a:spcPct val="90000"/>
              </a:lnSpc>
              <a:buNone/>
            </a:pPr>
            <a:r>
              <a:rPr lang="en-US" altLang="zh-CN" sz="6000" b="1" dirty="0"/>
              <a:t>C. </a:t>
            </a:r>
            <a:r>
              <a:rPr lang="zh-CN" altLang="en-US" sz="6000" b="1" dirty="0"/>
              <a:t>能激发进取精神</a:t>
            </a:r>
            <a:endParaRPr lang="zh-CN" altLang="en-US" sz="6000" b="1" dirty="0"/>
          </a:p>
          <a:p>
            <a:pPr lvl="1" indent="-285750" eaLnBrk="1" hangingPunct="1">
              <a:lnSpc>
                <a:spcPct val="90000"/>
              </a:lnSpc>
              <a:buNone/>
            </a:pPr>
            <a:r>
              <a:rPr lang="en-US" altLang="zh-CN" sz="6000" b="1" dirty="0"/>
              <a:t>D. </a:t>
            </a:r>
            <a:r>
              <a:rPr lang="zh-CN" altLang="en-US" sz="6000" b="1" dirty="0"/>
              <a:t>能磨励人的意志</a:t>
            </a:r>
            <a:endParaRPr lang="zh-CN" altLang="en-US" sz="6000" b="1" dirty="0"/>
          </a:p>
          <a:p>
            <a:pPr lvl="0" eaLnBrk="1" hangingPunct="1"/>
            <a:endParaRPr lang="zh-CN" altLang="en-US" sz="2800" dirty="0"/>
          </a:p>
        </p:txBody>
      </p:sp>
      <p:sp>
        <p:nvSpPr>
          <p:cNvPr id="19460" name="Text Box 4"/>
          <p:cNvSpPr txBox="1"/>
          <p:nvPr/>
        </p:nvSpPr>
        <p:spPr>
          <a:xfrm>
            <a:off x="4368800" y="1557338"/>
            <a:ext cx="1871663" cy="1004887"/>
          </a:xfrm>
          <a:prstGeom prst="rect">
            <a:avLst/>
          </a:prstGeom>
          <a:noFill/>
          <a:ln w="9525">
            <a:noFill/>
          </a:ln>
        </p:spPr>
        <p:txBody>
          <a:bodyPr anchor="t">
            <a:spAutoFit/>
          </a:bodyPr>
          <a:p>
            <a:pPr lvl="0">
              <a:spcBef>
                <a:spcPct val="50000"/>
              </a:spcBef>
            </a:pPr>
            <a:r>
              <a:rPr lang="en-US" altLang="zh-CN" sz="6000" b="1" dirty="0">
                <a:solidFill>
                  <a:srgbClr val="FF3300"/>
                </a:solidFill>
                <a:latin typeface="Arial" panose="020B0604020202020204" pitchFamily="34" charset="0"/>
                <a:ea typeface="宋体" panose="02010600030101010101" pitchFamily="2" charset="-122"/>
              </a:rPr>
              <a:t>BCD</a:t>
            </a:r>
            <a:endParaRPr lang="en-US" altLang="zh-CN" sz="6000" b="1"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diamond(in)">
                                      <p:cBhvr>
                                        <p:cTn id="7" dur="20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35.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l="-22000" t="-15000" r="-56000" b="-11000"/>
          </a:stretch>
        </a:blipFill>
        <a:effectLst/>
      </p:bgPr>
    </p:bg>
    <p:spTree>
      <p:nvGrpSpPr>
        <p:cNvPr id="1" name=""/>
        <p:cNvGrpSpPr/>
        <p:nvPr/>
      </p:nvGrpSpPr>
      <p:grpSpPr/>
      <p:sp>
        <p:nvSpPr>
          <p:cNvPr id="62466" name="文本框 122885"/>
          <p:cNvSpPr txBox="1"/>
          <p:nvPr/>
        </p:nvSpPr>
        <p:spPr>
          <a:xfrm>
            <a:off x="56833" y="13970"/>
            <a:ext cx="11728450" cy="6675120"/>
          </a:xfrm>
          <a:prstGeom prst="rect">
            <a:avLst/>
          </a:prstGeom>
          <a:noFill/>
          <a:ln w="9525">
            <a:noFill/>
          </a:ln>
        </p:spPr>
        <p:txBody>
          <a:bodyPr anchor="t">
            <a:spAutoFit/>
          </a:bodyPr>
          <a:p>
            <a:pPr lvl="0">
              <a:lnSpc>
                <a:spcPct val="100000"/>
              </a:lnSpc>
            </a:pPr>
            <a:r>
              <a:rPr lang="en-US" altLang="zh-CN" sz="5400" b="1" dirty="0">
                <a:latin typeface="Arial" panose="020B0604020202020204" pitchFamily="34" charset="0"/>
                <a:ea typeface="宋体" panose="02010600030101010101" pitchFamily="2" charset="-122"/>
              </a:rPr>
              <a:t>3.</a:t>
            </a:r>
            <a:r>
              <a:rPr lang="zh-CN" altLang="en-US" sz="5400" b="1" dirty="0">
                <a:latin typeface="Arial" panose="020B0604020202020204" pitchFamily="34" charset="0"/>
                <a:ea typeface="宋体" panose="02010600030101010101" pitchFamily="2" charset="-122"/>
              </a:rPr>
              <a:t>强强的父母离婚了，他很悲伤，总是自己封闭自己，这样对他的成长是很不好的，请你介绍一些有效应对挫折的方法给他（　　          　）</a:t>
            </a:r>
            <a:endParaRPr lang="zh-CN" altLang="en-US" sz="5400" b="1" dirty="0">
              <a:latin typeface="Arial" panose="020B0604020202020204" pitchFamily="34" charset="0"/>
              <a:ea typeface="宋体" panose="02010600030101010101" pitchFamily="2" charset="-122"/>
            </a:endParaRPr>
          </a:p>
          <a:p>
            <a:pPr lvl="0">
              <a:lnSpc>
                <a:spcPct val="100000"/>
              </a:lnSpc>
            </a:pPr>
            <a:r>
              <a:rPr lang="en-US" altLang="zh-CN" sz="5400" b="1" dirty="0">
                <a:latin typeface="Arial" panose="020B0604020202020204" pitchFamily="34" charset="0"/>
                <a:ea typeface="宋体" panose="02010600030101010101" pitchFamily="2" charset="-122"/>
              </a:rPr>
              <a:t>A</a:t>
            </a:r>
            <a:r>
              <a:rPr lang="zh-CN" altLang="en-US" sz="5400" b="1" dirty="0">
                <a:latin typeface="Arial" panose="020B0604020202020204" pitchFamily="34" charset="0"/>
                <a:ea typeface="宋体" panose="02010600030101010101" pitchFamily="2" charset="-122"/>
              </a:rPr>
              <a:t>、冷静对待，从生活中找到乐趣 </a:t>
            </a:r>
            <a:endParaRPr lang="zh-CN" altLang="en-US" sz="5400" b="1" dirty="0">
              <a:latin typeface="Arial" panose="020B0604020202020204" pitchFamily="34" charset="0"/>
              <a:ea typeface="宋体" panose="02010600030101010101" pitchFamily="2" charset="-122"/>
            </a:endParaRPr>
          </a:p>
          <a:p>
            <a:pPr lvl="0">
              <a:lnSpc>
                <a:spcPct val="100000"/>
              </a:lnSpc>
            </a:pPr>
            <a:r>
              <a:rPr lang="en-US" altLang="zh-CN" sz="5400" b="1" dirty="0">
                <a:latin typeface="Arial" panose="020B0604020202020204" pitchFamily="34" charset="0"/>
                <a:ea typeface="宋体" panose="02010600030101010101" pitchFamily="2" charset="-122"/>
              </a:rPr>
              <a:t>B</a:t>
            </a:r>
            <a:r>
              <a:rPr lang="zh-CN" altLang="en-US" sz="5400" b="1" dirty="0">
                <a:latin typeface="Arial" panose="020B0604020202020204" pitchFamily="34" charset="0"/>
                <a:ea typeface="宋体" panose="02010600030101010101" pitchFamily="2" charset="-122"/>
              </a:rPr>
              <a:t>、自我疏导，善于调节自己</a:t>
            </a:r>
            <a:endParaRPr lang="zh-CN" altLang="en-US" sz="5400" b="1" dirty="0">
              <a:latin typeface="Arial" panose="020B0604020202020204" pitchFamily="34" charset="0"/>
              <a:ea typeface="宋体" panose="02010600030101010101" pitchFamily="2" charset="-122"/>
            </a:endParaRPr>
          </a:p>
          <a:p>
            <a:pPr lvl="0">
              <a:lnSpc>
                <a:spcPct val="100000"/>
              </a:lnSpc>
            </a:pPr>
            <a:r>
              <a:rPr lang="en-US" altLang="zh-CN" sz="5400" b="1" dirty="0">
                <a:latin typeface="Arial" panose="020B0604020202020204" pitchFamily="34" charset="0"/>
                <a:ea typeface="宋体" panose="02010600030101010101" pitchFamily="2" charset="-122"/>
              </a:rPr>
              <a:t>C</a:t>
            </a:r>
            <a:r>
              <a:rPr lang="zh-CN" altLang="en-US" sz="5400" b="1" dirty="0">
                <a:latin typeface="Arial" panose="020B0604020202020204" pitchFamily="34" charset="0"/>
                <a:ea typeface="宋体" panose="02010600030101010101" pitchFamily="2" charset="-122"/>
              </a:rPr>
              <a:t>、向老师倾诉，消除积郁     </a:t>
            </a:r>
            <a:endParaRPr lang="zh-CN" altLang="en-US" sz="5400" b="1" dirty="0">
              <a:latin typeface="Arial" panose="020B0604020202020204" pitchFamily="34" charset="0"/>
              <a:ea typeface="宋体" panose="02010600030101010101" pitchFamily="2" charset="-122"/>
            </a:endParaRPr>
          </a:p>
          <a:p>
            <a:pPr lvl="0">
              <a:lnSpc>
                <a:spcPct val="100000"/>
              </a:lnSpc>
            </a:pPr>
            <a:r>
              <a:rPr lang="en-US" altLang="zh-CN" sz="5400" b="1" dirty="0">
                <a:latin typeface="Arial" panose="020B0604020202020204" pitchFamily="34" charset="0"/>
                <a:ea typeface="宋体" panose="02010600030101010101" pitchFamily="2" charset="-122"/>
              </a:rPr>
              <a:t>D</a:t>
            </a:r>
            <a:r>
              <a:rPr lang="zh-CN" altLang="en-US" sz="5400" b="1" dirty="0">
                <a:latin typeface="Arial" panose="020B0604020202020204" pitchFamily="34" charset="0"/>
                <a:ea typeface="宋体" panose="02010600030101010101" pitchFamily="2" charset="-122"/>
              </a:rPr>
              <a:t>、发奋图强去取得学习上的成功</a:t>
            </a:r>
            <a:endParaRPr lang="zh-CN" altLang="en-US" sz="5400" b="1" dirty="0">
              <a:latin typeface="Arial" panose="020B0604020202020204" pitchFamily="34" charset="0"/>
              <a:ea typeface="宋体" panose="02010600030101010101" pitchFamily="2" charset="-122"/>
            </a:endParaRPr>
          </a:p>
        </p:txBody>
      </p:sp>
      <p:sp>
        <p:nvSpPr>
          <p:cNvPr id="122887" name="文本框 122886"/>
          <p:cNvSpPr txBox="1"/>
          <p:nvPr/>
        </p:nvSpPr>
        <p:spPr>
          <a:xfrm>
            <a:off x="5511165" y="2270125"/>
            <a:ext cx="3562350" cy="1431925"/>
          </a:xfrm>
          <a:prstGeom prst="rect">
            <a:avLst/>
          </a:prstGeom>
          <a:noFill/>
          <a:ln w="9525">
            <a:noFill/>
          </a:ln>
        </p:spPr>
        <p:txBody>
          <a:bodyPr anchor="t">
            <a:spAutoFit/>
          </a:bodyPr>
          <a:p>
            <a:pPr lvl="0">
              <a:spcBef>
                <a:spcPct val="50000"/>
              </a:spcBef>
            </a:pPr>
            <a:r>
              <a:rPr lang="en-US" altLang="zh-CN" sz="8800" b="1" dirty="0">
                <a:solidFill>
                  <a:srgbClr val="FF0000"/>
                </a:solidFill>
                <a:latin typeface="Arial" panose="020B0604020202020204" pitchFamily="34" charset="0"/>
                <a:ea typeface="宋体" panose="02010600030101010101" pitchFamily="2" charset="-122"/>
              </a:rPr>
              <a:t>ABCD</a:t>
            </a:r>
            <a:endParaRPr lang="en-US" altLang="zh-CN" sz="88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87"/>
                                        </p:tgtEl>
                                        <p:attrNameLst>
                                          <p:attrName>style.visibility</p:attrName>
                                        </p:attrNameLst>
                                      </p:cBhvr>
                                      <p:to>
                                        <p:strVal val="visible"/>
                                      </p:to>
                                    </p:set>
                                    <p:anim calcmode="lin" valueType="num">
                                      <p:cBhvr>
                                        <p:cTn id="7" dur="500" fill="hold"/>
                                        <p:tgtEl>
                                          <p:spTgt spid="122887"/>
                                        </p:tgtEl>
                                        <p:attrNameLst>
                                          <p:attrName>ppt_x</p:attrName>
                                        </p:attrNameLst>
                                      </p:cBhvr>
                                      <p:tavLst>
                                        <p:tav tm="0">
                                          <p:val>
                                            <p:strVal val="#ppt_x"/>
                                          </p:val>
                                        </p:tav>
                                        <p:tav tm="100000">
                                          <p:val>
                                            <p:strVal val="#ppt_x"/>
                                          </p:val>
                                        </p:tav>
                                      </p:tavLst>
                                    </p:anim>
                                    <p:anim calcmode="lin" valueType="num">
                                      <p:cBhvr>
                                        <p:cTn id="8" dur="500" fill="hold"/>
                                        <p:tgtEl>
                                          <p:spTgt spid="12288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r="-6000"/>
          </a:stretch>
        </a:blipFill>
        <a:effectLst/>
      </p:bgPr>
    </p:bg>
    <p:spTree>
      <p:nvGrpSpPr>
        <p:cNvPr id="1" name=""/>
        <p:cNvGrpSpPr/>
        <p:nvPr/>
      </p:nvGrpSpPr>
      <p:grpSpPr/>
      <p:sp>
        <p:nvSpPr>
          <p:cNvPr id="37890" name="文本框 37889"/>
          <p:cNvSpPr txBox="1"/>
          <p:nvPr/>
        </p:nvSpPr>
        <p:spPr>
          <a:xfrm>
            <a:off x="911225" y="1125538"/>
            <a:ext cx="10958513" cy="5211762"/>
          </a:xfrm>
          <a:prstGeom prst="rect">
            <a:avLst/>
          </a:prstGeom>
          <a:noFill/>
          <a:ln w="9525">
            <a:noFill/>
          </a:ln>
        </p:spPr>
        <p:txBody>
          <a:bodyPr anchor="t">
            <a:spAutoFit/>
          </a:bodyPr>
          <a:p>
            <a:pPr lvl="0">
              <a:buFont typeface="Arial" panose="020B0604020202020204" pitchFamily="34" charset="0"/>
              <a:buNone/>
            </a:pPr>
            <a:r>
              <a:rPr lang="zh-CN" altLang="en-US" sz="4800" b="1" dirty="0">
                <a:latin typeface="Arial" panose="020B0604020202020204" pitchFamily="34" charset="0"/>
                <a:ea typeface="宋体" panose="02010600030101010101" pitchFamily="2" charset="-122"/>
              </a:rPr>
              <a:t>北京时间2013年4月20日8时2分，在四川省雅安市芦山县发生了7.0级地震，在这场地震中，有的人面对房屋被毁，亲人遇难的重大灾难，悲痛欲绝，甚至产生了轻生的念头。</a:t>
            </a:r>
            <a:endParaRPr lang="zh-CN" altLang="en-US" sz="4800" b="1" dirty="0">
              <a:latin typeface="Arial" panose="020B0604020202020204" pitchFamily="34" charset="0"/>
              <a:ea typeface="宋体" panose="02010600030101010101" pitchFamily="2" charset="-122"/>
            </a:endParaRPr>
          </a:p>
          <a:p>
            <a:pPr lvl="0">
              <a:buFont typeface="Arial" panose="020B0604020202020204" pitchFamily="34" charset="0"/>
              <a:buNone/>
            </a:pPr>
            <a:r>
              <a:rPr lang="zh-CN" altLang="en-US" sz="4800" b="1" dirty="0">
                <a:solidFill>
                  <a:schemeClr val="accent2"/>
                </a:solidFill>
                <a:latin typeface="Arial" panose="020B0604020202020204" pitchFamily="34" charset="0"/>
                <a:ea typeface="宋体" panose="02010600030101010101" pitchFamily="2" charset="-122"/>
              </a:rPr>
              <a:t>请你用挫折和生命的相关知识对其进行疏导，帮助他们树立生活信心</a:t>
            </a:r>
            <a:endParaRPr lang="zh-CN" altLang="en-US" sz="4800" b="1" dirty="0">
              <a:solidFill>
                <a:schemeClr val="accent2"/>
              </a:solidFill>
              <a:latin typeface="Arial" panose="020B0604020202020204" pitchFamily="34" charset="0"/>
              <a:ea typeface="宋体" panose="02010600030101010101" pitchFamily="2" charset="-122"/>
            </a:endParaRPr>
          </a:p>
        </p:txBody>
      </p:sp>
      <p:sp>
        <p:nvSpPr>
          <p:cNvPr id="2" name="矩形 1"/>
          <p:cNvSpPr/>
          <p:nvPr/>
        </p:nvSpPr>
        <p:spPr>
          <a:xfrm>
            <a:off x="-96837" y="0"/>
            <a:ext cx="3535363" cy="1096963"/>
          </a:xfrm>
          <a:prstGeom prst="rect">
            <a:avLst/>
          </a:prstGeom>
          <a:noFill/>
          <a:ln>
            <a:noFill/>
          </a:ln>
        </p:spPr>
        <p:txBody>
          <a:bodyPr wrap="none" rtlCol="0" anchor="t">
            <a:spAutoFit/>
          </a:bodyPr>
          <a:p>
            <a:pPr algn="ctr" fontAlgn="base"/>
            <a:r>
              <a:rPr lang="zh-CN" altLang="en-US" sz="6600" b="1" strike="noStrike" noProof="1">
                <a:solidFill>
                  <a:srgbClr val="FF0000"/>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mn-ea"/>
              </a:rPr>
              <a:t>合作提升</a:t>
            </a:r>
            <a:endParaRPr lang="zh-CN" altLang="en-US" sz="6600" b="1" strike="noStrike" noProof="1">
              <a:solidFill>
                <a:srgbClr val="FF0000"/>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7890">
                                            <p:txEl>
                                              <p:pRg st="114" end="114"/>
                                            </p:txEl>
                                          </p:spTgt>
                                        </p:tgtEl>
                                        <p:attrNameLst>
                                          <p:attrName>style.visibility</p:attrName>
                                        </p:attrNameLst>
                                      </p:cBhvr>
                                      <p:to>
                                        <p:strVal val="visible"/>
                                      </p:to>
                                    </p:set>
                                    <p:animEffect transition="in" filter="checkerboard(across)">
                                      <p:cBhvr>
                                        <p:cTn id="7" dur="500"/>
                                        <p:tgtEl>
                                          <p:spTgt spid="37890">
                                            <p:txEl>
                                              <p:pRg st="114" end="1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7890">
                                            <p:txEl>
                                              <p:pRg st="114" end="114"/>
                                            </p:txEl>
                                          </p:spTgt>
                                        </p:tgtEl>
                                        <p:attrNameLst>
                                          <p:attrName>style.visibility</p:attrName>
                                        </p:attrNameLst>
                                      </p:cBhvr>
                                      <p:to>
                                        <p:strVal val="visible"/>
                                      </p:to>
                                    </p:set>
                                    <p:animEffect transition="in" filter="checkerboard(across)">
                                      <p:cBhvr>
                                        <p:cTn id="12" dur="500"/>
                                        <p:tgtEl>
                                          <p:spTgt spid="37890">
                                            <p:txEl>
                                              <p:pRg st="114" end="11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7890">
                                            <p:txEl>
                                              <p:pRg st="114" end="114"/>
                                            </p:txEl>
                                          </p:spTgt>
                                        </p:tgtEl>
                                        <p:attrNameLst>
                                          <p:attrName>style.visibility</p:attrName>
                                        </p:attrNameLst>
                                      </p:cBhvr>
                                      <p:to>
                                        <p:strVal val="visible"/>
                                      </p:to>
                                    </p:set>
                                    <p:animEffect transition="in" filter="checkerboard(across)">
                                      <p:cBhvr>
                                        <p:cTn id="17" dur="500"/>
                                        <p:tgtEl>
                                          <p:spTgt spid="37890">
                                            <p:txEl>
                                              <p:pRg st="114" end="1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7890">
                                            <p:txEl>
                                              <p:pRg st="114" end="114"/>
                                            </p:txEl>
                                          </p:spTgt>
                                        </p:tgtEl>
                                        <p:attrNameLst>
                                          <p:attrName>style.visibility</p:attrName>
                                        </p:attrNameLst>
                                      </p:cBhvr>
                                      <p:to>
                                        <p:strVal val="visible"/>
                                      </p:to>
                                    </p:set>
                                    <p:animEffect transition="in" filter="checkerboard(across)">
                                      <p:cBhvr>
                                        <p:cTn id="22" dur="500"/>
                                        <p:tgtEl>
                                          <p:spTgt spid="37890">
                                            <p:txEl>
                                              <p:pRg st="114" end="1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60000"/>
          </a:blip>
          <a:stretch>
            <a:fillRect l="-10000" t="-3000" r="-8000" b="-3000"/>
          </a:stretch>
        </a:blipFill>
        <a:effectLst/>
      </p:bgPr>
    </p:bg>
    <p:spTree>
      <p:nvGrpSpPr>
        <p:cNvPr id="1" name=""/>
        <p:cNvGrpSpPr/>
        <p:nvPr/>
      </p:nvGrpSpPr>
      <p:grpSpPr/>
      <p:sp>
        <p:nvSpPr>
          <p:cNvPr id="37890" name="文本框 37889"/>
          <p:cNvSpPr txBox="1"/>
          <p:nvPr/>
        </p:nvSpPr>
        <p:spPr>
          <a:xfrm>
            <a:off x="550545" y="118745"/>
            <a:ext cx="11265535" cy="6620510"/>
          </a:xfrm>
          <a:prstGeom prst="rect">
            <a:avLst/>
          </a:prstGeom>
          <a:noFill/>
          <a:ln w="9525">
            <a:noFill/>
          </a:ln>
        </p:spPr>
        <p:txBody>
          <a:bodyPr wrap="square" anchor="t">
            <a:spAutoFit/>
          </a:bodyPr>
          <a:p>
            <a:pPr lvl="0">
              <a:lnSpc>
                <a:spcPct val="80000"/>
              </a:lnSpc>
            </a:pPr>
            <a:r>
              <a:rPr lang="en-US" altLang="zh-CN" sz="4800" b="1" dirty="0">
                <a:solidFill>
                  <a:schemeClr val="tx1"/>
                </a:solidFill>
                <a:latin typeface="Arial" panose="020B0604020202020204" pitchFamily="34" charset="0"/>
                <a:ea typeface="宋体" panose="02010600030101010101" pitchFamily="2" charset="-122"/>
              </a:rPr>
              <a:t>1.</a:t>
            </a:r>
            <a:r>
              <a:rPr lang="zh-CN" altLang="en-US" sz="4800" b="1" dirty="0">
                <a:solidFill>
                  <a:schemeClr val="tx1"/>
                </a:solidFill>
                <a:latin typeface="Arial" panose="020B0604020202020204" pitchFamily="34" charset="0"/>
                <a:ea typeface="宋体" panose="02010600030101010101" pitchFamily="2" charset="-122"/>
              </a:rPr>
              <a:t>人生难免有挫折</a:t>
            </a:r>
            <a:r>
              <a:rPr lang="en-US" altLang="zh-CN" sz="4800" b="1" dirty="0">
                <a:solidFill>
                  <a:schemeClr val="tx1"/>
                </a:solidFill>
                <a:latin typeface="Arial" panose="020B0604020202020204" pitchFamily="34" charset="0"/>
                <a:ea typeface="宋体" panose="02010600030101010101" pitchFamily="2" charset="-122"/>
              </a:rPr>
              <a:t>,</a:t>
            </a:r>
            <a:r>
              <a:rPr lang="zh-CN" altLang="en-US" sz="4800" b="1" dirty="0">
                <a:solidFill>
                  <a:schemeClr val="tx1"/>
                </a:solidFill>
                <a:latin typeface="Arial" panose="020B0604020202020204" pitchFamily="34" charset="0"/>
                <a:ea typeface="宋体" panose="02010600030101010101" pitchFamily="2" charset="-122"/>
              </a:rPr>
              <a:t>挫折是人生经历中不可缺少的一部分。</a:t>
            </a:r>
            <a:endParaRPr lang="zh-CN" altLang="en-US" sz="4800" b="1" dirty="0">
              <a:solidFill>
                <a:schemeClr val="tx1"/>
              </a:solidFill>
              <a:latin typeface="Arial" panose="020B0604020202020204" pitchFamily="34" charset="0"/>
              <a:ea typeface="宋体" panose="02010600030101010101" pitchFamily="2" charset="-122"/>
            </a:endParaRPr>
          </a:p>
          <a:p>
            <a:pPr lvl="0">
              <a:lnSpc>
                <a:spcPct val="80000"/>
              </a:lnSpc>
            </a:pPr>
            <a:r>
              <a:rPr lang="en-US" altLang="zh-CN" sz="4800" b="1" dirty="0">
                <a:solidFill>
                  <a:schemeClr val="tx1"/>
                </a:solidFill>
                <a:latin typeface="Arial" panose="020B0604020202020204" pitchFamily="34" charset="0"/>
                <a:ea typeface="宋体" panose="02010600030101010101" pitchFamily="2" charset="-122"/>
              </a:rPr>
              <a:t>2.</a:t>
            </a:r>
            <a:r>
              <a:rPr lang="zh-CN" altLang="en-US" sz="4800" b="1" dirty="0">
                <a:solidFill>
                  <a:schemeClr val="tx1"/>
                </a:solidFill>
                <a:latin typeface="Arial" panose="020B0604020202020204" pitchFamily="34" charset="0"/>
                <a:ea typeface="宋体" panose="02010600030101010101" pitchFamily="2" charset="-122"/>
              </a:rPr>
              <a:t>面对挫折</a:t>
            </a:r>
            <a:r>
              <a:rPr lang="en-US" altLang="zh-CN" sz="4800" b="1" dirty="0">
                <a:solidFill>
                  <a:schemeClr val="tx1"/>
                </a:solidFill>
                <a:latin typeface="Arial" panose="020B0604020202020204" pitchFamily="34" charset="0"/>
                <a:ea typeface="宋体" panose="02010600030101010101" pitchFamily="2" charset="-122"/>
              </a:rPr>
              <a:t>,</a:t>
            </a:r>
            <a:r>
              <a:rPr lang="zh-CN" altLang="en-US" sz="4800" b="1" dirty="0">
                <a:solidFill>
                  <a:schemeClr val="tx1"/>
                </a:solidFill>
                <a:latin typeface="Arial" panose="020B0604020202020204" pitchFamily="34" charset="0"/>
                <a:ea typeface="宋体" panose="02010600030101010101" pitchFamily="2" charset="-122"/>
              </a:rPr>
              <a:t>我们要采取积极乐观的心态来面对。</a:t>
            </a:r>
            <a:endParaRPr lang="zh-CN" altLang="en-US" sz="4800" b="1" dirty="0">
              <a:solidFill>
                <a:schemeClr val="tx1"/>
              </a:solidFill>
              <a:latin typeface="Arial" panose="020B0604020202020204" pitchFamily="34" charset="0"/>
              <a:ea typeface="宋体" panose="02010600030101010101" pitchFamily="2" charset="-122"/>
            </a:endParaRPr>
          </a:p>
          <a:p>
            <a:pPr lvl="0">
              <a:lnSpc>
                <a:spcPct val="80000"/>
              </a:lnSpc>
            </a:pPr>
            <a:r>
              <a:rPr lang="en-US" altLang="zh-CN" sz="4800" b="1" dirty="0">
                <a:solidFill>
                  <a:schemeClr val="tx1"/>
                </a:solidFill>
                <a:latin typeface="Arial" panose="020B0604020202020204" pitchFamily="34" charset="0"/>
                <a:ea typeface="宋体" panose="02010600030101010101" pitchFamily="2" charset="-122"/>
              </a:rPr>
              <a:t>3.</a:t>
            </a:r>
            <a:r>
              <a:rPr lang="zh-CN" altLang="en-US" sz="4800" b="1" dirty="0">
                <a:solidFill>
                  <a:schemeClr val="tx1"/>
                </a:solidFill>
                <a:latin typeface="Arial" panose="020B0604020202020204" pitchFamily="34" charset="0"/>
                <a:ea typeface="宋体" panose="02010600030101010101" pitchFamily="2" charset="-122"/>
              </a:rPr>
              <a:t>生命是宝贵的</a:t>
            </a:r>
            <a:r>
              <a:rPr lang="en-US" altLang="zh-CN" sz="4800" b="1" dirty="0">
                <a:solidFill>
                  <a:schemeClr val="tx1"/>
                </a:solidFill>
                <a:latin typeface="Arial" panose="020B0604020202020204" pitchFamily="34" charset="0"/>
                <a:ea typeface="宋体" panose="02010600030101010101" pitchFamily="2" charset="-122"/>
              </a:rPr>
              <a:t>,</a:t>
            </a:r>
            <a:r>
              <a:rPr lang="zh-CN" altLang="en-US" sz="4800" b="1" dirty="0">
                <a:solidFill>
                  <a:schemeClr val="tx1"/>
                </a:solidFill>
                <a:latin typeface="Arial" panose="020B0604020202020204" pitchFamily="34" charset="0"/>
                <a:ea typeface="宋体" panose="02010600030101010101" pitchFamily="2" charset="-122"/>
              </a:rPr>
              <a:t>生命对于每个人来说只有一次。</a:t>
            </a:r>
            <a:endParaRPr lang="zh-CN" altLang="en-US" sz="4800" b="1" dirty="0">
              <a:solidFill>
                <a:schemeClr val="tx1"/>
              </a:solidFill>
              <a:latin typeface="Arial" panose="020B0604020202020204" pitchFamily="34" charset="0"/>
              <a:ea typeface="宋体" panose="02010600030101010101" pitchFamily="2" charset="-122"/>
            </a:endParaRPr>
          </a:p>
          <a:p>
            <a:pPr lvl="0">
              <a:lnSpc>
                <a:spcPct val="80000"/>
              </a:lnSpc>
            </a:pPr>
            <a:r>
              <a:rPr lang="en-US" altLang="zh-CN" sz="4800" b="1" dirty="0">
                <a:solidFill>
                  <a:schemeClr val="tx1"/>
                </a:solidFill>
                <a:latin typeface="Arial" panose="020B0604020202020204" pitchFamily="34" charset="0"/>
                <a:ea typeface="宋体" panose="02010600030101010101" pitchFamily="2" charset="-122"/>
              </a:rPr>
              <a:t>4.</a:t>
            </a:r>
            <a:r>
              <a:rPr lang="zh-CN" altLang="en-US" sz="4800" b="1" dirty="0">
                <a:solidFill>
                  <a:schemeClr val="tx1"/>
                </a:solidFill>
                <a:latin typeface="Arial" panose="020B0604020202020204" pitchFamily="34" charset="0"/>
                <a:ea typeface="宋体" panose="02010600030101010101" pitchFamily="2" charset="-122"/>
              </a:rPr>
              <a:t>我们的生命不仅对自己重要</a:t>
            </a:r>
            <a:r>
              <a:rPr lang="en-US" altLang="zh-CN" sz="4800" b="1" dirty="0">
                <a:solidFill>
                  <a:schemeClr val="tx1"/>
                </a:solidFill>
                <a:latin typeface="Arial" panose="020B0604020202020204" pitchFamily="34" charset="0"/>
                <a:ea typeface="宋体" panose="02010600030101010101" pitchFamily="2" charset="-122"/>
              </a:rPr>
              <a:t>,</a:t>
            </a:r>
            <a:r>
              <a:rPr lang="zh-CN" altLang="en-US" sz="4800" b="1" dirty="0">
                <a:solidFill>
                  <a:schemeClr val="tx1"/>
                </a:solidFill>
                <a:latin typeface="Arial" panose="020B0604020202020204" pitchFamily="34" charset="0"/>
                <a:ea typeface="宋体" panose="02010600030101010101" pitchFamily="2" charset="-122"/>
              </a:rPr>
              <a:t>对他人、社会也同样重要</a:t>
            </a:r>
            <a:r>
              <a:rPr lang="en-US" altLang="zh-CN" sz="4800" b="1" dirty="0">
                <a:solidFill>
                  <a:schemeClr val="tx1"/>
                </a:solidFill>
                <a:latin typeface="Arial" panose="020B0604020202020204" pitchFamily="34" charset="0"/>
                <a:ea typeface="宋体" panose="02010600030101010101" pitchFamily="2" charset="-122"/>
              </a:rPr>
              <a:t>,</a:t>
            </a:r>
            <a:r>
              <a:rPr lang="zh-CN" altLang="en-US" sz="4800" b="1" dirty="0">
                <a:solidFill>
                  <a:schemeClr val="tx1"/>
                </a:solidFill>
                <a:latin typeface="Arial" panose="020B0604020202020204" pitchFamily="34" charset="0"/>
                <a:ea typeface="宋体" panose="02010600030101010101" pitchFamily="2" charset="-122"/>
              </a:rPr>
              <a:t>生命不仅属于我们</a:t>
            </a:r>
            <a:r>
              <a:rPr lang="en-US" altLang="zh-CN" sz="4800" b="1" dirty="0">
                <a:solidFill>
                  <a:schemeClr val="tx1"/>
                </a:solidFill>
                <a:latin typeface="Arial" panose="020B0604020202020204" pitchFamily="34" charset="0"/>
                <a:ea typeface="宋体" panose="02010600030101010101" pitchFamily="2" charset="-122"/>
              </a:rPr>
              <a:t>,</a:t>
            </a:r>
            <a:r>
              <a:rPr lang="zh-CN" altLang="en-US" sz="4800" b="1" dirty="0">
                <a:solidFill>
                  <a:schemeClr val="tx1"/>
                </a:solidFill>
                <a:latin typeface="Arial" panose="020B0604020202020204" pitchFamily="34" charset="0"/>
                <a:ea typeface="宋体" panose="02010600030101010101" pitchFamily="2" charset="-122"/>
              </a:rPr>
              <a:t>也属于我们的父母、亲人和朋友。</a:t>
            </a:r>
            <a:endParaRPr lang="zh-CN" altLang="en-US" sz="4800" b="1" dirty="0">
              <a:solidFill>
                <a:schemeClr val="tx1"/>
              </a:solidFill>
              <a:latin typeface="Arial" panose="020B0604020202020204" pitchFamily="34" charset="0"/>
              <a:ea typeface="宋体" panose="02010600030101010101" pitchFamily="2" charset="-122"/>
            </a:endParaRPr>
          </a:p>
          <a:p>
            <a:pPr lvl="0">
              <a:lnSpc>
                <a:spcPct val="80000"/>
              </a:lnSpc>
            </a:pPr>
            <a:r>
              <a:rPr lang="en-US" altLang="zh-CN" sz="4800" b="1" dirty="0">
                <a:solidFill>
                  <a:schemeClr val="tx1"/>
                </a:solidFill>
                <a:latin typeface="Arial" panose="020B0604020202020204" pitchFamily="34" charset="0"/>
                <a:ea typeface="宋体" panose="02010600030101010101" pitchFamily="2" charset="-122"/>
              </a:rPr>
              <a:t>5.</a:t>
            </a:r>
            <a:r>
              <a:rPr lang="zh-CN" altLang="en-US" sz="4800" b="1" dirty="0">
                <a:solidFill>
                  <a:schemeClr val="tx1"/>
                </a:solidFill>
                <a:latin typeface="Arial" panose="020B0604020202020204" pitchFamily="34" charset="0"/>
                <a:ea typeface="宋体" panose="02010600030101010101" pitchFamily="2" charset="-122"/>
              </a:rPr>
              <a:t>我们要珍惜生命</a:t>
            </a:r>
            <a:r>
              <a:rPr lang="en-US" altLang="zh-CN" sz="4800" b="1" dirty="0">
                <a:solidFill>
                  <a:schemeClr val="tx1"/>
                </a:solidFill>
                <a:latin typeface="Arial" panose="020B0604020202020204" pitchFamily="34" charset="0"/>
                <a:ea typeface="宋体" panose="02010600030101010101" pitchFamily="2" charset="-122"/>
              </a:rPr>
              <a:t>,</a:t>
            </a:r>
            <a:r>
              <a:rPr lang="zh-CN" altLang="en-US" sz="4800" b="1" dirty="0">
                <a:solidFill>
                  <a:schemeClr val="tx1"/>
                </a:solidFill>
                <a:latin typeface="Arial" panose="020B0604020202020204" pitchFamily="34" charset="0"/>
                <a:ea typeface="宋体" panose="02010600030101010101" pitchFamily="2" charset="-122"/>
              </a:rPr>
              <a:t>无论遇到多大的挫折和困难</a:t>
            </a:r>
            <a:r>
              <a:rPr lang="en-US" altLang="zh-CN" sz="4800" b="1" dirty="0">
                <a:solidFill>
                  <a:schemeClr val="tx1"/>
                </a:solidFill>
                <a:latin typeface="Arial" panose="020B0604020202020204" pitchFamily="34" charset="0"/>
                <a:ea typeface="宋体" panose="02010600030101010101" pitchFamily="2" charset="-122"/>
              </a:rPr>
              <a:t>,</a:t>
            </a:r>
            <a:r>
              <a:rPr lang="zh-CN" altLang="en-US" sz="4800" b="1" dirty="0">
                <a:solidFill>
                  <a:schemeClr val="tx1"/>
                </a:solidFill>
                <a:latin typeface="Arial" panose="020B0604020202020204" pitchFamily="34" charset="0"/>
                <a:ea typeface="宋体" panose="02010600030101010101" pitchFamily="2" charset="-122"/>
              </a:rPr>
              <a:t>决不放弃生的希望。</a:t>
            </a:r>
            <a:endParaRPr lang="zh-CN" altLang="en-US" sz="4800" b="1" dirty="0">
              <a:solidFill>
                <a:schemeClr val="tx1"/>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500" fill="hold"/>
                                        <p:tgtEl>
                                          <p:spTgt spid="37890"/>
                                        </p:tgtEl>
                                        <p:attrNameLst>
                                          <p:attrName>ppt_x</p:attrName>
                                        </p:attrNameLst>
                                      </p:cBhvr>
                                      <p:tavLst>
                                        <p:tav tm="0">
                                          <p:val>
                                            <p:strVal val="#ppt_x"/>
                                          </p:val>
                                        </p:tav>
                                        <p:tav tm="100000">
                                          <p:val>
                                            <p:strVal val="#ppt_x"/>
                                          </p:val>
                                        </p:tav>
                                      </p:tavLst>
                                    </p:anim>
                                    <p:anim calcmode="lin" valueType="num">
                                      <p:cBhvr additive="base">
                                        <p:cTn id="8"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38.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r="-18000" b="-13000"/>
          </a:stretch>
        </a:blipFill>
        <a:effectLst/>
      </p:bgPr>
    </p:bg>
    <p:spTree>
      <p:nvGrpSpPr>
        <p:cNvPr id="1" name=""/>
        <p:cNvGrpSpPr/>
        <p:nvPr/>
      </p:nvGrpSpPr>
      <p:grpSpPr/>
      <p:pic>
        <p:nvPicPr>
          <p:cNvPr id="64514" name="图片 1" descr="6621-110PZ9434737"/>
          <p:cNvPicPr>
            <a:picLocks noChangeAspect="1"/>
          </p:cNvPicPr>
          <p:nvPr/>
        </p:nvPicPr>
        <p:blipFill>
          <a:blip r:embed="rId2"/>
          <a:stretch>
            <a:fillRect/>
          </a:stretch>
        </p:blipFill>
        <p:spPr>
          <a:xfrm>
            <a:off x="-5065712" y="-746125"/>
            <a:ext cx="17279937" cy="8175625"/>
          </a:xfrm>
          <a:prstGeom prst="rect">
            <a:avLst/>
          </a:prstGeom>
          <a:noFill/>
          <a:ln w="9525">
            <a:noFill/>
          </a:ln>
        </p:spPr>
      </p:pic>
      <p:pic>
        <p:nvPicPr>
          <p:cNvPr id="3" name="格式工厂成龙&amp;周华健&amp;李宗盛&amp;赵屹鸥-真心英雄(CCTV音乐频道).mp3">
            <a:hlinkClick r:id="" action="ppaction://media"/>
          </p:cNvPr>
          <p:cNvPicPr>
            <a:picLocks noRot="1"/>
          </p:cNvPicPr>
          <p:nvPr>
            <a:audioFile r:link="rId3"/>
            <p:extLst>
              <p:ext uri="{DAA4B4D4-6D71-4841-9C94-3DE7FCFB9230}">
                <p14:media xmlns:p14="http://schemas.microsoft.com/office/powerpoint/2010/main" r:link="rId4"/>
              </p:ext>
            </p:extLst>
          </p:nvPr>
        </p:nvPicPr>
        <p:blipFill>
          <a:blip r:embed="rId5"/>
          <a:stretch>
            <a:fillRect/>
          </a:stretch>
        </p:blipFill>
        <p:spPr>
          <a:xfrm>
            <a:off x="11209338" y="5734050"/>
            <a:ext cx="619125" cy="619125"/>
          </a:xfrm>
          <a:prstGeom prst="rect">
            <a:avLst/>
          </a:prstGeom>
          <a:noFill/>
          <a:ln w="9525">
            <a:noFill/>
          </a:ln>
        </p:spPr>
      </p:pic>
      <p:sp>
        <p:nvSpPr>
          <p:cNvPr id="4" name="文本框 3"/>
          <p:cNvSpPr txBox="1"/>
          <p:nvPr/>
        </p:nvSpPr>
        <p:spPr>
          <a:xfrm>
            <a:off x="2265998" y="-746125"/>
            <a:ext cx="10804525" cy="13544550"/>
          </a:xfrm>
          <a:prstGeom prst="rect">
            <a:avLst/>
          </a:prstGeom>
          <a:noFill/>
          <a:ln w="9525">
            <a:noFill/>
          </a:ln>
        </p:spPr>
        <p:txBody>
          <a:bodyPr anchor="t">
            <a:spAutoFit/>
          </a:bodyPr>
          <a:p>
            <a:pPr lvl="0" algn="ctr">
              <a:lnSpc>
                <a:spcPct val="40000"/>
              </a:lnSpc>
              <a:spcBef>
                <a:spcPct val="50000"/>
              </a:spcBef>
            </a:pPr>
            <a:r>
              <a:rPr lang="en-US" altLang="zh-CN" sz="2800" b="1" dirty="0">
                <a:solidFill>
                  <a:srgbClr val="666633"/>
                </a:solidFill>
                <a:latin typeface="Arial" panose="020B0604020202020204" pitchFamily="34" charset="0"/>
                <a:ea typeface="宋体" panose="02010600030101010101" pitchFamily="2" charset="-122"/>
              </a:rPr>
              <a:t> </a:t>
            </a:r>
            <a:r>
              <a:rPr lang="en-US" altLang="zh-CN" sz="2400" b="1" dirty="0">
                <a:solidFill>
                  <a:srgbClr val="666633"/>
                </a:solidFill>
                <a:latin typeface="Arial" panose="020B0604020202020204" pitchFamily="34" charset="0"/>
                <a:ea typeface="宋体" panose="02010600030101010101" pitchFamily="2" charset="-122"/>
              </a:rPr>
              <a:t>  </a:t>
            </a:r>
            <a:r>
              <a:rPr lang="en-US" altLang="zh-CN" sz="3200" b="1" dirty="0">
                <a:solidFill>
                  <a:srgbClr val="666633"/>
                </a:solidFill>
                <a:latin typeface="Arial" panose="020B0604020202020204" pitchFamily="34" charset="0"/>
                <a:ea typeface="宋体" panose="02010600030101010101" pitchFamily="2" charset="-122"/>
              </a:rPr>
              <a:t>  </a:t>
            </a:r>
            <a:r>
              <a:rPr lang="zh-CN" altLang="en-US" sz="6000" dirty="0">
                <a:solidFill>
                  <a:srgbClr val="FF0066"/>
                </a:solidFill>
                <a:latin typeface="华文行楷" panose="02010800040101010101" pitchFamily="2" charset="-122"/>
                <a:ea typeface="华文行楷" panose="02010800040101010101" pitchFamily="2" charset="-122"/>
              </a:rPr>
              <a:t>在我心中曾经有一个梦</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要用歌声让你忘了所有的痛</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灿烂星空谁是真的英雄</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平凡的人们给我最多感动</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再没有恨也没有了痛</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但愿人间处处都有爱的影踪</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用我们的歌换你真心笑容</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祝福你的人生从此与众不同</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把握生命里的每一分钟</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全力以赴我们心中的梦</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7200" dirty="0">
                <a:solidFill>
                  <a:srgbClr val="FF0066"/>
                </a:solidFill>
                <a:latin typeface="华文行楷" panose="02010800040101010101" pitchFamily="2" charset="-122"/>
                <a:ea typeface="华文行楷" panose="02010800040101010101" pitchFamily="2" charset="-122"/>
              </a:rPr>
              <a:t>不经历风雨怎么见彩虹</a:t>
            </a:r>
            <a:endParaRPr lang="zh-CN" altLang="en-US" sz="72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7200" dirty="0">
                <a:solidFill>
                  <a:srgbClr val="FF0066"/>
                </a:solidFill>
                <a:latin typeface="华文行楷" panose="02010800040101010101" pitchFamily="2" charset="-122"/>
                <a:ea typeface="华文行楷" panose="02010800040101010101" pitchFamily="2" charset="-122"/>
              </a:rPr>
              <a:t>没有人能随随便便成功</a:t>
            </a:r>
            <a:endParaRPr lang="zh-CN" altLang="en-US" sz="72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把握生命里每一次感动</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和心爱的朋友热情相拥</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让真心的话和开心的泪</a:t>
            </a:r>
            <a:endParaRPr lang="zh-CN" altLang="en-US" sz="6000" dirty="0">
              <a:solidFill>
                <a:srgbClr val="FF0066"/>
              </a:solidFill>
              <a:latin typeface="华文行楷" panose="02010800040101010101" pitchFamily="2" charset="-122"/>
              <a:ea typeface="华文行楷" panose="02010800040101010101" pitchFamily="2" charset="-122"/>
            </a:endParaRPr>
          </a:p>
          <a:p>
            <a:pPr lvl="0" algn="ctr">
              <a:lnSpc>
                <a:spcPct val="40000"/>
              </a:lnSpc>
              <a:spcBef>
                <a:spcPct val="50000"/>
              </a:spcBef>
            </a:pPr>
            <a:r>
              <a:rPr lang="zh-CN" altLang="en-US" sz="6000" dirty="0">
                <a:solidFill>
                  <a:srgbClr val="FF0066"/>
                </a:solidFill>
                <a:latin typeface="华文行楷" panose="02010800040101010101" pitchFamily="2" charset="-122"/>
                <a:ea typeface="华文行楷" panose="02010800040101010101" pitchFamily="2" charset="-122"/>
              </a:rPr>
              <a:t>在你我的心里流动</a:t>
            </a:r>
            <a:endParaRPr lang="zh-CN" altLang="en-US" sz="6000" dirty="0">
              <a:solidFill>
                <a:srgbClr val="FF0066"/>
              </a:solidFill>
              <a:latin typeface="华文行楷" panose="02010800040101010101" pitchFamily="2" charset="-122"/>
              <a:ea typeface="华文行楷" panose="02010800040101010101" pitchFamily="2" charset="-122"/>
            </a:endParaRPr>
          </a:p>
        </p:txBody>
      </p:sp>
      <p:sp>
        <p:nvSpPr>
          <p:cNvPr id="2" name="文本框 1"/>
          <p:cNvSpPr txBox="1"/>
          <p:nvPr/>
        </p:nvSpPr>
        <p:spPr>
          <a:xfrm>
            <a:off x="754380" y="234315"/>
            <a:ext cx="1280160" cy="3749040"/>
          </a:xfrm>
          <a:prstGeom prst="rect">
            <a:avLst/>
          </a:prstGeom>
          <a:noFill/>
        </p:spPr>
        <p:txBody>
          <a:bodyPr vert="eaVert" wrap="none" rtlCol="0" anchor="t">
            <a:spAutoFit/>
          </a:bodyPr>
          <a:p>
            <a:r>
              <a:rPr lang="zh-CN" altLang="en-US" sz="7200" dirty="0">
                <a:solidFill>
                  <a:srgbClr val="FFFF00"/>
                </a:solidFill>
                <a:latin typeface="华文新魏" panose="02010800040101010101" pitchFamily="2" charset="-122"/>
                <a:ea typeface="华文新魏" panose="02010800040101010101" pitchFamily="2" charset="-122"/>
                <a:sym typeface="+mn-ea"/>
              </a:rPr>
              <a:t>真心英雄</a:t>
            </a:r>
            <a:endParaRPr lang="zh-CN" altLang="en-US" sz="7200" dirty="0">
              <a:solidFill>
                <a:srgbClr val="FFFF00"/>
              </a:solidFill>
              <a:latin typeface="华文新魏" panose="02010800040101010101" pitchFamily="2" charset="-122"/>
              <a:ea typeface="华文新魏" panose="020108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080" fill="hold"/>
                                        <p:tgtEl>
                                          <p:spTgt spid="3"/>
                                        </p:tgtEl>
                                      </p:cBhvr>
                                    </p:cmd>
                                  </p:childTnLst>
                                </p:cTn>
                              </p:par>
                              <p:par>
                                <p:cTn id="7" presetID="28"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61000" fill="hold"/>
                                        <p:tgtEl>
                                          <p:spTgt spid="4"/>
                                        </p:tgtEl>
                                        <p:attrNameLst>
                                          <p:attrName>ppt_x</p:attrName>
                                        </p:attrNameLst>
                                      </p:cBhvr>
                                      <p:tavLst>
                                        <p:tav tm="0">
                                          <p:val>
                                            <p:strVal val="#ppt_x"/>
                                          </p:val>
                                        </p:tav>
                                        <p:tav tm="100000">
                                          <p:val>
                                            <p:strVal val="#ppt_x"/>
                                          </p:val>
                                        </p:tav>
                                      </p:tavLst>
                                    </p:anim>
                                    <p:anim calcmode="lin" valueType="num">
                                      <p:cBhvr>
                                        <p:cTn id="10" dur="61000" fill="hold"/>
                                        <p:tgtEl>
                                          <p:spTgt spid="4"/>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9000" showWhenStopped="0">
                <p:cTn id="11"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r="-18000" b="-13000"/>
          </a:stretch>
        </a:blipFill>
        <a:effectLst/>
      </p:bgPr>
    </p:bg>
    <p:spTree>
      <p:nvGrpSpPr>
        <p:cNvPr id="1" name=""/>
        <p:cNvGrpSpPr/>
        <p:nvPr/>
      </p:nvGrpSpPr>
      <p:grpSpPr/>
      <p:pic>
        <p:nvPicPr>
          <p:cNvPr id="66562" name="图片 1" descr="6621-110PZ9434737"/>
          <p:cNvPicPr>
            <a:picLocks noChangeAspect="1"/>
          </p:cNvPicPr>
          <p:nvPr/>
        </p:nvPicPr>
        <p:blipFill>
          <a:blip r:embed="rId2"/>
          <a:stretch>
            <a:fillRect/>
          </a:stretch>
        </p:blipFill>
        <p:spPr>
          <a:xfrm>
            <a:off x="-4775200" y="-1169987"/>
            <a:ext cx="16976725" cy="8175625"/>
          </a:xfrm>
          <a:prstGeom prst="rect">
            <a:avLst/>
          </a:prstGeom>
          <a:noFill/>
          <a:ln w="9525">
            <a:noFill/>
          </a:ln>
        </p:spPr>
      </p:pic>
      <p:sp>
        <p:nvSpPr>
          <p:cNvPr id="66563" name="文本框 102404"/>
          <p:cNvSpPr txBox="1"/>
          <p:nvPr/>
        </p:nvSpPr>
        <p:spPr>
          <a:xfrm>
            <a:off x="2259965" y="273368"/>
            <a:ext cx="9856788" cy="5866130"/>
          </a:xfrm>
          <a:prstGeom prst="rect">
            <a:avLst/>
          </a:prstGeom>
          <a:noFill/>
          <a:ln w="9525">
            <a:noFill/>
          </a:ln>
        </p:spPr>
        <p:txBody>
          <a:bodyPr anchor="t">
            <a:spAutoFit/>
          </a:bodyPr>
          <a:p>
            <a:pPr lvl="0">
              <a:lnSpc>
                <a:spcPct val="90000"/>
              </a:lnSpc>
              <a:spcBef>
                <a:spcPct val="50000"/>
              </a:spcBef>
            </a:pPr>
            <a:r>
              <a:rPr lang="en-US" altLang="zh-CN" sz="3600" b="1" dirty="0">
                <a:solidFill>
                  <a:srgbClr val="666633"/>
                </a:solidFill>
                <a:latin typeface="黑体" panose="02010609060101010101" pitchFamily="49" charset="-122"/>
                <a:ea typeface="黑体" panose="02010609060101010101" pitchFamily="49" charset="-122"/>
              </a:rPr>
              <a:t> </a:t>
            </a:r>
            <a:r>
              <a:rPr lang="en-US" altLang="zh-CN" sz="4800" b="1" dirty="0">
                <a:solidFill>
                  <a:srgbClr val="666633"/>
                </a:solidFill>
                <a:latin typeface="黑体" panose="02010609060101010101" pitchFamily="49" charset="-122"/>
                <a:ea typeface="黑体" panose="02010609060101010101" pitchFamily="49" charset="-122"/>
              </a:rPr>
              <a:t>    </a:t>
            </a:r>
            <a:r>
              <a:rPr lang="zh-CN" altLang="en-US" sz="6000" b="1" dirty="0">
                <a:latin typeface="黑体" panose="02010609060101010101" pitchFamily="49" charset="-122"/>
                <a:ea typeface="黑体" panose="02010609060101010101" pitchFamily="49" charset="-122"/>
                <a:sym typeface="Arial" panose="020B0604020202020204" pitchFamily="34" charset="0"/>
              </a:rPr>
              <a:t>把握生命中的每一分钟，全力以赴我们心中的梦，</a:t>
            </a:r>
            <a:r>
              <a:rPr lang="zh-CN" altLang="en-US" sz="6000" b="1" dirty="0">
                <a:solidFill>
                  <a:srgbClr val="FF0000"/>
                </a:solidFill>
                <a:latin typeface="黑体" panose="02010609060101010101" pitchFamily="49" charset="-122"/>
                <a:ea typeface="黑体" panose="02010609060101010101" pitchFamily="49" charset="-122"/>
                <a:sym typeface="Arial" panose="020B0604020202020204" pitchFamily="34" charset="0"/>
              </a:rPr>
              <a:t>不经历风雨，怎么见彩虹?没有人能随随便便成功……”</a:t>
            </a:r>
            <a:r>
              <a:rPr lang="zh-CN" altLang="en-US" sz="6000" b="1" dirty="0">
                <a:latin typeface="黑体" panose="02010609060101010101" pitchFamily="49" charset="-122"/>
                <a:ea typeface="黑体" panose="02010609060101010101" pitchFamily="49" charset="-122"/>
                <a:sym typeface="Arial" panose="020B0604020202020204" pitchFamily="34" charset="0"/>
              </a:rPr>
              <a:t>毛毛虫变成蝴蝶，只需要一双翅膀，但这双翅膀却注定要凝聚风雨艰辛。</a:t>
            </a:r>
            <a:endParaRPr lang="zh-CN" altLang="en-US" sz="6000" b="1" dirty="0">
              <a:solidFill>
                <a:srgbClr val="FF0066"/>
              </a:solidFill>
              <a:latin typeface="黑体" panose="02010609060101010101" pitchFamily="49" charset="-122"/>
              <a:ea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72000"/>
          </a:blip>
          <a:stretch>
            <a:fillRect t="-6000"/>
          </a:stretch>
        </a:blipFill>
        <a:effectLst/>
      </p:bgPr>
    </p:bg>
    <p:spTree>
      <p:nvGrpSpPr>
        <p:cNvPr id="1" name=""/>
        <p:cNvGrpSpPr/>
        <p:nvPr/>
      </p:nvGrpSpPr>
      <p:grpSpPr/>
      <p:sp>
        <p:nvSpPr>
          <p:cNvPr id="10242" name="矩形 10241"/>
          <p:cNvSpPr/>
          <p:nvPr/>
        </p:nvSpPr>
        <p:spPr>
          <a:xfrm>
            <a:off x="429260" y="1429385"/>
            <a:ext cx="11470005" cy="4822190"/>
          </a:xfrm>
          <a:prstGeom prst="rect">
            <a:avLst/>
          </a:prstGeom>
          <a:noFill/>
          <a:ln w="9525">
            <a:noFill/>
            <a:miter/>
          </a:ln>
        </p:spPr>
        <p:txBody>
          <a:bodyPr wrap="square">
            <a:spAutoFit/>
          </a:bodyPr>
          <a:lstStyle/>
          <a:p>
            <a:pPr marL="0" marR="0" lvl="0" indent="0" algn="l" defTabSz="914400" rtl="0" eaLnBrk="1" fontAlgn="base" latinLnBrk="0" hangingPunct="1">
              <a:lnSpc>
                <a:spcPct val="115000"/>
              </a:lnSpc>
              <a:spcBef>
                <a:spcPct val="0"/>
              </a:spcBef>
              <a:spcAft>
                <a:spcPct val="0"/>
              </a:spcAft>
              <a:buClrTx/>
              <a:buSzTx/>
              <a:buFont typeface="Arial" panose="020B0604020202020204" pitchFamily="34" charset="0"/>
              <a:buNone/>
              <a:defRPr/>
            </a:pPr>
            <a:r>
              <a:rPr kumimoji="0" lang="en-US" altLang="x-none" sz="54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rPr>
              <a:t>★</a:t>
            </a:r>
            <a:r>
              <a:rPr kumimoji="0" lang="zh-CN" altLang="en-US" sz="54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rPr>
              <a:t>了解挫折产生的原因，认识挫折和逆境是人生不可避免的；</a:t>
            </a:r>
            <a:r>
              <a:rPr lang="zh-CN" altLang="en-US" sz="5400" b="1">
                <a:ln>
                  <a:noFill/>
                </a:ln>
                <a:effectLst/>
                <a:uLnTx/>
                <a:uFillTx/>
                <a:latin typeface="宋体" panose="02010600030101010101" pitchFamily="2" charset="-122"/>
                <a:cs typeface="+mn-ea"/>
                <a:sym typeface="+mn-ea"/>
              </a:rPr>
              <a:t>明白挫折的两重性，战胜挫折的关键在于自己对挫折的态度。</a:t>
            </a:r>
            <a:endParaRPr kumimoji="0" lang="zh-CN" altLang="en-US" sz="54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endParaRPr>
          </a:p>
          <a:p>
            <a:pPr marL="0" marR="0" lvl="0" indent="0" algn="l" defTabSz="914400" rtl="0" eaLnBrk="1" fontAlgn="base" latinLnBrk="0" hangingPunct="1">
              <a:lnSpc>
                <a:spcPct val="115000"/>
              </a:lnSpc>
              <a:spcBef>
                <a:spcPct val="0"/>
              </a:spcBef>
              <a:spcAft>
                <a:spcPct val="0"/>
              </a:spcAft>
              <a:buClrTx/>
              <a:buSzTx/>
              <a:buFont typeface="Arial" panose="020B0604020202020204" pitchFamily="34" charset="0"/>
              <a:buNone/>
              <a:defRPr/>
            </a:pPr>
            <a:r>
              <a:rPr kumimoji="0" lang="en-US" altLang="x-none" sz="54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rPr>
              <a:t>★知道意志对人生成功的重要作用</a:t>
            </a:r>
            <a:r>
              <a:rPr kumimoji="0" lang="zh-CN" altLang="en-US" sz="54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rPr>
              <a:t>。</a:t>
            </a:r>
            <a:endParaRPr kumimoji="0" lang="zh-CN" altLang="en-US" sz="5400" b="1"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endParaRPr>
          </a:p>
        </p:txBody>
      </p:sp>
      <p:sp>
        <p:nvSpPr>
          <p:cNvPr id="24579" name="矩形 8194"/>
          <p:cNvSpPr>
            <a:spLocks noTextEdit="1"/>
          </p:cNvSpPr>
          <p:nvPr/>
        </p:nvSpPr>
        <p:spPr>
          <a:xfrm>
            <a:off x="4224338" y="117475"/>
            <a:ext cx="3708400" cy="950913"/>
          </a:xfrm>
          <a:prstGeom prst="rect">
            <a:avLst/>
          </a:prstGeom>
        </p:spPr>
        <p:txBody>
          <a:bodyPr wrap="none" fromWordArt="1">
            <a:prstTxWarp prst="textPlain">
              <a:avLst>
                <a:gd name="adj" fmla="val 50000"/>
              </a:avLst>
            </a:prstTxWarp>
            <a:normAutofit/>
          </a:bodyPr>
          <a:p>
            <a:pPr algn="ctr"/>
            <a:r>
              <a:rPr lang="zh-CN" altLang="en-US" sz="3500">
                <a:ln w="9525" cap="flat" cmpd="sng">
                  <a:solidFill>
                    <a:srgbClr val="003300"/>
                  </a:solidFill>
                  <a:prstDash val="solid"/>
                  <a:round/>
                  <a:headEnd type="none" w="med" len="med"/>
                  <a:tailEnd type="none" w="med" len="med"/>
                </a:ln>
                <a:solidFill>
                  <a:srgbClr val="336600"/>
                </a:solidFill>
                <a:effectLst>
                  <a:outerShdw dist="35921" dir="2699999" algn="ctr" rotWithShape="0">
                    <a:srgbClr val="808080">
                      <a:alpha val="79999"/>
                    </a:srgbClr>
                  </a:outerShdw>
                </a:effectLst>
                <a:latin typeface="隶书" panose="02010509060101010101" pitchFamily="49" charset="-122"/>
                <a:ea typeface="隶书" panose="02010509060101010101" pitchFamily="49" charset="-122"/>
              </a:rPr>
              <a:t>学习目标</a:t>
            </a:r>
            <a:endParaRPr lang="zh-CN" altLang="en-US" sz="3500">
              <a:ln w="9525" cap="flat" cmpd="sng">
                <a:solidFill>
                  <a:srgbClr val="003300"/>
                </a:solidFill>
                <a:prstDash val="solid"/>
                <a:round/>
                <a:headEnd type="none" w="med" len="med"/>
                <a:tailEnd type="none" w="med" len="med"/>
              </a:ln>
              <a:solidFill>
                <a:srgbClr val="336600"/>
              </a:solidFill>
              <a:effectLst>
                <a:outerShdw dist="35921" dir="2699999" algn="ctr" rotWithShape="0">
                  <a:srgbClr val="808080">
                    <a:alpha val="79999"/>
                  </a:srgbClr>
                </a:outerShdw>
              </a:effectLst>
              <a:latin typeface="隶书" panose="02010509060101010101" pitchFamily="49" charset="-122"/>
              <a:ea typeface="隶书" panose="02010509060101010101" pitchFamily="49"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500" fill="hold"/>
                                        <p:tgtEl>
                                          <p:spTgt spid="24579"/>
                                        </p:tgtEl>
                                        <p:attrNameLst>
                                          <p:attrName>ppt_x</p:attrName>
                                        </p:attrNameLst>
                                      </p:cBhvr>
                                      <p:tavLst>
                                        <p:tav tm="0">
                                          <p:val>
                                            <p:strVal val="#ppt_x"/>
                                          </p:val>
                                        </p:tav>
                                        <p:tav tm="100000">
                                          <p:val>
                                            <p:strVal val="#ppt_x"/>
                                          </p:val>
                                        </p:tav>
                                      </p:tavLst>
                                    </p:anim>
                                    <p:anim calcmode="lin" valueType="num">
                                      <p:cBhvr>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2"/>
                                        </p:tgtEl>
                                        <p:attrNameLst>
                                          <p:attrName>style.visibility</p:attrName>
                                        </p:attrNameLst>
                                      </p:cBhvr>
                                      <p:to>
                                        <p:strVal val="visible"/>
                                      </p:to>
                                    </p:set>
                                    <p:anim calcmode="lin" valueType="num">
                                      <p:cBhvr>
                                        <p:cTn id="13" dur="500" fill="hold"/>
                                        <p:tgtEl>
                                          <p:spTgt spid="10242"/>
                                        </p:tgtEl>
                                        <p:attrNameLst>
                                          <p:attrName>ppt_x</p:attrName>
                                        </p:attrNameLst>
                                      </p:cBhvr>
                                      <p:tavLst>
                                        <p:tav tm="0">
                                          <p:val>
                                            <p:strVal val="#ppt_x"/>
                                          </p:val>
                                        </p:tav>
                                        <p:tav tm="100000">
                                          <p:val>
                                            <p:strVal val="#ppt_x"/>
                                          </p:val>
                                        </p:tav>
                                      </p:tavLst>
                                    </p:anim>
                                    <p:anim calcmode="lin" valueType="num">
                                      <p:cBhvr>
                                        <p:cTn id="14"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r="-18000" b="-13000"/>
          </a:stretch>
        </a:blipFill>
        <a:effectLst/>
      </p:bgPr>
    </p:bg>
    <p:spTree>
      <p:nvGrpSpPr>
        <p:cNvPr id="1" name=""/>
        <p:cNvGrpSpPr/>
        <p:nvPr/>
      </p:nvGrpSpPr>
      <p:grpSpPr/>
      <p:pic>
        <p:nvPicPr>
          <p:cNvPr id="68610" name="图片 1" descr="6621-110PZ9434737"/>
          <p:cNvPicPr>
            <a:picLocks noChangeAspect="1"/>
          </p:cNvPicPr>
          <p:nvPr/>
        </p:nvPicPr>
        <p:blipFill>
          <a:blip r:embed="rId2"/>
          <a:stretch>
            <a:fillRect/>
          </a:stretch>
        </p:blipFill>
        <p:spPr>
          <a:xfrm>
            <a:off x="-4775200" y="-1189037"/>
            <a:ext cx="16976725" cy="8175625"/>
          </a:xfrm>
          <a:prstGeom prst="rect">
            <a:avLst/>
          </a:prstGeom>
          <a:noFill/>
          <a:ln w="9525">
            <a:noFill/>
          </a:ln>
        </p:spPr>
      </p:pic>
      <p:sp>
        <p:nvSpPr>
          <p:cNvPr id="102405" name="文本框 102404"/>
          <p:cNvSpPr txBox="1"/>
          <p:nvPr/>
        </p:nvSpPr>
        <p:spPr>
          <a:xfrm>
            <a:off x="2747010" y="1867853"/>
            <a:ext cx="9129713" cy="4240212"/>
          </a:xfrm>
          <a:prstGeom prst="rect">
            <a:avLst/>
          </a:prstGeom>
          <a:noFill/>
          <a:ln w="9525">
            <a:noFill/>
          </a:ln>
        </p:spPr>
        <p:txBody>
          <a:bodyPr anchor="t">
            <a:spAutoFit/>
          </a:bodyPr>
          <a:p>
            <a:pPr lvl="0">
              <a:lnSpc>
                <a:spcPct val="90000"/>
              </a:lnSpc>
              <a:spcBef>
                <a:spcPct val="50000"/>
              </a:spcBef>
            </a:pPr>
            <a:r>
              <a:rPr lang="en-US" altLang="zh-CN" sz="3600" b="1" dirty="0">
                <a:solidFill>
                  <a:srgbClr val="666633"/>
                </a:solidFill>
                <a:latin typeface="Arial" panose="020B0604020202020204" pitchFamily="34" charset="0"/>
                <a:ea typeface="宋体" panose="02010600030101010101" pitchFamily="2" charset="-122"/>
              </a:rPr>
              <a:t> </a:t>
            </a:r>
            <a:r>
              <a:rPr lang="en-US" altLang="zh-CN" sz="4800" b="1" dirty="0">
                <a:solidFill>
                  <a:srgbClr val="666633"/>
                </a:solidFill>
                <a:latin typeface="Arial" panose="020B0604020202020204" pitchFamily="34" charset="0"/>
                <a:ea typeface="宋体" panose="02010600030101010101" pitchFamily="2" charset="-122"/>
              </a:rPr>
              <a:t>    </a:t>
            </a:r>
            <a:r>
              <a:rPr lang="zh-CN" altLang="en-US" sz="6000" dirty="0">
                <a:solidFill>
                  <a:srgbClr val="FFFF00"/>
                </a:solidFill>
                <a:latin typeface="华文行楷" panose="02010800040101010101" pitchFamily="2" charset="-122"/>
                <a:ea typeface="华文行楷" panose="02010800040101010101" pitchFamily="2" charset="-122"/>
              </a:rPr>
              <a:t>人生旅程中一定会有坎坷和疾风暴雨，只要抓紧你的梦，勇敢付出你的行动，</a:t>
            </a:r>
            <a:r>
              <a:rPr lang="zh-CN" altLang="en-US" sz="6000" dirty="0">
                <a:solidFill>
                  <a:srgbClr val="FF0000"/>
                </a:solidFill>
                <a:latin typeface="华文行楷" panose="02010800040101010101" pitchFamily="2" charset="-122"/>
                <a:ea typeface="华文行楷" panose="02010800040101010101" pitchFamily="2" charset="-122"/>
              </a:rPr>
              <a:t>雨后的天空，定会出现美丽的彩虹</a:t>
            </a:r>
            <a:r>
              <a:rPr lang="zh-CN" altLang="en-US" sz="6000" dirty="0">
                <a:solidFill>
                  <a:srgbClr val="FFFF00"/>
                </a:solidFill>
                <a:latin typeface="华文行楷" panose="02010800040101010101" pitchFamily="2" charset="-122"/>
                <a:ea typeface="华文行楷" panose="02010800040101010101" pitchFamily="2" charset="-122"/>
              </a:rPr>
              <a:t>。</a:t>
            </a:r>
            <a:endParaRPr lang="zh-CN" altLang="en-US" sz="6000" dirty="0">
              <a:solidFill>
                <a:srgbClr val="FFFF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6" nodeType="afterEffect">
                                  <p:stCondLst>
                                    <p:cond delay="0"/>
                                  </p:stCondLst>
                                  <p:iterate type="lt">
                                    <p:tmPct val="10000"/>
                                  </p:iterate>
                                  <p:childTnLst>
                                    <p:set>
                                      <p:cBhvr>
                                        <p:cTn id="6" dur="1" fill="hold">
                                          <p:stCondLst>
                                            <p:cond delay="0"/>
                                          </p:stCondLst>
                                        </p:cTn>
                                        <p:tgtEl>
                                          <p:spTgt spid="102405"/>
                                        </p:tgtEl>
                                        <p:attrNameLst>
                                          <p:attrName>style.visibility</p:attrName>
                                        </p:attrNameLst>
                                      </p:cBhvr>
                                      <p:to>
                                        <p:strVal val="visible"/>
                                      </p:to>
                                    </p:set>
                                    <p:anim calcmode="lin" valueType="num">
                                      <p:cBhvr>
                                        <p:cTn id="7" dur="1000" fill="hold"/>
                                        <p:tgtEl>
                                          <p:spTgt spid="102405"/>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102405"/>
                                        </p:tgtEl>
                                        <p:attrNameLst>
                                          <p:attrName>ppt_y</p:attrName>
                                        </p:attrNameLst>
                                      </p:cBhvr>
                                      <p:tavLst>
                                        <p:tav tm="0">
                                          <p:val>
                                            <p:strVal val="#ppt_y"/>
                                          </p:val>
                                        </p:tav>
                                        <p:tav tm="100000">
                                          <p:val>
                                            <p:strVal val="#ppt_y"/>
                                          </p:val>
                                        </p:tav>
                                      </p:tavLst>
                                    </p:anim>
                                    <p:anim calcmode="lin" valueType="num">
                                      <p:cBhvr>
                                        <p:cTn id="9" dur="1000" fill="hold"/>
                                        <p:tgtEl>
                                          <p:spTgt spid="102405"/>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10240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102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5" grpId="0"/>
      <p:bldP spid="102405" grpId="1"/>
      <p:bldP spid="102405" grpId="2"/>
      <p:bldP spid="102405" grpId="3"/>
      <p:bldP spid="102405" grpId="4"/>
      <p:bldP spid="102405" grpId="5"/>
      <p:bldP spid="102405" grpId="6"/>
    </p:bldLst>
  </p:timing>
</p:sld>
</file>

<file path=ppt/slides/slide5.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alphaModFix amt="72000"/>
          </a:blip>
          <a:stretch>
            <a:fillRect t="-6000"/>
          </a:stretch>
        </a:blipFill>
        <a:effectLst/>
      </p:bgPr>
    </p:bg>
    <p:spTree>
      <p:nvGrpSpPr>
        <p:cNvPr id="1" name=""/>
        <p:cNvGrpSpPr/>
        <p:nvPr/>
      </p:nvGrpSpPr>
      <p:grpSpPr/>
      <p:sp>
        <p:nvSpPr>
          <p:cNvPr id="10243" name="矩形 10242"/>
          <p:cNvSpPr/>
          <p:nvPr/>
        </p:nvSpPr>
        <p:spPr>
          <a:xfrm>
            <a:off x="346710" y="1329055"/>
            <a:ext cx="11663045" cy="4716780"/>
          </a:xfrm>
          <a:prstGeom prst="rect">
            <a:avLst/>
          </a:prstGeom>
          <a:noFill/>
          <a:ln w="9525">
            <a:noFill/>
          </a:ln>
        </p:spPr>
        <p:txBody>
          <a:bodyPr wrap="square" anchor="t">
            <a:spAutoFit/>
          </a:bodyPr>
          <a:p>
            <a:pPr lvl="0" eaLnBrk="0" hangingPunct="0">
              <a:lnSpc>
                <a:spcPct val="115000"/>
              </a:lnSpc>
              <a:buFont typeface="Arial" panose="020B0604020202020204" pitchFamily="34" charset="0"/>
              <a:buNone/>
            </a:pPr>
            <a:r>
              <a:rPr lang="zh-CN" altLang="en-US" sz="6600" b="1" dirty="0">
                <a:latin typeface="宋体" panose="02010600030101010101" pitchFamily="2" charset="-122"/>
                <a:ea typeface="宋体" panose="02010600030101010101" pitchFamily="2" charset="-122"/>
              </a:rPr>
              <a:t> </a:t>
            </a:r>
            <a:r>
              <a:rPr lang="en-US" altLang="zh-CN" sz="6600" b="1" dirty="0">
                <a:latin typeface="宋体" panose="02010600030101010101" pitchFamily="2" charset="-122"/>
                <a:ea typeface="宋体" panose="02010600030101010101" pitchFamily="2" charset="-122"/>
              </a:rPr>
              <a:t>★</a:t>
            </a:r>
            <a:r>
              <a:rPr lang="zh-CN" altLang="en-US" sz="6600" b="1" dirty="0">
                <a:latin typeface="宋体" panose="02010600030101010101" pitchFamily="2" charset="-122"/>
                <a:ea typeface="宋体" panose="02010600030101010101" pitchFamily="2" charset="-122"/>
              </a:rPr>
              <a:t>充分认识人生难免有挫折，做好直面挫折的准备，学会正确面对挫折，正确看待挫折。</a:t>
            </a:r>
            <a:endParaRPr lang="zh-CN" altLang="en-US" sz="6600" b="1" dirty="0">
              <a:latin typeface="宋体" panose="02010600030101010101" pitchFamily="2" charset="-122"/>
              <a:ea typeface="宋体" panose="02010600030101010101" pitchFamily="2" charset="-122"/>
            </a:endParaRPr>
          </a:p>
          <a:p>
            <a:pPr lvl="0" eaLnBrk="0" hangingPunct="0">
              <a:lnSpc>
                <a:spcPct val="115000"/>
              </a:lnSpc>
              <a:buFont typeface="Arial" panose="020B0604020202020204" pitchFamily="34" charset="0"/>
              <a:buNone/>
            </a:pPr>
            <a:r>
              <a:rPr lang="en-US" altLang="zh-CN" sz="6600" b="1" dirty="0">
                <a:latin typeface="宋体" panose="02010600030101010101" pitchFamily="2" charset="-122"/>
                <a:sym typeface="+mn-ea"/>
              </a:rPr>
              <a:t>★</a:t>
            </a:r>
            <a:r>
              <a:rPr lang="zh-CN" altLang="en-US" sz="6600" b="1" dirty="0">
                <a:latin typeface="宋体" panose="02010600030101010101" pitchFamily="2" charset="-122"/>
                <a:ea typeface="宋体" panose="02010600030101010101" pitchFamily="2" charset="-122"/>
              </a:rPr>
              <a:t>意志对人生成功的重要作用</a:t>
            </a:r>
            <a:endParaRPr lang="zh-CN" altLang="en-US" sz="6600" b="1" dirty="0">
              <a:latin typeface="宋体" panose="02010600030101010101" pitchFamily="2" charset="-122"/>
              <a:ea typeface="宋体" panose="02010600030101010101" pitchFamily="2" charset="-122"/>
            </a:endParaRPr>
          </a:p>
        </p:txBody>
      </p:sp>
      <p:sp>
        <p:nvSpPr>
          <p:cNvPr id="25603" name="矩形 8194"/>
          <p:cNvSpPr>
            <a:spLocks noTextEdit="1"/>
          </p:cNvSpPr>
          <p:nvPr/>
        </p:nvSpPr>
        <p:spPr>
          <a:xfrm>
            <a:off x="3863975" y="117475"/>
            <a:ext cx="3708400" cy="950913"/>
          </a:xfrm>
          <a:prstGeom prst="rect">
            <a:avLst/>
          </a:prstGeom>
        </p:spPr>
        <p:txBody>
          <a:bodyPr wrap="none" fromWordArt="1">
            <a:prstTxWarp prst="textPlain">
              <a:avLst>
                <a:gd name="adj" fmla="val 50000"/>
              </a:avLst>
            </a:prstTxWarp>
            <a:normAutofit/>
          </a:bodyPr>
          <a:p>
            <a:pPr algn="ctr"/>
            <a:r>
              <a:rPr lang="zh-CN" altLang="en-US" sz="3500">
                <a:ln w="9525" cap="flat" cmpd="sng">
                  <a:solidFill>
                    <a:srgbClr val="003300"/>
                  </a:solidFill>
                  <a:prstDash val="solid"/>
                  <a:round/>
                  <a:headEnd type="none" w="med" len="med"/>
                  <a:tailEnd type="none" w="med" len="med"/>
                </a:ln>
                <a:solidFill>
                  <a:srgbClr val="336600"/>
                </a:solidFill>
                <a:effectLst>
                  <a:outerShdw dist="35921" dir="2699999" algn="ctr" rotWithShape="0">
                    <a:srgbClr val="808080">
                      <a:alpha val="79999"/>
                    </a:srgbClr>
                  </a:outerShdw>
                </a:effectLst>
                <a:latin typeface="隶书" panose="02010509060101010101" pitchFamily="49" charset="-122"/>
                <a:ea typeface="隶书" panose="02010509060101010101" pitchFamily="49" charset="-122"/>
              </a:rPr>
              <a:t>重点难点</a:t>
            </a:r>
            <a:endParaRPr lang="zh-CN" altLang="en-US" sz="3500">
              <a:ln w="9525" cap="flat" cmpd="sng">
                <a:solidFill>
                  <a:srgbClr val="003300"/>
                </a:solidFill>
                <a:prstDash val="solid"/>
                <a:round/>
                <a:headEnd type="none" w="med" len="med"/>
                <a:tailEnd type="none" w="med" len="med"/>
              </a:ln>
              <a:solidFill>
                <a:srgbClr val="336600"/>
              </a:solidFill>
              <a:effectLst>
                <a:outerShdw dist="35921" dir="2699999" algn="ctr" rotWithShape="0">
                  <a:srgbClr val="808080">
                    <a:alpha val="79999"/>
                  </a:srgbClr>
                </a:outerShdw>
              </a:effectLst>
              <a:latin typeface="隶书" panose="02010509060101010101" pitchFamily="49" charset="-122"/>
              <a:ea typeface="隶书" panose="02010509060101010101" pitchFamily="49"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ppt_x</p:attrName>
                                        </p:attrNameLst>
                                      </p:cBhvr>
                                      <p:tavLst>
                                        <p:tav tm="0">
                                          <p:val>
                                            <p:strVal val="#ppt_x"/>
                                          </p:val>
                                        </p:tav>
                                        <p:tav tm="100000">
                                          <p:val>
                                            <p:strVal val="#ppt_x"/>
                                          </p:val>
                                        </p:tav>
                                      </p:tavLst>
                                    </p:anim>
                                    <p:anim calcmode="lin" valueType="num">
                                      <p:cBhvr>
                                        <p:cTn id="8"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243"/>
                                        </p:tgtEl>
                                        <p:attrNameLst>
                                          <p:attrName>style.visibility</p:attrName>
                                        </p:attrNameLst>
                                      </p:cBhvr>
                                      <p:to>
                                        <p:strVal val="visible"/>
                                      </p:to>
                                    </p:set>
                                    <p:animEffect transition="in" filter="strips(downLeft)">
                                      <p:cBhvr>
                                        <p:cTn id="13"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6.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b="-26000"/>
          </a:stretch>
        </a:blipFill>
        <a:effectLst/>
      </p:bgPr>
    </p:bg>
    <p:spTree>
      <p:nvGrpSpPr>
        <p:cNvPr id="1" name=""/>
        <p:cNvGrpSpPr/>
        <p:nvPr/>
      </p:nvGrpSpPr>
      <p:grpSpPr/>
      <p:sp>
        <p:nvSpPr>
          <p:cNvPr id="26628" name="矩形 10243"/>
          <p:cNvSpPr/>
          <p:nvPr/>
        </p:nvSpPr>
        <p:spPr>
          <a:xfrm>
            <a:off x="146050" y="470535"/>
            <a:ext cx="9193530" cy="3879850"/>
          </a:xfrm>
          <a:prstGeom prst="rect">
            <a:avLst/>
          </a:prstGeom>
        </p:spPr>
        <p:txBody>
          <a:bodyPr wrap="none" fromWordArt="1">
            <a:prstTxWarp prst="textPlain">
              <a:avLst>
                <a:gd name="adj" fmla="val 50000"/>
              </a:avLst>
            </a:prstTxWarp>
            <a:normAutofit/>
          </a:bodyPr>
          <a:p>
            <a:pPr algn="ctr" fontAlgn="base"/>
            <a:r>
              <a:rPr lang="zh-CN" altLang="en-US" sz="2700" b="1" i="1" strike="noStrike" noProof="1">
                <a:ln w="19050" cap="flat" cmpd="sng">
                  <a:solidFill>
                    <a:srgbClr val="FF9900"/>
                  </a:solidFill>
                  <a:prstDash val="solid"/>
                  <a:headEnd type="none" w="med" len="med"/>
                  <a:tailEnd type="none" w="med" len="med"/>
                </a:ln>
                <a:solidFill>
                  <a:srgbClr val="FF3300"/>
                </a:solidFill>
                <a:effectLst>
                  <a:outerShdw dist="35921" dir="2699999" algn="ctr" rotWithShape="0">
                    <a:srgbClr val="990000"/>
                  </a:outerShdw>
                </a:effectLst>
                <a:latin typeface="华文彩云" panose="02010800040101010101" charset="-122"/>
                <a:ea typeface="华文彩云" panose="02010800040101010101" charset="-122"/>
              </a:rPr>
              <a:t>战胜挫折</a:t>
            </a:r>
            <a:endParaRPr lang="zh-CN" altLang="en-US" sz="2700" b="1" i="1" strike="noStrike" noProof="1">
              <a:ln w="19050" cap="flat" cmpd="sng">
                <a:solidFill>
                  <a:srgbClr val="FF9900"/>
                </a:solidFill>
                <a:prstDash val="solid"/>
                <a:headEnd type="none" w="med" len="med"/>
                <a:tailEnd type="none" w="med" len="med"/>
              </a:ln>
              <a:solidFill>
                <a:srgbClr val="FF3300"/>
              </a:solidFill>
              <a:effectLst>
                <a:outerShdw dist="35921" dir="2699999" algn="ctr" rotWithShape="0">
                  <a:srgbClr val="990000"/>
                </a:outerShdw>
              </a:effectLst>
              <a:latin typeface="华文彩云" panose="02010800040101010101" charset="-122"/>
              <a:ea typeface="华文彩云" panose="02010800040101010101" charset="-122"/>
            </a:endParaRPr>
          </a:p>
          <a:p>
            <a:pPr algn="ctr" fontAlgn="base"/>
            <a:r>
              <a:rPr lang="zh-CN" altLang="en-US" sz="2700" b="1" i="1" strike="noStrike" noProof="1">
                <a:ln w="19050" cap="flat" cmpd="sng">
                  <a:solidFill>
                    <a:srgbClr val="FF9900"/>
                  </a:solidFill>
                  <a:prstDash val="solid"/>
                  <a:headEnd type="none" w="med" len="med"/>
                  <a:tailEnd type="none" w="med" len="med"/>
                </a:ln>
                <a:solidFill>
                  <a:srgbClr val="FF3300"/>
                </a:solidFill>
                <a:effectLst>
                  <a:outerShdw dist="35921" dir="2699999" algn="ctr" rotWithShape="0">
                    <a:srgbClr val="990000"/>
                  </a:outerShdw>
                </a:effectLst>
                <a:latin typeface="华文彩云" panose="02010800040101010101" charset="-122"/>
                <a:ea typeface="华文彩云" panose="02010800040101010101" charset="-122"/>
              </a:rPr>
              <a:t>需要坚强的意志</a:t>
            </a:r>
            <a:endParaRPr lang="zh-CN" altLang="en-US" sz="2700" b="1" i="1" strike="noStrike" noProof="1">
              <a:ln w="19050" cap="flat" cmpd="sng">
                <a:solidFill>
                  <a:srgbClr val="FF9900"/>
                </a:solidFill>
                <a:prstDash val="solid"/>
                <a:headEnd type="none" w="med" len="med"/>
                <a:tailEnd type="none" w="med" len="med"/>
              </a:ln>
              <a:solidFill>
                <a:srgbClr val="FF3300"/>
              </a:solidFill>
              <a:effectLst>
                <a:outerShdw dist="35921" dir="2699999" algn="ctr" rotWithShape="0">
                  <a:srgbClr val="990000"/>
                </a:outerShdw>
              </a:effectLst>
              <a:latin typeface="华文彩云" panose="02010800040101010101" charset="-122"/>
              <a:ea typeface="华文彩云" panose="020108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b="-9000"/>
          </a:stretch>
        </a:blipFill>
        <a:effectLst/>
      </p:bgPr>
    </p:bg>
    <p:spTree>
      <p:nvGrpSpPr>
        <p:cNvPr id="1" name=""/>
        <p:cNvGrpSpPr/>
        <p:nvPr/>
      </p:nvGrpSpPr>
      <p:grpSpPr/>
      <p:sp>
        <p:nvSpPr>
          <p:cNvPr id="29698" name="文本框 7171"/>
          <p:cNvSpPr txBox="1"/>
          <p:nvPr/>
        </p:nvSpPr>
        <p:spPr>
          <a:xfrm>
            <a:off x="1200150" y="165100"/>
            <a:ext cx="5029200" cy="639763"/>
          </a:xfrm>
          <a:prstGeom prst="rect">
            <a:avLst/>
          </a:prstGeom>
          <a:noFill/>
          <a:ln w="9525">
            <a:noFill/>
          </a:ln>
        </p:spPr>
        <p:txBody>
          <a:bodyPr anchor="t">
            <a:spAutoFit/>
          </a:bodyPr>
          <a:p>
            <a:pPr lvl="0">
              <a:spcBef>
                <a:spcPct val="50000"/>
              </a:spcBef>
            </a:pPr>
            <a:r>
              <a:rPr lang="en-US" altLang="zh-CN" sz="3600" b="1" dirty="0">
                <a:solidFill>
                  <a:srgbClr val="FF0066"/>
                </a:solidFill>
                <a:latin typeface="华康布丁体W12(P)" panose="02010600030101010101" pitchFamily="2" charset="-122"/>
                <a:ea typeface="华康布丁体W12(P)" panose="02010600030101010101" pitchFamily="2" charset="-122"/>
              </a:rPr>
              <a:t>Dears,</a:t>
            </a:r>
            <a:r>
              <a:rPr lang="zh-CN" altLang="en-US" sz="3600" b="1" dirty="0">
                <a:solidFill>
                  <a:srgbClr val="660066"/>
                </a:solidFill>
                <a:latin typeface="华康布丁体W12(P)" panose="02010600030101010101" pitchFamily="2" charset="-122"/>
                <a:ea typeface="华康布丁体W12(P)" panose="02010600030101010101" pitchFamily="2" charset="-122"/>
              </a:rPr>
              <a:t>自学时间到了！</a:t>
            </a:r>
            <a:endParaRPr lang="zh-CN" altLang="en-US" sz="3600" b="1" dirty="0">
              <a:solidFill>
                <a:srgbClr val="660066"/>
              </a:solidFill>
              <a:latin typeface="华康布丁体W12(P)" panose="02010600030101010101" pitchFamily="2" charset="-122"/>
              <a:ea typeface="华康布丁体W12(P)" panose="02010600030101010101" pitchFamily="2" charset="-122"/>
            </a:endParaRPr>
          </a:p>
        </p:txBody>
      </p:sp>
      <p:pic>
        <p:nvPicPr>
          <p:cNvPr id="29699" name="图片 7170" descr="成功自~1"/>
          <p:cNvPicPr>
            <a:picLocks noChangeAspect="1"/>
          </p:cNvPicPr>
          <p:nvPr/>
        </p:nvPicPr>
        <p:blipFill>
          <a:blip r:embed="rId2"/>
          <a:stretch>
            <a:fillRect/>
          </a:stretch>
        </p:blipFill>
        <p:spPr>
          <a:xfrm>
            <a:off x="6864350" y="-26987"/>
            <a:ext cx="4191000" cy="971550"/>
          </a:xfrm>
          <a:prstGeom prst="rect">
            <a:avLst/>
          </a:prstGeom>
          <a:noFill/>
          <a:ln w="9525">
            <a:noFill/>
          </a:ln>
        </p:spPr>
      </p:pic>
      <p:sp>
        <p:nvSpPr>
          <p:cNvPr id="29700" name="文本框 1"/>
          <p:cNvSpPr txBox="1"/>
          <p:nvPr/>
        </p:nvSpPr>
        <p:spPr>
          <a:xfrm>
            <a:off x="230823" y="805180"/>
            <a:ext cx="11730037" cy="6126480"/>
          </a:xfrm>
          <a:prstGeom prst="rect">
            <a:avLst/>
          </a:prstGeom>
          <a:noFill/>
          <a:ln w="9525">
            <a:noFill/>
          </a:ln>
        </p:spPr>
        <p:txBody>
          <a:bodyPr anchor="t">
            <a:spAutoFit/>
          </a:bodyPr>
          <a:p>
            <a:pPr lvl="0"/>
            <a:r>
              <a:rPr lang="zh-CN" altLang="en-US" sz="4400" b="1" dirty="0">
                <a:solidFill>
                  <a:srgbClr val="5B5249"/>
                </a:solidFill>
                <a:latin typeface="华康布丁体W12(P)" panose="02010600030101010101" pitchFamily="2" charset="-122"/>
                <a:ea typeface="华康布丁体W12(P)" panose="02010600030101010101" pitchFamily="2" charset="-122"/>
                <a:sym typeface="宋体" panose="02010600030101010101" pitchFamily="2" charset="-122"/>
              </a:rPr>
              <a:t>一、大声朗读课本</a:t>
            </a:r>
            <a:r>
              <a:rPr lang="en-US" altLang="zh-CN" sz="4400" b="1" dirty="0">
                <a:solidFill>
                  <a:srgbClr val="5B5249"/>
                </a:solidFill>
                <a:latin typeface="华康布丁体W12(P)" panose="02010600030101010101" pitchFamily="2" charset="-122"/>
                <a:ea typeface="华康布丁体W12(P)" panose="02010600030101010101" pitchFamily="2" charset="-122"/>
                <a:sym typeface="宋体" panose="02010600030101010101" pitchFamily="2" charset="-122"/>
              </a:rPr>
              <a:t>P66“</a:t>
            </a:r>
            <a:r>
              <a:rPr lang="zh-CN" altLang="en-US" sz="4400" b="1" dirty="0">
                <a:solidFill>
                  <a:srgbClr val="5B5249"/>
                </a:solidFill>
                <a:latin typeface="华康布丁体W12(P)" panose="02010600030101010101" pitchFamily="2" charset="-122"/>
                <a:ea typeface="华康布丁体W12(P)" panose="02010600030101010101" pitchFamily="2" charset="-122"/>
                <a:sym typeface="宋体" panose="02010600030101010101" pitchFamily="2" charset="-122"/>
              </a:rPr>
              <a:t>战胜挫折需要坚强的意志</a:t>
            </a:r>
            <a:r>
              <a:rPr lang="en-US" altLang="zh-CN" sz="4400" b="1" dirty="0">
                <a:solidFill>
                  <a:srgbClr val="5B5249"/>
                </a:solidFill>
                <a:latin typeface="华康布丁体W12(P)" panose="02010600030101010101" pitchFamily="2" charset="-122"/>
                <a:ea typeface="华康布丁体W12(P)" panose="02010600030101010101" pitchFamily="2" charset="-122"/>
                <a:sym typeface="宋体" panose="02010600030101010101" pitchFamily="2" charset="-122"/>
              </a:rPr>
              <a:t>”</a:t>
            </a:r>
            <a:r>
              <a:rPr lang="zh-CN" altLang="en-US" sz="4400" b="1" dirty="0">
                <a:solidFill>
                  <a:srgbClr val="5B5249"/>
                </a:solidFill>
                <a:latin typeface="华康布丁体W12(P)" panose="02010600030101010101" pitchFamily="2" charset="-122"/>
                <a:ea typeface="华康布丁体W12(P)" panose="02010600030101010101" pitchFamily="2" charset="-122"/>
                <a:sym typeface="宋体" panose="02010600030101010101" pitchFamily="2" charset="-122"/>
              </a:rPr>
              <a:t>完成对本课的初读</a:t>
            </a:r>
            <a:r>
              <a:rPr lang="zh-CN" altLang="en-US" sz="4400" b="1" dirty="0">
                <a:solidFill>
                  <a:srgbClr val="FF0000"/>
                </a:solidFill>
                <a:latin typeface="华康布丁体W12(P)" panose="02010600030101010101" pitchFamily="2" charset="-122"/>
                <a:ea typeface="华康布丁体W12(P)" panose="02010600030101010101" pitchFamily="2" charset="-122"/>
                <a:sym typeface="宋体" panose="02010600030101010101" pitchFamily="2" charset="-122"/>
              </a:rPr>
              <a:t>（气沉丹田 ，声音洪亮 ，吐字清晰，不拖拉，吼 ！ ）</a:t>
            </a:r>
            <a:endParaRPr lang="zh-CN" altLang="en-US" sz="4400" b="1" dirty="0">
              <a:solidFill>
                <a:srgbClr val="FF0000"/>
              </a:solidFill>
              <a:latin typeface="华康布丁体W12(P)" panose="02010600030101010101" pitchFamily="2" charset="-122"/>
              <a:ea typeface="华康布丁体W12(P)" panose="02010600030101010101" pitchFamily="2" charset="-122"/>
              <a:sym typeface="宋体" panose="02010600030101010101" pitchFamily="2" charset="-122"/>
            </a:endParaRPr>
          </a:p>
          <a:p>
            <a:pPr lvl="0"/>
            <a:r>
              <a:rPr lang="zh-CN" altLang="en-US" sz="4400" b="1" dirty="0">
                <a:latin typeface="Calibri" panose="020F0502020204030204" pitchFamily="34" charset="0"/>
                <a:ea typeface="宋体" panose="02010600030101010101" pitchFamily="2" charset="-122"/>
              </a:rPr>
              <a:t>二、开始课本的</a:t>
            </a:r>
            <a:r>
              <a:rPr lang="zh-CN" altLang="en-US" sz="4400" b="1" dirty="0">
                <a:solidFill>
                  <a:srgbClr val="FF0000"/>
                </a:solidFill>
                <a:latin typeface="Calibri" panose="020F0502020204030204" pitchFamily="34" charset="0"/>
                <a:ea typeface="宋体" panose="02010600030101010101" pitchFamily="2" charset="-122"/>
              </a:rPr>
              <a:t>第2次</a:t>
            </a:r>
            <a:r>
              <a:rPr lang="zh-CN" altLang="en-US" sz="4400" b="1" dirty="0">
                <a:latin typeface="Calibri" panose="020F0502020204030204" pitchFamily="34" charset="0"/>
                <a:ea typeface="宋体" panose="02010600030101010101" pitchFamily="2" charset="-122"/>
              </a:rPr>
              <a:t>阅读，边阅读边找出重点，聪明的你快来提出问题：  </a:t>
            </a:r>
            <a:endParaRPr lang="zh-CN" altLang="en-US" sz="4400" b="1" dirty="0">
              <a:latin typeface="Calibri" panose="020F0502020204030204" pitchFamily="34" charset="0"/>
              <a:ea typeface="宋体" panose="02010600030101010101" pitchFamily="2" charset="-122"/>
            </a:endParaRPr>
          </a:p>
          <a:p>
            <a:pPr lvl="0"/>
            <a:r>
              <a:rPr lang="zh-CN" altLang="en-US" sz="4400" b="1" dirty="0">
                <a:solidFill>
                  <a:srgbClr val="3333FF"/>
                </a:solidFill>
                <a:latin typeface="Calibri" panose="020F0502020204030204" pitchFamily="34" charset="0"/>
                <a:ea typeface="宋体" panose="02010600030101010101" pitchFamily="2" charset="-122"/>
              </a:rPr>
              <a:t>1、挫折和逆境对人有什么消极、积极影响？</a:t>
            </a:r>
            <a:endParaRPr lang="zh-CN" altLang="en-US" sz="4400" b="1" dirty="0">
              <a:solidFill>
                <a:srgbClr val="3333FF"/>
              </a:solidFill>
              <a:latin typeface="Calibri" panose="020F0502020204030204" pitchFamily="34" charset="0"/>
              <a:ea typeface="宋体" panose="02010600030101010101" pitchFamily="2" charset="-122"/>
            </a:endParaRPr>
          </a:p>
          <a:p>
            <a:pPr lvl="0"/>
            <a:r>
              <a:rPr lang="en-US" altLang="zh-CN" sz="4400" b="1" dirty="0">
                <a:solidFill>
                  <a:srgbClr val="3333FF"/>
                </a:solidFill>
                <a:latin typeface="Calibri" panose="020F0502020204030204" pitchFamily="34" charset="0"/>
                <a:ea typeface="宋体" panose="02010600030101010101" pitchFamily="2" charset="-122"/>
              </a:rPr>
              <a:t>2</a:t>
            </a:r>
            <a:r>
              <a:rPr lang="zh-CN" altLang="en-US" sz="4400" b="1" dirty="0">
                <a:solidFill>
                  <a:srgbClr val="3333FF"/>
                </a:solidFill>
                <a:latin typeface="Calibri" panose="020F0502020204030204" pitchFamily="34" charset="0"/>
                <a:ea typeface="宋体" panose="02010600030101010101" pitchFamily="2" charset="-122"/>
              </a:rPr>
              <a:t>、面对挫折会出现哪些不同态度？</a:t>
            </a:r>
            <a:endParaRPr lang="zh-CN" altLang="en-US" sz="4400" b="1" dirty="0">
              <a:solidFill>
                <a:srgbClr val="3333FF"/>
              </a:solidFill>
              <a:latin typeface="Calibri" panose="020F0502020204030204" pitchFamily="34" charset="0"/>
              <a:ea typeface="宋体" panose="02010600030101010101" pitchFamily="2" charset="-122"/>
            </a:endParaRPr>
          </a:p>
          <a:p>
            <a:pPr lvl="0"/>
            <a:r>
              <a:rPr lang="en-US" altLang="zh-CN" sz="4400" b="1" dirty="0">
                <a:solidFill>
                  <a:srgbClr val="3333FF"/>
                </a:solidFill>
                <a:latin typeface="Calibri" panose="020F0502020204030204" pitchFamily="34" charset="0"/>
                <a:ea typeface="宋体" panose="02010600030101010101" pitchFamily="2" charset="-122"/>
              </a:rPr>
              <a:t>3</a:t>
            </a:r>
            <a:r>
              <a:rPr lang="zh-CN" altLang="en-US" sz="4400" b="1" dirty="0">
                <a:solidFill>
                  <a:srgbClr val="3333FF"/>
                </a:solidFill>
                <a:latin typeface="Calibri" panose="020F0502020204030204" pitchFamily="34" charset="0"/>
                <a:ea typeface="宋体" panose="02010600030101010101" pitchFamily="2" charset="-122"/>
              </a:rPr>
              <a:t>、为什么说坚强的意志是成功的保证？</a:t>
            </a:r>
            <a:endParaRPr lang="zh-CN" altLang="en-US" sz="4400" b="1" dirty="0">
              <a:solidFill>
                <a:srgbClr val="3333FF"/>
              </a:solidFill>
              <a:latin typeface="Calibri" panose="020F0502020204030204" pitchFamily="34" charset="0"/>
              <a:ea typeface="宋体" panose="02010600030101010101" pitchFamily="2" charset="-122"/>
            </a:endParaRPr>
          </a:p>
          <a:p>
            <a:pPr lvl="0"/>
            <a:r>
              <a:rPr lang="zh-CN" altLang="en-US" sz="4400" b="1" dirty="0">
                <a:solidFill>
                  <a:srgbClr val="3333FF"/>
                </a:solidFill>
                <a:latin typeface="Calibri" panose="020F0502020204030204" pitchFamily="34" charset="0"/>
                <a:ea typeface="宋体" panose="02010600030101010101" pitchFamily="2" charset="-122"/>
              </a:rPr>
              <a:t> （为什么要培养坚强意志？它有何作用？）</a:t>
            </a:r>
            <a:endParaRPr lang="zh-CN" altLang="en-US" sz="4400" b="1" dirty="0">
              <a:solidFill>
                <a:srgbClr val="3333FF"/>
              </a:solidFill>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700">
                                            <p:txEl>
                                              <p:charRg st="56" end="90"/>
                                            </p:txEl>
                                          </p:spTgt>
                                        </p:tgtEl>
                                        <p:attrNameLst>
                                          <p:attrName>style.visibility</p:attrName>
                                        </p:attrNameLst>
                                      </p:cBhvr>
                                      <p:to>
                                        <p:strVal val="visible"/>
                                      </p:to>
                                    </p:set>
                                    <p:anim calcmode="lin" valueType="num">
                                      <p:cBhvr additive="base">
                                        <p:cTn id="7" dur="500" fill="hold"/>
                                        <p:tgtEl>
                                          <p:spTgt spid="29700">
                                            <p:txEl>
                                              <p:charRg st="56" end="9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700">
                                            <p:txEl>
                                              <p:charRg st="56" end="9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9700">
                                            <p:txEl>
                                              <p:charRg st="90" end="104"/>
                                            </p:txEl>
                                          </p:spTgt>
                                        </p:tgtEl>
                                        <p:attrNameLst>
                                          <p:attrName>style.visibility</p:attrName>
                                        </p:attrNameLst>
                                      </p:cBhvr>
                                      <p:to>
                                        <p:strVal val="visible"/>
                                      </p:to>
                                    </p:set>
                                    <p:anim calcmode="lin" valueType="num">
                                      <p:cBhvr additive="base">
                                        <p:cTn id="11" dur="500" fill="hold"/>
                                        <p:tgtEl>
                                          <p:spTgt spid="29700">
                                            <p:txEl>
                                              <p:charRg st="90" end="10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9700">
                                            <p:txEl>
                                              <p:charRg st="90" end="10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700">
                                            <p:txEl>
                                              <p:charRg st="104" end="118"/>
                                            </p:txEl>
                                          </p:spTgt>
                                        </p:tgtEl>
                                        <p:attrNameLst>
                                          <p:attrName>style.visibility</p:attrName>
                                        </p:attrNameLst>
                                      </p:cBhvr>
                                      <p:to>
                                        <p:strVal val="visible"/>
                                      </p:to>
                                    </p:set>
                                    <p:anim calcmode="lin" valueType="num">
                                      <p:cBhvr additive="base">
                                        <p:cTn id="15" dur="500" fill="hold"/>
                                        <p:tgtEl>
                                          <p:spTgt spid="29700">
                                            <p:txEl>
                                              <p:charRg st="104" end="11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9700">
                                            <p:txEl>
                                              <p:charRg st="104" end="1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white">
      <p:bgPr>
        <a:blipFill rotWithShape="1">
          <a:blip r:embed="rId1"/>
          <a:stretch>
            <a:fillRect t="-10000" r="-24000"/>
          </a:stretch>
        </a:blipFill>
        <a:effectLst/>
      </p:bgPr>
    </p:bg>
    <p:spTree>
      <p:nvGrpSpPr>
        <p:cNvPr id="1" name=""/>
        <p:cNvGrpSpPr/>
        <p:nvPr/>
      </p:nvGrpSpPr>
      <p:grpSpPr/>
      <p:grpSp>
        <p:nvGrpSpPr>
          <p:cNvPr id="30722" name="组合 6147"/>
          <p:cNvGrpSpPr/>
          <p:nvPr/>
        </p:nvGrpSpPr>
        <p:grpSpPr>
          <a:xfrm>
            <a:off x="46038" y="5373688"/>
            <a:ext cx="1503362" cy="1398587"/>
            <a:chOff x="0" y="0"/>
            <a:chExt cx="1187" cy="1104"/>
          </a:xfrm>
        </p:grpSpPr>
        <p:grpSp>
          <p:nvGrpSpPr>
            <p:cNvPr id="30723" name="组合 6148"/>
            <p:cNvGrpSpPr/>
            <p:nvPr/>
          </p:nvGrpSpPr>
          <p:grpSpPr>
            <a:xfrm rot="1159935" flipV="1">
              <a:off x="359" y="452"/>
              <a:ext cx="131" cy="127"/>
              <a:chOff x="0" y="0"/>
              <a:chExt cx="364" cy="359"/>
            </a:xfrm>
          </p:grpSpPr>
          <p:grpSp>
            <p:nvGrpSpPr>
              <p:cNvPr id="30724" name="组合 6149"/>
              <p:cNvGrpSpPr/>
              <p:nvPr/>
            </p:nvGrpSpPr>
            <p:grpSpPr>
              <a:xfrm rot="-310876" flipH="1">
                <a:off x="180" y="0"/>
                <a:ext cx="184" cy="336"/>
                <a:chOff x="0" y="0"/>
                <a:chExt cx="1925" cy="3521"/>
              </a:xfrm>
            </p:grpSpPr>
            <p:sp>
              <p:nvSpPr>
                <p:cNvPr id="30725" name="Freeform 64"/>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26" name="Freeform 65"/>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27" name="Freeform 66"/>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nvGrpSpPr>
              <p:cNvPr id="30728" name="组合 6153"/>
              <p:cNvGrpSpPr/>
              <p:nvPr/>
            </p:nvGrpSpPr>
            <p:grpSpPr>
              <a:xfrm rot="-407695">
                <a:off x="0" y="23"/>
                <a:ext cx="184" cy="336"/>
                <a:chOff x="0" y="0"/>
                <a:chExt cx="1925" cy="3521"/>
              </a:xfrm>
            </p:grpSpPr>
            <p:sp>
              <p:nvSpPr>
                <p:cNvPr id="30729" name="Freeform 68"/>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30" name="Freeform 69"/>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31" name="Freeform 70"/>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grpSp>
          <p:nvGrpSpPr>
            <p:cNvPr id="30732" name="组合 6157"/>
            <p:cNvGrpSpPr/>
            <p:nvPr/>
          </p:nvGrpSpPr>
          <p:grpSpPr>
            <a:xfrm rot="1159935" flipV="1">
              <a:off x="287" y="2"/>
              <a:ext cx="172" cy="167"/>
              <a:chOff x="0" y="0"/>
              <a:chExt cx="364" cy="359"/>
            </a:xfrm>
          </p:grpSpPr>
          <p:grpSp>
            <p:nvGrpSpPr>
              <p:cNvPr id="30733" name="组合 6158"/>
              <p:cNvGrpSpPr/>
              <p:nvPr/>
            </p:nvGrpSpPr>
            <p:grpSpPr>
              <a:xfrm rot="-310876" flipH="1">
                <a:off x="180" y="0"/>
                <a:ext cx="184" cy="336"/>
                <a:chOff x="0" y="0"/>
                <a:chExt cx="1925" cy="3521"/>
              </a:xfrm>
            </p:grpSpPr>
            <p:sp>
              <p:nvSpPr>
                <p:cNvPr id="30734" name="Freeform 73"/>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sp>
              <p:nvSpPr>
                <p:cNvPr id="30735" name="Freeform 74"/>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sp>
              <p:nvSpPr>
                <p:cNvPr id="30736" name="Freeform 75"/>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grpSp>
          <p:grpSp>
            <p:nvGrpSpPr>
              <p:cNvPr id="30737" name="组合 6162"/>
              <p:cNvGrpSpPr/>
              <p:nvPr/>
            </p:nvGrpSpPr>
            <p:grpSpPr>
              <a:xfrm rot="-407695">
                <a:off x="0" y="23"/>
                <a:ext cx="184" cy="336"/>
                <a:chOff x="0" y="0"/>
                <a:chExt cx="1925" cy="3521"/>
              </a:xfrm>
            </p:grpSpPr>
            <p:sp>
              <p:nvSpPr>
                <p:cNvPr id="30738" name="Freeform 77"/>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sp>
              <p:nvSpPr>
                <p:cNvPr id="30739" name="Freeform 78"/>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sp>
              <p:nvSpPr>
                <p:cNvPr id="30740" name="Freeform 79"/>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grpSp>
        </p:grpSp>
        <p:grpSp>
          <p:nvGrpSpPr>
            <p:cNvPr id="30741" name="组合 6166"/>
            <p:cNvGrpSpPr/>
            <p:nvPr/>
          </p:nvGrpSpPr>
          <p:grpSpPr>
            <a:xfrm rot="-2621212" flipV="1">
              <a:off x="1" y="97"/>
              <a:ext cx="470" cy="457"/>
              <a:chOff x="0" y="0"/>
              <a:chExt cx="364" cy="359"/>
            </a:xfrm>
          </p:grpSpPr>
          <p:grpSp>
            <p:nvGrpSpPr>
              <p:cNvPr id="30742" name="组合 6167"/>
              <p:cNvGrpSpPr/>
              <p:nvPr/>
            </p:nvGrpSpPr>
            <p:grpSpPr>
              <a:xfrm rot="-310876" flipH="1">
                <a:off x="180" y="0"/>
                <a:ext cx="184" cy="336"/>
                <a:chOff x="0" y="0"/>
                <a:chExt cx="1925" cy="3521"/>
              </a:xfrm>
            </p:grpSpPr>
            <p:sp>
              <p:nvSpPr>
                <p:cNvPr id="30743" name="Freeform 82"/>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44" name="Freeform 83"/>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45" name="Freeform 84"/>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nvGrpSpPr>
              <p:cNvPr id="30746" name="组合 6171"/>
              <p:cNvGrpSpPr/>
              <p:nvPr/>
            </p:nvGrpSpPr>
            <p:grpSpPr>
              <a:xfrm rot="-407695">
                <a:off x="0" y="23"/>
                <a:ext cx="184" cy="336"/>
                <a:chOff x="0" y="0"/>
                <a:chExt cx="1925" cy="3521"/>
              </a:xfrm>
            </p:grpSpPr>
            <p:sp>
              <p:nvSpPr>
                <p:cNvPr id="30747" name="Freeform 86"/>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48" name="Freeform 87"/>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49" name="Freeform 88"/>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grpSp>
          <p:nvGrpSpPr>
            <p:cNvPr id="30750" name="组合 6175"/>
            <p:cNvGrpSpPr/>
            <p:nvPr/>
          </p:nvGrpSpPr>
          <p:grpSpPr>
            <a:xfrm rot="-4516111" flipV="1">
              <a:off x="672" y="82"/>
              <a:ext cx="127" cy="125"/>
              <a:chOff x="0" y="0"/>
              <a:chExt cx="364" cy="359"/>
            </a:xfrm>
          </p:grpSpPr>
          <p:grpSp>
            <p:nvGrpSpPr>
              <p:cNvPr id="30751" name="组合 6176"/>
              <p:cNvGrpSpPr/>
              <p:nvPr/>
            </p:nvGrpSpPr>
            <p:grpSpPr>
              <a:xfrm rot="-310876" flipH="1">
                <a:off x="180" y="0"/>
                <a:ext cx="184" cy="336"/>
                <a:chOff x="0" y="0"/>
                <a:chExt cx="1925" cy="3521"/>
              </a:xfrm>
            </p:grpSpPr>
            <p:sp>
              <p:nvSpPr>
                <p:cNvPr id="30752" name="Freeform 91"/>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53" name="Freeform 92"/>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54" name="Freeform 93"/>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nvGrpSpPr>
              <p:cNvPr id="30755" name="组合 6180"/>
              <p:cNvGrpSpPr/>
              <p:nvPr/>
            </p:nvGrpSpPr>
            <p:grpSpPr>
              <a:xfrm rot="-407695">
                <a:off x="0" y="23"/>
                <a:ext cx="184" cy="336"/>
                <a:chOff x="0" y="0"/>
                <a:chExt cx="1925" cy="3521"/>
              </a:xfrm>
            </p:grpSpPr>
            <p:sp>
              <p:nvSpPr>
                <p:cNvPr id="30756" name="Freeform 95"/>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57" name="Freeform 96"/>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0758" name="Freeform 97"/>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grpSp>
          <p:nvGrpSpPr>
            <p:cNvPr id="30759" name="组合 6184"/>
            <p:cNvGrpSpPr/>
            <p:nvPr/>
          </p:nvGrpSpPr>
          <p:grpSpPr>
            <a:xfrm rot="1462908">
              <a:off x="830" y="110"/>
              <a:ext cx="280" cy="351"/>
              <a:chOff x="0" y="0"/>
              <a:chExt cx="985" cy="1148"/>
            </a:xfrm>
          </p:grpSpPr>
          <p:grpSp>
            <p:nvGrpSpPr>
              <p:cNvPr id="30760" name="组合 6185"/>
              <p:cNvGrpSpPr/>
              <p:nvPr/>
            </p:nvGrpSpPr>
            <p:grpSpPr>
              <a:xfrm>
                <a:off x="0" y="0"/>
                <a:ext cx="985" cy="1148"/>
                <a:chOff x="0" y="0"/>
                <a:chExt cx="985" cy="1148"/>
              </a:xfrm>
            </p:grpSpPr>
            <p:grpSp>
              <p:nvGrpSpPr>
                <p:cNvPr id="30761" name="组合 6186"/>
                <p:cNvGrpSpPr/>
                <p:nvPr/>
              </p:nvGrpSpPr>
              <p:grpSpPr>
                <a:xfrm rot="-1507870" flipH="1">
                  <a:off x="469" y="0"/>
                  <a:ext cx="516" cy="926"/>
                  <a:chOff x="0" y="0"/>
                  <a:chExt cx="1925" cy="3521"/>
                </a:xfrm>
              </p:grpSpPr>
              <p:sp>
                <p:nvSpPr>
                  <p:cNvPr id="30762" name="Freeform 101"/>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763" name="Freeform 102"/>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764" name="Freeform 103"/>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nvGrpSpPr>
                <p:cNvPr id="30765" name="组合 6190"/>
                <p:cNvGrpSpPr/>
                <p:nvPr/>
              </p:nvGrpSpPr>
              <p:grpSpPr>
                <a:xfrm rot="-1567628">
                  <a:off x="0" y="222"/>
                  <a:ext cx="516" cy="926"/>
                  <a:chOff x="0" y="0"/>
                  <a:chExt cx="1925" cy="3521"/>
                </a:xfrm>
              </p:grpSpPr>
              <p:sp>
                <p:nvSpPr>
                  <p:cNvPr id="30766" name="Freeform 105"/>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767" name="Freeform 106"/>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768" name="Freeform 107"/>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grpSp>
            <p:nvGrpSpPr>
              <p:cNvPr id="30769" name="组合 6194"/>
              <p:cNvGrpSpPr/>
              <p:nvPr/>
            </p:nvGrpSpPr>
            <p:grpSpPr>
              <a:xfrm rot="1750193">
                <a:off x="180" y="214"/>
                <a:ext cx="617" cy="718"/>
                <a:chOff x="0" y="0"/>
                <a:chExt cx="985" cy="1148"/>
              </a:xfrm>
            </p:grpSpPr>
            <p:grpSp>
              <p:nvGrpSpPr>
                <p:cNvPr id="30770" name="组合 6195"/>
                <p:cNvGrpSpPr/>
                <p:nvPr/>
              </p:nvGrpSpPr>
              <p:grpSpPr>
                <a:xfrm rot="-1507870" flipH="1">
                  <a:off x="469" y="0"/>
                  <a:ext cx="516" cy="926"/>
                  <a:chOff x="0" y="0"/>
                  <a:chExt cx="1925" cy="3521"/>
                </a:xfrm>
              </p:grpSpPr>
              <p:sp>
                <p:nvSpPr>
                  <p:cNvPr id="30771" name="Freeform 110"/>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772" name="Freeform 111"/>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773" name="Freeform 112"/>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nvGrpSpPr>
                <p:cNvPr id="30774" name="组合 6199"/>
                <p:cNvGrpSpPr/>
                <p:nvPr/>
              </p:nvGrpSpPr>
              <p:grpSpPr>
                <a:xfrm rot="-1567628">
                  <a:off x="0" y="222"/>
                  <a:ext cx="516" cy="926"/>
                  <a:chOff x="0" y="0"/>
                  <a:chExt cx="1925" cy="3521"/>
                </a:xfrm>
              </p:grpSpPr>
              <p:sp>
                <p:nvSpPr>
                  <p:cNvPr id="30775" name="Freeform 114"/>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776" name="Freeform 115"/>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777" name="Freeform 116"/>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grpSp>
        <p:grpSp>
          <p:nvGrpSpPr>
            <p:cNvPr id="30778" name="组合 6203"/>
            <p:cNvGrpSpPr/>
            <p:nvPr/>
          </p:nvGrpSpPr>
          <p:grpSpPr>
            <a:xfrm>
              <a:off x="515" y="334"/>
              <a:ext cx="657" cy="767"/>
              <a:chOff x="0" y="0"/>
              <a:chExt cx="985" cy="1148"/>
            </a:xfrm>
          </p:grpSpPr>
          <p:grpSp>
            <p:nvGrpSpPr>
              <p:cNvPr id="30779" name="组合 6204"/>
              <p:cNvGrpSpPr/>
              <p:nvPr/>
            </p:nvGrpSpPr>
            <p:grpSpPr>
              <a:xfrm>
                <a:off x="0" y="0"/>
                <a:ext cx="985" cy="1148"/>
                <a:chOff x="0" y="0"/>
                <a:chExt cx="985" cy="1148"/>
              </a:xfrm>
            </p:grpSpPr>
            <p:grpSp>
              <p:nvGrpSpPr>
                <p:cNvPr id="30780" name="组合 6205"/>
                <p:cNvGrpSpPr/>
                <p:nvPr/>
              </p:nvGrpSpPr>
              <p:grpSpPr>
                <a:xfrm rot="-1507870" flipH="1">
                  <a:off x="469" y="0"/>
                  <a:ext cx="516" cy="926"/>
                  <a:chOff x="0" y="0"/>
                  <a:chExt cx="1925" cy="3521"/>
                </a:xfrm>
              </p:grpSpPr>
              <p:sp>
                <p:nvSpPr>
                  <p:cNvPr id="30781" name="Freeform 120"/>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782" name="Freeform 121"/>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783" name="Freeform 122"/>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nvGrpSpPr>
                <p:cNvPr id="30784" name="组合 6209"/>
                <p:cNvGrpSpPr/>
                <p:nvPr/>
              </p:nvGrpSpPr>
              <p:grpSpPr>
                <a:xfrm rot="-1567628">
                  <a:off x="0" y="222"/>
                  <a:ext cx="516" cy="926"/>
                  <a:chOff x="0" y="0"/>
                  <a:chExt cx="1925" cy="3521"/>
                </a:xfrm>
              </p:grpSpPr>
              <p:sp>
                <p:nvSpPr>
                  <p:cNvPr id="30785" name="Freeform 124"/>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786" name="Freeform 125"/>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787" name="Freeform 126"/>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grpSp>
            <p:nvGrpSpPr>
              <p:cNvPr id="30788" name="组合 6213"/>
              <p:cNvGrpSpPr/>
              <p:nvPr/>
            </p:nvGrpSpPr>
            <p:grpSpPr>
              <a:xfrm rot="1750193">
                <a:off x="180" y="214"/>
                <a:ext cx="617" cy="718"/>
                <a:chOff x="0" y="0"/>
                <a:chExt cx="985" cy="1148"/>
              </a:xfrm>
            </p:grpSpPr>
            <p:grpSp>
              <p:nvGrpSpPr>
                <p:cNvPr id="30789" name="组合 6214"/>
                <p:cNvGrpSpPr/>
                <p:nvPr/>
              </p:nvGrpSpPr>
              <p:grpSpPr>
                <a:xfrm rot="-1507870" flipH="1">
                  <a:off x="469" y="0"/>
                  <a:ext cx="516" cy="926"/>
                  <a:chOff x="0" y="0"/>
                  <a:chExt cx="1925" cy="3521"/>
                </a:xfrm>
              </p:grpSpPr>
              <p:sp>
                <p:nvSpPr>
                  <p:cNvPr id="30790" name="Freeform 129"/>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791" name="Freeform 130"/>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792" name="Freeform 131"/>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nvGrpSpPr>
                <p:cNvPr id="30793" name="组合 6218"/>
                <p:cNvGrpSpPr/>
                <p:nvPr/>
              </p:nvGrpSpPr>
              <p:grpSpPr>
                <a:xfrm rot="-1567628">
                  <a:off x="0" y="222"/>
                  <a:ext cx="516" cy="926"/>
                  <a:chOff x="0" y="0"/>
                  <a:chExt cx="1925" cy="3521"/>
                </a:xfrm>
              </p:grpSpPr>
              <p:sp>
                <p:nvSpPr>
                  <p:cNvPr id="30794" name="Freeform 133"/>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795" name="Freeform 134"/>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796" name="Freeform 135"/>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grpSp>
        <p:grpSp>
          <p:nvGrpSpPr>
            <p:cNvPr id="30797" name="组合 6222"/>
            <p:cNvGrpSpPr/>
            <p:nvPr/>
          </p:nvGrpSpPr>
          <p:grpSpPr>
            <a:xfrm>
              <a:off x="492" y="192"/>
              <a:ext cx="283" cy="328"/>
              <a:chOff x="0" y="0"/>
              <a:chExt cx="985" cy="1148"/>
            </a:xfrm>
          </p:grpSpPr>
          <p:grpSp>
            <p:nvGrpSpPr>
              <p:cNvPr id="30798" name="组合 6223"/>
              <p:cNvGrpSpPr/>
              <p:nvPr/>
            </p:nvGrpSpPr>
            <p:grpSpPr>
              <a:xfrm>
                <a:off x="0" y="0"/>
                <a:ext cx="985" cy="1148"/>
                <a:chOff x="0" y="0"/>
                <a:chExt cx="985" cy="1148"/>
              </a:xfrm>
            </p:grpSpPr>
            <p:grpSp>
              <p:nvGrpSpPr>
                <p:cNvPr id="30799" name="组合 6224"/>
                <p:cNvGrpSpPr/>
                <p:nvPr/>
              </p:nvGrpSpPr>
              <p:grpSpPr>
                <a:xfrm rot="-1507870" flipH="1">
                  <a:off x="469" y="0"/>
                  <a:ext cx="516" cy="926"/>
                  <a:chOff x="0" y="0"/>
                  <a:chExt cx="1925" cy="3521"/>
                </a:xfrm>
              </p:grpSpPr>
              <p:sp>
                <p:nvSpPr>
                  <p:cNvPr id="30800" name="Freeform 139"/>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801" name="Freeform 140"/>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802" name="Freeform 141"/>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nvGrpSpPr>
                <p:cNvPr id="30803" name="组合 6228"/>
                <p:cNvGrpSpPr/>
                <p:nvPr/>
              </p:nvGrpSpPr>
              <p:grpSpPr>
                <a:xfrm rot="-1567628">
                  <a:off x="0" y="222"/>
                  <a:ext cx="516" cy="926"/>
                  <a:chOff x="0" y="0"/>
                  <a:chExt cx="1925" cy="3521"/>
                </a:xfrm>
              </p:grpSpPr>
              <p:sp>
                <p:nvSpPr>
                  <p:cNvPr id="30804" name="Freeform 143"/>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805" name="Freeform 144"/>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0806" name="Freeform 145"/>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grpSp>
            <p:nvGrpSpPr>
              <p:cNvPr id="30807" name="组合 6232"/>
              <p:cNvGrpSpPr/>
              <p:nvPr/>
            </p:nvGrpSpPr>
            <p:grpSpPr>
              <a:xfrm rot="1750193">
                <a:off x="180" y="214"/>
                <a:ext cx="617" cy="718"/>
                <a:chOff x="0" y="0"/>
                <a:chExt cx="985" cy="1148"/>
              </a:xfrm>
            </p:grpSpPr>
            <p:grpSp>
              <p:nvGrpSpPr>
                <p:cNvPr id="30808" name="组合 6233"/>
                <p:cNvGrpSpPr/>
                <p:nvPr/>
              </p:nvGrpSpPr>
              <p:grpSpPr>
                <a:xfrm rot="-1507870" flipH="1">
                  <a:off x="469" y="0"/>
                  <a:ext cx="516" cy="926"/>
                  <a:chOff x="0" y="0"/>
                  <a:chExt cx="1925" cy="3521"/>
                </a:xfrm>
              </p:grpSpPr>
              <p:sp>
                <p:nvSpPr>
                  <p:cNvPr id="30809" name="Freeform 148"/>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810" name="Freeform 149"/>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811" name="Freeform 150"/>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nvGrpSpPr>
                <p:cNvPr id="30812" name="组合 6237"/>
                <p:cNvGrpSpPr/>
                <p:nvPr/>
              </p:nvGrpSpPr>
              <p:grpSpPr>
                <a:xfrm rot="-1567628">
                  <a:off x="0" y="222"/>
                  <a:ext cx="516" cy="926"/>
                  <a:chOff x="0" y="0"/>
                  <a:chExt cx="1925" cy="3521"/>
                </a:xfrm>
              </p:grpSpPr>
              <p:sp>
                <p:nvSpPr>
                  <p:cNvPr id="30813" name="Freeform 152"/>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814" name="Freeform 153"/>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0815" name="Freeform 154"/>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grpSp>
      </p:grpSp>
      <p:sp>
        <p:nvSpPr>
          <p:cNvPr id="33794" name="内容占位符 2"/>
          <p:cNvSpPr>
            <a:spLocks noGrp="1"/>
          </p:cNvSpPr>
          <p:nvPr>
            <p:ph/>
          </p:nvPr>
        </p:nvSpPr>
        <p:spPr>
          <a:xfrm>
            <a:off x="1410335" y="2749550"/>
            <a:ext cx="9188450" cy="1954530"/>
          </a:xfrm>
          <a:ln>
            <a:miter/>
          </a:ln>
        </p:spPr>
        <p:txBody>
          <a:bodyPr vert="horz" wrap="square" lIns="91440" tIns="45720" rIns="91440" bIns="45720" numCol="1" anchor="t" anchorCtr="0" compatLnSpc="1"/>
          <a:lstStyle/>
          <a:p>
            <a:pPr marL="0" marR="0" lvl="0" indent="0" algn="l" defTabSz="914400" rtl="0" eaLnBrk="1" fontAlgn="base" latinLnBrk="0" hangingPunct="1">
              <a:lnSpc>
                <a:spcPct val="120000"/>
              </a:lnSpc>
              <a:spcBef>
                <a:spcPct val="20000"/>
              </a:spcBef>
              <a:spcAft>
                <a:spcPct val="0"/>
              </a:spcAft>
              <a:buClr>
                <a:schemeClr val="tx2"/>
              </a:buClr>
              <a:buSzTx/>
              <a:buFont typeface="Wingdings" panose="05000000000000000000" pitchFamily="2" charset="2"/>
              <a:buNone/>
              <a:defRPr/>
            </a:pPr>
            <a:r>
              <a:rPr kumimoji="0" lang="en-US" altLang="zh-CN" sz="5400" b="1" i="0" u="none" strike="noStrike" kern="1200" cap="none" spc="0" normalizeH="0" baseline="0" noProof="1">
                <a:ln>
                  <a:noFill/>
                </a:ln>
                <a:solidFill>
                  <a:schemeClr val="tx1"/>
                </a:solidFill>
                <a:effectLst/>
                <a:uLnTx/>
                <a:uFillTx/>
                <a:latin typeface="宋体" panose="02010600030101010101" pitchFamily="2" charset="-122"/>
                <a:ea typeface="+mn-ea"/>
                <a:cs typeface="+mn-cs"/>
              </a:rPr>
              <a:t>  </a:t>
            </a:r>
            <a:r>
              <a:rPr kumimoji="0" lang="zh-CN" altLang="en-US" sz="5400" b="1" i="0" u="none" strike="noStrike" kern="1200" cap="none" spc="0" normalizeH="0" baseline="0" noProof="1">
                <a:ln>
                  <a:noFill/>
                </a:ln>
                <a:solidFill>
                  <a:schemeClr val="tx1"/>
                </a:solidFill>
                <a:effectLst/>
                <a:uLnTx/>
                <a:uFillTx/>
                <a:latin typeface="宋体" panose="02010600030101010101" pitchFamily="2" charset="-122"/>
                <a:ea typeface="+mn-ea"/>
                <a:cs typeface="+mn-cs"/>
              </a:rPr>
              <a:t>在生活中，如果遇到难以克服的困难和障碍，我们一般会产生挫折感。</a:t>
            </a:r>
            <a:endParaRPr kumimoji="0" lang="zh-CN" altLang="en-US" sz="5400" b="1" i="0" u="none" strike="noStrike" kern="1200" cap="none" spc="0" normalizeH="0" baseline="0" noProof="1">
              <a:ln>
                <a:noFill/>
              </a:ln>
              <a:solidFill>
                <a:schemeClr val="tx1"/>
              </a:solidFill>
              <a:effectLst/>
              <a:uLnTx/>
              <a:uFillTx/>
              <a:latin typeface="宋体" panose="02010600030101010101" pitchFamily="2" charset="-122"/>
              <a:ea typeface="+mn-ea"/>
              <a:cs typeface="+mn-cs"/>
            </a:endParaRPr>
          </a:p>
          <a:p>
            <a:pPr marL="0" marR="0" lvl="0" indent="0" algn="l" defTabSz="914400" rtl="0" eaLnBrk="1" fontAlgn="base" latinLnBrk="0" hangingPunct="1">
              <a:lnSpc>
                <a:spcPct val="120000"/>
              </a:lnSpc>
              <a:spcBef>
                <a:spcPct val="20000"/>
              </a:spcBef>
              <a:spcAft>
                <a:spcPct val="0"/>
              </a:spcAft>
              <a:buClr>
                <a:schemeClr val="tx2"/>
              </a:buClr>
              <a:buSzTx/>
              <a:buFont typeface="Wingdings" panose="05000000000000000000" pitchFamily="2" charset="2"/>
              <a:buNone/>
              <a:defRPr/>
            </a:pPr>
            <a:r>
              <a:rPr kumimoji="0" lang="zh-CN" altLang="en-US" sz="5400" b="1" i="0" u="none" strike="noStrike" kern="1200" cap="none" spc="0" normalizeH="0" baseline="0" noProof="1">
                <a:ln>
                  <a:noFill/>
                </a:ln>
                <a:solidFill>
                  <a:schemeClr val="tx1"/>
                </a:solidFill>
                <a:effectLst/>
                <a:uLnTx/>
                <a:uFillTx/>
                <a:latin typeface="宋体" panose="02010600030101010101" pitchFamily="2" charset="-122"/>
                <a:ea typeface="+mn-ea"/>
                <a:cs typeface="+mn-cs"/>
              </a:rPr>
              <a:t> </a:t>
            </a:r>
            <a:endParaRPr kumimoji="0" lang="zh-CN" altLang="en-US" sz="2800" b="1" i="0" u="none" strike="noStrike" kern="1200" cap="none" spc="0" normalizeH="0" baseline="0" noProof="1">
              <a:ln>
                <a:noFill/>
              </a:ln>
              <a:solidFill>
                <a:schemeClr val="tx1"/>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30000"/>
              </a:lnSpc>
              <a:spcBef>
                <a:spcPct val="20000"/>
              </a:spcBef>
              <a:spcAft>
                <a:spcPct val="0"/>
              </a:spcAft>
              <a:buClr>
                <a:schemeClr val="tx2"/>
              </a:buClr>
              <a:buSzTx/>
              <a:buFont typeface="Wingdings" panose="05000000000000000000" pitchFamily="2" charset="2"/>
              <a:buChar char="v"/>
              <a:defRPr/>
            </a:pPr>
            <a:endParaRPr kumimoji="0" lang="zh-CN" altLang="en-US" sz="2800" b="1" i="0" u="none" strike="noStrike" kern="1200" cap="none" spc="0" normalizeH="0" baseline="0" noProof="1">
              <a:ln>
                <a:noFill/>
              </a:ln>
              <a:solidFill>
                <a:schemeClr val="tx1"/>
              </a:solidFill>
              <a:effectLst/>
              <a:uLnTx/>
              <a:uFillTx/>
              <a:latin typeface="宋体" panose="02010600030101010101" pitchFamily="2" charset="-122"/>
              <a:ea typeface="+mn-ea"/>
              <a:cs typeface="+mn-cs"/>
            </a:endParaRPr>
          </a:p>
        </p:txBody>
      </p:sp>
      <p:sp>
        <p:nvSpPr>
          <p:cNvPr id="2" name="文本框 1"/>
          <p:cNvSpPr txBox="1"/>
          <p:nvPr/>
        </p:nvSpPr>
        <p:spPr>
          <a:xfrm>
            <a:off x="412115" y="1438910"/>
            <a:ext cx="11299190" cy="1310640"/>
          </a:xfrm>
          <a:prstGeom prst="rect">
            <a:avLst/>
          </a:prstGeom>
          <a:noFill/>
        </p:spPr>
        <p:txBody>
          <a:bodyPr wrap="square" rtlCol="0" anchor="t">
            <a:spAutoFit/>
          </a:bodyPr>
          <a:p>
            <a:r>
              <a:rPr lang="zh-CN" altLang="en-US" sz="8000">
                <a:solidFill>
                  <a:srgbClr val="FF0000"/>
                </a:solidFill>
                <a:latin typeface="华文行楷" panose="02010800040101010101" pitchFamily="2" charset="-122"/>
                <a:ea typeface="华文行楷" panose="02010800040101010101" pitchFamily="2" charset="-122"/>
              </a:rPr>
              <a:t>人生不如意事</a:t>
            </a:r>
            <a:r>
              <a:rPr lang="en-US" altLang="zh-CN" sz="8000">
                <a:solidFill>
                  <a:srgbClr val="FF0000"/>
                </a:solidFill>
                <a:latin typeface="华文行楷" panose="02010800040101010101" pitchFamily="2" charset="-122"/>
                <a:ea typeface="华文行楷" panose="02010800040101010101" pitchFamily="2" charset="-122"/>
              </a:rPr>
              <a:t>,</a:t>
            </a:r>
            <a:r>
              <a:rPr lang="zh-CN" altLang="en-US" sz="8000">
                <a:solidFill>
                  <a:srgbClr val="FF0000"/>
                </a:solidFill>
                <a:latin typeface="华文行楷" panose="02010800040101010101" pitchFamily="2" charset="-122"/>
                <a:ea typeface="华文行楷" panose="02010800040101010101" pitchFamily="2" charset="-122"/>
              </a:rPr>
              <a:t>十有八九。</a:t>
            </a:r>
            <a:endParaRPr lang="zh-CN" altLang="en-US" sz="8000">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1" name="Picture 2" descr="http://img1.she.thirsight.com/files/tsd/201204/10/13340430407227.jpg"/>
          <p:cNvPicPr>
            <a:picLocks noChangeAspect="1"/>
          </p:cNvPicPr>
          <p:nvPr/>
        </p:nvPicPr>
        <p:blipFill>
          <a:blip r:embed="rId1"/>
          <a:stretch>
            <a:fillRect/>
          </a:stretch>
        </p:blipFill>
        <p:spPr>
          <a:xfrm>
            <a:off x="5662613" y="3206750"/>
            <a:ext cx="4627562" cy="3187700"/>
          </a:xfrm>
          <a:prstGeom prst="rect">
            <a:avLst/>
          </a:prstGeom>
          <a:noFill/>
          <a:ln w="9525">
            <a:noFill/>
          </a:ln>
        </p:spPr>
      </p:pic>
      <p:sp>
        <p:nvSpPr>
          <p:cNvPr id="11267" name="云形标注 6"/>
          <p:cNvSpPr/>
          <p:nvPr/>
        </p:nvSpPr>
        <p:spPr>
          <a:xfrm>
            <a:off x="2095500" y="1000125"/>
            <a:ext cx="5000625" cy="2928938"/>
          </a:xfrm>
          <a:prstGeom prst="cloudCallout">
            <a:avLst>
              <a:gd name="adj1" fmla="val 50375"/>
              <a:gd name="adj2" fmla="val 40847"/>
            </a:avLst>
          </a:prstGeom>
          <a:solidFill>
            <a:srgbClr val="CCEAE0"/>
          </a:solidFill>
          <a:ln w="25400" cap="flat" cmpd="sng">
            <a:solidFill>
              <a:srgbClr val="52809E"/>
            </a:solidFill>
            <a:prstDash val="solid"/>
            <a:round/>
            <a:headEnd type="none" w="med" len="med"/>
            <a:tailEnd type="none" w="med" len="med"/>
          </a:ln>
        </p:spPr>
        <p:txBody>
          <a:bodyPr anchor="ctr"/>
          <a:p>
            <a:pPr lvl="0" eaLnBrk="0" hangingPunct="0">
              <a:buFont typeface="Arial" panose="020B0604020202020204" pitchFamily="34" charset="0"/>
              <a:buNone/>
            </a:pPr>
            <a:r>
              <a:rPr lang="zh-CN" altLang="en-US" sz="4000" dirty="0">
                <a:latin typeface="楷体" panose="02010609060101010101" pitchFamily="49" charset="-122"/>
                <a:ea typeface="楷体" panose="02010609060101010101" pitchFamily="49" charset="-122"/>
              </a:rPr>
              <a:t>挫折是由什么因素造成的？</a:t>
            </a:r>
            <a:endParaRPr lang="zh-CN" altLang="en-US" sz="4000" dirty="0">
              <a:latin typeface="楷体" panose="02010609060101010101" pitchFamily="49" charset="-122"/>
              <a:ea typeface="楷体" panose="02010609060101010101" pitchFamily="49" charset="-122"/>
            </a:endParaRPr>
          </a:p>
        </p:txBody>
      </p:sp>
      <p:grpSp>
        <p:nvGrpSpPr>
          <p:cNvPr id="35843" name="组合 11267"/>
          <p:cNvGrpSpPr/>
          <p:nvPr/>
        </p:nvGrpSpPr>
        <p:grpSpPr>
          <a:xfrm>
            <a:off x="1620838" y="5383213"/>
            <a:ext cx="1503362" cy="1398587"/>
            <a:chOff x="0" y="0"/>
            <a:chExt cx="1187" cy="1104"/>
          </a:xfrm>
        </p:grpSpPr>
        <p:grpSp>
          <p:nvGrpSpPr>
            <p:cNvPr id="35844" name="组合 11268"/>
            <p:cNvGrpSpPr/>
            <p:nvPr/>
          </p:nvGrpSpPr>
          <p:grpSpPr>
            <a:xfrm rot="1159935" flipV="1">
              <a:off x="359" y="452"/>
              <a:ext cx="131" cy="127"/>
              <a:chOff x="0" y="0"/>
              <a:chExt cx="364" cy="359"/>
            </a:xfrm>
          </p:grpSpPr>
          <p:grpSp>
            <p:nvGrpSpPr>
              <p:cNvPr id="35845" name="组合 11269"/>
              <p:cNvGrpSpPr/>
              <p:nvPr/>
            </p:nvGrpSpPr>
            <p:grpSpPr>
              <a:xfrm rot="-310876" flipH="1">
                <a:off x="180" y="0"/>
                <a:ext cx="184" cy="336"/>
                <a:chOff x="0" y="0"/>
                <a:chExt cx="1925" cy="3521"/>
              </a:xfrm>
            </p:grpSpPr>
            <p:sp>
              <p:nvSpPr>
                <p:cNvPr id="35846" name="Freeform 64"/>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47" name="Freeform 65"/>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48" name="Freeform 66"/>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nvGrpSpPr>
              <p:cNvPr id="35849" name="组合 11273"/>
              <p:cNvGrpSpPr/>
              <p:nvPr/>
            </p:nvGrpSpPr>
            <p:grpSpPr>
              <a:xfrm rot="-407695">
                <a:off x="0" y="23"/>
                <a:ext cx="184" cy="336"/>
                <a:chOff x="0" y="0"/>
                <a:chExt cx="1925" cy="3521"/>
              </a:xfrm>
            </p:grpSpPr>
            <p:sp>
              <p:nvSpPr>
                <p:cNvPr id="35850" name="Freeform 68"/>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51" name="Freeform 69"/>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52" name="Freeform 70"/>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grpSp>
          <p:nvGrpSpPr>
            <p:cNvPr id="35853" name="组合 11277"/>
            <p:cNvGrpSpPr/>
            <p:nvPr/>
          </p:nvGrpSpPr>
          <p:grpSpPr>
            <a:xfrm rot="1159935" flipV="1">
              <a:off x="287" y="2"/>
              <a:ext cx="172" cy="167"/>
              <a:chOff x="0" y="0"/>
              <a:chExt cx="364" cy="359"/>
            </a:xfrm>
          </p:grpSpPr>
          <p:grpSp>
            <p:nvGrpSpPr>
              <p:cNvPr id="35854" name="组合 11278"/>
              <p:cNvGrpSpPr/>
              <p:nvPr/>
            </p:nvGrpSpPr>
            <p:grpSpPr>
              <a:xfrm rot="-310876" flipH="1">
                <a:off x="180" y="0"/>
                <a:ext cx="184" cy="336"/>
                <a:chOff x="0" y="0"/>
                <a:chExt cx="1925" cy="3521"/>
              </a:xfrm>
            </p:grpSpPr>
            <p:sp>
              <p:nvSpPr>
                <p:cNvPr id="35855" name="Freeform 73"/>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sp>
              <p:nvSpPr>
                <p:cNvPr id="35856" name="Freeform 74"/>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sp>
              <p:nvSpPr>
                <p:cNvPr id="35857" name="Freeform 75"/>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grpSp>
          <p:grpSp>
            <p:nvGrpSpPr>
              <p:cNvPr id="35858" name="组合 11282"/>
              <p:cNvGrpSpPr/>
              <p:nvPr/>
            </p:nvGrpSpPr>
            <p:grpSpPr>
              <a:xfrm rot="-407695">
                <a:off x="0" y="23"/>
                <a:ext cx="184" cy="336"/>
                <a:chOff x="0" y="0"/>
                <a:chExt cx="1925" cy="3521"/>
              </a:xfrm>
            </p:grpSpPr>
            <p:sp>
              <p:nvSpPr>
                <p:cNvPr id="35859" name="Freeform 77"/>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sp>
              <p:nvSpPr>
                <p:cNvPr id="35860" name="Freeform 78"/>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sp>
              <p:nvSpPr>
                <p:cNvPr id="35861" name="Freeform 79"/>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39999"/>
                  </a:schemeClr>
                </a:solidFill>
                <a:ln w="9525">
                  <a:noFill/>
                </a:ln>
              </p:spPr>
              <p:txBody>
                <a:bodyPr/>
                <a:p>
                  <a:endParaRPr lang="zh-CN" altLang="en-US"/>
                </a:p>
              </p:txBody>
            </p:sp>
          </p:grpSp>
        </p:grpSp>
        <p:grpSp>
          <p:nvGrpSpPr>
            <p:cNvPr id="35862" name="组合 11286"/>
            <p:cNvGrpSpPr/>
            <p:nvPr/>
          </p:nvGrpSpPr>
          <p:grpSpPr>
            <a:xfrm rot="-2621212" flipV="1">
              <a:off x="1" y="97"/>
              <a:ext cx="470" cy="457"/>
              <a:chOff x="0" y="0"/>
              <a:chExt cx="364" cy="359"/>
            </a:xfrm>
          </p:grpSpPr>
          <p:grpSp>
            <p:nvGrpSpPr>
              <p:cNvPr id="35863" name="组合 11287"/>
              <p:cNvGrpSpPr/>
              <p:nvPr/>
            </p:nvGrpSpPr>
            <p:grpSpPr>
              <a:xfrm rot="-310876" flipH="1">
                <a:off x="180" y="0"/>
                <a:ext cx="184" cy="336"/>
                <a:chOff x="0" y="0"/>
                <a:chExt cx="1925" cy="3521"/>
              </a:xfrm>
            </p:grpSpPr>
            <p:sp>
              <p:nvSpPr>
                <p:cNvPr id="35864" name="Freeform 82"/>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65" name="Freeform 83"/>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66" name="Freeform 84"/>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nvGrpSpPr>
              <p:cNvPr id="35867" name="组合 11291"/>
              <p:cNvGrpSpPr/>
              <p:nvPr/>
            </p:nvGrpSpPr>
            <p:grpSpPr>
              <a:xfrm rot="-407695">
                <a:off x="0" y="23"/>
                <a:ext cx="184" cy="336"/>
                <a:chOff x="0" y="0"/>
                <a:chExt cx="1925" cy="3521"/>
              </a:xfrm>
            </p:grpSpPr>
            <p:sp>
              <p:nvSpPr>
                <p:cNvPr id="35868" name="Freeform 86"/>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69" name="Freeform 87"/>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70" name="Freeform 88"/>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grpSp>
          <p:nvGrpSpPr>
            <p:cNvPr id="35871" name="组合 11295"/>
            <p:cNvGrpSpPr/>
            <p:nvPr/>
          </p:nvGrpSpPr>
          <p:grpSpPr>
            <a:xfrm rot="-4516111" flipV="1">
              <a:off x="672" y="82"/>
              <a:ext cx="127" cy="125"/>
              <a:chOff x="0" y="0"/>
              <a:chExt cx="364" cy="359"/>
            </a:xfrm>
          </p:grpSpPr>
          <p:grpSp>
            <p:nvGrpSpPr>
              <p:cNvPr id="35872" name="组合 11296"/>
              <p:cNvGrpSpPr/>
              <p:nvPr/>
            </p:nvGrpSpPr>
            <p:grpSpPr>
              <a:xfrm rot="-310876" flipH="1">
                <a:off x="180" y="0"/>
                <a:ext cx="184" cy="336"/>
                <a:chOff x="0" y="0"/>
                <a:chExt cx="1925" cy="3521"/>
              </a:xfrm>
            </p:grpSpPr>
            <p:sp>
              <p:nvSpPr>
                <p:cNvPr id="35873" name="Freeform 91"/>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74" name="Freeform 92"/>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75" name="Freeform 93"/>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nvGrpSpPr>
              <p:cNvPr id="35876" name="组合 11300"/>
              <p:cNvGrpSpPr/>
              <p:nvPr/>
            </p:nvGrpSpPr>
            <p:grpSpPr>
              <a:xfrm rot="-407695">
                <a:off x="0" y="23"/>
                <a:ext cx="184" cy="336"/>
                <a:chOff x="0" y="0"/>
                <a:chExt cx="1925" cy="3521"/>
              </a:xfrm>
            </p:grpSpPr>
            <p:sp>
              <p:nvSpPr>
                <p:cNvPr id="35877" name="Freeform 95"/>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78" name="Freeform 96"/>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sp>
              <p:nvSpPr>
                <p:cNvPr id="35879" name="Freeform 97"/>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solidFill>
                <a:ln w="9525">
                  <a:noFill/>
                </a:ln>
              </p:spPr>
              <p:txBody>
                <a:bodyPr/>
                <a:p>
                  <a:endParaRPr lang="zh-CN" altLang="en-US"/>
                </a:p>
              </p:txBody>
            </p:sp>
          </p:grpSp>
        </p:grpSp>
        <p:grpSp>
          <p:nvGrpSpPr>
            <p:cNvPr id="35880" name="组合 11304"/>
            <p:cNvGrpSpPr/>
            <p:nvPr/>
          </p:nvGrpSpPr>
          <p:grpSpPr>
            <a:xfrm rot="1462908">
              <a:off x="830" y="110"/>
              <a:ext cx="280" cy="351"/>
              <a:chOff x="0" y="0"/>
              <a:chExt cx="985" cy="1148"/>
            </a:xfrm>
          </p:grpSpPr>
          <p:grpSp>
            <p:nvGrpSpPr>
              <p:cNvPr id="35881" name="组合 11305"/>
              <p:cNvGrpSpPr/>
              <p:nvPr/>
            </p:nvGrpSpPr>
            <p:grpSpPr>
              <a:xfrm>
                <a:off x="0" y="0"/>
                <a:ext cx="985" cy="1148"/>
                <a:chOff x="0" y="0"/>
                <a:chExt cx="985" cy="1148"/>
              </a:xfrm>
            </p:grpSpPr>
            <p:grpSp>
              <p:nvGrpSpPr>
                <p:cNvPr id="35882" name="组合 11306"/>
                <p:cNvGrpSpPr/>
                <p:nvPr/>
              </p:nvGrpSpPr>
              <p:grpSpPr>
                <a:xfrm rot="-1507870" flipH="1">
                  <a:off x="469" y="0"/>
                  <a:ext cx="516" cy="926"/>
                  <a:chOff x="0" y="0"/>
                  <a:chExt cx="1925" cy="3521"/>
                </a:xfrm>
              </p:grpSpPr>
              <p:sp>
                <p:nvSpPr>
                  <p:cNvPr id="35883" name="Freeform 101"/>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884" name="Freeform 102"/>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885" name="Freeform 103"/>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nvGrpSpPr>
                <p:cNvPr id="35886" name="组合 11310"/>
                <p:cNvGrpSpPr/>
                <p:nvPr/>
              </p:nvGrpSpPr>
              <p:grpSpPr>
                <a:xfrm rot="-1567628">
                  <a:off x="0" y="222"/>
                  <a:ext cx="516" cy="926"/>
                  <a:chOff x="0" y="0"/>
                  <a:chExt cx="1925" cy="3521"/>
                </a:xfrm>
              </p:grpSpPr>
              <p:sp>
                <p:nvSpPr>
                  <p:cNvPr id="35887" name="Freeform 105"/>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888" name="Freeform 106"/>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889" name="Freeform 107"/>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grpSp>
            <p:nvGrpSpPr>
              <p:cNvPr id="35890" name="组合 11314"/>
              <p:cNvGrpSpPr/>
              <p:nvPr/>
            </p:nvGrpSpPr>
            <p:grpSpPr>
              <a:xfrm rot="1750193">
                <a:off x="180" y="214"/>
                <a:ext cx="617" cy="718"/>
                <a:chOff x="0" y="0"/>
                <a:chExt cx="985" cy="1148"/>
              </a:xfrm>
            </p:grpSpPr>
            <p:grpSp>
              <p:nvGrpSpPr>
                <p:cNvPr id="35891" name="组合 11315"/>
                <p:cNvGrpSpPr/>
                <p:nvPr/>
              </p:nvGrpSpPr>
              <p:grpSpPr>
                <a:xfrm rot="-1507870" flipH="1">
                  <a:off x="469" y="0"/>
                  <a:ext cx="516" cy="926"/>
                  <a:chOff x="0" y="0"/>
                  <a:chExt cx="1925" cy="3521"/>
                </a:xfrm>
              </p:grpSpPr>
              <p:sp>
                <p:nvSpPr>
                  <p:cNvPr id="35892" name="Freeform 110"/>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893" name="Freeform 111"/>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894" name="Freeform 112"/>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nvGrpSpPr>
                <p:cNvPr id="35895" name="组合 11319"/>
                <p:cNvGrpSpPr/>
                <p:nvPr/>
              </p:nvGrpSpPr>
              <p:grpSpPr>
                <a:xfrm rot="-1567628">
                  <a:off x="0" y="222"/>
                  <a:ext cx="516" cy="926"/>
                  <a:chOff x="0" y="0"/>
                  <a:chExt cx="1925" cy="3521"/>
                </a:xfrm>
              </p:grpSpPr>
              <p:sp>
                <p:nvSpPr>
                  <p:cNvPr id="35896" name="Freeform 114"/>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897" name="Freeform 115"/>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898" name="Freeform 116"/>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grpSp>
        <p:grpSp>
          <p:nvGrpSpPr>
            <p:cNvPr id="35899" name="组合 11323"/>
            <p:cNvGrpSpPr/>
            <p:nvPr/>
          </p:nvGrpSpPr>
          <p:grpSpPr>
            <a:xfrm>
              <a:off x="515" y="334"/>
              <a:ext cx="657" cy="767"/>
              <a:chOff x="0" y="0"/>
              <a:chExt cx="985" cy="1148"/>
            </a:xfrm>
          </p:grpSpPr>
          <p:grpSp>
            <p:nvGrpSpPr>
              <p:cNvPr id="35900" name="组合 11324"/>
              <p:cNvGrpSpPr/>
              <p:nvPr/>
            </p:nvGrpSpPr>
            <p:grpSpPr>
              <a:xfrm>
                <a:off x="0" y="0"/>
                <a:ext cx="985" cy="1148"/>
                <a:chOff x="0" y="0"/>
                <a:chExt cx="985" cy="1148"/>
              </a:xfrm>
            </p:grpSpPr>
            <p:grpSp>
              <p:nvGrpSpPr>
                <p:cNvPr id="35901" name="组合 11325"/>
                <p:cNvGrpSpPr/>
                <p:nvPr/>
              </p:nvGrpSpPr>
              <p:grpSpPr>
                <a:xfrm rot="-1507870" flipH="1">
                  <a:off x="469" y="0"/>
                  <a:ext cx="516" cy="926"/>
                  <a:chOff x="0" y="0"/>
                  <a:chExt cx="1925" cy="3521"/>
                </a:xfrm>
              </p:grpSpPr>
              <p:sp>
                <p:nvSpPr>
                  <p:cNvPr id="35902" name="Freeform 120"/>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903" name="Freeform 121"/>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904" name="Freeform 122"/>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nvGrpSpPr>
                <p:cNvPr id="35905" name="组合 11329"/>
                <p:cNvGrpSpPr/>
                <p:nvPr/>
              </p:nvGrpSpPr>
              <p:grpSpPr>
                <a:xfrm rot="-1567628">
                  <a:off x="0" y="222"/>
                  <a:ext cx="516" cy="926"/>
                  <a:chOff x="0" y="0"/>
                  <a:chExt cx="1925" cy="3521"/>
                </a:xfrm>
              </p:grpSpPr>
              <p:sp>
                <p:nvSpPr>
                  <p:cNvPr id="35906" name="Freeform 124"/>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907" name="Freeform 125"/>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908" name="Freeform 126"/>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grpSp>
            <p:nvGrpSpPr>
              <p:cNvPr id="35909" name="组合 11333"/>
              <p:cNvGrpSpPr/>
              <p:nvPr/>
            </p:nvGrpSpPr>
            <p:grpSpPr>
              <a:xfrm rot="1750193">
                <a:off x="180" y="214"/>
                <a:ext cx="617" cy="718"/>
                <a:chOff x="0" y="0"/>
                <a:chExt cx="985" cy="1148"/>
              </a:xfrm>
            </p:grpSpPr>
            <p:grpSp>
              <p:nvGrpSpPr>
                <p:cNvPr id="35910" name="组合 11334"/>
                <p:cNvGrpSpPr/>
                <p:nvPr/>
              </p:nvGrpSpPr>
              <p:grpSpPr>
                <a:xfrm rot="-1507870" flipH="1">
                  <a:off x="469" y="0"/>
                  <a:ext cx="516" cy="926"/>
                  <a:chOff x="0" y="0"/>
                  <a:chExt cx="1925" cy="3521"/>
                </a:xfrm>
              </p:grpSpPr>
              <p:sp>
                <p:nvSpPr>
                  <p:cNvPr id="35911" name="Freeform 129"/>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912" name="Freeform 130"/>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913" name="Freeform 131"/>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nvGrpSpPr>
                <p:cNvPr id="35914" name="组合 11338"/>
                <p:cNvGrpSpPr/>
                <p:nvPr/>
              </p:nvGrpSpPr>
              <p:grpSpPr>
                <a:xfrm rot="-1567628">
                  <a:off x="0" y="222"/>
                  <a:ext cx="516" cy="926"/>
                  <a:chOff x="0" y="0"/>
                  <a:chExt cx="1925" cy="3521"/>
                </a:xfrm>
              </p:grpSpPr>
              <p:sp>
                <p:nvSpPr>
                  <p:cNvPr id="35915" name="Freeform 133"/>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916" name="Freeform 134"/>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917" name="Freeform 135"/>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grpSp>
        <p:grpSp>
          <p:nvGrpSpPr>
            <p:cNvPr id="35918" name="组合 11342"/>
            <p:cNvGrpSpPr/>
            <p:nvPr/>
          </p:nvGrpSpPr>
          <p:grpSpPr>
            <a:xfrm>
              <a:off x="492" y="192"/>
              <a:ext cx="283" cy="328"/>
              <a:chOff x="0" y="0"/>
              <a:chExt cx="985" cy="1148"/>
            </a:xfrm>
          </p:grpSpPr>
          <p:grpSp>
            <p:nvGrpSpPr>
              <p:cNvPr id="35919" name="组合 11343"/>
              <p:cNvGrpSpPr/>
              <p:nvPr/>
            </p:nvGrpSpPr>
            <p:grpSpPr>
              <a:xfrm>
                <a:off x="0" y="0"/>
                <a:ext cx="985" cy="1148"/>
                <a:chOff x="0" y="0"/>
                <a:chExt cx="985" cy="1148"/>
              </a:xfrm>
            </p:grpSpPr>
            <p:grpSp>
              <p:nvGrpSpPr>
                <p:cNvPr id="35920" name="组合 11344"/>
                <p:cNvGrpSpPr/>
                <p:nvPr/>
              </p:nvGrpSpPr>
              <p:grpSpPr>
                <a:xfrm rot="-1507870" flipH="1">
                  <a:off x="469" y="0"/>
                  <a:ext cx="516" cy="926"/>
                  <a:chOff x="0" y="0"/>
                  <a:chExt cx="1925" cy="3521"/>
                </a:xfrm>
              </p:grpSpPr>
              <p:sp>
                <p:nvSpPr>
                  <p:cNvPr id="35921" name="Freeform 139"/>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922" name="Freeform 140"/>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923" name="Freeform 141"/>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nvGrpSpPr>
                <p:cNvPr id="35924" name="组合 11348"/>
                <p:cNvGrpSpPr/>
                <p:nvPr/>
              </p:nvGrpSpPr>
              <p:grpSpPr>
                <a:xfrm rot="-1567628">
                  <a:off x="0" y="222"/>
                  <a:ext cx="516" cy="926"/>
                  <a:chOff x="0" y="0"/>
                  <a:chExt cx="1925" cy="3521"/>
                </a:xfrm>
              </p:grpSpPr>
              <p:sp>
                <p:nvSpPr>
                  <p:cNvPr id="35925" name="Freeform 143"/>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926" name="Freeform 144"/>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sp>
                <p:nvSpPr>
                  <p:cNvPr id="35927" name="Freeform 145"/>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50195"/>
                    </a:schemeClr>
                  </a:solidFill>
                  <a:ln w="9525">
                    <a:noFill/>
                  </a:ln>
                </p:spPr>
                <p:txBody>
                  <a:bodyPr/>
                  <a:p>
                    <a:endParaRPr lang="zh-CN" altLang="en-US"/>
                  </a:p>
                </p:txBody>
              </p:sp>
            </p:grpSp>
          </p:grpSp>
          <p:grpSp>
            <p:nvGrpSpPr>
              <p:cNvPr id="35928" name="组合 11352"/>
              <p:cNvGrpSpPr/>
              <p:nvPr/>
            </p:nvGrpSpPr>
            <p:grpSpPr>
              <a:xfrm rot="1750193">
                <a:off x="180" y="214"/>
                <a:ext cx="617" cy="718"/>
                <a:chOff x="0" y="0"/>
                <a:chExt cx="985" cy="1148"/>
              </a:xfrm>
            </p:grpSpPr>
            <p:grpSp>
              <p:nvGrpSpPr>
                <p:cNvPr id="35929" name="组合 11353"/>
                <p:cNvGrpSpPr/>
                <p:nvPr/>
              </p:nvGrpSpPr>
              <p:grpSpPr>
                <a:xfrm rot="-1507870" flipH="1">
                  <a:off x="469" y="0"/>
                  <a:ext cx="516" cy="926"/>
                  <a:chOff x="0" y="0"/>
                  <a:chExt cx="1925" cy="3521"/>
                </a:xfrm>
              </p:grpSpPr>
              <p:sp>
                <p:nvSpPr>
                  <p:cNvPr id="35930" name="Freeform 148"/>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931" name="Freeform 149"/>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932" name="Freeform 150"/>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nvGrpSpPr>
                <p:cNvPr id="35933" name="组合 11357"/>
                <p:cNvGrpSpPr/>
                <p:nvPr/>
              </p:nvGrpSpPr>
              <p:grpSpPr>
                <a:xfrm rot="-1567628">
                  <a:off x="0" y="222"/>
                  <a:ext cx="516" cy="926"/>
                  <a:chOff x="0" y="0"/>
                  <a:chExt cx="1925" cy="3521"/>
                </a:xfrm>
              </p:grpSpPr>
              <p:sp>
                <p:nvSpPr>
                  <p:cNvPr id="35934" name="Freeform 152"/>
                  <p:cNvSpPr/>
                  <p:nvPr/>
                </p:nvSpPr>
                <p:spPr>
                  <a:xfrm>
                    <a:off x="693" y="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935" name="Freeform 153"/>
                  <p:cNvSpPr/>
                  <p:nvPr/>
                </p:nvSpPr>
                <p:spPr>
                  <a:xfrm rot="-3441482">
                    <a:off x="232" y="930"/>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sp>
                <p:nvSpPr>
                  <p:cNvPr id="35936" name="Freeform 154"/>
                  <p:cNvSpPr/>
                  <p:nvPr/>
                </p:nvSpPr>
                <p:spPr>
                  <a:xfrm flipV="1">
                    <a:off x="682" y="1824"/>
                    <a:ext cx="1232" cy="1697"/>
                  </a:xfrm>
                  <a:custGeom>
                    <a:avLst/>
                    <a:gdLst/>
                    <a:ahLst/>
                    <a:cxnLst>
                      <a:cxn ang="0">
                        <a:pos x="1212" y="1697"/>
                      </a:cxn>
                      <a:cxn ang="0">
                        <a:pos x="335" y="951"/>
                      </a:cxn>
                      <a:cxn ang="0">
                        <a:pos x="167" y="47"/>
                      </a:cxn>
                      <a:cxn ang="0">
                        <a:pos x="910" y="545"/>
                      </a:cxn>
                      <a:cxn ang="0">
                        <a:pos x="1212" y="1697"/>
                      </a:cxn>
                    </a:cxnLst>
                    <a:pathLst>
                      <a:path w="1232" h="1697">
                        <a:moveTo>
                          <a:pt x="1212" y="1697"/>
                        </a:moveTo>
                        <a:cubicBezTo>
                          <a:pt x="1024" y="1657"/>
                          <a:pt x="536" y="1219"/>
                          <a:pt x="335" y="951"/>
                        </a:cubicBezTo>
                        <a:cubicBezTo>
                          <a:pt x="228" y="817"/>
                          <a:pt x="0" y="389"/>
                          <a:pt x="167" y="47"/>
                        </a:cubicBezTo>
                        <a:cubicBezTo>
                          <a:pt x="488" y="0"/>
                          <a:pt x="762" y="306"/>
                          <a:pt x="910" y="545"/>
                        </a:cubicBezTo>
                        <a:cubicBezTo>
                          <a:pt x="1058" y="784"/>
                          <a:pt x="1232" y="1517"/>
                          <a:pt x="1212" y="1697"/>
                        </a:cubicBezTo>
                        <a:close/>
                      </a:path>
                    </a:pathLst>
                  </a:custGeom>
                  <a:solidFill>
                    <a:schemeClr val="tx2">
                      <a:alpha val="89803"/>
                    </a:schemeClr>
                  </a:solidFill>
                  <a:ln w="9525">
                    <a:noFill/>
                  </a:ln>
                </p:spPr>
                <p:txBody>
                  <a:bodyPr/>
                  <a:p>
                    <a:endParaRPr lang="zh-CN" altLang="en-US"/>
                  </a:p>
                </p:txBody>
              </p:sp>
            </p:gr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fade">
                                      <p:cBhvr>
                                        <p:cTn id="7" dur="1600" decel="100000"/>
                                        <p:tgtEl>
                                          <p:spTgt spid="11267"/>
                                        </p:tgtEl>
                                      </p:cBhvr>
                                    </p:animEffect>
                                    <p:anim calcmode="lin" valueType="num">
                                      <p:cBhvr>
                                        <p:cTn id="8" dur="1600" decel="100000" fill="hold"/>
                                        <p:tgtEl>
                                          <p:spTgt spid="11267"/>
                                        </p:tgtEl>
                                        <p:attrNameLst>
                                          <p:attrName>style.rotation</p:attrName>
                                        </p:attrNameLst>
                                      </p:cBhvr>
                                      <p:tavLst>
                                        <p:tav tm="0">
                                          <p:val>
                                            <p:fltVal val="-90.000000"/>
                                          </p:val>
                                        </p:tav>
                                        <p:tav tm="100000">
                                          <p:val>
                                            <p:fltVal val="0.000000"/>
                                          </p:val>
                                        </p:tav>
                                      </p:tavLst>
                                    </p:anim>
                                    <p:anim calcmode="lin" valueType="num">
                                      <p:cBhvr>
                                        <p:cTn id="9" dur="1600" decel="100000" fill="hold"/>
                                        <p:tgtEl>
                                          <p:spTgt spid="11267"/>
                                        </p:tgtEl>
                                        <p:attrNameLst>
                                          <p:attrName>ppt_x</p:attrName>
                                        </p:attrNameLst>
                                      </p:cBhvr>
                                      <p:tavLst>
                                        <p:tav tm="0">
                                          <p:val>
                                            <p:strVal val="#ppt_x+0.4"/>
                                          </p:val>
                                        </p:tav>
                                        <p:tav tm="100000">
                                          <p:val>
                                            <p:strVal val="#ppt_x-0.05"/>
                                          </p:val>
                                        </p:tav>
                                      </p:tavLst>
                                    </p:anim>
                                    <p:anim calcmode="lin" valueType="num">
                                      <p:cBhvr>
                                        <p:cTn id="10" dur="1600" decel="100000" fill="hold"/>
                                        <p:tgtEl>
                                          <p:spTgt spid="11267"/>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11267"/>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1126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ldLvl="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Edge">
  <a:themeElements>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4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cean">
  <a:themeElements>
    <a:clrScheme name="">
      <a:dk1>
        <a:srgbClr val="FFFFFF"/>
      </a:dk1>
      <a:lt1>
        <a:srgbClr val="5D93FF"/>
      </a:lt1>
      <a:dk2>
        <a:srgbClr val="FFFFFF"/>
      </a:dk2>
      <a:lt2>
        <a:srgbClr val="000066"/>
      </a:lt2>
      <a:accent1>
        <a:srgbClr val="6666FF"/>
      </a:accent1>
      <a:accent2>
        <a:srgbClr val="9999FF"/>
      </a:accent2>
      <a:accent3>
        <a:srgbClr val="B6C8FF"/>
      </a:accent3>
      <a:accent4>
        <a:srgbClr val="DCDCDC"/>
      </a:accent4>
      <a:accent5>
        <a:srgbClr val="B9B9FF"/>
      </a:accent5>
      <a:accent6>
        <a:srgbClr val="8989E5"/>
      </a:accent6>
      <a:hlink>
        <a:srgbClr val="FF3300"/>
      </a:hlink>
      <a:folHlink>
        <a:srgbClr val="FF99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9">
  <a:themeElements>
    <a:clrScheme name="">
      <a:dk1>
        <a:srgbClr val="000000"/>
      </a:dk1>
      <a:lt1>
        <a:srgbClr val="FFFFFF"/>
      </a:lt1>
      <a:dk2>
        <a:srgbClr val="C889CD"/>
      </a:dk2>
      <a:lt2>
        <a:srgbClr val="DED9CC"/>
      </a:lt2>
      <a:accent1>
        <a:srgbClr val="72AFD8"/>
      </a:accent1>
      <a:accent2>
        <a:srgbClr val="80CAB1"/>
      </a:accent2>
      <a:accent3>
        <a:srgbClr val="FFFFFF"/>
      </a:accent3>
      <a:accent4>
        <a:srgbClr val="000000"/>
      </a:accent4>
      <a:accent5>
        <a:srgbClr val="BCD3E8"/>
      </a:accent5>
      <a:accent6>
        <a:srgbClr val="72B59E"/>
      </a:accent6>
      <a:hlink>
        <a:srgbClr val="E1995D"/>
      </a:hlink>
      <a:folHlink>
        <a:srgbClr val="E5879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9 1">
        <a:dk1>
          <a:srgbClr val="000000"/>
        </a:dk1>
        <a:lt1>
          <a:srgbClr val="FFFFFF"/>
        </a:lt1>
        <a:dk2>
          <a:srgbClr val="5EB2B6"/>
        </a:dk2>
        <a:lt2>
          <a:srgbClr val="DED9CC"/>
        </a:lt2>
        <a:accent1>
          <a:srgbClr val="9FD56D"/>
        </a:accent1>
        <a:accent2>
          <a:srgbClr val="F4BC72"/>
        </a:accent2>
        <a:accent3>
          <a:srgbClr val="FFFFFF"/>
        </a:accent3>
        <a:accent4>
          <a:srgbClr val="000000"/>
        </a:accent4>
        <a:accent5>
          <a:srgbClr val="CDE7BA"/>
        </a:accent5>
        <a:accent6>
          <a:srgbClr val="DDAA67"/>
        </a:accent6>
        <a:hlink>
          <a:srgbClr val="F18FAB"/>
        </a:hlink>
        <a:folHlink>
          <a:srgbClr val="84A3E8"/>
        </a:folHlink>
      </a:clrScheme>
      <a:clrMap bg1="lt1" tx1="dk1" bg2="lt2" tx2="dk2" accent1="accent1" accent2="accent2" accent3="accent3" accent4="accent4" accent5="accent5" accent6="accent6" hlink="hlink" folHlink="folHlink"/>
    </a:extraClrScheme>
    <a:extraClrScheme>
      <a:clrScheme name="19 2">
        <a:dk1>
          <a:srgbClr val="000000"/>
        </a:dk1>
        <a:lt1>
          <a:srgbClr val="FFFFFF"/>
        </a:lt1>
        <a:dk2>
          <a:srgbClr val="EA9148"/>
        </a:dk2>
        <a:lt2>
          <a:srgbClr val="DED9CC"/>
        </a:lt2>
        <a:accent1>
          <a:srgbClr val="E878C8"/>
        </a:accent1>
        <a:accent2>
          <a:srgbClr val="7DD7E9"/>
        </a:accent2>
        <a:accent3>
          <a:srgbClr val="FFFFFF"/>
        </a:accent3>
        <a:accent4>
          <a:srgbClr val="000000"/>
        </a:accent4>
        <a:accent5>
          <a:srgbClr val="F2BEE0"/>
        </a:accent5>
        <a:accent6>
          <a:srgbClr val="71C3D3"/>
        </a:accent6>
        <a:hlink>
          <a:srgbClr val="98E8B3"/>
        </a:hlink>
        <a:folHlink>
          <a:srgbClr val="E6C686"/>
        </a:folHlink>
      </a:clrScheme>
      <a:clrMap bg1="lt1" tx1="dk1" bg2="lt2" tx2="dk2" accent1="accent1" accent2="accent2" accent3="accent3" accent4="accent4" accent5="accent5" accent6="accent6" hlink="hlink" folHlink="folHlink"/>
    </a:extraClrScheme>
    <a:extraClrScheme>
      <a:clrScheme name="19 3">
        <a:dk1>
          <a:srgbClr val="000000"/>
        </a:dk1>
        <a:lt1>
          <a:srgbClr val="FFFFFF"/>
        </a:lt1>
        <a:dk2>
          <a:srgbClr val="C889CD"/>
        </a:dk2>
        <a:lt2>
          <a:srgbClr val="DED9CC"/>
        </a:lt2>
        <a:accent1>
          <a:srgbClr val="72AFD8"/>
        </a:accent1>
        <a:accent2>
          <a:srgbClr val="80CAB1"/>
        </a:accent2>
        <a:accent3>
          <a:srgbClr val="FFFFFF"/>
        </a:accent3>
        <a:accent4>
          <a:srgbClr val="000000"/>
        </a:accent4>
        <a:accent5>
          <a:srgbClr val="BCD4E9"/>
        </a:accent5>
        <a:accent6>
          <a:srgbClr val="73B7A0"/>
        </a:accent6>
        <a:hlink>
          <a:srgbClr val="E1995D"/>
        </a:hlink>
        <a:folHlink>
          <a:srgbClr val="E5879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19">
  <a:themeElements>
    <a:clrScheme name="">
      <a:dk1>
        <a:srgbClr val="000000"/>
      </a:dk1>
      <a:lt1>
        <a:srgbClr val="FFFFFF"/>
      </a:lt1>
      <a:dk2>
        <a:srgbClr val="C889CD"/>
      </a:dk2>
      <a:lt2>
        <a:srgbClr val="DED9CC"/>
      </a:lt2>
      <a:accent1>
        <a:srgbClr val="72AFD8"/>
      </a:accent1>
      <a:accent2>
        <a:srgbClr val="80CAB1"/>
      </a:accent2>
      <a:accent3>
        <a:srgbClr val="FFFFFF"/>
      </a:accent3>
      <a:accent4>
        <a:srgbClr val="000000"/>
      </a:accent4>
      <a:accent5>
        <a:srgbClr val="BCD3E8"/>
      </a:accent5>
      <a:accent6>
        <a:srgbClr val="72B59E"/>
      </a:accent6>
      <a:hlink>
        <a:srgbClr val="E1995D"/>
      </a:hlink>
      <a:folHlink>
        <a:srgbClr val="E5879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19 1">
        <a:dk1>
          <a:srgbClr val="000000"/>
        </a:dk1>
        <a:lt1>
          <a:srgbClr val="FFFFFF"/>
        </a:lt1>
        <a:dk2>
          <a:srgbClr val="5EB2B6"/>
        </a:dk2>
        <a:lt2>
          <a:srgbClr val="DED9CC"/>
        </a:lt2>
        <a:accent1>
          <a:srgbClr val="9FD56D"/>
        </a:accent1>
        <a:accent2>
          <a:srgbClr val="F4BC72"/>
        </a:accent2>
        <a:accent3>
          <a:srgbClr val="FFFFFF"/>
        </a:accent3>
        <a:accent4>
          <a:srgbClr val="000000"/>
        </a:accent4>
        <a:accent5>
          <a:srgbClr val="CDE7BA"/>
        </a:accent5>
        <a:accent6>
          <a:srgbClr val="DDAA67"/>
        </a:accent6>
        <a:hlink>
          <a:srgbClr val="F18FAB"/>
        </a:hlink>
        <a:folHlink>
          <a:srgbClr val="84A3E8"/>
        </a:folHlink>
      </a:clrScheme>
      <a:clrMap bg1="lt1" tx1="dk1" bg2="lt2" tx2="dk2" accent1="accent1" accent2="accent2" accent3="accent3" accent4="accent4" accent5="accent5" accent6="accent6" hlink="hlink" folHlink="folHlink"/>
    </a:extraClrScheme>
    <a:extraClrScheme>
      <a:clrScheme name="3_19 2">
        <a:dk1>
          <a:srgbClr val="000000"/>
        </a:dk1>
        <a:lt1>
          <a:srgbClr val="FFFFFF"/>
        </a:lt1>
        <a:dk2>
          <a:srgbClr val="EA9148"/>
        </a:dk2>
        <a:lt2>
          <a:srgbClr val="DED9CC"/>
        </a:lt2>
        <a:accent1>
          <a:srgbClr val="E878C8"/>
        </a:accent1>
        <a:accent2>
          <a:srgbClr val="7DD7E9"/>
        </a:accent2>
        <a:accent3>
          <a:srgbClr val="FFFFFF"/>
        </a:accent3>
        <a:accent4>
          <a:srgbClr val="000000"/>
        </a:accent4>
        <a:accent5>
          <a:srgbClr val="F2BEE0"/>
        </a:accent5>
        <a:accent6>
          <a:srgbClr val="71C3D3"/>
        </a:accent6>
        <a:hlink>
          <a:srgbClr val="98E8B3"/>
        </a:hlink>
        <a:folHlink>
          <a:srgbClr val="E6C686"/>
        </a:folHlink>
      </a:clrScheme>
      <a:clrMap bg1="lt1" tx1="dk1" bg2="lt2" tx2="dk2" accent1="accent1" accent2="accent2" accent3="accent3" accent4="accent4" accent5="accent5" accent6="accent6" hlink="hlink" folHlink="folHlink"/>
    </a:extraClrScheme>
    <a:extraClrScheme>
      <a:clrScheme name="3_19 3">
        <a:dk1>
          <a:srgbClr val="000000"/>
        </a:dk1>
        <a:lt1>
          <a:srgbClr val="FFFFFF"/>
        </a:lt1>
        <a:dk2>
          <a:srgbClr val="C889CD"/>
        </a:dk2>
        <a:lt2>
          <a:srgbClr val="DED9CC"/>
        </a:lt2>
        <a:accent1>
          <a:srgbClr val="72AFD8"/>
        </a:accent1>
        <a:accent2>
          <a:srgbClr val="80CAB1"/>
        </a:accent2>
        <a:accent3>
          <a:srgbClr val="FFFFFF"/>
        </a:accent3>
        <a:accent4>
          <a:srgbClr val="000000"/>
        </a:accent4>
        <a:accent5>
          <a:srgbClr val="BCD4E9"/>
        </a:accent5>
        <a:accent6>
          <a:srgbClr val="73B7A0"/>
        </a:accent6>
        <a:hlink>
          <a:srgbClr val="E1995D"/>
        </a:hlink>
        <a:folHlink>
          <a:srgbClr val="E5879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19">
  <a:themeElements>
    <a:clrScheme name="">
      <a:dk1>
        <a:srgbClr val="000000"/>
      </a:dk1>
      <a:lt1>
        <a:srgbClr val="FFFFFF"/>
      </a:lt1>
      <a:dk2>
        <a:srgbClr val="C889CD"/>
      </a:dk2>
      <a:lt2>
        <a:srgbClr val="DED9CC"/>
      </a:lt2>
      <a:accent1>
        <a:srgbClr val="72AFD8"/>
      </a:accent1>
      <a:accent2>
        <a:srgbClr val="80CAB1"/>
      </a:accent2>
      <a:accent3>
        <a:srgbClr val="FFFFFF"/>
      </a:accent3>
      <a:accent4>
        <a:srgbClr val="000000"/>
      </a:accent4>
      <a:accent5>
        <a:srgbClr val="BCD3E8"/>
      </a:accent5>
      <a:accent6>
        <a:srgbClr val="72B59E"/>
      </a:accent6>
      <a:hlink>
        <a:srgbClr val="E1995D"/>
      </a:hlink>
      <a:folHlink>
        <a:srgbClr val="E5879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19 1">
        <a:dk1>
          <a:srgbClr val="000000"/>
        </a:dk1>
        <a:lt1>
          <a:srgbClr val="FFFFFF"/>
        </a:lt1>
        <a:dk2>
          <a:srgbClr val="5EB2B6"/>
        </a:dk2>
        <a:lt2>
          <a:srgbClr val="DED9CC"/>
        </a:lt2>
        <a:accent1>
          <a:srgbClr val="9FD56D"/>
        </a:accent1>
        <a:accent2>
          <a:srgbClr val="F4BC72"/>
        </a:accent2>
        <a:accent3>
          <a:srgbClr val="FFFFFF"/>
        </a:accent3>
        <a:accent4>
          <a:srgbClr val="000000"/>
        </a:accent4>
        <a:accent5>
          <a:srgbClr val="CDE7BA"/>
        </a:accent5>
        <a:accent6>
          <a:srgbClr val="DDAA67"/>
        </a:accent6>
        <a:hlink>
          <a:srgbClr val="F18FAB"/>
        </a:hlink>
        <a:folHlink>
          <a:srgbClr val="84A3E8"/>
        </a:folHlink>
      </a:clrScheme>
      <a:clrMap bg1="lt1" tx1="dk1" bg2="lt2" tx2="dk2" accent1="accent1" accent2="accent2" accent3="accent3" accent4="accent4" accent5="accent5" accent6="accent6" hlink="hlink" folHlink="folHlink"/>
    </a:extraClrScheme>
    <a:extraClrScheme>
      <a:clrScheme name="1_19 2">
        <a:dk1>
          <a:srgbClr val="000000"/>
        </a:dk1>
        <a:lt1>
          <a:srgbClr val="FFFFFF"/>
        </a:lt1>
        <a:dk2>
          <a:srgbClr val="EA9148"/>
        </a:dk2>
        <a:lt2>
          <a:srgbClr val="DED9CC"/>
        </a:lt2>
        <a:accent1>
          <a:srgbClr val="E878C8"/>
        </a:accent1>
        <a:accent2>
          <a:srgbClr val="7DD7E9"/>
        </a:accent2>
        <a:accent3>
          <a:srgbClr val="FFFFFF"/>
        </a:accent3>
        <a:accent4>
          <a:srgbClr val="000000"/>
        </a:accent4>
        <a:accent5>
          <a:srgbClr val="F2BEE0"/>
        </a:accent5>
        <a:accent6>
          <a:srgbClr val="71C3D3"/>
        </a:accent6>
        <a:hlink>
          <a:srgbClr val="98E8B3"/>
        </a:hlink>
        <a:folHlink>
          <a:srgbClr val="E6C686"/>
        </a:folHlink>
      </a:clrScheme>
      <a:clrMap bg1="lt1" tx1="dk1" bg2="lt2" tx2="dk2" accent1="accent1" accent2="accent2" accent3="accent3" accent4="accent4" accent5="accent5" accent6="accent6" hlink="hlink" folHlink="folHlink"/>
    </a:extraClrScheme>
    <a:extraClrScheme>
      <a:clrScheme name="1_19 3">
        <a:dk1>
          <a:srgbClr val="000000"/>
        </a:dk1>
        <a:lt1>
          <a:srgbClr val="FFFFFF"/>
        </a:lt1>
        <a:dk2>
          <a:srgbClr val="C889CD"/>
        </a:dk2>
        <a:lt2>
          <a:srgbClr val="DED9CC"/>
        </a:lt2>
        <a:accent1>
          <a:srgbClr val="72AFD8"/>
        </a:accent1>
        <a:accent2>
          <a:srgbClr val="80CAB1"/>
        </a:accent2>
        <a:accent3>
          <a:srgbClr val="FFFFFF"/>
        </a:accent3>
        <a:accent4>
          <a:srgbClr val="000000"/>
        </a:accent4>
        <a:accent5>
          <a:srgbClr val="BCD4E9"/>
        </a:accent5>
        <a:accent6>
          <a:srgbClr val="73B7A0"/>
        </a:accent6>
        <a:hlink>
          <a:srgbClr val="E1995D"/>
        </a:hlink>
        <a:folHlink>
          <a:srgbClr val="E5879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3766</Words>
  <Application>WPS 演示</Application>
  <PresentationFormat>自定义</PresentationFormat>
  <Paragraphs>282</Paragraphs>
  <Slides>40</Slides>
  <Notes>1</Notes>
  <HiddenSlides>1</HiddenSlides>
  <MMClips>0</MMClips>
  <ScaleCrop>false</ScaleCrop>
  <HeadingPairs>
    <vt:vector size="6" baseType="variant">
      <vt:variant>
        <vt:lpstr>已用的字体</vt:lpstr>
      </vt:variant>
      <vt:variant>
        <vt:i4>20</vt:i4>
      </vt:variant>
      <vt:variant>
        <vt:lpstr>主题</vt:lpstr>
      </vt:variant>
      <vt:variant>
        <vt:i4>13</vt:i4>
      </vt:variant>
      <vt:variant>
        <vt:lpstr>幻灯片标题</vt:lpstr>
      </vt:variant>
      <vt:variant>
        <vt:i4>40</vt:i4>
      </vt:variant>
    </vt:vector>
  </HeadingPairs>
  <TitlesOfParts>
    <vt:vector size="73" baseType="lpstr">
      <vt:lpstr>Arial</vt:lpstr>
      <vt:lpstr>宋体</vt:lpstr>
      <vt:lpstr>Wingdings</vt:lpstr>
      <vt:lpstr>Tahoma</vt:lpstr>
      <vt:lpstr>Calibri</vt:lpstr>
      <vt:lpstr>Calibri Light</vt:lpstr>
      <vt:lpstr>Garamond</vt:lpstr>
      <vt:lpstr>Times New Roman</vt:lpstr>
      <vt:lpstr>华文行楷</vt:lpstr>
      <vt:lpstr>华文新魏</vt:lpstr>
      <vt:lpstr>楷体_GB2312</vt:lpstr>
      <vt:lpstr>隶书</vt:lpstr>
      <vt:lpstr>华文彩云</vt:lpstr>
      <vt:lpstr>华康布丁体W12(P)</vt:lpstr>
      <vt:lpstr>楷体</vt:lpstr>
      <vt:lpstr>黑体</vt:lpstr>
      <vt:lpstr>微软雅黑</vt:lpstr>
      <vt:lpstr>幼圆</vt:lpstr>
      <vt:lpstr>华文隶书</vt:lpstr>
      <vt:lpstr>新宋体</vt:lpstr>
      <vt:lpstr>默认设计模板</vt:lpstr>
      <vt:lpstr>1_默认设计模板</vt:lpstr>
      <vt:lpstr>Ocean</vt:lpstr>
      <vt:lpstr>19</vt:lpstr>
      <vt:lpstr>3_19</vt:lpstr>
      <vt:lpstr>3_默认设计模板</vt:lpstr>
      <vt:lpstr>5_默认设计模板</vt:lpstr>
      <vt:lpstr>2_空白设计模板</vt:lpstr>
      <vt:lpstr>1_19</vt:lpstr>
      <vt:lpstr>Edge</vt:lpstr>
      <vt:lpstr>4_空白设计模板</vt:lpstr>
      <vt:lpstr>2_默认设计模板</vt:lpstr>
      <vt:lpstr>4_默认设计模板</vt:lpstr>
      <vt:lpstr>农夫和驴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人生难免有挫折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1、“聪明的人不会两次被同一块石头绊倒。”这句话说明了     （           ）                                A、要尽可能避免挫折，只要细心，        挫折也是完全可以避免的 B、吃一堑，长一智 C、挫折能够使人增长智慧和才干 D、造成被绊倒的主要原因       是“石头”太多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农夫和驴</dc:title>
  <dc:creator>Administrator</dc:creator>
  <cp:lastModifiedBy>lenovo</cp:lastModifiedBy>
  <cp:revision>34</cp:revision>
  <dcterms:created xsi:type="dcterms:W3CDTF">2015-04-24T01:38:00Z</dcterms:created>
  <dcterms:modified xsi:type="dcterms:W3CDTF">2017-04-26T07:59:01Z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