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 id="2147483744" r:id="rId10"/>
    <p:sldMasterId id="2147483756" r:id="rId11"/>
    <p:sldMasterId id="2147483767" r:id="rId12"/>
    <p:sldMasterId id="2147483778" r:id="rId13"/>
    <p:sldMasterId id="2147483789" r:id="rId14"/>
    <p:sldMasterId id="2147483800" r:id="rId15"/>
    <p:sldMasterId id="2147483811" r:id="rId16"/>
    <p:sldMasterId id="2147483825" r:id="rId17"/>
    <p:sldMasterId id="2147483837" r:id="rId18"/>
    <p:sldMasterId id="2147483849" r:id="rId19"/>
    <p:sldMasterId id="2147483861" r:id="rId20"/>
    <p:sldMasterId id="2147483873" r:id="rId21"/>
  </p:sldMasterIdLst>
  <p:notesMasterIdLst>
    <p:notesMasterId r:id="rId44"/>
  </p:notesMasterIdLst>
  <p:sldIdLst>
    <p:sldId id="674" r:id="rId22"/>
    <p:sldId id="675" r:id="rId23"/>
    <p:sldId id="678" r:id="rId24"/>
    <p:sldId id="676" r:id="rId25"/>
    <p:sldId id="700" r:id="rId26"/>
    <p:sldId id="819" r:id="rId27"/>
    <p:sldId id="555" r:id="rId28"/>
    <p:sldId id="820" r:id="rId29"/>
    <p:sldId id="556" r:id="rId30"/>
    <p:sldId id="557" r:id="rId31"/>
    <p:sldId id="558" r:id="rId32"/>
    <p:sldId id="821" r:id="rId33"/>
    <p:sldId id="822" r:id="rId34"/>
    <p:sldId id="560" r:id="rId35"/>
    <p:sldId id="561" r:id="rId36"/>
    <p:sldId id="545" r:id="rId37"/>
    <p:sldId id="701" r:id="rId38"/>
    <p:sldId id="546" r:id="rId39"/>
    <p:sldId id="547" r:id="rId40"/>
    <p:sldId id="548" r:id="rId41"/>
    <p:sldId id="705" r:id="rId42"/>
    <p:sldId id="855" r:id="rId43"/>
    <p:sldId id="767" r:id="rId45"/>
    <p:sldId id="715" r:id="rId46"/>
    <p:sldId id="716" r:id="rId47"/>
    <p:sldId id="433" r:id="rId48"/>
    <p:sldId id="861" r:id="rId49"/>
    <p:sldId id="389" r:id="rId50"/>
  </p:sldIdLst>
  <p:sldSz cx="12195175" cy="6859905"/>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21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1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1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1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1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1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1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1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1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E7D8"/>
    <a:srgbClr val="CCFFFF"/>
    <a:srgbClr val="800000"/>
    <a:srgbClr val="CC0099"/>
    <a:srgbClr val="FF3300"/>
    <a:srgbClr val="009900"/>
    <a:srgbClr val="7F0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696"/>
    <p:restoredTop sz="88013"/>
  </p:normalViewPr>
  <p:slideViewPr>
    <p:cSldViewPr showGuides="1">
      <p:cViewPr varScale="1">
        <p:scale>
          <a:sx n="100" d="100"/>
          <a:sy n="100" d="100"/>
        </p:scale>
        <p:origin x="-780" y="-84"/>
      </p:cViewPr>
      <p:guideLst>
        <p:guide orient="horz" pos="2178"/>
        <p:guide pos="3841"/>
      </p:guideLst>
    </p:cSldViewPr>
  </p:slideViewPr>
  <p:notesTextViewPr>
    <p:cViewPr>
      <p:scale>
        <a:sx n="100" d="100"/>
        <a:sy n="100" d="100"/>
      </p:scale>
      <p:origin x="0" y="0"/>
    </p:cViewPr>
  </p:notesTextViewPr>
  <p:sorterViewPr showFormatting="0">
    <p:cViewPr>
      <p:scale>
        <a:sx n="66" d="100"/>
        <a:sy n="66" d="100"/>
      </p:scale>
      <p:origin x="0" y="0"/>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28.xml"/><Relationship Id="rId5" Type="http://schemas.openxmlformats.org/officeDocument/2006/relationships/slideMaster" Target="slideMasters/slideMaster4.xml"/><Relationship Id="rId49" Type="http://schemas.openxmlformats.org/officeDocument/2006/relationships/slide" Target="slides/slide27.xml"/><Relationship Id="rId48" Type="http://schemas.openxmlformats.org/officeDocument/2006/relationships/slide" Target="slides/slide26.xml"/><Relationship Id="rId47" Type="http://schemas.openxmlformats.org/officeDocument/2006/relationships/slide" Target="slides/slide25.xml"/><Relationship Id="rId46" Type="http://schemas.openxmlformats.org/officeDocument/2006/relationships/slide" Target="slides/slide24.xml"/><Relationship Id="rId45" Type="http://schemas.openxmlformats.org/officeDocument/2006/relationships/slide" Target="slides/slide23.xml"/><Relationship Id="rId44" Type="http://schemas.openxmlformats.org/officeDocument/2006/relationships/notesMaster" Target="notesMasters/notesMaster1.xml"/><Relationship Id="rId43" Type="http://schemas.openxmlformats.org/officeDocument/2006/relationships/slide" Target="slides/slide22.xml"/><Relationship Id="rId42" Type="http://schemas.openxmlformats.org/officeDocument/2006/relationships/slide" Target="slides/slide21.xml"/><Relationship Id="rId41" Type="http://schemas.openxmlformats.org/officeDocument/2006/relationships/slide" Target="slides/slide20.xml"/><Relationship Id="rId40" Type="http://schemas.openxmlformats.org/officeDocument/2006/relationships/slide" Target="slides/slide19.xml"/><Relationship Id="rId4" Type="http://schemas.openxmlformats.org/officeDocument/2006/relationships/slideMaster" Target="slideMasters/slideMaster3.xml"/><Relationship Id="rId39" Type="http://schemas.openxmlformats.org/officeDocument/2006/relationships/slide" Target="slides/slide18.xml"/><Relationship Id="rId38" Type="http://schemas.openxmlformats.org/officeDocument/2006/relationships/slide" Target="slides/slide17.xml"/><Relationship Id="rId37" Type="http://schemas.openxmlformats.org/officeDocument/2006/relationships/slide" Target="slides/slide16.xml"/><Relationship Id="rId36" Type="http://schemas.openxmlformats.org/officeDocument/2006/relationships/slide" Target="slides/slide15.xml"/><Relationship Id="rId35" Type="http://schemas.openxmlformats.org/officeDocument/2006/relationships/slide" Target="slides/slide14.xml"/><Relationship Id="rId34" Type="http://schemas.openxmlformats.org/officeDocument/2006/relationships/slide" Target="slides/slide13.xml"/><Relationship Id="rId33" Type="http://schemas.openxmlformats.org/officeDocument/2006/relationships/slide" Target="slides/slide12.xml"/><Relationship Id="rId32" Type="http://schemas.openxmlformats.org/officeDocument/2006/relationships/slide" Target="slides/slide11.xml"/><Relationship Id="rId31" Type="http://schemas.openxmlformats.org/officeDocument/2006/relationships/slide" Target="slides/slide10.xml"/><Relationship Id="rId30" Type="http://schemas.openxmlformats.org/officeDocument/2006/relationships/slide" Target="slides/slide9.xml"/><Relationship Id="rId3" Type="http://schemas.openxmlformats.org/officeDocument/2006/relationships/slideMaster" Target="slideMasters/slideMaster2.xml"/><Relationship Id="rId29" Type="http://schemas.openxmlformats.org/officeDocument/2006/relationships/slide" Target="slides/slide8.xml"/><Relationship Id="rId28" Type="http://schemas.openxmlformats.org/officeDocument/2006/relationships/slide" Target="slides/slide7.xml"/><Relationship Id="rId27" Type="http://schemas.openxmlformats.org/officeDocument/2006/relationships/slide" Target="slides/slide6.xml"/><Relationship Id="rId26" Type="http://schemas.openxmlformats.org/officeDocument/2006/relationships/slide" Target="slides/slide5.xml"/><Relationship Id="rId25" Type="http://schemas.openxmlformats.org/officeDocument/2006/relationships/slide" Target="slides/slide4.xml"/><Relationship Id="rId24" Type="http://schemas.openxmlformats.org/officeDocument/2006/relationships/slide" Target="slides/slide3.xml"/><Relationship Id="rId23" Type="http://schemas.openxmlformats.org/officeDocument/2006/relationships/slide" Target="slides/slide2.xml"/><Relationship Id="rId22" Type="http://schemas.openxmlformats.org/officeDocument/2006/relationships/slide" Target="slides/slide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atin typeface="Arial" panose="020B0604020202020204" pitchFamily="34" charset="0"/>
                <a:ea typeface="华文隶书" panose="0201080004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tx1"/>
              </a:solidFill>
              <a:effectLst/>
              <a:uLnTx/>
              <a:uFillTx/>
              <a:latin typeface="Arial" panose="020B0604020202020204" pitchFamily="34" charset="0"/>
              <a:ea typeface="华文隶书" panose="02010800040101010101" pitchFamily="2" charset="-122"/>
              <a:cs typeface="+mn-ea"/>
            </a:endParaRPr>
          </a:p>
        </p:txBody>
      </p:sp>
      <p:sp>
        <p:nvSpPr>
          <p:cNvPr id="184324"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25605" name="备注占位符 4"/>
          <p:cNvSpPr>
            <a:spLocks noGrp="1" noChangeArrowheads="1"/>
          </p:cNvSpPr>
          <p:nvPr>
            <p:ph type="body" sz="quarter" idx="4294967295"/>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华文隶书" panose="02010800040101010101" pitchFamily="2" charset="-122"/>
                <a:cs typeface="+mn-ea"/>
              </a:rPr>
            </a:fld>
            <a:endParaRPr lang="zh-CN" altLang="en-US" sz="1200" strike="noStrike" noProof="1" dirty="0">
              <a:ea typeface="华文隶书" panose="0201080004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9377" name="幻灯片图像占位符 1"/>
          <p:cNvSpPr>
            <a:spLocks noGrp="1" noRot="1" noChangeAspect="1" noTextEdit="1"/>
          </p:cNvSpPr>
          <p:nvPr>
            <p:ph type="sldImg"/>
          </p:nvPr>
        </p:nvSpPr>
        <p:spPr/>
      </p:sp>
      <p:sp>
        <p:nvSpPr>
          <p:cNvPr id="229378" name="备注占位符 2"/>
          <p:cNvSpPr>
            <a:spLocks noGrp="1"/>
          </p:cNvSpPr>
          <p:nvPr>
            <p:ph type="body"/>
          </p:nvPr>
        </p:nvSpPr>
        <p:spPr/>
        <p:txBody>
          <a:bodyPr wrap="square" lIns="91440" tIns="45720" rIns="91440" bIns="45720" anchor="t"/>
          <a:p>
            <a:pPr lvl="0" eaLnBrk="1" hangingPunct="1"/>
            <a:endParaRPr lang="zh-CN" altLang="en-US" dirty="0"/>
          </a:p>
        </p:txBody>
      </p:sp>
      <p:sp>
        <p:nvSpPr>
          <p:cNvPr id="229379"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p>
            <a:pPr lvl="0" algn="r"/>
            <a:fld id="{9A0DB2DC-4C9A-4742-B13C-FB6460FD3503}" type="slidenum">
              <a:rPr lang="zh-CN" altLang="en-US" sz="1200" dirty="0">
                <a:latin typeface="Calibri" panose="020F0502020204030204" pitchFamily="34" charset="0"/>
                <a:ea typeface="华文隶书" panose="02010800040101010101" pitchFamily="2" charset="-122"/>
              </a:rPr>
            </a:fld>
            <a:endParaRPr lang="zh-CN" altLang="en-US" sz="1200" dirty="0">
              <a:latin typeface="Calibri" panose="020F0502020204030204" pitchFamily="34" charset="0"/>
              <a:ea typeface="华文隶书" panose="0201080004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ea typeface="华文隶书" panose="02010800040101010101" pitchFamily="2" charset="-122"/>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ea typeface="华文隶书" panose="02010800040101010101" pitchFamily="2" charset="-122"/>
            </a:endParaRPr>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397" y="1122675"/>
            <a:ext cx="9146381" cy="2388263"/>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397" y="3603039"/>
            <a:ext cx="9146381" cy="1656222"/>
          </a:xfrm>
        </p:spPr>
        <p:txBody>
          <a:bodyPr/>
          <a:lstStyle>
            <a:lvl1pPr marL="0" indent="0" algn="ctr">
              <a:buNone/>
              <a:defRPr sz="2400"/>
            </a:lvl1pPr>
            <a:lvl2pPr marL="457200" indent="0" algn="ctr">
              <a:buNone/>
              <a:defRPr sz="2000"/>
            </a:lvl2pPr>
            <a:lvl3pPr marL="914400" indent="0" algn="ctr">
              <a:buNone/>
              <a:defRPr sz="1800"/>
            </a:lvl3pPr>
            <a:lvl4pPr marL="1372235" indent="0" algn="ctr">
              <a:buNone/>
              <a:defRPr sz="1600"/>
            </a:lvl4pPr>
            <a:lvl5pPr marL="1829435" indent="0" algn="ctr">
              <a:buNone/>
              <a:defRPr sz="1600"/>
            </a:lvl5pPr>
            <a:lvl6pPr marL="2286635" indent="0" algn="ctr">
              <a:buNone/>
              <a:defRPr sz="1600"/>
            </a:lvl6pPr>
            <a:lvl7pPr marL="2743835" indent="0" algn="ctr">
              <a:buNone/>
              <a:defRPr sz="1600"/>
            </a:lvl7pPr>
            <a:lvl8pPr marL="3201035" indent="0" algn="ctr">
              <a:buNone/>
              <a:defRPr sz="1600"/>
            </a:lvl8pPr>
            <a:lvl9pPr marL="365887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2067" y="1710213"/>
            <a:ext cx="10518338" cy="2853530"/>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2067" y="4590738"/>
            <a:ext cx="10518338" cy="150060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2235" indent="0">
              <a:buNone/>
              <a:defRPr sz="1600">
                <a:solidFill>
                  <a:schemeClr val="tx1">
                    <a:tint val="75000"/>
                  </a:schemeClr>
                </a:solidFill>
              </a:defRPr>
            </a:lvl4pPr>
            <a:lvl5pPr marL="1829435" indent="0">
              <a:buNone/>
              <a:defRPr sz="1600">
                <a:solidFill>
                  <a:schemeClr val="tx1">
                    <a:tint val="75000"/>
                  </a:schemeClr>
                </a:solidFill>
              </a:defRPr>
            </a:lvl5pPr>
            <a:lvl6pPr marL="2286635"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87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418" y="1826132"/>
            <a:ext cx="5182949" cy="435254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3807" y="1826132"/>
            <a:ext cx="5182949" cy="435254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1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007" y="365226"/>
            <a:ext cx="10518338" cy="1325931"/>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7083" y="1778932"/>
            <a:ext cx="4874843" cy="824141"/>
          </a:xfrm>
        </p:spPr>
        <p:txBody>
          <a:bodyPr anchor="ctr"/>
          <a:lstStyle>
            <a:lvl1pPr marL="0" indent="0">
              <a:buNone/>
              <a:defRPr sz="2800"/>
            </a:lvl1pPr>
            <a:lvl2pPr marL="457200" indent="0">
              <a:buNone/>
              <a:defRPr sz="2400"/>
            </a:lvl2pPr>
            <a:lvl3pPr marL="914400" indent="0">
              <a:buNone/>
              <a:defRPr sz="2000"/>
            </a:lvl3pPr>
            <a:lvl4pPr marL="1372235" indent="0">
              <a:buNone/>
              <a:defRPr sz="1800"/>
            </a:lvl4pPr>
            <a:lvl5pPr marL="1829435" indent="0">
              <a:buNone/>
              <a:defRPr sz="1800"/>
            </a:lvl5pPr>
            <a:lvl6pPr marL="2286635" indent="0">
              <a:buNone/>
              <a:defRPr sz="1800"/>
            </a:lvl6pPr>
            <a:lvl7pPr marL="2743835" indent="0">
              <a:buNone/>
              <a:defRPr sz="1800"/>
            </a:lvl7pPr>
            <a:lvl8pPr marL="3201035" indent="0">
              <a:buNone/>
              <a:defRPr sz="1800"/>
            </a:lvl8pPr>
            <a:lvl9pPr marL="365887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7083" y="2666120"/>
            <a:ext cx="4874843" cy="3525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8567" y="1778932"/>
            <a:ext cx="4898851" cy="824141"/>
          </a:xfrm>
        </p:spPr>
        <p:txBody>
          <a:bodyPr anchor="ctr"/>
          <a:lstStyle>
            <a:lvl1pPr marL="0" indent="0">
              <a:buNone/>
              <a:defRPr sz="2800"/>
            </a:lvl1pPr>
            <a:lvl2pPr marL="457200" indent="0">
              <a:buNone/>
              <a:defRPr sz="2400"/>
            </a:lvl2pPr>
            <a:lvl3pPr marL="914400" indent="0">
              <a:buNone/>
              <a:defRPr sz="2000"/>
            </a:lvl3pPr>
            <a:lvl4pPr marL="1372235" indent="0">
              <a:buNone/>
              <a:defRPr sz="1800"/>
            </a:lvl4pPr>
            <a:lvl5pPr marL="1829435" indent="0">
              <a:buNone/>
              <a:defRPr sz="1800"/>
            </a:lvl5pPr>
            <a:lvl6pPr marL="2286635" indent="0">
              <a:buNone/>
              <a:defRPr sz="1800"/>
            </a:lvl6pPr>
            <a:lvl7pPr marL="2743835" indent="0">
              <a:buNone/>
              <a:defRPr sz="1800"/>
            </a:lvl7pPr>
            <a:lvl8pPr marL="3201035" indent="0">
              <a:buNone/>
              <a:defRPr sz="1800"/>
            </a:lvl8pPr>
            <a:lvl9pPr marL="365887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8567" y="2666120"/>
            <a:ext cx="4898851" cy="3525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1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1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1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fld id="{82F288E0-7875-42C4-84C8-98DBBD3BF4D2}" type="datetimeFigureOut">
              <a:rPr kumimoji="0" lang="zh-CN" altLang="en-US" b="0" i="0" kern="1200" cap="none" spc="0" normalizeH="0" baseline="0" noProof="1" smtClean="0">
                <a:latin typeface="Arial" panose="020B0604020202020204" pitchFamily="34" charset="0"/>
                <a:ea typeface="华文隶书" panose="02010800040101010101" pitchFamily="2" charset="-122"/>
                <a:cs typeface="+mn-ea"/>
              </a:rPr>
            </a:fld>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007" y="457327"/>
            <a:ext cx="4166434" cy="1600645"/>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4538" y="457328"/>
            <a:ext cx="6173807" cy="5405351"/>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2235" indent="0">
              <a:buNone/>
              <a:defRPr sz="2000"/>
            </a:lvl4pPr>
            <a:lvl5pPr marL="1829435" indent="0">
              <a:buNone/>
              <a:defRPr sz="2000"/>
            </a:lvl5pPr>
            <a:lvl6pPr marL="2286635" indent="0">
              <a:buNone/>
              <a:defRPr sz="2000"/>
            </a:lvl6pPr>
            <a:lvl7pPr marL="2743835" indent="0">
              <a:buNone/>
              <a:defRPr sz="2000"/>
            </a:lvl7pPr>
            <a:lvl8pPr marL="3201035" indent="0">
              <a:buNone/>
              <a:defRPr sz="2000"/>
            </a:lvl8pPr>
            <a:lvl9pPr marL="3658870" indent="0">
              <a:buNone/>
              <a:defRPr sz="2000"/>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007" y="2057972"/>
            <a:ext cx="4166434" cy="3812647"/>
          </a:xfrm>
        </p:spPr>
        <p:txBody>
          <a:bodyPr/>
          <a:lstStyle>
            <a:lvl1pPr marL="0" indent="0">
              <a:buNone/>
              <a:defRPr sz="2000"/>
            </a:lvl1pPr>
            <a:lvl2pPr marL="457200" indent="0">
              <a:buNone/>
              <a:defRPr sz="1800"/>
            </a:lvl2pPr>
            <a:lvl3pPr marL="914400" indent="0">
              <a:buNone/>
              <a:defRPr sz="1600"/>
            </a:lvl3pPr>
            <a:lvl4pPr marL="1372235" indent="0">
              <a:buNone/>
              <a:defRPr sz="1400"/>
            </a:lvl4pPr>
            <a:lvl5pPr marL="1829435" indent="0">
              <a:buNone/>
              <a:defRPr sz="1400"/>
            </a:lvl5pPr>
            <a:lvl6pPr marL="2286635" indent="0">
              <a:buNone/>
              <a:defRPr sz="1400"/>
            </a:lvl6pPr>
            <a:lvl7pPr marL="2743835" indent="0">
              <a:buNone/>
              <a:defRPr sz="1400"/>
            </a:lvl7pPr>
            <a:lvl8pPr marL="3201035" indent="0">
              <a:buNone/>
              <a:defRPr sz="1400"/>
            </a:lvl8pPr>
            <a:lvl9pPr marL="365887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1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7172" y="365226"/>
            <a:ext cx="2629585" cy="581345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418" y="365226"/>
            <a:ext cx="7736314" cy="581345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Only" preserve="1">
  <p:cSld name="内容">
    <p:bg>
      <p:bgPr>
        <a:solidFill>
          <a:schemeClr val="bg1"/>
        </a:solidFill>
        <a:effectLst/>
      </p:bgPr>
    </p:bg>
    <p:spTree>
      <p:nvGrpSpPr>
        <p:cNvPr id="1" name=""/>
        <p:cNvGrpSpPr/>
        <p:nvPr/>
      </p:nvGrpSpPr>
      <p:grpSpPr>
        <a:xfrm>
          <a:off x="0" y="0"/>
          <a:ext cx="0" cy="0"/>
          <a:chOff x="0" y="0"/>
          <a:chExt cx="0" cy="0"/>
        </a:xfrm>
      </p:grpSpPr>
      <p:sp>
        <p:nvSpPr>
          <p:cNvPr id="2" name="内容占位符 1"/>
          <p:cNvSpPr>
            <a:spLocks noGrp="1"/>
          </p:cNvSpPr>
          <p:nvPr>
            <p:ph/>
          </p:nvPr>
        </p:nvSpPr>
        <p:spPr>
          <a:xfrm>
            <a:off x="838418" y="365226"/>
            <a:ext cx="10518338" cy="581345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ea typeface="华文隶书" panose="02010800040101010101" pitchFamily="2" charset="-122"/>
            </a:endParaRPr>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397" y="1122675"/>
            <a:ext cx="9146381" cy="2388263"/>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397" y="3603039"/>
            <a:ext cx="9146381" cy="1656222"/>
          </a:xfrm>
        </p:spPr>
        <p:txBody>
          <a:bodyPr/>
          <a:lstStyle>
            <a:lvl1pPr marL="0" indent="0" algn="ctr">
              <a:buNone/>
              <a:defRPr sz="2400"/>
            </a:lvl1pPr>
            <a:lvl2pPr marL="457200" indent="0" algn="ctr">
              <a:buNone/>
              <a:defRPr sz="2000"/>
            </a:lvl2pPr>
            <a:lvl3pPr marL="914400" indent="0" algn="ctr">
              <a:buNone/>
              <a:defRPr sz="1800"/>
            </a:lvl3pPr>
            <a:lvl4pPr marL="1372235" indent="0" algn="ctr">
              <a:buNone/>
              <a:defRPr sz="1600"/>
            </a:lvl4pPr>
            <a:lvl5pPr marL="1829435" indent="0" algn="ctr">
              <a:buNone/>
              <a:defRPr sz="1600"/>
            </a:lvl5pPr>
            <a:lvl6pPr marL="2286635" indent="0" algn="ctr">
              <a:buNone/>
              <a:defRPr sz="1600"/>
            </a:lvl6pPr>
            <a:lvl7pPr marL="2743835" indent="0" algn="ctr">
              <a:buNone/>
              <a:defRPr sz="1600"/>
            </a:lvl7pPr>
            <a:lvl8pPr marL="3201035" indent="0" algn="ctr">
              <a:buNone/>
              <a:defRPr sz="1600"/>
            </a:lvl8pPr>
            <a:lvl9pPr marL="365887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2067" y="1710213"/>
            <a:ext cx="10518338" cy="2853530"/>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2067" y="4590738"/>
            <a:ext cx="10518338" cy="150060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2235" indent="0">
              <a:buNone/>
              <a:defRPr sz="1600">
                <a:solidFill>
                  <a:schemeClr val="tx1">
                    <a:tint val="75000"/>
                  </a:schemeClr>
                </a:solidFill>
              </a:defRPr>
            </a:lvl4pPr>
            <a:lvl5pPr marL="1829435" indent="0">
              <a:buNone/>
              <a:defRPr sz="1600">
                <a:solidFill>
                  <a:schemeClr val="tx1">
                    <a:tint val="75000"/>
                  </a:schemeClr>
                </a:solidFill>
              </a:defRPr>
            </a:lvl5pPr>
            <a:lvl6pPr marL="2286635"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87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418" y="1826132"/>
            <a:ext cx="5182949" cy="435254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3807" y="1826132"/>
            <a:ext cx="5182949" cy="435254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1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007" y="365226"/>
            <a:ext cx="10518338" cy="1325931"/>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7083" y="1778932"/>
            <a:ext cx="4874843" cy="824141"/>
          </a:xfrm>
        </p:spPr>
        <p:txBody>
          <a:bodyPr anchor="ctr"/>
          <a:lstStyle>
            <a:lvl1pPr marL="0" indent="0">
              <a:buNone/>
              <a:defRPr sz="2800"/>
            </a:lvl1pPr>
            <a:lvl2pPr marL="457200" indent="0">
              <a:buNone/>
              <a:defRPr sz="2400"/>
            </a:lvl2pPr>
            <a:lvl3pPr marL="914400" indent="0">
              <a:buNone/>
              <a:defRPr sz="2000"/>
            </a:lvl3pPr>
            <a:lvl4pPr marL="1372235" indent="0">
              <a:buNone/>
              <a:defRPr sz="1800"/>
            </a:lvl4pPr>
            <a:lvl5pPr marL="1829435" indent="0">
              <a:buNone/>
              <a:defRPr sz="1800"/>
            </a:lvl5pPr>
            <a:lvl6pPr marL="2286635" indent="0">
              <a:buNone/>
              <a:defRPr sz="1800"/>
            </a:lvl6pPr>
            <a:lvl7pPr marL="2743835" indent="0">
              <a:buNone/>
              <a:defRPr sz="1800"/>
            </a:lvl7pPr>
            <a:lvl8pPr marL="3201035" indent="0">
              <a:buNone/>
              <a:defRPr sz="1800"/>
            </a:lvl8pPr>
            <a:lvl9pPr marL="365887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7083" y="2666120"/>
            <a:ext cx="4874843" cy="3525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8567" y="1778932"/>
            <a:ext cx="4898851" cy="824141"/>
          </a:xfrm>
        </p:spPr>
        <p:txBody>
          <a:bodyPr anchor="ctr"/>
          <a:lstStyle>
            <a:lvl1pPr marL="0" indent="0">
              <a:buNone/>
              <a:defRPr sz="2800"/>
            </a:lvl1pPr>
            <a:lvl2pPr marL="457200" indent="0">
              <a:buNone/>
              <a:defRPr sz="2400"/>
            </a:lvl2pPr>
            <a:lvl3pPr marL="914400" indent="0">
              <a:buNone/>
              <a:defRPr sz="2000"/>
            </a:lvl3pPr>
            <a:lvl4pPr marL="1372235" indent="0">
              <a:buNone/>
              <a:defRPr sz="1800"/>
            </a:lvl4pPr>
            <a:lvl5pPr marL="1829435" indent="0">
              <a:buNone/>
              <a:defRPr sz="1800"/>
            </a:lvl5pPr>
            <a:lvl6pPr marL="2286635" indent="0">
              <a:buNone/>
              <a:defRPr sz="1800"/>
            </a:lvl6pPr>
            <a:lvl7pPr marL="2743835" indent="0">
              <a:buNone/>
              <a:defRPr sz="1800"/>
            </a:lvl7pPr>
            <a:lvl8pPr marL="3201035" indent="0">
              <a:buNone/>
              <a:defRPr sz="1800"/>
            </a:lvl8pPr>
            <a:lvl9pPr marL="365887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8567" y="2666120"/>
            <a:ext cx="4898851" cy="3525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1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1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1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007" y="457327"/>
            <a:ext cx="4166434" cy="1600645"/>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4538" y="457328"/>
            <a:ext cx="6173807" cy="5405351"/>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2235" indent="0">
              <a:buNone/>
              <a:defRPr sz="2000"/>
            </a:lvl4pPr>
            <a:lvl5pPr marL="1829435" indent="0">
              <a:buNone/>
              <a:defRPr sz="2000"/>
            </a:lvl5pPr>
            <a:lvl6pPr marL="2286635" indent="0">
              <a:buNone/>
              <a:defRPr sz="2000"/>
            </a:lvl6pPr>
            <a:lvl7pPr marL="2743835" indent="0">
              <a:buNone/>
              <a:defRPr sz="2000"/>
            </a:lvl7pPr>
            <a:lvl8pPr marL="3201035" indent="0">
              <a:buNone/>
              <a:defRPr sz="2000"/>
            </a:lvl8pPr>
            <a:lvl9pPr marL="3658870" indent="0">
              <a:buNone/>
              <a:defRPr sz="2000"/>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007" y="2057972"/>
            <a:ext cx="4166434" cy="3812647"/>
          </a:xfrm>
        </p:spPr>
        <p:txBody>
          <a:bodyPr/>
          <a:lstStyle>
            <a:lvl1pPr marL="0" indent="0">
              <a:buNone/>
              <a:defRPr sz="2000"/>
            </a:lvl1pPr>
            <a:lvl2pPr marL="457200" indent="0">
              <a:buNone/>
              <a:defRPr sz="1800"/>
            </a:lvl2pPr>
            <a:lvl3pPr marL="914400" indent="0">
              <a:buNone/>
              <a:defRPr sz="1600"/>
            </a:lvl3pPr>
            <a:lvl4pPr marL="1372235" indent="0">
              <a:buNone/>
              <a:defRPr sz="1400"/>
            </a:lvl4pPr>
            <a:lvl5pPr marL="1829435" indent="0">
              <a:buNone/>
              <a:defRPr sz="1400"/>
            </a:lvl5pPr>
            <a:lvl6pPr marL="2286635" indent="0">
              <a:buNone/>
              <a:defRPr sz="1400"/>
            </a:lvl6pPr>
            <a:lvl7pPr marL="2743835" indent="0">
              <a:buNone/>
              <a:defRPr sz="1400"/>
            </a:lvl7pPr>
            <a:lvl8pPr marL="3201035" indent="0">
              <a:buNone/>
              <a:defRPr sz="1400"/>
            </a:lvl8pPr>
            <a:lvl9pPr marL="365887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1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7172" y="365226"/>
            <a:ext cx="2629585" cy="581345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418" y="365226"/>
            <a:ext cx="7736314" cy="581345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Only" preserve="1">
  <p:cSld name="内容">
    <p:bg>
      <p:bgPr>
        <a:solidFill>
          <a:schemeClr val="bg1"/>
        </a:solidFill>
        <a:effectLst/>
      </p:bgPr>
    </p:bg>
    <p:spTree>
      <p:nvGrpSpPr>
        <p:cNvPr id="1" name=""/>
        <p:cNvGrpSpPr/>
        <p:nvPr/>
      </p:nvGrpSpPr>
      <p:grpSpPr>
        <a:xfrm>
          <a:off x="0" y="0"/>
          <a:ext cx="0" cy="0"/>
          <a:chOff x="0" y="0"/>
          <a:chExt cx="0" cy="0"/>
        </a:xfrm>
      </p:grpSpPr>
      <p:sp>
        <p:nvSpPr>
          <p:cNvPr id="2" name="内容占位符 1"/>
          <p:cNvSpPr>
            <a:spLocks noGrp="1"/>
          </p:cNvSpPr>
          <p:nvPr>
            <p:ph/>
          </p:nvPr>
        </p:nvSpPr>
        <p:spPr>
          <a:xfrm>
            <a:off x="838418" y="365226"/>
            <a:ext cx="10518338" cy="581345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397" y="1122675"/>
            <a:ext cx="9146381" cy="2388263"/>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397" y="3603039"/>
            <a:ext cx="9146381" cy="1656222"/>
          </a:xfrm>
        </p:spPr>
        <p:txBody>
          <a:bodyPr/>
          <a:lstStyle>
            <a:lvl1pPr marL="0" indent="0" algn="ctr">
              <a:buNone/>
              <a:defRPr sz="2400"/>
            </a:lvl1pPr>
            <a:lvl2pPr marL="457200" indent="0" algn="ctr">
              <a:buNone/>
              <a:defRPr sz="2000"/>
            </a:lvl2pPr>
            <a:lvl3pPr marL="914400" indent="0" algn="ctr">
              <a:buNone/>
              <a:defRPr sz="1800"/>
            </a:lvl3pPr>
            <a:lvl4pPr marL="1372235" indent="0" algn="ctr">
              <a:buNone/>
              <a:defRPr sz="1600"/>
            </a:lvl4pPr>
            <a:lvl5pPr marL="1829435" indent="0" algn="ctr">
              <a:buNone/>
              <a:defRPr sz="1600"/>
            </a:lvl5pPr>
            <a:lvl6pPr marL="2286635" indent="0" algn="ctr">
              <a:buNone/>
              <a:defRPr sz="1600"/>
            </a:lvl6pPr>
            <a:lvl7pPr marL="2743835" indent="0" algn="ctr">
              <a:buNone/>
              <a:defRPr sz="1600"/>
            </a:lvl7pPr>
            <a:lvl8pPr marL="3201035" indent="0" algn="ctr">
              <a:buNone/>
              <a:defRPr sz="1600"/>
            </a:lvl8pPr>
            <a:lvl9pPr marL="365887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2067" y="1710213"/>
            <a:ext cx="10518338" cy="2853530"/>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2067" y="4590738"/>
            <a:ext cx="10518338" cy="150060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2235" indent="0">
              <a:buNone/>
              <a:defRPr sz="1600">
                <a:solidFill>
                  <a:schemeClr val="tx1">
                    <a:tint val="75000"/>
                  </a:schemeClr>
                </a:solidFill>
              </a:defRPr>
            </a:lvl4pPr>
            <a:lvl5pPr marL="1829435" indent="0">
              <a:buNone/>
              <a:defRPr sz="1600">
                <a:solidFill>
                  <a:schemeClr val="tx1">
                    <a:tint val="75000"/>
                  </a:schemeClr>
                </a:solidFill>
              </a:defRPr>
            </a:lvl5pPr>
            <a:lvl6pPr marL="2286635"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87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418" y="1826132"/>
            <a:ext cx="5182949" cy="435254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3807" y="1826132"/>
            <a:ext cx="5182949" cy="435254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1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007" y="365226"/>
            <a:ext cx="10518338" cy="1325931"/>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7083" y="1778932"/>
            <a:ext cx="4874843" cy="824141"/>
          </a:xfrm>
        </p:spPr>
        <p:txBody>
          <a:bodyPr anchor="ctr"/>
          <a:lstStyle>
            <a:lvl1pPr marL="0" indent="0">
              <a:buNone/>
              <a:defRPr sz="2800"/>
            </a:lvl1pPr>
            <a:lvl2pPr marL="457200" indent="0">
              <a:buNone/>
              <a:defRPr sz="2400"/>
            </a:lvl2pPr>
            <a:lvl3pPr marL="914400" indent="0">
              <a:buNone/>
              <a:defRPr sz="2000"/>
            </a:lvl3pPr>
            <a:lvl4pPr marL="1372235" indent="0">
              <a:buNone/>
              <a:defRPr sz="1800"/>
            </a:lvl4pPr>
            <a:lvl5pPr marL="1829435" indent="0">
              <a:buNone/>
              <a:defRPr sz="1800"/>
            </a:lvl5pPr>
            <a:lvl6pPr marL="2286635" indent="0">
              <a:buNone/>
              <a:defRPr sz="1800"/>
            </a:lvl6pPr>
            <a:lvl7pPr marL="2743835" indent="0">
              <a:buNone/>
              <a:defRPr sz="1800"/>
            </a:lvl7pPr>
            <a:lvl8pPr marL="3201035" indent="0">
              <a:buNone/>
              <a:defRPr sz="1800"/>
            </a:lvl8pPr>
            <a:lvl9pPr marL="365887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7083" y="2666120"/>
            <a:ext cx="4874843" cy="3525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8567" y="1778932"/>
            <a:ext cx="4898851" cy="824141"/>
          </a:xfrm>
        </p:spPr>
        <p:txBody>
          <a:bodyPr anchor="ctr"/>
          <a:lstStyle>
            <a:lvl1pPr marL="0" indent="0">
              <a:buNone/>
              <a:defRPr sz="2800"/>
            </a:lvl1pPr>
            <a:lvl2pPr marL="457200" indent="0">
              <a:buNone/>
              <a:defRPr sz="2400"/>
            </a:lvl2pPr>
            <a:lvl3pPr marL="914400" indent="0">
              <a:buNone/>
              <a:defRPr sz="2000"/>
            </a:lvl3pPr>
            <a:lvl4pPr marL="1372235" indent="0">
              <a:buNone/>
              <a:defRPr sz="1800"/>
            </a:lvl4pPr>
            <a:lvl5pPr marL="1829435" indent="0">
              <a:buNone/>
              <a:defRPr sz="1800"/>
            </a:lvl5pPr>
            <a:lvl6pPr marL="2286635" indent="0">
              <a:buNone/>
              <a:defRPr sz="1800"/>
            </a:lvl6pPr>
            <a:lvl7pPr marL="2743835" indent="0">
              <a:buNone/>
              <a:defRPr sz="1800"/>
            </a:lvl7pPr>
            <a:lvl8pPr marL="3201035" indent="0">
              <a:buNone/>
              <a:defRPr sz="1800"/>
            </a:lvl8pPr>
            <a:lvl9pPr marL="365887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8567" y="2666120"/>
            <a:ext cx="4898851" cy="3525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1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1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1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007" y="457327"/>
            <a:ext cx="4166434" cy="1600645"/>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4538" y="457328"/>
            <a:ext cx="6173807" cy="5405351"/>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2235" indent="0">
              <a:buNone/>
              <a:defRPr sz="2000"/>
            </a:lvl4pPr>
            <a:lvl5pPr marL="1829435" indent="0">
              <a:buNone/>
              <a:defRPr sz="2000"/>
            </a:lvl5pPr>
            <a:lvl6pPr marL="2286635" indent="0">
              <a:buNone/>
              <a:defRPr sz="2000"/>
            </a:lvl6pPr>
            <a:lvl7pPr marL="2743835" indent="0">
              <a:buNone/>
              <a:defRPr sz="2000"/>
            </a:lvl7pPr>
            <a:lvl8pPr marL="3201035" indent="0">
              <a:buNone/>
              <a:defRPr sz="2000"/>
            </a:lvl8pPr>
            <a:lvl9pPr marL="3658870" indent="0">
              <a:buNone/>
              <a:defRPr sz="2000"/>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007" y="2057972"/>
            <a:ext cx="4166434" cy="3812647"/>
          </a:xfrm>
        </p:spPr>
        <p:txBody>
          <a:bodyPr/>
          <a:lstStyle>
            <a:lvl1pPr marL="0" indent="0">
              <a:buNone/>
              <a:defRPr sz="2000"/>
            </a:lvl1pPr>
            <a:lvl2pPr marL="457200" indent="0">
              <a:buNone/>
              <a:defRPr sz="1800"/>
            </a:lvl2pPr>
            <a:lvl3pPr marL="914400" indent="0">
              <a:buNone/>
              <a:defRPr sz="1600"/>
            </a:lvl3pPr>
            <a:lvl4pPr marL="1372235" indent="0">
              <a:buNone/>
              <a:defRPr sz="1400"/>
            </a:lvl4pPr>
            <a:lvl5pPr marL="1829435" indent="0">
              <a:buNone/>
              <a:defRPr sz="1400"/>
            </a:lvl5pPr>
            <a:lvl6pPr marL="2286635" indent="0">
              <a:buNone/>
              <a:defRPr sz="1400"/>
            </a:lvl6pPr>
            <a:lvl7pPr marL="2743835" indent="0">
              <a:buNone/>
              <a:defRPr sz="1400"/>
            </a:lvl7pPr>
            <a:lvl8pPr marL="3201035" indent="0">
              <a:buNone/>
              <a:defRPr sz="1400"/>
            </a:lvl8pPr>
            <a:lvl9pPr marL="365887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1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7172" y="365226"/>
            <a:ext cx="2629585" cy="581345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418" y="365226"/>
            <a:ext cx="7736314" cy="581345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Only" preserve="1">
  <p:cSld name="内容">
    <p:bg>
      <p:bgPr>
        <a:solidFill>
          <a:schemeClr val="bg1"/>
        </a:solidFill>
        <a:effectLst/>
      </p:bgPr>
    </p:bg>
    <p:spTree>
      <p:nvGrpSpPr>
        <p:cNvPr id="1" name=""/>
        <p:cNvGrpSpPr/>
        <p:nvPr/>
      </p:nvGrpSpPr>
      <p:grpSpPr>
        <a:xfrm>
          <a:off x="0" y="0"/>
          <a:ext cx="0" cy="0"/>
          <a:chOff x="0" y="0"/>
          <a:chExt cx="0" cy="0"/>
        </a:xfrm>
      </p:grpSpPr>
      <p:sp>
        <p:nvSpPr>
          <p:cNvPr id="2" name="内容占位符 1"/>
          <p:cNvSpPr>
            <a:spLocks noGrp="1"/>
          </p:cNvSpPr>
          <p:nvPr>
            <p:ph/>
          </p:nvPr>
        </p:nvSpPr>
        <p:spPr>
          <a:xfrm>
            <a:off x="838418" y="365226"/>
            <a:ext cx="10518338" cy="581345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397" y="1122675"/>
            <a:ext cx="9146381" cy="2388263"/>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397" y="3603039"/>
            <a:ext cx="9146381" cy="1656222"/>
          </a:xfrm>
        </p:spPr>
        <p:txBody>
          <a:bodyPr/>
          <a:lstStyle>
            <a:lvl1pPr marL="0" indent="0" algn="ctr">
              <a:buNone/>
              <a:defRPr sz="2400"/>
            </a:lvl1pPr>
            <a:lvl2pPr marL="457200" indent="0" algn="ctr">
              <a:buNone/>
              <a:defRPr sz="2000"/>
            </a:lvl2pPr>
            <a:lvl3pPr marL="914400" indent="0" algn="ctr">
              <a:buNone/>
              <a:defRPr sz="1800"/>
            </a:lvl3pPr>
            <a:lvl4pPr marL="1372235" indent="0" algn="ctr">
              <a:buNone/>
              <a:defRPr sz="1600"/>
            </a:lvl4pPr>
            <a:lvl5pPr marL="1829435" indent="0" algn="ctr">
              <a:buNone/>
              <a:defRPr sz="1600"/>
            </a:lvl5pPr>
            <a:lvl6pPr marL="2286635" indent="0" algn="ctr">
              <a:buNone/>
              <a:defRPr sz="1600"/>
            </a:lvl6pPr>
            <a:lvl7pPr marL="2743835" indent="0" algn="ctr">
              <a:buNone/>
              <a:defRPr sz="1600"/>
            </a:lvl7pPr>
            <a:lvl8pPr marL="3201035" indent="0" algn="ctr">
              <a:buNone/>
              <a:defRPr sz="1600"/>
            </a:lvl8pPr>
            <a:lvl9pPr marL="365887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2067" y="1710213"/>
            <a:ext cx="10518338" cy="2853530"/>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2067" y="4590738"/>
            <a:ext cx="10518338" cy="150060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2235" indent="0">
              <a:buNone/>
              <a:defRPr sz="1600">
                <a:solidFill>
                  <a:schemeClr val="tx1">
                    <a:tint val="75000"/>
                  </a:schemeClr>
                </a:solidFill>
              </a:defRPr>
            </a:lvl4pPr>
            <a:lvl5pPr marL="1829435" indent="0">
              <a:buNone/>
              <a:defRPr sz="1600">
                <a:solidFill>
                  <a:schemeClr val="tx1">
                    <a:tint val="75000"/>
                  </a:schemeClr>
                </a:solidFill>
              </a:defRPr>
            </a:lvl5pPr>
            <a:lvl6pPr marL="2286635"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87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418" y="1826132"/>
            <a:ext cx="5182949" cy="435254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3807" y="1826132"/>
            <a:ext cx="5182949" cy="435254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1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007" y="365226"/>
            <a:ext cx="10518338" cy="1325931"/>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7083" y="1778932"/>
            <a:ext cx="4874843" cy="824141"/>
          </a:xfrm>
        </p:spPr>
        <p:txBody>
          <a:bodyPr anchor="ctr"/>
          <a:lstStyle>
            <a:lvl1pPr marL="0" indent="0">
              <a:buNone/>
              <a:defRPr sz="2800"/>
            </a:lvl1pPr>
            <a:lvl2pPr marL="457200" indent="0">
              <a:buNone/>
              <a:defRPr sz="2400"/>
            </a:lvl2pPr>
            <a:lvl3pPr marL="914400" indent="0">
              <a:buNone/>
              <a:defRPr sz="2000"/>
            </a:lvl3pPr>
            <a:lvl4pPr marL="1372235" indent="0">
              <a:buNone/>
              <a:defRPr sz="1800"/>
            </a:lvl4pPr>
            <a:lvl5pPr marL="1829435" indent="0">
              <a:buNone/>
              <a:defRPr sz="1800"/>
            </a:lvl5pPr>
            <a:lvl6pPr marL="2286635" indent="0">
              <a:buNone/>
              <a:defRPr sz="1800"/>
            </a:lvl6pPr>
            <a:lvl7pPr marL="2743835" indent="0">
              <a:buNone/>
              <a:defRPr sz="1800"/>
            </a:lvl7pPr>
            <a:lvl8pPr marL="3201035" indent="0">
              <a:buNone/>
              <a:defRPr sz="1800"/>
            </a:lvl8pPr>
            <a:lvl9pPr marL="365887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7083" y="2666120"/>
            <a:ext cx="4874843" cy="3525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8567" y="1778932"/>
            <a:ext cx="4898851" cy="824141"/>
          </a:xfrm>
        </p:spPr>
        <p:txBody>
          <a:bodyPr anchor="ctr"/>
          <a:lstStyle>
            <a:lvl1pPr marL="0" indent="0">
              <a:buNone/>
              <a:defRPr sz="2800"/>
            </a:lvl1pPr>
            <a:lvl2pPr marL="457200" indent="0">
              <a:buNone/>
              <a:defRPr sz="2400"/>
            </a:lvl2pPr>
            <a:lvl3pPr marL="914400" indent="0">
              <a:buNone/>
              <a:defRPr sz="2000"/>
            </a:lvl3pPr>
            <a:lvl4pPr marL="1372235" indent="0">
              <a:buNone/>
              <a:defRPr sz="1800"/>
            </a:lvl4pPr>
            <a:lvl5pPr marL="1829435" indent="0">
              <a:buNone/>
              <a:defRPr sz="1800"/>
            </a:lvl5pPr>
            <a:lvl6pPr marL="2286635" indent="0">
              <a:buNone/>
              <a:defRPr sz="1800"/>
            </a:lvl6pPr>
            <a:lvl7pPr marL="2743835" indent="0">
              <a:buNone/>
              <a:defRPr sz="1800"/>
            </a:lvl7pPr>
            <a:lvl8pPr marL="3201035" indent="0">
              <a:buNone/>
              <a:defRPr sz="1800"/>
            </a:lvl8pPr>
            <a:lvl9pPr marL="365887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8567" y="2666120"/>
            <a:ext cx="4898851" cy="3525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1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1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1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007" y="457327"/>
            <a:ext cx="4166434" cy="1600645"/>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4538" y="457328"/>
            <a:ext cx="6173807" cy="5405351"/>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2235" indent="0">
              <a:buNone/>
              <a:defRPr sz="2000"/>
            </a:lvl4pPr>
            <a:lvl5pPr marL="1829435" indent="0">
              <a:buNone/>
              <a:defRPr sz="2000"/>
            </a:lvl5pPr>
            <a:lvl6pPr marL="2286635" indent="0">
              <a:buNone/>
              <a:defRPr sz="2000"/>
            </a:lvl6pPr>
            <a:lvl7pPr marL="2743835" indent="0">
              <a:buNone/>
              <a:defRPr sz="2000"/>
            </a:lvl7pPr>
            <a:lvl8pPr marL="3201035" indent="0">
              <a:buNone/>
              <a:defRPr sz="2000"/>
            </a:lvl8pPr>
            <a:lvl9pPr marL="3658870" indent="0">
              <a:buNone/>
              <a:defRPr sz="2000"/>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007" y="2057972"/>
            <a:ext cx="4166434" cy="3812647"/>
          </a:xfrm>
        </p:spPr>
        <p:txBody>
          <a:bodyPr/>
          <a:lstStyle>
            <a:lvl1pPr marL="0" indent="0">
              <a:buNone/>
              <a:defRPr sz="2000"/>
            </a:lvl1pPr>
            <a:lvl2pPr marL="457200" indent="0">
              <a:buNone/>
              <a:defRPr sz="1800"/>
            </a:lvl2pPr>
            <a:lvl3pPr marL="914400" indent="0">
              <a:buNone/>
              <a:defRPr sz="1600"/>
            </a:lvl3pPr>
            <a:lvl4pPr marL="1372235" indent="0">
              <a:buNone/>
              <a:defRPr sz="1400"/>
            </a:lvl4pPr>
            <a:lvl5pPr marL="1829435" indent="0">
              <a:buNone/>
              <a:defRPr sz="1400"/>
            </a:lvl5pPr>
            <a:lvl6pPr marL="2286635" indent="0">
              <a:buNone/>
              <a:defRPr sz="1400"/>
            </a:lvl6pPr>
            <a:lvl7pPr marL="2743835" indent="0">
              <a:buNone/>
              <a:defRPr sz="1400"/>
            </a:lvl7pPr>
            <a:lvl8pPr marL="3201035" indent="0">
              <a:buNone/>
              <a:defRPr sz="1400"/>
            </a:lvl8pPr>
            <a:lvl9pPr marL="365887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1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7172" y="365226"/>
            <a:ext cx="2629585" cy="581345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418" y="365226"/>
            <a:ext cx="7736314" cy="581345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objOnly" preserve="1">
  <p:cSld name="内容">
    <p:bg>
      <p:bgPr>
        <a:solidFill>
          <a:schemeClr val="bg1"/>
        </a:solidFill>
        <a:effectLst/>
      </p:bgPr>
    </p:bg>
    <p:spTree>
      <p:nvGrpSpPr>
        <p:cNvPr id="1" name=""/>
        <p:cNvGrpSpPr/>
        <p:nvPr/>
      </p:nvGrpSpPr>
      <p:grpSpPr>
        <a:xfrm>
          <a:off x="0" y="0"/>
          <a:ext cx="0" cy="0"/>
          <a:chOff x="0" y="0"/>
          <a:chExt cx="0" cy="0"/>
        </a:xfrm>
      </p:grpSpPr>
      <p:sp>
        <p:nvSpPr>
          <p:cNvPr id="2" name="内容占位符 1"/>
          <p:cNvSpPr>
            <a:spLocks noGrp="1"/>
          </p:cNvSpPr>
          <p:nvPr>
            <p:ph/>
          </p:nvPr>
        </p:nvSpPr>
        <p:spPr>
          <a:xfrm>
            <a:off x="838418" y="365226"/>
            <a:ext cx="10518338" cy="581345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lgn="l">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lgn="l">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397" y="1122675"/>
            <a:ext cx="9146381" cy="2388263"/>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397" y="3603039"/>
            <a:ext cx="9146381" cy="1656222"/>
          </a:xfrm>
        </p:spPr>
        <p:txBody>
          <a:bodyPr/>
          <a:lstStyle>
            <a:lvl1pPr marL="0" indent="0" algn="ctr">
              <a:buNone/>
              <a:defRPr sz="2400"/>
            </a:lvl1pPr>
            <a:lvl2pPr marL="457200" indent="0" algn="ctr">
              <a:buNone/>
              <a:defRPr sz="2000"/>
            </a:lvl2pPr>
            <a:lvl3pPr marL="914400" indent="0" algn="ctr">
              <a:buNone/>
              <a:defRPr sz="1800"/>
            </a:lvl3pPr>
            <a:lvl4pPr marL="1372235" indent="0" algn="ctr">
              <a:buNone/>
              <a:defRPr sz="1600"/>
            </a:lvl4pPr>
            <a:lvl5pPr marL="1829435" indent="0" algn="ctr">
              <a:buNone/>
              <a:defRPr sz="1600"/>
            </a:lvl5pPr>
            <a:lvl6pPr marL="2286635" indent="0" algn="ctr">
              <a:buNone/>
              <a:defRPr sz="1600"/>
            </a:lvl6pPr>
            <a:lvl7pPr marL="2743835" indent="0" algn="ctr">
              <a:buNone/>
              <a:defRPr sz="1600"/>
            </a:lvl7pPr>
            <a:lvl8pPr marL="3201035" indent="0" algn="ctr">
              <a:buNone/>
              <a:defRPr sz="1600"/>
            </a:lvl8pPr>
            <a:lvl9pPr marL="365887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2067" y="1710213"/>
            <a:ext cx="10518338" cy="2853530"/>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2067" y="4590738"/>
            <a:ext cx="10518338" cy="150060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2235" indent="0">
              <a:buNone/>
              <a:defRPr sz="1600">
                <a:solidFill>
                  <a:schemeClr val="tx1">
                    <a:tint val="75000"/>
                  </a:schemeClr>
                </a:solidFill>
              </a:defRPr>
            </a:lvl4pPr>
            <a:lvl5pPr marL="1829435" indent="0">
              <a:buNone/>
              <a:defRPr sz="1600">
                <a:solidFill>
                  <a:schemeClr val="tx1">
                    <a:tint val="75000"/>
                  </a:schemeClr>
                </a:solidFill>
              </a:defRPr>
            </a:lvl5pPr>
            <a:lvl6pPr marL="2286635"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87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418" y="1826132"/>
            <a:ext cx="5182949" cy="435254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3807" y="1826132"/>
            <a:ext cx="5182949" cy="435254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1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007" y="365226"/>
            <a:ext cx="10518338" cy="1325931"/>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7083" y="1778932"/>
            <a:ext cx="4874843" cy="824141"/>
          </a:xfrm>
        </p:spPr>
        <p:txBody>
          <a:bodyPr anchor="ctr"/>
          <a:lstStyle>
            <a:lvl1pPr marL="0" indent="0">
              <a:buNone/>
              <a:defRPr sz="2800"/>
            </a:lvl1pPr>
            <a:lvl2pPr marL="457200" indent="0">
              <a:buNone/>
              <a:defRPr sz="2400"/>
            </a:lvl2pPr>
            <a:lvl3pPr marL="914400" indent="0">
              <a:buNone/>
              <a:defRPr sz="2000"/>
            </a:lvl3pPr>
            <a:lvl4pPr marL="1372235" indent="0">
              <a:buNone/>
              <a:defRPr sz="1800"/>
            </a:lvl4pPr>
            <a:lvl5pPr marL="1829435" indent="0">
              <a:buNone/>
              <a:defRPr sz="1800"/>
            </a:lvl5pPr>
            <a:lvl6pPr marL="2286635" indent="0">
              <a:buNone/>
              <a:defRPr sz="1800"/>
            </a:lvl6pPr>
            <a:lvl7pPr marL="2743835" indent="0">
              <a:buNone/>
              <a:defRPr sz="1800"/>
            </a:lvl7pPr>
            <a:lvl8pPr marL="3201035" indent="0">
              <a:buNone/>
              <a:defRPr sz="1800"/>
            </a:lvl8pPr>
            <a:lvl9pPr marL="365887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7083" y="2666120"/>
            <a:ext cx="4874843" cy="3525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8567" y="1778932"/>
            <a:ext cx="4898851" cy="824141"/>
          </a:xfrm>
        </p:spPr>
        <p:txBody>
          <a:bodyPr anchor="ctr"/>
          <a:lstStyle>
            <a:lvl1pPr marL="0" indent="0">
              <a:buNone/>
              <a:defRPr sz="2800"/>
            </a:lvl1pPr>
            <a:lvl2pPr marL="457200" indent="0">
              <a:buNone/>
              <a:defRPr sz="2400"/>
            </a:lvl2pPr>
            <a:lvl3pPr marL="914400" indent="0">
              <a:buNone/>
              <a:defRPr sz="2000"/>
            </a:lvl3pPr>
            <a:lvl4pPr marL="1372235" indent="0">
              <a:buNone/>
              <a:defRPr sz="1800"/>
            </a:lvl4pPr>
            <a:lvl5pPr marL="1829435" indent="0">
              <a:buNone/>
              <a:defRPr sz="1800"/>
            </a:lvl5pPr>
            <a:lvl6pPr marL="2286635" indent="0">
              <a:buNone/>
              <a:defRPr sz="1800"/>
            </a:lvl6pPr>
            <a:lvl7pPr marL="2743835" indent="0">
              <a:buNone/>
              <a:defRPr sz="1800"/>
            </a:lvl7pPr>
            <a:lvl8pPr marL="3201035" indent="0">
              <a:buNone/>
              <a:defRPr sz="1800"/>
            </a:lvl8pPr>
            <a:lvl9pPr marL="365887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8567" y="2666120"/>
            <a:ext cx="4898851" cy="3525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1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1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1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007" y="457327"/>
            <a:ext cx="4166434" cy="1600645"/>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4538" y="457328"/>
            <a:ext cx="6173807" cy="5405351"/>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2235" indent="0">
              <a:buNone/>
              <a:defRPr sz="2000"/>
            </a:lvl4pPr>
            <a:lvl5pPr marL="1829435" indent="0">
              <a:buNone/>
              <a:defRPr sz="2000"/>
            </a:lvl5pPr>
            <a:lvl6pPr marL="2286635" indent="0">
              <a:buNone/>
              <a:defRPr sz="2000"/>
            </a:lvl6pPr>
            <a:lvl7pPr marL="2743835" indent="0">
              <a:buNone/>
              <a:defRPr sz="2000"/>
            </a:lvl7pPr>
            <a:lvl8pPr marL="3201035" indent="0">
              <a:buNone/>
              <a:defRPr sz="2000"/>
            </a:lvl8pPr>
            <a:lvl9pPr marL="3658870" indent="0">
              <a:buNone/>
              <a:defRPr sz="2000"/>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007" y="2057972"/>
            <a:ext cx="4166434" cy="3812647"/>
          </a:xfrm>
        </p:spPr>
        <p:txBody>
          <a:bodyPr/>
          <a:lstStyle>
            <a:lvl1pPr marL="0" indent="0">
              <a:buNone/>
              <a:defRPr sz="2000"/>
            </a:lvl1pPr>
            <a:lvl2pPr marL="457200" indent="0">
              <a:buNone/>
              <a:defRPr sz="1800"/>
            </a:lvl2pPr>
            <a:lvl3pPr marL="914400" indent="0">
              <a:buNone/>
              <a:defRPr sz="1600"/>
            </a:lvl3pPr>
            <a:lvl4pPr marL="1372235" indent="0">
              <a:buNone/>
              <a:defRPr sz="1400"/>
            </a:lvl4pPr>
            <a:lvl5pPr marL="1829435" indent="0">
              <a:buNone/>
              <a:defRPr sz="1400"/>
            </a:lvl5pPr>
            <a:lvl6pPr marL="2286635" indent="0">
              <a:buNone/>
              <a:defRPr sz="1400"/>
            </a:lvl6pPr>
            <a:lvl7pPr marL="2743835" indent="0">
              <a:buNone/>
              <a:defRPr sz="1400"/>
            </a:lvl7pPr>
            <a:lvl8pPr marL="3201035" indent="0">
              <a:buNone/>
              <a:defRPr sz="1400"/>
            </a:lvl8pPr>
            <a:lvl9pPr marL="365887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1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7172" y="365226"/>
            <a:ext cx="2629585" cy="581345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418" y="365226"/>
            <a:ext cx="7736314" cy="581345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objOnly" preserve="1">
  <p:cSld name="内容">
    <p:bg>
      <p:bgPr>
        <a:solidFill>
          <a:schemeClr val="bg1"/>
        </a:solidFill>
        <a:effectLst/>
      </p:bgPr>
    </p:bg>
    <p:spTree>
      <p:nvGrpSpPr>
        <p:cNvPr id="1" name=""/>
        <p:cNvGrpSpPr/>
        <p:nvPr/>
      </p:nvGrpSpPr>
      <p:grpSpPr>
        <a:xfrm>
          <a:off x="0" y="0"/>
          <a:ext cx="0" cy="0"/>
          <a:chOff x="0" y="0"/>
          <a:chExt cx="0" cy="0"/>
        </a:xfrm>
      </p:grpSpPr>
      <p:sp>
        <p:nvSpPr>
          <p:cNvPr id="2" name="内容占位符 1"/>
          <p:cNvSpPr>
            <a:spLocks noGrp="1"/>
          </p:cNvSpPr>
          <p:nvPr>
            <p:ph/>
          </p:nvPr>
        </p:nvSpPr>
        <p:spPr>
          <a:xfrm>
            <a:off x="838418" y="365226"/>
            <a:ext cx="10518338" cy="581345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1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lgn="l">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lgn="l">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970222"/>
          </a:xfrm>
          <a:prstGeom prst="rect">
            <a:avLst/>
          </a:prstGeom>
        </p:spPr>
        <p:txBody>
          <a:bodyPr/>
          <a:lstStyle>
            <a:lvl1pPr algn="ct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44793" y="1567346"/>
            <a:ext cx="3526380" cy="710095"/>
          </a:xfrm>
          <a:prstGeom prst="rect">
            <a:avLst/>
          </a:prstGeom>
        </p:spPr>
        <p:txBody>
          <a:bodyPr anchor="ctr" anchorCtr="0">
            <a:norm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944793" y="2338388"/>
            <a:ext cx="3526380" cy="3785964"/>
          </a:xfrm>
          <a:prstGeom prst="rect">
            <a:avLst/>
          </a:prstGeo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717212" y="1567346"/>
            <a:ext cx="3526381" cy="710095"/>
          </a:xfrm>
          <a:prstGeom prst="rect">
            <a:avLst/>
          </a:prstGeom>
        </p:spPr>
        <p:txBody>
          <a:bodyPr vert="horz" lIns="91440" tIns="45720" rIns="91440" bIns="45720" rtlCol="0" anchor="ctr" anchorCtr="0">
            <a:normAutofit/>
          </a:bodyPr>
          <a:lstStyle>
            <a:lvl1pPr marL="171450" indent="-171450">
              <a:buNone/>
              <a:defRPr lang="zh-CN" altLang="en-US" b="0" smtClean="0"/>
            </a:lvl1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717212" y="2357460"/>
            <a:ext cx="3526381" cy="3766892"/>
          </a:xfrm>
          <a:prstGeom prst="rect">
            <a:avLst/>
          </a:prstGeo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95638" cy="1600200"/>
          </a:xfrm>
          <a:prstGeom prst="rect">
            <a:avLst/>
          </a:prstGeom>
        </p:spPr>
        <p:txBody>
          <a:bodyPr anchor="t" anchorCtr="0">
            <a:normAutofit/>
          </a:bodyPr>
          <a:lstStyle>
            <a:lvl1pPr>
              <a:defRPr sz="30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4038600" y="457201"/>
            <a:ext cx="4477941"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95638" cy="3811588"/>
          </a:xfrm>
          <a:prstGeom prst="rect">
            <a:avLst/>
          </a:prstGeo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cSld name="比较">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970222"/>
          </a:xfrm>
          <a:prstGeom prst="rect">
            <a:avLst/>
          </a:prstGeom>
        </p:spPr>
        <p:txBody>
          <a:bodyPr/>
          <a:lstStyle>
            <a:lvl1pPr algn="ct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44793" y="1567346"/>
            <a:ext cx="3526380" cy="710095"/>
          </a:xfrm>
          <a:prstGeom prst="rect">
            <a:avLst/>
          </a:prstGeom>
        </p:spPr>
        <p:txBody>
          <a:bodyPr anchor="ctr" anchorCtr="0">
            <a:norm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944793" y="2338388"/>
            <a:ext cx="3526380" cy="3785964"/>
          </a:xfrm>
          <a:prstGeom prst="rect">
            <a:avLst/>
          </a:prstGeo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717212" y="1567346"/>
            <a:ext cx="3526381" cy="710095"/>
          </a:xfrm>
          <a:prstGeom prst="rect">
            <a:avLst/>
          </a:prstGeom>
        </p:spPr>
        <p:txBody>
          <a:bodyPr vert="horz" lIns="91440" tIns="45720" rIns="91440" bIns="45720" rtlCol="0" anchor="ctr" anchorCtr="0">
            <a:normAutofit/>
          </a:bodyPr>
          <a:lstStyle>
            <a:lvl1pPr marL="171450" indent="-171450">
              <a:buNone/>
              <a:defRPr lang="zh-CN" altLang="en-US" b="0" smtClean="0"/>
            </a:lvl1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717212" y="2357460"/>
            <a:ext cx="3526381" cy="3766892"/>
          </a:xfrm>
          <a:prstGeom prst="rect">
            <a:avLst/>
          </a:prstGeo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1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1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1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en-US" altLang="zh-CN" sz="1700" strike="noStrike" noProof="1" dirty="0"/>
          </a:p>
        </p:txBody>
      </p:sp>
      <p:sp>
        <p:nvSpPr>
          <p:cNvPr id="8" name="页脚占位符 7"/>
          <p:cNvSpPr>
            <a:spLocks noGrp="1"/>
          </p:cNvSpPr>
          <p:nvPr>
            <p:ph type="ftr" sz="quarter" idx="11"/>
          </p:nvPr>
        </p:nvSpPr>
        <p:spPr/>
        <p:txBody>
          <a:bodyPr/>
          <a:p>
            <a:pPr lvl="0" algn="ctr" eaLnBrk="1" fontAlgn="base" hangingPunct="1"/>
            <a:endParaRPr lang="en-US" altLang="zh-CN" sz="1700" strike="noStrike" noProof="1" dirty="0"/>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en-US" altLang="zh-CN" sz="1700" strike="noStrike" noProof="1" dirty="0"/>
          </a:p>
        </p:txBody>
      </p:sp>
      <p:sp>
        <p:nvSpPr>
          <p:cNvPr id="4" name="页脚占位符 3"/>
          <p:cNvSpPr>
            <a:spLocks noGrp="1"/>
          </p:cNvSpPr>
          <p:nvPr>
            <p:ph type="ftr" sz="quarter" idx="11"/>
          </p:nvPr>
        </p:nvSpPr>
        <p:spPr/>
        <p:txBody>
          <a:bodyPr/>
          <a:p>
            <a:pPr lvl="0" algn="ctr" eaLnBrk="1" fontAlgn="base" hangingPunct="1"/>
            <a:endParaRPr lang="en-US" altLang="zh-CN" sz="1700" strike="noStrike" noProof="1" dirty="0"/>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en-US" altLang="zh-CN" sz="1700" strike="noStrike" noProof="1" dirty="0"/>
          </a:p>
        </p:txBody>
      </p:sp>
      <p:sp>
        <p:nvSpPr>
          <p:cNvPr id="3" name="页脚占位符 2"/>
          <p:cNvSpPr>
            <a:spLocks noGrp="1"/>
          </p:cNvSpPr>
          <p:nvPr>
            <p:ph type="ftr" sz="quarter" idx="11"/>
          </p:nvPr>
        </p:nvSpPr>
        <p:spPr/>
        <p:txBody>
          <a:bodyPr/>
          <a:p>
            <a:pPr lvl="0" algn="ctr" eaLnBrk="1" fontAlgn="base" hangingPunct="1"/>
            <a:endParaRPr lang="en-US" altLang="zh-CN" sz="1700" strike="noStrike" noProof="1" dirty="0"/>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en-US" altLang="zh-CN" sz="1700" strike="noStrike" noProof="1" dirty="0"/>
          </a:p>
        </p:txBody>
      </p:sp>
      <p:sp>
        <p:nvSpPr>
          <p:cNvPr id="8" name="页脚占位符 7"/>
          <p:cNvSpPr>
            <a:spLocks noGrp="1"/>
          </p:cNvSpPr>
          <p:nvPr>
            <p:ph type="ftr" sz="quarter" idx="11"/>
          </p:nvPr>
        </p:nvSpPr>
        <p:spPr/>
        <p:txBody>
          <a:bodyPr/>
          <a:p>
            <a:pPr lvl="0" algn="ctr" eaLnBrk="1" fontAlgn="base" hangingPunct="1"/>
            <a:endParaRPr lang="en-US" altLang="zh-CN" sz="1700" strike="noStrike" noProof="1" dirty="0"/>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en-US" altLang="zh-CN" sz="1700" strike="noStrike" noProof="1" dirty="0"/>
          </a:p>
        </p:txBody>
      </p:sp>
      <p:sp>
        <p:nvSpPr>
          <p:cNvPr id="4" name="页脚占位符 3"/>
          <p:cNvSpPr>
            <a:spLocks noGrp="1"/>
          </p:cNvSpPr>
          <p:nvPr>
            <p:ph type="ftr" sz="quarter" idx="11"/>
          </p:nvPr>
        </p:nvSpPr>
        <p:spPr/>
        <p:txBody>
          <a:bodyPr/>
          <a:p>
            <a:pPr lvl="0" algn="ctr" eaLnBrk="1" fontAlgn="base" hangingPunct="1"/>
            <a:endParaRPr lang="en-US" altLang="zh-CN" sz="1700" strike="noStrike" noProof="1" dirty="0"/>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en-US" altLang="zh-CN" sz="1700" strike="noStrike" noProof="1" dirty="0"/>
          </a:p>
        </p:txBody>
      </p:sp>
      <p:sp>
        <p:nvSpPr>
          <p:cNvPr id="3" name="页脚占位符 2"/>
          <p:cNvSpPr>
            <a:spLocks noGrp="1"/>
          </p:cNvSpPr>
          <p:nvPr>
            <p:ph type="ftr" sz="quarter" idx="11"/>
          </p:nvPr>
        </p:nvSpPr>
        <p:spPr/>
        <p:txBody>
          <a:bodyPr/>
          <a:p>
            <a:pPr lvl="0" algn="ctr" eaLnBrk="1" fontAlgn="base" hangingPunct="1"/>
            <a:endParaRPr lang="en-US" altLang="zh-CN" sz="1700" strike="noStrike" noProof="1" dirty="0"/>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en-US" altLang="zh-CN" sz="1700" strike="noStrike" noProof="1" dirty="0"/>
          </a:p>
        </p:txBody>
      </p:sp>
      <p:sp>
        <p:nvSpPr>
          <p:cNvPr id="8" name="页脚占位符 7"/>
          <p:cNvSpPr>
            <a:spLocks noGrp="1"/>
          </p:cNvSpPr>
          <p:nvPr>
            <p:ph type="ftr" sz="quarter" idx="11"/>
          </p:nvPr>
        </p:nvSpPr>
        <p:spPr/>
        <p:txBody>
          <a:bodyPr/>
          <a:p>
            <a:pPr lvl="0" algn="ctr" eaLnBrk="1" fontAlgn="base" hangingPunct="1"/>
            <a:endParaRPr lang="en-US" altLang="zh-CN" sz="1700" strike="noStrike" noProof="1" dirty="0"/>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26" name="Rectangle 4"/>
          <p:cNvSpPr>
            <a:spLocks noGrp="1"/>
          </p:cNvSpPr>
          <p:nvPr>
            <p:ph type="dt" sz="half" idx="1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en-US" altLang="zh-CN" sz="1700" strike="noStrike" noProof="1" dirty="0"/>
          </a:p>
        </p:txBody>
      </p:sp>
      <p:sp>
        <p:nvSpPr>
          <p:cNvPr id="4" name="页脚占位符 3"/>
          <p:cNvSpPr>
            <a:spLocks noGrp="1"/>
          </p:cNvSpPr>
          <p:nvPr>
            <p:ph type="ftr" sz="quarter" idx="11"/>
          </p:nvPr>
        </p:nvSpPr>
        <p:spPr/>
        <p:txBody>
          <a:bodyPr/>
          <a:p>
            <a:pPr lvl="0" algn="ctr" eaLnBrk="1" fontAlgn="base" hangingPunct="1"/>
            <a:endParaRPr lang="en-US" altLang="zh-CN" sz="1700" strike="noStrike" noProof="1" dirty="0"/>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en-US" altLang="zh-CN" sz="1700" strike="noStrike" noProof="1" dirty="0"/>
          </a:p>
        </p:txBody>
      </p:sp>
      <p:sp>
        <p:nvSpPr>
          <p:cNvPr id="3" name="页脚占位符 2"/>
          <p:cNvSpPr>
            <a:spLocks noGrp="1"/>
          </p:cNvSpPr>
          <p:nvPr>
            <p:ph type="ftr" sz="quarter" idx="11"/>
          </p:nvPr>
        </p:nvSpPr>
        <p:spPr/>
        <p:txBody>
          <a:bodyPr/>
          <a:p>
            <a:pPr lvl="0" algn="ctr" eaLnBrk="1" fontAlgn="base" hangingPunct="1"/>
            <a:endParaRPr lang="en-US" altLang="zh-CN" sz="1700" strike="noStrike" noProof="1" dirty="0"/>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ea typeface="华文隶书" panose="02010800040101010101" pitchFamily="2" charset="-122"/>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95638" cy="1600200"/>
          </a:xfrm>
          <a:prstGeom prst="rect">
            <a:avLst/>
          </a:prstGeom>
        </p:spPr>
        <p:txBody>
          <a:bodyPr anchor="t" anchorCtr="0">
            <a:normAutofit/>
          </a:bodyPr>
          <a:lstStyle>
            <a:lvl1pPr>
              <a:defRPr sz="30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4038600" y="457201"/>
            <a:ext cx="4477941"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95638" cy="3811588"/>
          </a:xfrm>
          <a:prstGeom prst="rect">
            <a:avLst/>
          </a:prstGeo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26" name="Rectangle 4"/>
          <p:cNvSpPr>
            <a:spLocks noGrp="1"/>
          </p:cNvSpPr>
          <p:nvPr>
            <p:ph type="dt" sz="half" idx="1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en-US" altLang="zh-CN" sz="1700" strike="noStrike" noProof="1" dirty="0"/>
          </a:p>
        </p:txBody>
      </p:sp>
      <p:sp>
        <p:nvSpPr>
          <p:cNvPr id="8" name="页脚占位符 7"/>
          <p:cNvSpPr>
            <a:spLocks noGrp="1"/>
          </p:cNvSpPr>
          <p:nvPr>
            <p:ph type="ftr" sz="quarter" idx="11"/>
          </p:nvPr>
        </p:nvSpPr>
        <p:spPr/>
        <p:txBody>
          <a:bodyPr/>
          <a:p>
            <a:pPr lvl="0" algn="ctr" eaLnBrk="1" fontAlgn="base" hangingPunct="1"/>
            <a:endParaRPr lang="en-US" altLang="zh-CN" sz="1700" strike="noStrike" noProof="1" dirty="0"/>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en-US" altLang="zh-CN" sz="1700" strike="noStrike" noProof="1" dirty="0"/>
          </a:p>
        </p:txBody>
      </p:sp>
      <p:sp>
        <p:nvSpPr>
          <p:cNvPr id="4" name="页脚占位符 3"/>
          <p:cNvSpPr>
            <a:spLocks noGrp="1"/>
          </p:cNvSpPr>
          <p:nvPr>
            <p:ph type="ftr" sz="quarter" idx="11"/>
          </p:nvPr>
        </p:nvSpPr>
        <p:spPr/>
        <p:txBody>
          <a:bodyPr/>
          <a:p>
            <a:pPr lvl="0" algn="ctr" eaLnBrk="1" fontAlgn="base" hangingPunct="1"/>
            <a:endParaRPr lang="en-US" altLang="zh-CN" sz="1700" strike="noStrike" noProof="1" dirty="0"/>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en-US" altLang="zh-CN" sz="1700" strike="noStrike" noProof="1" dirty="0"/>
          </a:p>
        </p:txBody>
      </p:sp>
      <p:sp>
        <p:nvSpPr>
          <p:cNvPr id="3" name="页脚占位符 2"/>
          <p:cNvSpPr>
            <a:spLocks noGrp="1"/>
          </p:cNvSpPr>
          <p:nvPr>
            <p:ph type="ftr" sz="quarter" idx="11"/>
          </p:nvPr>
        </p:nvSpPr>
        <p:spPr/>
        <p:txBody>
          <a:bodyPr/>
          <a:p>
            <a:pPr lvl="0" algn="ctr" eaLnBrk="1" fontAlgn="base" hangingPunct="1"/>
            <a:endParaRPr lang="en-US" altLang="zh-CN" sz="1700" strike="noStrike" noProof="1" dirty="0"/>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397" y="1122675"/>
            <a:ext cx="9146381" cy="2388263"/>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397" y="3603039"/>
            <a:ext cx="9146381" cy="1656222"/>
          </a:xfrm>
        </p:spPr>
        <p:txBody>
          <a:bodyPr/>
          <a:lstStyle>
            <a:lvl1pPr marL="0" indent="0" algn="ctr">
              <a:buNone/>
              <a:defRPr sz="2400"/>
            </a:lvl1pPr>
            <a:lvl2pPr marL="457200" indent="0" algn="ctr">
              <a:buNone/>
              <a:defRPr sz="2000"/>
            </a:lvl2pPr>
            <a:lvl3pPr marL="914400" indent="0" algn="ctr">
              <a:buNone/>
              <a:defRPr sz="1800"/>
            </a:lvl3pPr>
            <a:lvl4pPr marL="1372235" indent="0" algn="ctr">
              <a:buNone/>
              <a:defRPr sz="1600"/>
            </a:lvl4pPr>
            <a:lvl5pPr marL="1829435" indent="0" algn="ctr">
              <a:buNone/>
              <a:defRPr sz="1600"/>
            </a:lvl5pPr>
            <a:lvl6pPr marL="2286635" indent="0" algn="ctr">
              <a:buNone/>
              <a:defRPr sz="1600"/>
            </a:lvl6pPr>
            <a:lvl7pPr marL="2743835" indent="0" algn="ctr">
              <a:buNone/>
              <a:defRPr sz="1600"/>
            </a:lvl7pPr>
            <a:lvl8pPr marL="3201035" indent="0" algn="ctr">
              <a:buNone/>
              <a:defRPr sz="1600"/>
            </a:lvl8pPr>
            <a:lvl9pPr marL="365887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2067" y="1710213"/>
            <a:ext cx="10518338" cy="2853529"/>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2067" y="4590738"/>
            <a:ext cx="10518338" cy="150060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2235" indent="0">
              <a:buNone/>
              <a:defRPr sz="1600">
                <a:solidFill>
                  <a:schemeClr val="tx1">
                    <a:tint val="75000"/>
                  </a:schemeClr>
                </a:solidFill>
              </a:defRPr>
            </a:lvl4pPr>
            <a:lvl5pPr marL="1829435" indent="0">
              <a:buNone/>
              <a:defRPr sz="1600">
                <a:solidFill>
                  <a:schemeClr val="tx1">
                    <a:tint val="75000"/>
                  </a:schemeClr>
                </a:solidFill>
              </a:defRPr>
            </a:lvl5pPr>
            <a:lvl6pPr marL="2286635"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87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418" y="1826132"/>
            <a:ext cx="5182949" cy="435254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3807" y="1826132"/>
            <a:ext cx="5182949" cy="435254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1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007" y="365226"/>
            <a:ext cx="10518338" cy="1325931"/>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7083" y="1778932"/>
            <a:ext cx="4874843" cy="824141"/>
          </a:xfrm>
        </p:spPr>
        <p:txBody>
          <a:bodyPr anchor="ctr"/>
          <a:lstStyle>
            <a:lvl1pPr marL="0" indent="0">
              <a:buNone/>
              <a:defRPr sz="2800"/>
            </a:lvl1pPr>
            <a:lvl2pPr marL="457200" indent="0">
              <a:buNone/>
              <a:defRPr sz="2400"/>
            </a:lvl2pPr>
            <a:lvl3pPr marL="914400" indent="0">
              <a:buNone/>
              <a:defRPr sz="2000"/>
            </a:lvl3pPr>
            <a:lvl4pPr marL="1372235" indent="0">
              <a:buNone/>
              <a:defRPr sz="1800"/>
            </a:lvl4pPr>
            <a:lvl5pPr marL="1829435" indent="0">
              <a:buNone/>
              <a:defRPr sz="1800"/>
            </a:lvl5pPr>
            <a:lvl6pPr marL="2286635" indent="0">
              <a:buNone/>
              <a:defRPr sz="1800"/>
            </a:lvl6pPr>
            <a:lvl7pPr marL="2743835" indent="0">
              <a:buNone/>
              <a:defRPr sz="1800"/>
            </a:lvl7pPr>
            <a:lvl8pPr marL="3201035" indent="0">
              <a:buNone/>
              <a:defRPr sz="1800"/>
            </a:lvl8pPr>
            <a:lvl9pPr marL="365887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7083" y="2666119"/>
            <a:ext cx="4874843" cy="3525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8567" y="1778932"/>
            <a:ext cx="4898851" cy="824141"/>
          </a:xfrm>
        </p:spPr>
        <p:txBody>
          <a:bodyPr anchor="ctr"/>
          <a:lstStyle>
            <a:lvl1pPr marL="0" indent="0">
              <a:buNone/>
              <a:defRPr sz="2800"/>
            </a:lvl1pPr>
            <a:lvl2pPr marL="457200" indent="0">
              <a:buNone/>
              <a:defRPr sz="2400"/>
            </a:lvl2pPr>
            <a:lvl3pPr marL="914400" indent="0">
              <a:buNone/>
              <a:defRPr sz="2000"/>
            </a:lvl3pPr>
            <a:lvl4pPr marL="1372235" indent="0">
              <a:buNone/>
              <a:defRPr sz="1800"/>
            </a:lvl4pPr>
            <a:lvl5pPr marL="1829435" indent="0">
              <a:buNone/>
              <a:defRPr sz="1800"/>
            </a:lvl5pPr>
            <a:lvl6pPr marL="2286635" indent="0">
              <a:buNone/>
              <a:defRPr sz="1800"/>
            </a:lvl6pPr>
            <a:lvl7pPr marL="2743835" indent="0">
              <a:buNone/>
              <a:defRPr sz="1800"/>
            </a:lvl7pPr>
            <a:lvl8pPr marL="3201035" indent="0">
              <a:buNone/>
              <a:defRPr sz="1800"/>
            </a:lvl8pPr>
            <a:lvl9pPr marL="365887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8567" y="2666119"/>
            <a:ext cx="4898851" cy="3525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1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1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1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007" y="457327"/>
            <a:ext cx="4166434" cy="1600645"/>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4538" y="457328"/>
            <a:ext cx="6173807" cy="5405351"/>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2235" indent="0">
              <a:buNone/>
              <a:defRPr sz="2000"/>
            </a:lvl4pPr>
            <a:lvl5pPr marL="1829435" indent="0">
              <a:buNone/>
              <a:defRPr sz="2000"/>
            </a:lvl5pPr>
            <a:lvl6pPr marL="2286635" indent="0">
              <a:buNone/>
              <a:defRPr sz="2000"/>
            </a:lvl6pPr>
            <a:lvl7pPr marL="2743835" indent="0">
              <a:buNone/>
              <a:defRPr sz="2000"/>
            </a:lvl7pPr>
            <a:lvl8pPr marL="3201035" indent="0">
              <a:buNone/>
              <a:defRPr sz="2000"/>
            </a:lvl8pPr>
            <a:lvl9pPr marL="3658870" indent="0">
              <a:buNone/>
              <a:defRPr sz="2000"/>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007" y="2057972"/>
            <a:ext cx="4166434" cy="3812647"/>
          </a:xfrm>
        </p:spPr>
        <p:txBody>
          <a:bodyPr/>
          <a:lstStyle>
            <a:lvl1pPr marL="0" indent="0">
              <a:buNone/>
              <a:defRPr sz="2000"/>
            </a:lvl1pPr>
            <a:lvl2pPr marL="457200" indent="0">
              <a:buNone/>
              <a:defRPr sz="1800"/>
            </a:lvl2pPr>
            <a:lvl3pPr marL="914400" indent="0">
              <a:buNone/>
              <a:defRPr sz="1600"/>
            </a:lvl3pPr>
            <a:lvl4pPr marL="1372235" indent="0">
              <a:buNone/>
              <a:defRPr sz="1400"/>
            </a:lvl4pPr>
            <a:lvl5pPr marL="1829435" indent="0">
              <a:buNone/>
              <a:defRPr sz="1400"/>
            </a:lvl5pPr>
            <a:lvl6pPr marL="2286635" indent="0">
              <a:buNone/>
              <a:defRPr sz="1400"/>
            </a:lvl6pPr>
            <a:lvl7pPr marL="2743835" indent="0">
              <a:buNone/>
              <a:defRPr sz="1400"/>
            </a:lvl7pPr>
            <a:lvl8pPr marL="3201035" indent="0">
              <a:buNone/>
              <a:defRPr sz="1400"/>
            </a:lvl8pPr>
            <a:lvl9pPr marL="365887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1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7172" y="365226"/>
            <a:ext cx="2629585" cy="5813452"/>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418" y="365226"/>
            <a:ext cx="7736314" cy="581345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objOnly" preserve="1">
  <p:cSld name="内容">
    <p:bg>
      <p:bgPr>
        <a:solidFill>
          <a:schemeClr val="bg1"/>
        </a:solidFill>
        <a:effectLst/>
      </p:bgPr>
    </p:bg>
    <p:spTree>
      <p:nvGrpSpPr>
        <p:cNvPr id="1" name=""/>
        <p:cNvGrpSpPr/>
        <p:nvPr/>
      </p:nvGrpSpPr>
      <p:grpSpPr>
        <a:xfrm>
          <a:off x="0" y="0"/>
          <a:ext cx="0" cy="0"/>
          <a:chOff x="0" y="0"/>
          <a:chExt cx="0" cy="0"/>
        </a:xfrm>
      </p:grpSpPr>
      <p:sp>
        <p:nvSpPr>
          <p:cNvPr id="2" name="内容占位符 1"/>
          <p:cNvSpPr>
            <a:spLocks noGrp="1"/>
          </p:cNvSpPr>
          <p:nvPr>
            <p:ph/>
          </p:nvPr>
        </p:nvSpPr>
        <p:spPr>
          <a:xfrm>
            <a:off x="838418" y="365226"/>
            <a:ext cx="10518338" cy="581345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smtClean="0">
              <a:latin typeface="Arial" panose="020B0604020202020204" pitchFamily="34" charset="0"/>
              <a:ea typeface="华文隶书" panose="02010800040101010101" pitchFamily="2" charset="-122"/>
              <a:cs typeface="+mn-ea"/>
            </a:endParaRPr>
          </a:p>
        </p:txBody>
      </p:sp>
      <p:sp>
        <p:nvSpPr>
          <p:cNvPr id="8"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200" noProof="1" dirty="0">
                <a:solidFill>
                  <a:srgbClr val="898989"/>
                </a:solidFill>
                <a:latin typeface="Arial" panose="020B0604020202020204" pitchFamily="34" charset="0"/>
                <a:ea typeface="华文隶书" panose="02010800040101010101" pitchFamily="2" charset="-122"/>
                <a:cs typeface="+mn-ea"/>
              </a:rPr>
            </a:fld>
            <a:endParaRPr lang="zh-CN" altLang="en-US" sz="1200" noProof="1" dirty="0">
              <a:solidFill>
                <a:srgbClr val="898989"/>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lgn="l">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lgn="l">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1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cSld name="比较">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970222"/>
          </a:xfrm>
          <a:prstGeom prst="rect">
            <a:avLst/>
          </a:prstGeom>
        </p:spPr>
        <p:txBody>
          <a:bodyPr/>
          <a:lstStyle>
            <a:lvl1pPr algn="ct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44793" y="1567346"/>
            <a:ext cx="3526380" cy="710095"/>
          </a:xfrm>
          <a:prstGeom prst="rect">
            <a:avLst/>
          </a:prstGeom>
        </p:spPr>
        <p:txBody>
          <a:bodyPr anchor="ctr" anchorCtr="0">
            <a:norm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944793" y="2338388"/>
            <a:ext cx="3526380" cy="3785964"/>
          </a:xfrm>
          <a:prstGeom prst="rect">
            <a:avLst/>
          </a:prstGeo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717212" y="1567346"/>
            <a:ext cx="3526381" cy="710095"/>
          </a:xfrm>
          <a:prstGeom prst="rect">
            <a:avLst/>
          </a:prstGeom>
        </p:spPr>
        <p:txBody>
          <a:bodyPr vert="horz" lIns="91440" tIns="45720" rIns="91440" bIns="45720" rtlCol="0" anchor="ctr" anchorCtr="0">
            <a:normAutofit/>
          </a:bodyPr>
          <a:lstStyle>
            <a:lvl1pPr marL="171450" indent="-171450">
              <a:buNone/>
              <a:defRPr lang="zh-CN" altLang="en-US" b="0" smtClean="0"/>
            </a:lvl1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717212" y="2357460"/>
            <a:ext cx="3526381" cy="3766892"/>
          </a:xfrm>
          <a:prstGeom prst="rect">
            <a:avLst/>
          </a:prstGeo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1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1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1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ea typeface="华文隶书" panose="02010800040101010101" pitchFamily="2" charset="-122"/>
            </a:endParaRP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26" name="Rectangle 4"/>
          <p:cNvSpPr>
            <a:spLocks noGrp="1"/>
          </p:cNvSpPr>
          <p:nvPr>
            <p:ph type="dt" sz="half" idx="1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图片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95638" cy="1600200"/>
          </a:xfrm>
          <a:prstGeom prst="rect">
            <a:avLst/>
          </a:prstGeom>
        </p:spPr>
        <p:txBody>
          <a:bodyPr anchor="t" anchorCtr="0">
            <a:normAutofit/>
          </a:bodyPr>
          <a:lstStyle>
            <a:lvl1pPr>
              <a:defRPr sz="30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4038600" y="457201"/>
            <a:ext cx="4477941"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95638" cy="3811588"/>
          </a:xfrm>
          <a:prstGeom prst="rect">
            <a:avLst/>
          </a:prstGeo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26" name="Rectangle 4"/>
          <p:cNvSpPr>
            <a:spLocks noGrp="1"/>
          </p:cNvSpPr>
          <p:nvPr>
            <p:ph type="dt" sz="half" idx="1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lgn="l">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lgn="l">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1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cSld name="比较">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970222"/>
          </a:xfrm>
          <a:prstGeom prst="rect">
            <a:avLst/>
          </a:prstGeom>
        </p:spPr>
        <p:txBody>
          <a:bodyPr/>
          <a:lstStyle>
            <a:lvl1pPr algn="ct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44793" y="1567346"/>
            <a:ext cx="3526380" cy="710095"/>
          </a:xfrm>
          <a:prstGeom prst="rect">
            <a:avLst/>
          </a:prstGeom>
        </p:spPr>
        <p:txBody>
          <a:bodyPr anchor="ctr" anchorCtr="0">
            <a:norm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944793" y="2338388"/>
            <a:ext cx="3526380" cy="3785964"/>
          </a:xfrm>
          <a:prstGeom prst="rect">
            <a:avLst/>
          </a:prstGeo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717212" y="1567346"/>
            <a:ext cx="3526381" cy="710095"/>
          </a:xfrm>
          <a:prstGeom prst="rect">
            <a:avLst/>
          </a:prstGeom>
        </p:spPr>
        <p:txBody>
          <a:bodyPr vert="horz" lIns="91440" tIns="45720" rIns="91440" bIns="45720" rtlCol="0" anchor="ctr" anchorCtr="0">
            <a:normAutofit/>
          </a:bodyPr>
          <a:lstStyle>
            <a:lvl1pPr marL="171450" indent="-171450">
              <a:buNone/>
              <a:defRPr lang="zh-CN" altLang="en-US" b="0" smtClean="0"/>
            </a:lvl1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717212" y="2357460"/>
            <a:ext cx="3526381" cy="3766892"/>
          </a:xfrm>
          <a:prstGeom prst="rect">
            <a:avLst/>
          </a:prstGeo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1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1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1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ea typeface="华文隶书" panose="02010800040101010101" pitchFamily="2" charset="-122"/>
            </a:endParaRPr>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26" name="Rectangle 4"/>
          <p:cNvSpPr>
            <a:spLocks noGrp="1"/>
          </p:cNvSpPr>
          <p:nvPr>
            <p:ph type="dt" sz="half" idx="1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图片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95638" cy="1600200"/>
          </a:xfrm>
          <a:prstGeom prst="rect">
            <a:avLst/>
          </a:prstGeom>
        </p:spPr>
        <p:txBody>
          <a:bodyPr anchor="t" anchorCtr="0">
            <a:normAutofit/>
          </a:bodyPr>
          <a:lstStyle>
            <a:lvl1pPr>
              <a:defRPr sz="30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4038600" y="457201"/>
            <a:ext cx="4477941"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95638" cy="3811588"/>
          </a:xfrm>
          <a:prstGeom prst="rect">
            <a:avLst/>
          </a:prstGeo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26" name="Rectangle 4"/>
          <p:cNvSpPr>
            <a:spLocks noGrp="1"/>
          </p:cNvSpPr>
          <p:nvPr>
            <p:ph type="dt" sz="half" idx="1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lgn="l">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lgn="l">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1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cSld name="比较">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970222"/>
          </a:xfrm>
          <a:prstGeom prst="rect">
            <a:avLst/>
          </a:prstGeom>
        </p:spPr>
        <p:txBody>
          <a:bodyPr/>
          <a:lstStyle>
            <a:lvl1pPr algn="ct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44793" y="1567346"/>
            <a:ext cx="3526380" cy="710095"/>
          </a:xfrm>
          <a:prstGeom prst="rect">
            <a:avLst/>
          </a:prstGeom>
        </p:spPr>
        <p:txBody>
          <a:bodyPr anchor="ctr" anchorCtr="0">
            <a:norm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944793" y="2338388"/>
            <a:ext cx="3526380" cy="3785964"/>
          </a:xfrm>
          <a:prstGeom prst="rect">
            <a:avLst/>
          </a:prstGeo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717212" y="1567346"/>
            <a:ext cx="3526381" cy="710095"/>
          </a:xfrm>
          <a:prstGeom prst="rect">
            <a:avLst/>
          </a:prstGeom>
        </p:spPr>
        <p:txBody>
          <a:bodyPr vert="horz" lIns="91440" tIns="45720" rIns="91440" bIns="45720" rtlCol="0" anchor="ctr" anchorCtr="0">
            <a:normAutofit/>
          </a:bodyPr>
          <a:lstStyle>
            <a:lvl1pPr marL="171450" indent="-171450">
              <a:buNone/>
              <a:defRPr lang="zh-CN" altLang="en-US" b="0" smtClean="0"/>
            </a:lvl1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717212" y="2357460"/>
            <a:ext cx="3526381" cy="3766892"/>
          </a:xfrm>
          <a:prstGeom prst="rect">
            <a:avLst/>
          </a:prstGeo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1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1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1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en-US" altLang="zh-CN" sz="1700" strike="noStrike" noProof="1" dirty="0"/>
          </a:p>
        </p:txBody>
      </p:sp>
      <p:sp>
        <p:nvSpPr>
          <p:cNvPr id="8" name="页脚占位符 7"/>
          <p:cNvSpPr>
            <a:spLocks noGrp="1"/>
          </p:cNvSpPr>
          <p:nvPr>
            <p:ph type="ftr" sz="quarter" idx="11"/>
          </p:nvPr>
        </p:nvSpPr>
        <p:spPr/>
        <p:txBody>
          <a:bodyPr/>
          <a:p>
            <a:pPr lvl="0" algn="ctr" eaLnBrk="1" fontAlgn="base" hangingPunct="1"/>
            <a:endParaRPr lang="en-US" altLang="zh-CN" sz="1700" strike="noStrike" noProof="1" dirty="0"/>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ea typeface="华文隶书" panose="02010800040101010101" pitchFamily="2" charset="-122"/>
            </a:endParaRPr>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26" name="Rectangle 4"/>
          <p:cNvSpPr>
            <a:spLocks noGrp="1"/>
          </p:cNvSpPr>
          <p:nvPr>
            <p:ph type="dt" sz="half" idx="1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图片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95638" cy="1600200"/>
          </a:xfrm>
          <a:prstGeom prst="rect">
            <a:avLst/>
          </a:prstGeom>
        </p:spPr>
        <p:txBody>
          <a:bodyPr anchor="t" anchorCtr="0">
            <a:normAutofit/>
          </a:bodyPr>
          <a:lstStyle>
            <a:lvl1pPr>
              <a:defRPr sz="30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4038600" y="457201"/>
            <a:ext cx="4477941"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95638" cy="3811588"/>
          </a:xfrm>
          <a:prstGeom prst="rect">
            <a:avLst/>
          </a:prstGeo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26" name="Rectangle 4"/>
          <p:cNvSpPr>
            <a:spLocks noGrp="1"/>
          </p:cNvSpPr>
          <p:nvPr>
            <p:ph type="dt" sz="half" idx="1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lgn="l">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lgn="l">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1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en-US" altLang="zh-CN" sz="1700" strike="noStrike" noProof="1" dirty="0"/>
          </a:p>
        </p:txBody>
      </p:sp>
      <p:sp>
        <p:nvSpPr>
          <p:cNvPr id="4" name="页脚占位符 3"/>
          <p:cNvSpPr>
            <a:spLocks noGrp="1"/>
          </p:cNvSpPr>
          <p:nvPr>
            <p:ph type="ftr" sz="quarter" idx="11"/>
          </p:nvPr>
        </p:nvSpPr>
        <p:spPr/>
        <p:txBody>
          <a:bodyPr/>
          <a:p>
            <a:pPr lvl="0" algn="ctr" eaLnBrk="1" fontAlgn="base" hangingPunct="1"/>
            <a:endParaRPr lang="en-US" altLang="zh-CN" sz="1700" strike="noStrike" noProof="1" dirty="0"/>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ea typeface="华文隶书" panose="02010800040101010101" pitchFamily="2" charset="-122"/>
            </a:endParaRPr>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cSld name="比较">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970222"/>
          </a:xfrm>
          <a:prstGeom prst="rect">
            <a:avLst/>
          </a:prstGeom>
        </p:spPr>
        <p:txBody>
          <a:bodyPr/>
          <a:lstStyle>
            <a:lvl1pPr algn="ct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44793" y="1567346"/>
            <a:ext cx="3526380" cy="710095"/>
          </a:xfrm>
          <a:prstGeom prst="rect">
            <a:avLst/>
          </a:prstGeom>
        </p:spPr>
        <p:txBody>
          <a:bodyPr anchor="ctr" anchorCtr="0">
            <a:norm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944793" y="2338388"/>
            <a:ext cx="3526380" cy="3785964"/>
          </a:xfrm>
          <a:prstGeom prst="rect">
            <a:avLst/>
          </a:prstGeo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717212" y="1567346"/>
            <a:ext cx="3526381" cy="710095"/>
          </a:xfrm>
          <a:prstGeom prst="rect">
            <a:avLst/>
          </a:prstGeom>
        </p:spPr>
        <p:txBody>
          <a:bodyPr vert="horz" lIns="91440" tIns="45720" rIns="91440" bIns="45720" rtlCol="0" anchor="ctr" anchorCtr="0">
            <a:normAutofit/>
          </a:bodyPr>
          <a:lstStyle>
            <a:lvl1pPr marL="171450" indent="-171450">
              <a:buNone/>
              <a:defRPr lang="zh-CN" altLang="en-US" b="0" smtClean="0"/>
            </a:lvl1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717212" y="2357460"/>
            <a:ext cx="3526381" cy="3766892"/>
          </a:xfrm>
          <a:prstGeom prst="rect">
            <a:avLst/>
          </a:prstGeo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1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1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1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26" name="Rectangle 4"/>
          <p:cNvSpPr>
            <a:spLocks noGrp="1"/>
          </p:cNvSpPr>
          <p:nvPr>
            <p:ph type="dt" sz="half" idx="1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图片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95638" cy="1600200"/>
          </a:xfrm>
          <a:prstGeom prst="rect">
            <a:avLst/>
          </a:prstGeom>
        </p:spPr>
        <p:txBody>
          <a:bodyPr anchor="t" anchorCtr="0">
            <a:normAutofit/>
          </a:bodyPr>
          <a:lstStyle>
            <a:lvl1pPr>
              <a:defRPr sz="30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4038600" y="457201"/>
            <a:ext cx="4477941"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95638" cy="3811588"/>
          </a:xfrm>
          <a:prstGeom prst="rect">
            <a:avLst/>
          </a:prstGeo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26" name="Rectangle 4"/>
          <p:cNvSpPr>
            <a:spLocks noGrp="1"/>
          </p:cNvSpPr>
          <p:nvPr>
            <p:ph type="dt" sz="half" idx="1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版">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6" name="Rectangle 4"/>
          <p:cNvSpPr>
            <a:spLocks noGrp="1"/>
          </p:cNvSpPr>
          <p:nvPr>
            <p:ph type="dt" sz="half" idx="2"/>
          </p:nvPr>
        </p:nvSpPr>
        <p:spPr>
          <a:xfrm>
            <a:off x="609600" y="6246813"/>
            <a:ext cx="2846388" cy="476250"/>
          </a:xfrm>
          <a:prstGeom prst="rect">
            <a:avLst/>
          </a:prstGeom>
          <a:noFill/>
          <a:ln w="9525">
            <a:noFill/>
            <a:miter/>
          </a:ln>
        </p:spPr>
        <p:txBody>
          <a:bodyPr lIns="108878" tIns="54439" rIns="108878" bIns="54439"/>
          <a:p>
            <a:pPr eaLnBrk="1" fontAlgn="base" hangingPunct="1"/>
            <a:endParaRPr lang="en-US" altLang="zh-CN" sz="1700" noProof="1" dirty="0"/>
          </a:p>
        </p:txBody>
      </p:sp>
      <p:sp>
        <p:nvSpPr>
          <p:cNvPr id="27" name="Rectangle 5"/>
          <p:cNvSpPr>
            <a:spLocks noGrp="1"/>
          </p:cNvSpPr>
          <p:nvPr>
            <p:ph type="ftr" sz="quarter" idx="3"/>
          </p:nvPr>
        </p:nvSpPr>
        <p:spPr>
          <a:xfrm>
            <a:off x="4167188" y="6246813"/>
            <a:ext cx="3860800" cy="476250"/>
          </a:xfrm>
          <a:prstGeom prst="rect">
            <a:avLst/>
          </a:prstGeom>
          <a:noFill/>
          <a:ln w="9525">
            <a:noFill/>
            <a:miter/>
          </a:ln>
        </p:spPr>
        <p:txBody>
          <a:bodyPr lIns="108878" tIns="54439" rIns="108878" bIns="54439"/>
          <a:p>
            <a:pPr algn="ctr" eaLnBrk="1" fontAlgn="base" hangingPunct="1"/>
            <a:endParaRPr lang="en-US" altLang="zh-CN" sz="1700" noProof="1" dirty="0"/>
          </a:p>
        </p:txBody>
      </p:sp>
      <p:sp>
        <p:nvSpPr>
          <p:cNvPr id="28" name="Rectangle 6"/>
          <p:cNvSpPr>
            <a:spLocks noGrp="1"/>
          </p:cNvSpPr>
          <p:nvPr>
            <p:ph type="sldNum" sz="quarter" idx="4"/>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algn="r" eaLnBrk="1" fontAlgn="base" hangingPunct="1"/>
            <a:fld id="{9A0DB2DC-4C9A-4742-B13C-FB6460FD3503}" type="slidenum">
              <a:rPr lang="zh-CN" altLang="en-US" sz="1700" noProof="1" dirty="0">
                <a:latin typeface="Arial" panose="020B0604020202020204" pitchFamily="34" charset="0"/>
                <a:ea typeface="华文隶书" panose="02010800040101010101" pitchFamily="2" charset="-122"/>
                <a:cs typeface="+mn-ea"/>
              </a:rPr>
            </a:fld>
            <a:endParaRPr lang="zh-CN" altLang="en-US" sz="1700" noProof="1" dirty="0">
              <a:ea typeface="华文隶书" panose="02010800040101010101" pitchFamily="2" charset="-122"/>
            </a:endParaRPr>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en-US" altLang="zh-CN" sz="1700" strike="noStrike" noProof="1" dirty="0"/>
          </a:p>
        </p:txBody>
      </p:sp>
      <p:sp>
        <p:nvSpPr>
          <p:cNvPr id="3" name="页脚占位符 2"/>
          <p:cNvSpPr>
            <a:spLocks noGrp="1"/>
          </p:cNvSpPr>
          <p:nvPr>
            <p:ph type="ftr" sz="quarter" idx="11"/>
          </p:nvPr>
        </p:nvSpPr>
        <p:spPr/>
        <p:txBody>
          <a:bodyPr/>
          <a:p>
            <a:pPr lvl="0" algn="ctr" eaLnBrk="1" fontAlgn="base" hangingPunct="1"/>
            <a:endParaRPr lang="en-US" altLang="zh-CN" sz="1700" strike="noStrike" noProof="1" dirty="0"/>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ea typeface="华文隶书" panose="02010800040101010101" pitchFamily="2" charset="-122"/>
            </a:endParaRPr>
          </a:p>
        </p:txBody>
      </p:sp>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en-US" altLang="zh-CN" sz="1700" strike="noStrike" noProof="1" dirty="0"/>
          </a:p>
        </p:txBody>
      </p:sp>
      <p:sp>
        <p:nvSpPr>
          <p:cNvPr id="8" name="页脚占位符 7"/>
          <p:cNvSpPr>
            <a:spLocks noGrp="1"/>
          </p:cNvSpPr>
          <p:nvPr>
            <p:ph type="ftr" sz="quarter" idx="11"/>
          </p:nvPr>
        </p:nvSpPr>
        <p:spPr/>
        <p:txBody>
          <a:bodyPr/>
          <a:p>
            <a:pPr lvl="0" algn="ctr" eaLnBrk="1" fontAlgn="base" hangingPunct="1"/>
            <a:endParaRPr lang="en-US" altLang="zh-CN" sz="1700" strike="noStrike" noProof="1" dirty="0"/>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en-US" altLang="zh-CN" sz="1700" strike="noStrike" noProof="1" dirty="0"/>
          </a:p>
        </p:txBody>
      </p:sp>
      <p:sp>
        <p:nvSpPr>
          <p:cNvPr id="4" name="页脚占位符 3"/>
          <p:cNvSpPr>
            <a:spLocks noGrp="1"/>
          </p:cNvSpPr>
          <p:nvPr>
            <p:ph type="ftr" sz="quarter" idx="11"/>
          </p:nvPr>
        </p:nvSpPr>
        <p:spPr/>
        <p:txBody>
          <a:bodyPr/>
          <a:p>
            <a:pPr lvl="0" algn="ctr" eaLnBrk="1" fontAlgn="base" hangingPunct="1"/>
            <a:endParaRPr lang="en-US" altLang="zh-CN" sz="1700" strike="noStrike" noProof="1" dirty="0"/>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en-US" altLang="zh-CN" sz="1700" strike="noStrike" noProof="1" dirty="0"/>
          </a:p>
        </p:txBody>
      </p:sp>
      <p:sp>
        <p:nvSpPr>
          <p:cNvPr id="3" name="页脚占位符 2"/>
          <p:cNvSpPr>
            <a:spLocks noGrp="1"/>
          </p:cNvSpPr>
          <p:nvPr>
            <p:ph type="ftr" sz="quarter" idx="11"/>
          </p:nvPr>
        </p:nvSpPr>
        <p:spPr/>
        <p:txBody>
          <a:bodyPr/>
          <a:p>
            <a:pPr lvl="0" algn="ctr" eaLnBrk="1" fontAlgn="base" hangingPunct="1"/>
            <a:endParaRPr lang="en-US" altLang="zh-CN" sz="1700" strike="noStrike" noProof="1" dirty="0"/>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ea typeface="华文隶书" panose="02010800040101010101" pitchFamily="2" charset="-122"/>
            </a:endParaRPr>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en-US" altLang="zh-CN" sz="1700" strike="noStrike" noProof="1" dirty="0"/>
          </a:p>
        </p:txBody>
      </p:sp>
      <p:sp>
        <p:nvSpPr>
          <p:cNvPr id="8" name="页脚占位符 7"/>
          <p:cNvSpPr>
            <a:spLocks noGrp="1"/>
          </p:cNvSpPr>
          <p:nvPr>
            <p:ph type="ftr" sz="quarter" idx="11"/>
          </p:nvPr>
        </p:nvSpPr>
        <p:spPr/>
        <p:txBody>
          <a:bodyPr/>
          <a:p>
            <a:pPr lvl="0" algn="ctr" eaLnBrk="1" fontAlgn="base" hangingPunct="1"/>
            <a:endParaRPr lang="en-US" altLang="zh-CN" sz="1700" strike="noStrike" noProof="1" dirty="0"/>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en-US" altLang="zh-CN" sz="1700" strike="noStrike" noProof="1" dirty="0"/>
          </a:p>
        </p:txBody>
      </p:sp>
      <p:sp>
        <p:nvSpPr>
          <p:cNvPr id="4" name="页脚占位符 3"/>
          <p:cNvSpPr>
            <a:spLocks noGrp="1"/>
          </p:cNvSpPr>
          <p:nvPr>
            <p:ph type="ftr" sz="quarter" idx="11"/>
          </p:nvPr>
        </p:nvSpPr>
        <p:spPr/>
        <p:txBody>
          <a:bodyPr/>
          <a:p>
            <a:pPr lvl="0" algn="ctr" eaLnBrk="1" fontAlgn="base" hangingPunct="1"/>
            <a:endParaRPr lang="en-US" altLang="zh-CN" sz="1700" strike="noStrike" noProof="1" dirty="0"/>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en-US" altLang="zh-CN" sz="1700" strike="noStrike" noProof="1" dirty="0"/>
          </a:p>
        </p:txBody>
      </p:sp>
      <p:sp>
        <p:nvSpPr>
          <p:cNvPr id="3" name="页脚占位符 2"/>
          <p:cNvSpPr>
            <a:spLocks noGrp="1"/>
          </p:cNvSpPr>
          <p:nvPr>
            <p:ph type="ftr" sz="quarter" idx="11"/>
          </p:nvPr>
        </p:nvSpPr>
        <p:spPr/>
        <p:txBody>
          <a:bodyPr/>
          <a:p>
            <a:pPr lvl="0" algn="ctr" eaLnBrk="1" fontAlgn="base" hangingPunct="1"/>
            <a:endParaRPr lang="en-US" altLang="zh-CN" sz="1700" strike="noStrike" noProof="1" dirty="0"/>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ea typeface="华文隶书" panose="02010800040101010101" pitchFamily="2" charset="-122"/>
            </a:endParaRPr>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en-US" altLang="zh-CN" sz="1700" strike="noStrike" noProof="1" dirty="0"/>
          </a:p>
        </p:txBody>
      </p:sp>
      <p:sp>
        <p:nvSpPr>
          <p:cNvPr id="8" name="页脚占位符 7"/>
          <p:cNvSpPr>
            <a:spLocks noGrp="1"/>
          </p:cNvSpPr>
          <p:nvPr>
            <p:ph type="ftr" sz="quarter" idx="11"/>
          </p:nvPr>
        </p:nvSpPr>
        <p:spPr/>
        <p:txBody>
          <a:bodyPr/>
          <a:p>
            <a:pPr lvl="0" algn="ctr" eaLnBrk="1" fontAlgn="base" hangingPunct="1"/>
            <a:endParaRPr lang="en-US" altLang="zh-CN" sz="1700" strike="noStrike" noProof="1" dirty="0"/>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en-US" altLang="zh-CN" sz="1700" strike="noStrike" noProof="1" dirty="0"/>
          </a:p>
        </p:txBody>
      </p:sp>
      <p:sp>
        <p:nvSpPr>
          <p:cNvPr id="4" name="页脚占位符 3"/>
          <p:cNvSpPr>
            <a:spLocks noGrp="1"/>
          </p:cNvSpPr>
          <p:nvPr>
            <p:ph type="ftr" sz="quarter" idx="11"/>
          </p:nvPr>
        </p:nvSpPr>
        <p:spPr/>
        <p:txBody>
          <a:bodyPr/>
          <a:p>
            <a:pPr lvl="0" algn="ctr" eaLnBrk="1" fontAlgn="base" hangingPunct="1"/>
            <a:endParaRPr lang="en-US" altLang="zh-CN" sz="1700" strike="noStrike" noProof="1" dirty="0"/>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en-US" altLang="zh-CN" sz="1700" strike="noStrike" noProof="1" dirty="0"/>
          </a:p>
        </p:txBody>
      </p:sp>
      <p:sp>
        <p:nvSpPr>
          <p:cNvPr id="3" name="页脚占位符 2"/>
          <p:cNvSpPr>
            <a:spLocks noGrp="1"/>
          </p:cNvSpPr>
          <p:nvPr>
            <p:ph type="ftr" sz="quarter" idx="11"/>
          </p:nvPr>
        </p:nvSpPr>
        <p:spPr/>
        <p:txBody>
          <a:bodyPr/>
          <a:p>
            <a:pPr lvl="0" algn="ctr" eaLnBrk="1" fontAlgn="base" hangingPunct="1"/>
            <a:endParaRPr lang="en-US" altLang="zh-CN" sz="1700" strike="noStrike" noProof="1" dirty="0"/>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en-US" altLang="zh-CN" sz="1700" strike="noStrike" noProof="1" dirty="0"/>
          </a:p>
        </p:txBody>
      </p:sp>
      <p:sp>
        <p:nvSpPr>
          <p:cNvPr id="6" name="页脚占位符 5"/>
          <p:cNvSpPr>
            <a:spLocks noGrp="1"/>
          </p:cNvSpPr>
          <p:nvPr>
            <p:ph type="ftr" sz="quarter" idx="11"/>
          </p:nvPr>
        </p:nvSpPr>
        <p:spPr/>
        <p:txBody>
          <a:bodyPr/>
          <a:p>
            <a:pPr lvl="0" algn="ctr" eaLnBrk="1" fontAlgn="base" hangingPunct="1"/>
            <a:endParaRPr lang="en-US" altLang="zh-CN" sz="1700" strike="noStrike" noProof="1" dirty="0"/>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zh-CN" sz="1700" strike="noStrike" noProof="1" dirty="0"/>
          </a:p>
        </p:txBody>
      </p:sp>
      <p:sp>
        <p:nvSpPr>
          <p:cNvPr id="5" name="页脚占位符 4"/>
          <p:cNvSpPr>
            <a:spLocks noGrp="1"/>
          </p:cNvSpPr>
          <p:nvPr>
            <p:ph type="ftr" sz="quarter" idx="11"/>
          </p:nvPr>
        </p:nvSpPr>
        <p:spPr/>
        <p:txBody>
          <a:bodyPr/>
          <a:p>
            <a:pPr lvl="0" algn="ctr" eaLnBrk="1" fontAlgn="base" hangingPunct="1"/>
            <a:endParaRPr lang="en-US" altLang="zh-CN" sz="1700" strike="noStrike" noProof="1" dirty="0"/>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8.xml"/><Relationship Id="rId8" Type="http://schemas.openxmlformats.org/officeDocument/2006/relationships/slideLayout" Target="../slideLayouts/slideLayout107.xml"/><Relationship Id="rId7" Type="http://schemas.openxmlformats.org/officeDocument/2006/relationships/slideLayout" Target="../slideLayouts/slideLayout106.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1" Type="http://schemas.openxmlformats.org/officeDocument/2006/relationships/theme" Target="../theme/theme10.xml"/><Relationship Id="rId10" Type="http://schemas.openxmlformats.org/officeDocument/2006/relationships/slideLayout" Target="../slideLayouts/slideLayout109.xml"/><Relationship Id="rId1"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8.xml"/><Relationship Id="rId8" Type="http://schemas.openxmlformats.org/officeDocument/2006/relationships/slideLayout" Target="../slideLayouts/slideLayout117.xml"/><Relationship Id="rId7" Type="http://schemas.openxmlformats.org/officeDocument/2006/relationships/slideLayout" Target="../slideLayouts/slideLayout116.xml"/><Relationship Id="rId6" Type="http://schemas.openxmlformats.org/officeDocument/2006/relationships/slideLayout" Target="../slideLayouts/slideLayout115.xml"/><Relationship Id="rId5" Type="http://schemas.openxmlformats.org/officeDocument/2006/relationships/slideLayout" Target="../slideLayouts/slideLayout114.xml"/><Relationship Id="rId4" Type="http://schemas.openxmlformats.org/officeDocument/2006/relationships/slideLayout" Target="../slideLayouts/slideLayout113.xml"/><Relationship Id="rId3" Type="http://schemas.openxmlformats.org/officeDocument/2006/relationships/slideLayout" Target="../slideLayouts/slideLayout112.xml"/><Relationship Id="rId2" Type="http://schemas.openxmlformats.org/officeDocument/2006/relationships/slideLayout" Target="../slideLayouts/slideLayout111.xml"/><Relationship Id="rId11" Type="http://schemas.openxmlformats.org/officeDocument/2006/relationships/theme" Target="../theme/theme11.xml"/><Relationship Id="rId10" Type="http://schemas.openxmlformats.org/officeDocument/2006/relationships/slideLayout" Target="../slideLayouts/slideLayout119.xml"/><Relationship Id="rId1" Type="http://schemas.openxmlformats.org/officeDocument/2006/relationships/slideLayout" Target="../slideLayouts/slideLayout110.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28.xml"/><Relationship Id="rId8" Type="http://schemas.openxmlformats.org/officeDocument/2006/relationships/slideLayout" Target="../slideLayouts/slideLayout127.xml"/><Relationship Id="rId7" Type="http://schemas.openxmlformats.org/officeDocument/2006/relationships/slideLayout" Target="../slideLayouts/slideLayout126.xml"/><Relationship Id="rId6" Type="http://schemas.openxmlformats.org/officeDocument/2006/relationships/slideLayout" Target="../slideLayouts/slideLayout125.xml"/><Relationship Id="rId5" Type="http://schemas.openxmlformats.org/officeDocument/2006/relationships/slideLayout" Target="../slideLayouts/slideLayout124.xml"/><Relationship Id="rId4" Type="http://schemas.openxmlformats.org/officeDocument/2006/relationships/slideLayout" Target="../slideLayouts/slideLayout123.xml"/><Relationship Id="rId3" Type="http://schemas.openxmlformats.org/officeDocument/2006/relationships/slideLayout" Target="../slideLayouts/slideLayout122.xml"/><Relationship Id="rId2" Type="http://schemas.openxmlformats.org/officeDocument/2006/relationships/slideLayout" Target="../slideLayouts/slideLayout121.xml"/><Relationship Id="rId11" Type="http://schemas.openxmlformats.org/officeDocument/2006/relationships/theme" Target="../theme/theme12.xml"/><Relationship Id="rId10" Type="http://schemas.openxmlformats.org/officeDocument/2006/relationships/slideLayout" Target="../slideLayouts/slideLayout129.xml"/><Relationship Id="rId1" Type="http://schemas.openxmlformats.org/officeDocument/2006/relationships/slideLayout" Target="../slideLayouts/slideLayout120.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38.xml"/><Relationship Id="rId8" Type="http://schemas.openxmlformats.org/officeDocument/2006/relationships/slideLayout" Target="../slideLayouts/slideLayout137.xml"/><Relationship Id="rId7" Type="http://schemas.openxmlformats.org/officeDocument/2006/relationships/slideLayout" Target="../slideLayouts/slideLayout136.xml"/><Relationship Id="rId6" Type="http://schemas.openxmlformats.org/officeDocument/2006/relationships/slideLayout" Target="../slideLayouts/slideLayout135.xml"/><Relationship Id="rId5" Type="http://schemas.openxmlformats.org/officeDocument/2006/relationships/slideLayout" Target="../slideLayouts/slideLayout134.xml"/><Relationship Id="rId4" Type="http://schemas.openxmlformats.org/officeDocument/2006/relationships/slideLayout" Target="../slideLayouts/slideLayout133.xml"/><Relationship Id="rId3" Type="http://schemas.openxmlformats.org/officeDocument/2006/relationships/slideLayout" Target="../slideLayouts/slideLayout132.xml"/><Relationship Id="rId2" Type="http://schemas.openxmlformats.org/officeDocument/2006/relationships/slideLayout" Target="../slideLayouts/slideLayout131.xml"/><Relationship Id="rId11" Type="http://schemas.openxmlformats.org/officeDocument/2006/relationships/theme" Target="../theme/theme13.xml"/><Relationship Id="rId10" Type="http://schemas.openxmlformats.org/officeDocument/2006/relationships/slideLayout" Target="../slideLayouts/slideLayout139.xml"/><Relationship Id="rId1" Type="http://schemas.openxmlformats.org/officeDocument/2006/relationships/slideLayout" Target="../slideLayouts/slideLayout130.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48.xml"/><Relationship Id="rId8" Type="http://schemas.openxmlformats.org/officeDocument/2006/relationships/slideLayout" Target="../slideLayouts/slideLayout147.xml"/><Relationship Id="rId7" Type="http://schemas.openxmlformats.org/officeDocument/2006/relationships/slideLayout" Target="../slideLayouts/slideLayout146.xml"/><Relationship Id="rId6" Type="http://schemas.openxmlformats.org/officeDocument/2006/relationships/slideLayout" Target="../slideLayouts/slideLayout145.xml"/><Relationship Id="rId5" Type="http://schemas.openxmlformats.org/officeDocument/2006/relationships/slideLayout" Target="../slideLayouts/slideLayout144.xml"/><Relationship Id="rId4" Type="http://schemas.openxmlformats.org/officeDocument/2006/relationships/slideLayout" Target="../slideLayouts/slideLayout143.xml"/><Relationship Id="rId3" Type="http://schemas.openxmlformats.org/officeDocument/2006/relationships/slideLayout" Target="../slideLayouts/slideLayout142.xml"/><Relationship Id="rId2" Type="http://schemas.openxmlformats.org/officeDocument/2006/relationships/slideLayout" Target="../slideLayouts/slideLayout141.xml"/><Relationship Id="rId11" Type="http://schemas.openxmlformats.org/officeDocument/2006/relationships/theme" Target="../theme/theme14.xml"/><Relationship Id="rId10" Type="http://schemas.openxmlformats.org/officeDocument/2006/relationships/slideLayout" Target="../slideLayouts/slideLayout149.xml"/><Relationship Id="rId1" Type="http://schemas.openxmlformats.org/officeDocument/2006/relationships/slideLayout" Target="../slideLayouts/slideLayout140.xml"/></Relationships>
</file>

<file path=ppt/slideMasters/_rels/slideMaster15.xml.rels><?xml version="1.0" encoding="UTF-8" standalone="yes"?>
<Relationships xmlns="http://schemas.openxmlformats.org/package/2006/relationships"><Relationship Id="rId9" Type="http://schemas.openxmlformats.org/officeDocument/2006/relationships/slideLayout" Target="../slideLayouts/slideLayout158.xml"/><Relationship Id="rId8" Type="http://schemas.openxmlformats.org/officeDocument/2006/relationships/slideLayout" Target="../slideLayouts/slideLayout157.xml"/><Relationship Id="rId7" Type="http://schemas.openxmlformats.org/officeDocument/2006/relationships/slideLayout" Target="../slideLayouts/slideLayout156.xml"/><Relationship Id="rId6" Type="http://schemas.openxmlformats.org/officeDocument/2006/relationships/slideLayout" Target="../slideLayouts/slideLayout155.xml"/><Relationship Id="rId5" Type="http://schemas.openxmlformats.org/officeDocument/2006/relationships/slideLayout" Target="../slideLayouts/slideLayout154.xml"/><Relationship Id="rId4" Type="http://schemas.openxmlformats.org/officeDocument/2006/relationships/slideLayout" Target="../slideLayouts/slideLayout153.xml"/><Relationship Id="rId3" Type="http://schemas.openxmlformats.org/officeDocument/2006/relationships/slideLayout" Target="../slideLayouts/slideLayout152.xml"/><Relationship Id="rId2" Type="http://schemas.openxmlformats.org/officeDocument/2006/relationships/slideLayout" Target="../slideLayouts/slideLayout151.xml"/><Relationship Id="rId14" Type="http://schemas.openxmlformats.org/officeDocument/2006/relationships/theme" Target="../theme/theme15.xml"/><Relationship Id="rId13" Type="http://schemas.openxmlformats.org/officeDocument/2006/relationships/slideLayout" Target="../slideLayouts/slideLayout162.xml"/><Relationship Id="rId12" Type="http://schemas.openxmlformats.org/officeDocument/2006/relationships/slideLayout" Target="../slideLayouts/slideLayout161.xml"/><Relationship Id="rId11" Type="http://schemas.openxmlformats.org/officeDocument/2006/relationships/slideLayout" Target="../slideLayouts/slideLayout160.xml"/><Relationship Id="rId10" Type="http://schemas.openxmlformats.org/officeDocument/2006/relationships/slideLayout" Target="../slideLayouts/slideLayout159.xml"/><Relationship Id="rId1" Type="http://schemas.openxmlformats.org/officeDocument/2006/relationships/slideLayout" Target="../slideLayouts/slideLayout150.xml"/></Relationships>
</file>

<file path=ppt/slideMasters/_rels/slideMaster16.xml.rels><?xml version="1.0" encoding="UTF-8" standalone="yes"?>
<Relationships xmlns="http://schemas.openxmlformats.org/package/2006/relationships"><Relationship Id="rId9" Type="http://schemas.openxmlformats.org/officeDocument/2006/relationships/slideLayout" Target="../slideLayouts/slideLayout171.xml"/><Relationship Id="rId8" Type="http://schemas.openxmlformats.org/officeDocument/2006/relationships/slideLayout" Target="../slideLayouts/slideLayout170.xml"/><Relationship Id="rId7" Type="http://schemas.openxmlformats.org/officeDocument/2006/relationships/slideLayout" Target="../slideLayouts/slideLayout169.xml"/><Relationship Id="rId6" Type="http://schemas.openxmlformats.org/officeDocument/2006/relationships/slideLayout" Target="../slideLayouts/slideLayout168.xml"/><Relationship Id="rId5" Type="http://schemas.openxmlformats.org/officeDocument/2006/relationships/slideLayout" Target="../slideLayouts/slideLayout167.xml"/><Relationship Id="rId4" Type="http://schemas.openxmlformats.org/officeDocument/2006/relationships/slideLayout" Target="../slideLayouts/slideLayout166.xml"/><Relationship Id="rId3" Type="http://schemas.openxmlformats.org/officeDocument/2006/relationships/slideLayout" Target="../slideLayouts/slideLayout165.xml"/><Relationship Id="rId2" Type="http://schemas.openxmlformats.org/officeDocument/2006/relationships/slideLayout" Target="../slideLayouts/slideLayout164.xml"/><Relationship Id="rId14" Type="http://schemas.openxmlformats.org/officeDocument/2006/relationships/theme" Target="../theme/theme16.xml"/><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173.xml"/><Relationship Id="rId10" Type="http://schemas.openxmlformats.org/officeDocument/2006/relationships/slideLayout" Target="../slideLayouts/slideLayout172.xml"/><Relationship Id="rId1" Type="http://schemas.openxmlformats.org/officeDocument/2006/relationships/slideLayout" Target="../slideLayouts/slideLayout163.xml"/></Relationships>
</file>

<file path=ppt/slideMasters/_rels/slideMaster17.xml.rels><?xml version="1.0" encoding="UTF-8" standalone="yes"?>
<Relationships xmlns="http://schemas.openxmlformats.org/package/2006/relationships"><Relationship Id="rId9" Type="http://schemas.openxmlformats.org/officeDocument/2006/relationships/slideLayout" Target="../slideLayouts/slideLayout182.xml"/><Relationship Id="rId8" Type="http://schemas.openxmlformats.org/officeDocument/2006/relationships/slideLayout" Target="../slideLayouts/slideLayout181.xml"/><Relationship Id="rId7" Type="http://schemas.openxmlformats.org/officeDocument/2006/relationships/slideLayout" Target="../slideLayouts/slideLayout180.xml"/><Relationship Id="rId6" Type="http://schemas.openxmlformats.org/officeDocument/2006/relationships/slideLayout" Target="../slideLayouts/slideLayout179.xml"/><Relationship Id="rId5" Type="http://schemas.openxmlformats.org/officeDocument/2006/relationships/slideLayout" Target="../slideLayouts/slideLayout178.xml"/><Relationship Id="rId4" Type="http://schemas.openxmlformats.org/officeDocument/2006/relationships/slideLayout" Target="../slideLayouts/slideLayout177.xml"/><Relationship Id="rId3" Type="http://schemas.openxmlformats.org/officeDocument/2006/relationships/slideLayout" Target="../slideLayouts/slideLayout176.xml"/><Relationship Id="rId2" Type="http://schemas.openxmlformats.org/officeDocument/2006/relationships/slideLayout" Target="../slideLayouts/slideLayout175.xml"/><Relationship Id="rId14" Type="http://schemas.openxmlformats.org/officeDocument/2006/relationships/theme" Target="../theme/theme17.xml"/><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184.xml"/><Relationship Id="rId10" Type="http://schemas.openxmlformats.org/officeDocument/2006/relationships/slideLayout" Target="../slideLayouts/slideLayout183.xml"/><Relationship Id="rId1" Type="http://schemas.openxmlformats.org/officeDocument/2006/relationships/slideLayout" Target="../slideLayouts/slideLayout174.xml"/></Relationships>
</file>

<file path=ppt/slideMasters/_rels/slideMaster18.xml.rels><?xml version="1.0" encoding="UTF-8" standalone="yes"?>
<Relationships xmlns="http://schemas.openxmlformats.org/package/2006/relationships"><Relationship Id="rId9" Type="http://schemas.openxmlformats.org/officeDocument/2006/relationships/slideLayout" Target="../slideLayouts/slideLayout193.xml"/><Relationship Id="rId8" Type="http://schemas.openxmlformats.org/officeDocument/2006/relationships/slideLayout" Target="../slideLayouts/slideLayout192.xml"/><Relationship Id="rId7" Type="http://schemas.openxmlformats.org/officeDocument/2006/relationships/slideLayout" Target="../slideLayouts/slideLayout191.xml"/><Relationship Id="rId6" Type="http://schemas.openxmlformats.org/officeDocument/2006/relationships/slideLayout" Target="../slideLayouts/slideLayout190.xml"/><Relationship Id="rId5" Type="http://schemas.openxmlformats.org/officeDocument/2006/relationships/slideLayout" Target="../slideLayouts/slideLayout189.xml"/><Relationship Id="rId4" Type="http://schemas.openxmlformats.org/officeDocument/2006/relationships/slideLayout" Target="../slideLayouts/slideLayout188.xml"/><Relationship Id="rId3" Type="http://schemas.openxmlformats.org/officeDocument/2006/relationships/slideLayout" Target="../slideLayouts/slideLayout187.xml"/><Relationship Id="rId2" Type="http://schemas.openxmlformats.org/officeDocument/2006/relationships/slideLayout" Target="../slideLayouts/slideLayout186.xml"/><Relationship Id="rId14" Type="http://schemas.openxmlformats.org/officeDocument/2006/relationships/theme" Target="../theme/theme18.xml"/><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195.xml"/><Relationship Id="rId10" Type="http://schemas.openxmlformats.org/officeDocument/2006/relationships/slideLayout" Target="../slideLayouts/slideLayout194.xml"/><Relationship Id="rId1" Type="http://schemas.openxmlformats.org/officeDocument/2006/relationships/slideLayout" Target="../slideLayouts/slideLayout185.xml"/></Relationships>
</file>

<file path=ppt/slideMasters/_rels/slideMaster19.xml.rels><?xml version="1.0" encoding="UTF-8" standalone="yes"?>
<Relationships xmlns="http://schemas.openxmlformats.org/package/2006/relationships"><Relationship Id="rId9" Type="http://schemas.openxmlformats.org/officeDocument/2006/relationships/slideLayout" Target="../slideLayouts/slideLayout204.xml"/><Relationship Id="rId8" Type="http://schemas.openxmlformats.org/officeDocument/2006/relationships/slideLayout" Target="../slideLayouts/slideLayout203.xml"/><Relationship Id="rId7" Type="http://schemas.openxmlformats.org/officeDocument/2006/relationships/slideLayout" Target="../slideLayouts/slideLayout202.xml"/><Relationship Id="rId6" Type="http://schemas.openxmlformats.org/officeDocument/2006/relationships/slideLayout" Target="../slideLayouts/slideLayout201.xml"/><Relationship Id="rId5" Type="http://schemas.openxmlformats.org/officeDocument/2006/relationships/slideLayout" Target="../slideLayouts/slideLayout200.xml"/><Relationship Id="rId4" Type="http://schemas.openxmlformats.org/officeDocument/2006/relationships/slideLayout" Target="../slideLayouts/slideLayout199.xml"/><Relationship Id="rId3" Type="http://schemas.openxmlformats.org/officeDocument/2006/relationships/slideLayout" Target="../slideLayouts/slideLayout198.xml"/><Relationship Id="rId2" Type="http://schemas.openxmlformats.org/officeDocument/2006/relationships/slideLayout" Target="../slideLayouts/slideLayout197.xml"/><Relationship Id="rId14" Type="http://schemas.openxmlformats.org/officeDocument/2006/relationships/theme" Target="../theme/theme19.xml"/><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206.xml"/><Relationship Id="rId10" Type="http://schemas.openxmlformats.org/officeDocument/2006/relationships/slideLayout" Target="../slideLayouts/slideLayout205.xml"/><Relationship Id="rId1" Type="http://schemas.openxmlformats.org/officeDocument/2006/relationships/slideLayout" Target="../slideLayouts/slideLayout196.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3.pn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20.xml.rels><?xml version="1.0" encoding="UTF-8" standalone="yes"?>
<Relationships xmlns="http://schemas.openxmlformats.org/package/2006/relationships"><Relationship Id="rId9" Type="http://schemas.openxmlformats.org/officeDocument/2006/relationships/slideLayout" Target="../slideLayouts/slideLayout215.xml"/><Relationship Id="rId8" Type="http://schemas.openxmlformats.org/officeDocument/2006/relationships/slideLayout" Target="../slideLayouts/slideLayout214.xml"/><Relationship Id="rId7" Type="http://schemas.openxmlformats.org/officeDocument/2006/relationships/slideLayout" Target="../slideLayouts/slideLayout213.xml"/><Relationship Id="rId6" Type="http://schemas.openxmlformats.org/officeDocument/2006/relationships/slideLayout" Target="../slideLayouts/slideLayout212.xml"/><Relationship Id="rId5" Type="http://schemas.openxmlformats.org/officeDocument/2006/relationships/slideLayout" Target="../slideLayouts/slideLayout211.xml"/><Relationship Id="rId4" Type="http://schemas.openxmlformats.org/officeDocument/2006/relationships/slideLayout" Target="../slideLayouts/slideLayout210.xml"/><Relationship Id="rId3" Type="http://schemas.openxmlformats.org/officeDocument/2006/relationships/slideLayout" Target="../slideLayouts/slideLayout209.xml"/><Relationship Id="rId2" Type="http://schemas.openxmlformats.org/officeDocument/2006/relationships/slideLayout" Target="../slideLayouts/slideLayout208.xml"/><Relationship Id="rId11" Type="http://schemas.openxmlformats.org/officeDocument/2006/relationships/theme" Target="../theme/theme20.xml"/><Relationship Id="rId10" Type="http://schemas.openxmlformats.org/officeDocument/2006/relationships/slideLayout" Target="../slideLayouts/slideLayout216.xml"/><Relationship Id="rId1" Type="http://schemas.openxmlformats.org/officeDocument/2006/relationships/slideLayout" Target="../slideLayouts/slideLayout207.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4" Type="http://schemas.openxmlformats.org/officeDocument/2006/relationships/theme" Target="../theme/theme3.xml"/><Relationship Id="rId13" Type="http://schemas.openxmlformats.org/officeDocument/2006/relationships/image" Target="../media/image3.pn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4" Type="http://schemas.openxmlformats.org/officeDocument/2006/relationships/theme" Target="../theme/theme4.xml"/><Relationship Id="rId13" Type="http://schemas.openxmlformats.org/officeDocument/2006/relationships/image" Target="../media/image3.png"/><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4" Type="http://schemas.openxmlformats.org/officeDocument/2006/relationships/theme" Target="../theme/theme5.xml"/><Relationship Id="rId13" Type="http://schemas.openxmlformats.org/officeDocument/2006/relationships/image" Target="../media/image3.png"/><Relationship Id="rId12" Type="http://schemas.openxmlformats.org/officeDocument/2006/relationships/image" Target="../media/image1.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4" Type="http://schemas.openxmlformats.org/officeDocument/2006/relationships/theme" Target="../theme/theme6.xml"/><Relationship Id="rId13" Type="http://schemas.openxmlformats.org/officeDocument/2006/relationships/image" Target="../media/image3.png"/><Relationship Id="rId12" Type="http://schemas.openxmlformats.org/officeDocument/2006/relationships/image" Target="../media/image1.jpeg"/><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4" Type="http://schemas.openxmlformats.org/officeDocument/2006/relationships/theme" Target="../theme/theme7.xml"/><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4" Type="http://schemas.openxmlformats.org/officeDocument/2006/relationships/theme" Target="../theme/theme8.xml"/><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slideLayout" Target="../slideLayouts/slideLayout96.xml"/><Relationship Id="rId7" Type="http://schemas.openxmlformats.org/officeDocument/2006/relationships/slideLayout" Target="../slideLayouts/slideLayout95.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4" Type="http://schemas.openxmlformats.org/officeDocument/2006/relationships/theme" Target="../theme/theme9.xml"/><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99.xml"/><Relationship Id="rId10" Type="http://schemas.openxmlformats.org/officeDocument/2006/relationships/slideLayout" Target="../slideLayouts/slideLayout98.xml"/><Relationship Id="rId1"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026" name="Rectangle 4"/>
          <p:cNvSpPr>
            <a:spLocks noGrp="1"/>
          </p:cNvSpPr>
          <p:nvPr>
            <p:ph type="dt" sz="half"/>
          </p:nvPr>
        </p:nvSpPr>
        <p:spPr>
          <a:xfrm>
            <a:off x="609600" y="6246813"/>
            <a:ext cx="2846388" cy="476250"/>
          </a:xfrm>
          <a:prstGeom prst="rect">
            <a:avLst/>
          </a:prstGeom>
          <a:noFill/>
          <a:ln w="9525">
            <a:noFill/>
            <a:miter/>
          </a:ln>
        </p:spPr>
        <p:txBody>
          <a:bodyPr lIns="108878" tIns="54439" rIns="108878" bIns="54439"/>
          <a:p>
            <a:pPr lvl="0" eaLnBrk="1" fontAlgn="base" hangingPunct="1"/>
            <a:endParaRPr lang="en-US" altLang="zh-CN" sz="1700" strike="noStrike" noProof="1" dirty="0"/>
          </a:p>
        </p:txBody>
      </p:sp>
      <p:sp>
        <p:nvSpPr>
          <p:cNvPr id="1027" name="Rectangle 5"/>
          <p:cNvSpPr>
            <a:spLocks noGrp="1"/>
          </p:cNvSpPr>
          <p:nvPr>
            <p:ph type="ftr" sz="quarter"/>
          </p:nvPr>
        </p:nvSpPr>
        <p:spPr>
          <a:xfrm>
            <a:off x="4167188" y="6246813"/>
            <a:ext cx="3860800" cy="476250"/>
          </a:xfrm>
          <a:prstGeom prst="rect">
            <a:avLst/>
          </a:prstGeom>
          <a:noFill/>
          <a:ln w="9525">
            <a:noFill/>
            <a:miter/>
          </a:ln>
        </p:spPr>
        <p:txBody>
          <a:bodyPr lIns="108878" tIns="54439" rIns="108878" bIns="54439"/>
          <a:p>
            <a:pPr lvl="0" algn="ctr" eaLnBrk="1" fontAlgn="base" hangingPunct="1"/>
            <a:endParaRPr lang="en-US" altLang="zh-CN" sz="1700" strike="noStrike" noProof="1" dirty="0"/>
          </a:p>
        </p:txBody>
      </p:sp>
      <p:sp>
        <p:nvSpPr>
          <p:cNvPr id="1028" name="Rectangle 6"/>
          <p:cNvSpPr>
            <a:spLocks noGrp="1"/>
          </p:cNvSpPr>
          <p:nvPr>
            <p:ph type="sldNum" sz="quarter"/>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ea typeface="华文隶书" panose="02010800040101010101" pitchFamily="2" charset="-122"/>
            </a:endParaRPr>
          </a:p>
        </p:txBody>
      </p:sp>
      <p:pic>
        <p:nvPicPr>
          <p:cNvPr id="2" name="Picture 5" descr="教育社LOGO"/>
          <p:cNvPicPr>
            <a:picLocks noChangeAspect="1"/>
          </p:cNvPicPr>
          <p:nvPr userDrawn="1"/>
        </p:nvPicPr>
        <p:blipFill>
          <a:blip r:embed="rId13"/>
          <a:stretch>
            <a:fillRect/>
          </a:stretch>
        </p:blipFill>
        <p:spPr>
          <a:xfrm>
            <a:off x="10610850" y="333375"/>
            <a:ext cx="1055688" cy="593725"/>
          </a:xfrm>
          <a:prstGeom prst="rect">
            <a:avLst/>
          </a:prstGeom>
          <a:noFill/>
          <a:ln w="9525">
            <a:noFill/>
          </a:ln>
        </p:spPr>
      </p:pic>
      <p:grpSp>
        <p:nvGrpSpPr>
          <p:cNvPr id="1030" name="Group 31"/>
          <p:cNvGrpSpPr/>
          <p:nvPr userDrawn="1"/>
        </p:nvGrpSpPr>
        <p:grpSpPr>
          <a:xfrm>
            <a:off x="3697288" y="0"/>
            <a:ext cx="768350" cy="576263"/>
            <a:chOff x="1584" y="2429"/>
            <a:chExt cx="409" cy="409"/>
          </a:xfrm>
        </p:grpSpPr>
        <p:grpSp>
          <p:nvGrpSpPr>
            <p:cNvPr id="1031" name="Group 32"/>
            <p:cNvGrpSpPr/>
            <p:nvPr/>
          </p:nvGrpSpPr>
          <p:grpSpPr>
            <a:xfrm>
              <a:off x="1584" y="2429"/>
              <a:ext cx="408" cy="408"/>
              <a:chOff x="1474" y="2319"/>
              <a:chExt cx="408" cy="408"/>
            </a:xfrm>
          </p:grpSpPr>
          <p:sp>
            <p:nvSpPr>
              <p:cNvPr id="1032" name="AutoShape 33"/>
              <p:cNvSpPr>
                <a:spLocks noChangeArrowheads="1"/>
              </p:cNvSpPr>
              <p:nvPr/>
            </p:nvSpPr>
            <p:spPr bwMode="auto">
              <a:xfrm>
                <a:off x="1474" y="2477"/>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3" name="AutoShape 34"/>
              <p:cNvSpPr/>
              <p:nvPr/>
            </p:nvSpPr>
            <p:spPr>
              <a:xfrm rot="-5400000">
                <a:off x="1462" y="2465"/>
                <a:ext cx="408" cy="91"/>
              </a:xfrm>
              <a:prstGeom prst="roundRect">
                <a:avLst>
                  <a:gd name="adj" fmla="val 50000"/>
                </a:avLst>
              </a:prstGeom>
              <a:solidFill>
                <a:schemeClr val="bg1"/>
              </a:solidFill>
              <a:ln w="9525">
                <a:noFill/>
              </a:ln>
            </p:spPr>
            <p:txBody>
              <a:bodyPr rot="10800000" wrap="none" lIns="108878" tIns="54439" rIns="108878" bIns="54439" anchor="ctr"/>
              <a:p>
                <a:pPr lvl="0" defTabSz="1089025"/>
                <a:endParaRPr lang="zh-CN" altLang="en-US" dirty="0">
                  <a:latin typeface="Arial" panose="020B0604020202020204" pitchFamily="34" charset="0"/>
                  <a:ea typeface="宋体" panose="02010600030101010101" pitchFamily="2" charset="-122"/>
                </a:endParaRPr>
              </a:p>
            </p:txBody>
          </p:sp>
        </p:grpSp>
        <p:grpSp>
          <p:nvGrpSpPr>
            <p:cNvPr id="1034" name="Group 35"/>
            <p:cNvGrpSpPr/>
            <p:nvPr/>
          </p:nvGrpSpPr>
          <p:grpSpPr>
            <a:xfrm rot="2700000">
              <a:off x="1585" y="2430"/>
              <a:ext cx="408" cy="408"/>
              <a:chOff x="1474" y="2319"/>
              <a:chExt cx="408" cy="408"/>
            </a:xfrm>
          </p:grpSpPr>
          <p:sp>
            <p:nvSpPr>
              <p:cNvPr id="1035" name="AutoShape 36"/>
              <p:cNvSpPr>
                <a:spLocks noChangeArrowheads="1"/>
              </p:cNvSpPr>
              <p:nvPr/>
            </p:nvSpPr>
            <p:spPr bwMode="auto">
              <a:xfrm>
                <a:off x="1471" y="2480"/>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AutoShape 37"/>
              <p:cNvSpPr>
                <a:spLocks noChangeArrowheads="1"/>
              </p:cNvSpPr>
              <p:nvPr/>
            </p:nvSpPr>
            <p:spPr bwMode="auto">
              <a:xfrm rot="-5400000">
                <a:off x="1462" y="2466"/>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037" name="Group 38"/>
            <p:cNvGrpSpPr/>
            <p:nvPr/>
          </p:nvGrpSpPr>
          <p:grpSpPr>
            <a:xfrm>
              <a:off x="1722" y="2565"/>
              <a:ext cx="133" cy="136"/>
              <a:chOff x="1383" y="2172"/>
              <a:chExt cx="211" cy="215"/>
            </a:xfrm>
          </p:grpSpPr>
          <p:sp>
            <p:nvSpPr>
              <p:cNvPr id="1038" name="Oval 39" descr="球体"/>
              <p:cNvSpPr>
                <a:spLocks noChangeArrowheads="1"/>
              </p:cNvSpPr>
              <p:nvPr/>
            </p:nvSpPr>
            <p:spPr bwMode="auto">
              <a:xfrm>
                <a:off x="1379" y="2176"/>
                <a:ext cx="220" cy="207"/>
              </a:xfrm>
              <a:prstGeom prst="ellipse">
                <a:avLst/>
              </a:prstGeom>
              <a:pattFill prst="sphere">
                <a:fgClr>
                  <a:schemeClr val="folHlink"/>
                </a:fgClr>
                <a:bgClr>
                  <a:srgbClr val="FFFF00"/>
                </a:bgClr>
              </a:pattFill>
              <a:ln w="9525">
                <a:noFill/>
                <a:round/>
              </a:ln>
              <a:effectLst>
                <a:outerShdw dist="28398" dir="3806097" algn="ctr" rotWithShape="0">
                  <a:schemeClr val="bg2">
                    <a:alpha val="50000"/>
                  </a:schemeClr>
                </a:outerShdw>
              </a:effectLst>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Oval 40"/>
              <p:cNvSpPr>
                <a:spLocks noChangeArrowheads="1"/>
              </p:cNvSpPr>
              <p:nvPr/>
            </p:nvSpPr>
            <p:spPr bwMode="auto">
              <a:xfrm>
                <a:off x="1379" y="2174"/>
                <a:ext cx="220" cy="207"/>
              </a:xfrm>
              <a:prstGeom prst="ellipse">
                <a:avLst/>
              </a:prstGeom>
              <a:gradFill rotWithShape="0">
                <a:gsLst>
                  <a:gs pos="0">
                    <a:schemeClr val="folHlink">
                      <a:alpha val="70000"/>
                    </a:schemeClr>
                  </a:gs>
                  <a:gs pos="100000">
                    <a:srgbClr val="FFFF00">
                      <a:alpha val="7000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1040" name="WordArt 16"/>
          <p:cNvSpPr>
            <a:spLocks noTextEdit="1"/>
          </p:cNvSpPr>
          <p:nvPr userDrawn="1"/>
        </p:nvSpPr>
        <p:spPr>
          <a:xfrm>
            <a:off x="1968500" y="252413"/>
            <a:ext cx="2593975" cy="504825"/>
          </a:xfrm>
          <a:prstGeom prst="rect">
            <a:avLst/>
          </a:prstGeom>
        </p:spPr>
        <p:txBody>
          <a:bodyPr wrap="none" fromWordArt="1">
            <a:prstTxWarp prst="textPlain">
              <a:avLst>
                <a:gd name="adj" fmla="val 50000"/>
              </a:avLst>
            </a:prstTxWarp>
            <a:normAutofit/>
          </a:bodyPr>
          <a:p>
            <a:pPr algn="ctr"/>
            <a:r>
              <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华文隶书" panose="02010800040101010101" pitchFamily="2" charset="-122"/>
                <a:ea typeface="华文隶书" panose="02010800040101010101" pitchFamily="2" charset="-122"/>
              </a:rPr>
              <a:t>思想品德</a:t>
            </a:r>
            <a:endPar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华文隶书" panose="02010800040101010101" pitchFamily="2" charset="-122"/>
              <a:ea typeface="华文隶书" panose="02010800040101010101" pitchFamily="2" charset="-122"/>
            </a:endParaRPr>
          </a:p>
        </p:txBody>
      </p:sp>
      <p:grpSp>
        <p:nvGrpSpPr>
          <p:cNvPr id="7" name="Group 163"/>
          <p:cNvGrpSpPr/>
          <p:nvPr userDrawn="1"/>
        </p:nvGrpSpPr>
        <p:grpSpPr>
          <a:xfrm>
            <a:off x="6578600" y="-53975"/>
            <a:ext cx="768350" cy="603250"/>
            <a:chOff x="4785" y="663"/>
            <a:chExt cx="363" cy="380"/>
          </a:xfrm>
        </p:grpSpPr>
        <p:sp>
          <p:nvSpPr>
            <p:cNvPr id="1042" name="Oval 164"/>
            <p:cNvSpPr>
              <a:spLocks noChangeArrowheads="1"/>
            </p:cNvSpPr>
            <p:nvPr/>
          </p:nvSpPr>
          <p:spPr bwMode="auto">
            <a:xfrm>
              <a:off x="4785" y="663"/>
              <a:ext cx="363" cy="363"/>
            </a:xfrm>
            <a:prstGeom prst="ellipse">
              <a:avLst/>
            </a:prstGeom>
            <a:gradFill rotWithShape="1">
              <a:gsLst>
                <a:gs pos="0">
                  <a:srgbClr val="6F6F6F">
                    <a:alpha val="0"/>
                  </a:srgbClr>
                </a:gs>
                <a:gs pos="100000">
                  <a:srgbClr val="F0F0F0"/>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3" name="AutoShape 165"/>
            <p:cNvSpPr>
              <a:spLocks noChangeArrowheads="1"/>
            </p:cNvSpPr>
            <p:nvPr/>
          </p:nvSpPr>
          <p:spPr bwMode="auto">
            <a:xfrm rot="902056">
              <a:off x="4798" y="679"/>
              <a:ext cx="92" cy="251"/>
            </a:xfrm>
            <a:prstGeom prst="moon">
              <a:avLst>
                <a:gd name="adj" fmla="val 28949"/>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4" name="AutoShape 166"/>
            <p:cNvSpPr>
              <a:spLocks noChangeArrowheads="1"/>
            </p:cNvSpPr>
            <p:nvPr/>
          </p:nvSpPr>
          <p:spPr bwMode="auto">
            <a:xfrm rot="1532980" flipH="1">
              <a:off x="5046" y="769"/>
              <a:ext cx="91" cy="274"/>
            </a:xfrm>
            <a:prstGeom prst="moon">
              <a:avLst>
                <a:gd name="adj" fmla="val 25792"/>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5" name="Oval 167"/>
            <p:cNvSpPr>
              <a:spLocks noChangeArrowheads="1"/>
            </p:cNvSpPr>
            <p:nvPr/>
          </p:nvSpPr>
          <p:spPr bwMode="auto">
            <a:xfrm rot="902056">
              <a:off x="4789" y="746"/>
              <a:ext cx="137" cy="136"/>
            </a:xfrm>
            <a:prstGeom prst="ellipse">
              <a:avLst/>
            </a:prstGeom>
            <a:gradFill rotWithShape="1">
              <a:gsLst>
                <a:gs pos="0">
                  <a:schemeClr val="bg1"/>
                </a:gs>
                <a:gs pos="100000">
                  <a:srgbClr val="767676">
                    <a:alpha val="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8" name="Group 276"/>
          <p:cNvGrpSpPr/>
          <p:nvPr userDrawn="1"/>
        </p:nvGrpSpPr>
        <p:grpSpPr>
          <a:xfrm>
            <a:off x="239713" y="1125538"/>
            <a:ext cx="1008062" cy="755650"/>
            <a:chOff x="2" y="2"/>
            <a:chExt cx="476" cy="476"/>
          </a:xfrm>
        </p:grpSpPr>
        <p:sp>
          <p:nvSpPr>
            <p:cNvPr id="1047" name="AutoShape 277"/>
            <p:cNvSpPr>
              <a:spLocks noChangeArrowheads="1"/>
            </p:cNvSpPr>
            <p:nvPr/>
          </p:nvSpPr>
          <p:spPr bwMode="auto">
            <a:xfrm>
              <a:off x="2" y="2"/>
              <a:ext cx="476" cy="476"/>
            </a:xfrm>
            <a:prstGeom prst="star4">
              <a:avLst>
                <a:gd name="adj" fmla="val 12500"/>
              </a:avLst>
            </a:prstGeom>
            <a:gradFill rotWithShape="1">
              <a:gsLst>
                <a:gs pos="0">
                  <a:schemeClr val="bg1"/>
                </a:gs>
                <a:gs pos="100000">
                  <a:srgbClr val="767676">
                    <a:alpha val="0"/>
                  </a:srgbClr>
                </a:gs>
              </a:gsLst>
              <a:path path="shape">
                <a:fillToRect l="50000" t="50000" r="50000" b="50000"/>
              </a:path>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 name="AutoShape 278"/>
            <p:cNvSpPr>
              <a:spLocks noChangeAspect="1" noChangeArrowheads="1"/>
            </p:cNvSpPr>
            <p:nvPr/>
          </p:nvSpPr>
          <p:spPr bwMode="auto">
            <a:xfrm rot="2700000">
              <a:off x="98" y="98"/>
              <a:ext cx="286" cy="286"/>
            </a:xfrm>
            <a:prstGeom prst="star4">
              <a:avLst>
                <a:gd name="adj" fmla="val 12500"/>
              </a:avLst>
            </a:prstGeom>
            <a:gradFill rotWithShape="1">
              <a:gsLst>
                <a:gs pos="0">
                  <a:schemeClr val="bg1"/>
                </a:gs>
                <a:gs pos="100000">
                  <a:srgbClr val="767676">
                    <a:alpha val="0"/>
                  </a:srgbClr>
                </a:gs>
              </a:gsLst>
              <a:path path="shape">
                <a:fillToRect l="50000" t="50000" r="50000" b="50000"/>
              </a:path>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9" name="Oval 279"/>
            <p:cNvSpPr>
              <a:spLocks noChangeArrowheads="1"/>
            </p:cNvSpPr>
            <p:nvPr/>
          </p:nvSpPr>
          <p:spPr bwMode="auto">
            <a:xfrm>
              <a:off x="149" y="149"/>
              <a:ext cx="182" cy="182"/>
            </a:xfrm>
            <a:prstGeom prst="ellipse">
              <a:avLst/>
            </a:prstGeom>
            <a:gradFill rotWithShape="1">
              <a:gsLst>
                <a:gs pos="0">
                  <a:srgbClr val="000000">
                    <a:alpha val="0"/>
                  </a:srgbClr>
                </a:gs>
                <a:gs pos="100000">
                  <a:schemeClr val="bg1">
                    <a:alpha val="20000"/>
                  </a:scheme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5000" fill="hold"/>
                                        <p:tgtEl>
                                          <p:spTgt spid="7"/>
                                        </p:tgtEl>
                                        <p:attrNameLst>
                                          <p:attrName>r</p:attrName>
                                        </p:attrNameLst>
                                      </p:cBhvr>
                                    </p:animRot>
                                  </p:childTnLst>
                                </p:cTn>
                              </p:par>
                              <p:par>
                                <p:cTn id="9" presetID="6" presetClass="emph" presetSubtype="0" fill="hold" nodeType="withEffect">
                                  <p:stCondLst>
                                    <p:cond delay="0"/>
                                  </p:stCondLst>
                                  <p:childTnLst>
                                    <p:animScale>
                                      <p:cBhvr>
                                        <p:cTn id="10" dur="5000" fill="hold"/>
                                        <p:tgtEl>
                                          <p:spTgt spid="7"/>
                                        </p:tgtEl>
                                      </p:cBhvr>
                                      <p:by x="120000" y="120000"/>
                                    </p:animScale>
                                  </p:childTnLst>
                                </p:cTn>
                              </p:par>
                              <p:par>
                                <p:cTn id="11" presetID="6" presetClass="emph" presetSubtype="0" fill="hold" nodeType="withEffect">
                                  <p:stCondLst>
                                    <p:cond delay="0"/>
                                  </p:stCondLst>
                                  <p:childTnLst>
                                    <p:animScale>
                                      <p:cBhvr>
                                        <p:cTn id="12" dur="3000" fill="hold"/>
                                        <p:tgtEl>
                                          <p:spTgt spid="8"/>
                                        </p:tgtEl>
                                      </p:cBhvr>
                                      <p:by x="150000" y="150000"/>
                                    </p:animScale>
                                  </p:childTnLst>
                                </p:cTn>
                              </p:par>
                              <p:par>
                                <p:cTn id="13" presetID="26" presetClass="emph" presetSubtype="0" fill="hold" nodeType="withEffect">
                                  <p:stCondLst>
                                    <p:cond delay="0"/>
                                  </p:stCondLst>
                                  <p:childTnLst>
                                    <p:animEffect transition="out" filter="fade">
                                      <p:cBhvr>
                                        <p:cTn id="14" dur="3000" tmFilter="0, 0; .2, .5; .8, .5; 1, 0"/>
                                        <p:tgtEl>
                                          <p:spTgt spid="8"/>
                                        </p:tgtEl>
                                      </p:cBhvr>
                                    </p:animEffect>
                                    <p:animScale>
                                      <p:cBhvr>
                                        <p:cTn id="15" dur="1500" autoRev="1" fill="hold"/>
                                        <p:tgtEl>
                                          <p:spTgt spid="8"/>
                                        </p:tgtEl>
                                      </p:cBhvr>
                                      <p:by x="105000" y="105000"/>
                                    </p:animScale>
                                  </p:childTnLst>
                                </p:cTn>
                              </p:par>
                              <p:par>
                                <p:cTn id="16" presetID="8" presetClass="emph" presetSubtype="0" fill="hold" nodeType="withEffect">
                                  <p:stCondLst>
                                    <p:cond delay="0"/>
                                  </p:stCondLst>
                                  <p:childTnLst>
                                    <p:animRot by="21600000">
                                      <p:cBhvr>
                                        <p:cTn id="17" dur="30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42" name="标题占位符 1"/>
          <p:cNvSpPr>
            <a:spLocks noGrp="1"/>
          </p:cNvSpPr>
          <p:nvPr>
            <p:ph type="title"/>
          </p:nvPr>
        </p:nvSpPr>
        <p:spPr>
          <a:xfrm>
            <a:off x="838200" y="365125"/>
            <a:ext cx="10518775" cy="1325563"/>
          </a:xfrm>
          <a:prstGeom prst="rect">
            <a:avLst/>
          </a:prstGeom>
          <a:noFill/>
          <a:ln w="9525">
            <a:noFill/>
          </a:ln>
        </p:spPr>
        <p:txBody>
          <a:bodyPr anchor="ctr"/>
          <a:p>
            <a:pPr lvl="0"/>
            <a:r>
              <a:rPr lang="zh-CN" altLang="en-US" dirty="0"/>
              <a:t>单击此处编辑母版标题样式</a:t>
            </a:r>
            <a:endParaRPr lang="zh-CN" altLang="en-US" dirty="0"/>
          </a:p>
        </p:txBody>
      </p:sp>
      <p:sp>
        <p:nvSpPr>
          <p:cNvPr id="10243" name="文本占位符 2"/>
          <p:cNvSpPr>
            <a:spLocks noGrp="1"/>
          </p:cNvSpPr>
          <p:nvPr>
            <p:ph type="body"/>
          </p:nvPr>
        </p:nvSpPr>
        <p:spPr>
          <a:xfrm>
            <a:off x="838200" y="1825625"/>
            <a:ext cx="10518775" cy="4352925"/>
          </a:xfrm>
          <a:prstGeom prst="rect">
            <a:avLst/>
          </a:prstGeom>
          <a:noFill/>
          <a:ln w="9525">
            <a:noFill/>
          </a:ln>
        </p:spPr>
        <p:txBody>
          <a:bodyPr anchor="t"/>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6695"/>
            <a:r>
              <a:rPr lang="zh-CN" altLang="en-US" dirty="0"/>
              <a:t>第四级</a:t>
            </a:r>
            <a:endParaRPr lang="zh-CN" altLang="en-US" dirty="0"/>
          </a:p>
          <a:p>
            <a:pPr lvl="4" indent="-226695"/>
            <a:r>
              <a:rPr lang="zh-CN" altLang="en-US" dirty="0"/>
              <a:t>第五级</a:t>
            </a:r>
            <a:endParaRPr lang="zh-CN" altLang="en-US" dirty="0"/>
          </a:p>
        </p:txBody>
      </p:sp>
      <p:sp>
        <p:nvSpPr>
          <p:cNvPr id="4"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lgn="l">
              <a:defRPr sz="1200" noProof="1" smtClean="0">
                <a:solidFill>
                  <a:schemeClr val="tx1">
                    <a:tint val="75000"/>
                  </a:schemeClr>
                </a:solidFill>
                <a:ea typeface="华文隶书" panose="02010800040101010101" pitchFamily="2" charset="-122"/>
                <a:cs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2F288E0-7875-42C4-84C8-98DBBD3BF4D2}"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华文隶书" panose="02010800040101010101" pitchFamily="2" charset="-122"/>
                <a:cs typeface="+mn-ea"/>
              </a:rPr>
            </a:fld>
            <a:endPar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华文隶书" panose="02010800040101010101" pitchFamily="2" charset="-122"/>
              <a:cs typeface="+mn-ea"/>
            </a:endParaRPr>
          </a:p>
        </p:txBody>
      </p:sp>
      <p:sp>
        <p:nvSpPr>
          <p:cNvPr id="5"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lgn="ctr">
              <a:defRPr sz="1200" noProof="1">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Arial" panose="020B0604020202020204" pitchFamily="34" charset="0"/>
                <a:ea typeface="华文隶书" panose="02010800040101010101" pitchFamily="2" charset="-122"/>
                <a:cs typeface="+mn-ea"/>
              </a:rPr>
            </a:fld>
            <a:endParaRPr lang="zh-CN" altLang="en-US" sz="1200" strike="noStrike" noProof="1" dirty="0">
              <a:solidFill>
                <a:srgbClr val="898989"/>
              </a:solidFill>
              <a:latin typeface="Calibri" panose="020F0502020204030204" pitchFamily="34" charset="0"/>
              <a:ea typeface="华文隶书" panose="02010800040101010101" pitchFamily="2" charset="-122"/>
            </a:endParaRP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733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733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523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7470"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2235" algn="l" defTabSz="914400" rtl="0" eaLnBrk="1" latinLnBrk="0" hangingPunct="1">
        <a:defRPr sz="1800" kern="1200">
          <a:solidFill>
            <a:schemeClr val="tx1"/>
          </a:solidFill>
          <a:latin typeface="+mn-lt"/>
          <a:ea typeface="+mn-ea"/>
          <a:cs typeface="+mn-cs"/>
        </a:defRPr>
      </a:lvl4pPr>
      <a:lvl5pPr marL="1829435" algn="l" defTabSz="914400" rtl="0" eaLnBrk="1" latinLnBrk="0" hangingPunct="1">
        <a:defRPr sz="1800" kern="1200">
          <a:solidFill>
            <a:schemeClr val="tx1"/>
          </a:solidFill>
          <a:latin typeface="+mn-lt"/>
          <a:ea typeface="+mn-ea"/>
          <a:cs typeface="+mn-cs"/>
        </a:defRPr>
      </a:lvl5pPr>
      <a:lvl6pPr marL="2286635"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87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2290" name="标题占位符 1"/>
          <p:cNvSpPr>
            <a:spLocks noGrp="1"/>
          </p:cNvSpPr>
          <p:nvPr>
            <p:ph type="title"/>
          </p:nvPr>
        </p:nvSpPr>
        <p:spPr>
          <a:xfrm>
            <a:off x="838200" y="365125"/>
            <a:ext cx="10518775" cy="1325563"/>
          </a:xfrm>
          <a:prstGeom prst="rect">
            <a:avLst/>
          </a:prstGeom>
          <a:noFill/>
          <a:ln w="9525">
            <a:noFill/>
          </a:ln>
        </p:spPr>
        <p:txBody>
          <a:bodyPr anchor="ctr"/>
          <a:p>
            <a:pPr lvl="0"/>
            <a:r>
              <a:rPr lang="zh-CN" altLang="en-US" dirty="0"/>
              <a:t>单击此处编辑母版标题样式</a:t>
            </a:r>
            <a:endParaRPr lang="zh-CN" altLang="en-US" dirty="0"/>
          </a:p>
        </p:txBody>
      </p:sp>
      <p:sp>
        <p:nvSpPr>
          <p:cNvPr id="12291" name="文本占位符 2"/>
          <p:cNvSpPr>
            <a:spLocks noGrp="1"/>
          </p:cNvSpPr>
          <p:nvPr>
            <p:ph type="body"/>
          </p:nvPr>
        </p:nvSpPr>
        <p:spPr>
          <a:xfrm>
            <a:off x="838200" y="1825625"/>
            <a:ext cx="10518775" cy="4352925"/>
          </a:xfrm>
          <a:prstGeom prst="rect">
            <a:avLst/>
          </a:prstGeom>
          <a:noFill/>
          <a:ln w="9525">
            <a:noFill/>
          </a:ln>
        </p:spPr>
        <p:txBody>
          <a:bodyPr anchor="t"/>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6695"/>
            <a:r>
              <a:rPr lang="zh-CN" altLang="en-US" dirty="0"/>
              <a:t>第四级</a:t>
            </a:r>
            <a:endParaRPr lang="zh-CN" altLang="en-US" dirty="0"/>
          </a:p>
          <a:p>
            <a:pPr lvl="4" indent="-226695"/>
            <a:r>
              <a:rPr lang="zh-CN" altLang="en-US" dirty="0"/>
              <a:t>第五级</a:t>
            </a:r>
            <a:endParaRPr lang="zh-CN" altLang="en-US" dirty="0"/>
          </a:p>
        </p:txBody>
      </p:sp>
      <p:sp>
        <p:nvSpPr>
          <p:cNvPr id="4"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lgn="l">
              <a:defRPr sz="1200" noProof="1" smtClean="0">
                <a:solidFill>
                  <a:schemeClr val="tx1">
                    <a:tint val="75000"/>
                  </a:schemeClr>
                </a:solidFill>
                <a:ea typeface="华文隶书" panose="02010800040101010101" pitchFamily="2" charset="-122"/>
                <a:cs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华文隶书" panose="02010800040101010101" pitchFamily="2" charset="-122"/>
              <a:cs typeface="+mn-ea"/>
            </a:endParaRPr>
          </a:p>
        </p:txBody>
      </p:sp>
      <p:sp>
        <p:nvSpPr>
          <p:cNvPr id="5"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lgn="ctr">
              <a:defRPr sz="1200" noProof="1">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Arial" panose="020B0604020202020204" pitchFamily="34" charset="0"/>
                <a:ea typeface="华文隶书" panose="02010800040101010101" pitchFamily="2" charset="-122"/>
                <a:cs typeface="+mn-ea"/>
              </a:rPr>
            </a:fld>
            <a:endParaRPr lang="zh-CN" altLang="en-US" sz="1200" strike="noStrike" noProof="1" dirty="0">
              <a:solidFill>
                <a:srgbClr val="898989"/>
              </a:solidFill>
              <a:latin typeface="Calibri" panose="020F0502020204030204" pitchFamily="34" charset="0"/>
              <a:ea typeface="华文隶书" panose="02010800040101010101" pitchFamily="2" charset="-122"/>
            </a:endParaRPr>
          </a:p>
        </p:txBody>
      </p:sp>
    </p:spTree>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733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733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523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7470"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2235" algn="l" defTabSz="914400" rtl="0" eaLnBrk="1" latinLnBrk="0" hangingPunct="1">
        <a:defRPr sz="1800" kern="1200">
          <a:solidFill>
            <a:schemeClr val="tx1"/>
          </a:solidFill>
          <a:latin typeface="+mn-lt"/>
          <a:ea typeface="+mn-ea"/>
          <a:cs typeface="+mn-cs"/>
        </a:defRPr>
      </a:lvl4pPr>
      <a:lvl5pPr marL="1829435" algn="l" defTabSz="914400" rtl="0" eaLnBrk="1" latinLnBrk="0" hangingPunct="1">
        <a:defRPr sz="1800" kern="1200">
          <a:solidFill>
            <a:schemeClr val="tx1"/>
          </a:solidFill>
          <a:latin typeface="+mn-lt"/>
          <a:ea typeface="+mn-ea"/>
          <a:cs typeface="+mn-cs"/>
        </a:defRPr>
      </a:lvl5pPr>
      <a:lvl6pPr marL="2286635"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87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4338" name="标题占位符 1"/>
          <p:cNvSpPr>
            <a:spLocks noGrp="1"/>
          </p:cNvSpPr>
          <p:nvPr>
            <p:ph type="title"/>
          </p:nvPr>
        </p:nvSpPr>
        <p:spPr>
          <a:xfrm>
            <a:off x="838200" y="365125"/>
            <a:ext cx="10518775" cy="1325563"/>
          </a:xfrm>
          <a:prstGeom prst="rect">
            <a:avLst/>
          </a:prstGeom>
          <a:noFill/>
          <a:ln w="9525">
            <a:noFill/>
          </a:ln>
        </p:spPr>
        <p:txBody>
          <a:bodyPr anchor="ctr"/>
          <a:p>
            <a:pPr lvl="0"/>
            <a:r>
              <a:rPr lang="zh-CN" altLang="en-US" dirty="0"/>
              <a:t>单击此处编辑母版标题样式</a:t>
            </a:r>
            <a:endParaRPr lang="zh-CN" altLang="en-US" dirty="0"/>
          </a:p>
        </p:txBody>
      </p:sp>
      <p:sp>
        <p:nvSpPr>
          <p:cNvPr id="14339" name="文本占位符 2"/>
          <p:cNvSpPr>
            <a:spLocks noGrp="1"/>
          </p:cNvSpPr>
          <p:nvPr>
            <p:ph type="body"/>
          </p:nvPr>
        </p:nvSpPr>
        <p:spPr>
          <a:xfrm>
            <a:off x="838200" y="1825625"/>
            <a:ext cx="10518775" cy="4352925"/>
          </a:xfrm>
          <a:prstGeom prst="rect">
            <a:avLst/>
          </a:prstGeom>
          <a:noFill/>
          <a:ln w="9525">
            <a:noFill/>
          </a:ln>
        </p:spPr>
        <p:txBody>
          <a:bodyPr anchor="t"/>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6695"/>
            <a:r>
              <a:rPr lang="zh-CN" altLang="en-US" dirty="0"/>
              <a:t>第四级</a:t>
            </a:r>
            <a:endParaRPr lang="zh-CN" altLang="en-US" dirty="0"/>
          </a:p>
          <a:p>
            <a:pPr lvl="4" indent="-226695"/>
            <a:r>
              <a:rPr lang="zh-CN" altLang="en-US" dirty="0"/>
              <a:t>第五级</a:t>
            </a:r>
            <a:endParaRPr lang="zh-CN" altLang="en-US" dirty="0"/>
          </a:p>
        </p:txBody>
      </p:sp>
      <p:sp>
        <p:nvSpPr>
          <p:cNvPr id="4"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lgn="l">
              <a:defRPr sz="1200" noProof="1" smtClean="0">
                <a:solidFill>
                  <a:schemeClr val="tx1">
                    <a:tint val="75000"/>
                  </a:schemeClr>
                </a:solidFill>
                <a:ea typeface="华文隶书" panose="02010800040101010101" pitchFamily="2" charset="-122"/>
                <a:cs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华文隶书" panose="02010800040101010101" pitchFamily="2" charset="-122"/>
              <a:cs typeface="+mn-ea"/>
            </a:endParaRPr>
          </a:p>
        </p:txBody>
      </p:sp>
      <p:sp>
        <p:nvSpPr>
          <p:cNvPr id="5"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lgn="ctr">
              <a:defRPr sz="1200" noProof="1">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Arial" panose="020B0604020202020204" pitchFamily="34" charset="0"/>
                <a:ea typeface="华文隶书" panose="02010800040101010101" pitchFamily="2" charset="-122"/>
                <a:cs typeface="+mn-ea"/>
              </a:rPr>
            </a:fld>
            <a:endParaRPr lang="zh-CN" altLang="en-US" sz="1200" strike="noStrike" noProof="1" dirty="0">
              <a:solidFill>
                <a:srgbClr val="898989"/>
              </a:solidFill>
              <a:latin typeface="Calibri" panose="020F0502020204030204" pitchFamily="34" charset="0"/>
              <a:ea typeface="华文隶书" panose="02010800040101010101" pitchFamily="2" charset="-122"/>
            </a:endParaRPr>
          </a:p>
        </p:txBody>
      </p:sp>
    </p:spTree>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733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733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523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7470"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2235" algn="l" defTabSz="914400" rtl="0" eaLnBrk="1" latinLnBrk="0" hangingPunct="1">
        <a:defRPr sz="1800" kern="1200">
          <a:solidFill>
            <a:schemeClr val="tx1"/>
          </a:solidFill>
          <a:latin typeface="+mn-lt"/>
          <a:ea typeface="+mn-ea"/>
          <a:cs typeface="+mn-cs"/>
        </a:defRPr>
      </a:lvl4pPr>
      <a:lvl5pPr marL="1829435" algn="l" defTabSz="914400" rtl="0" eaLnBrk="1" latinLnBrk="0" hangingPunct="1">
        <a:defRPr sz="1800" kern="1200">
          <a:solidFill>
            <a:schemeClr val="tx1"/>
          </a:solidFill>
          <a:latin typeface="+mn-lt"/>
          <a:ea typeface="+mn-ea"/>
          <a:cs typeface="+mn-cs"/>
        </a:defRPr>
      </a:lvl5pPr>
      <a:lvl6pPr marL="2286635"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87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5362" name="标题占位符 1"/>
          <p:cNvSpPr>
            <a:spLocks noGrp="1"/>
          </p:cNvSpPr>
          <p:nvPr>
            <p:ph type="title"/>
          </p:nvPr>
        </p:nvSpPr>
        <p:spPr>
          <a:xfrm>
            <a:off x="838200" y="365125"/>
            <a:ext cx="10518775" cy="1325563"/>
          </a:xfrm>
          <a:prstGeom prst="rect">
            <a:avLst/>
          </a:prstGeom>
          <a:noFill/>
          <a:ln w="9525">
            <a:noFill/>
          </a:ln>
        </p:spPr>
        <p:txBody>
          <a:bodyPr anchor="ctr"/>
          <a:p>
            <a:pPr lvl="0"/>
            <a:r>
              <a:rPr lang="zh-CN" altLang="en-US" dirty="0"/>
              <a:t>单击此处编辑母版标题样式</a:t>
            </a:r>
            <a:endParaRPr lang="zh-CN" altLang="en-US" dirty="0"/>
          </a:p>
        </p:txBody>
      </p:sp>
      <p:sp>
        <p:nvSpPr>
          <p:cNvPr id="15363" name="文本占位符 2"/>
          <p:cNvSpPr>
            <a:spLocks noGrp="1"/>
          </p:cNvSpPr>
          <p:nvPr>
            <p:ph type="body"/>
          </p:nvPr>
        </p:nvSpPr>
        <p:spPr>
          <a:xfrm>
            <a:off x="838200" y="1825625"/>
            <a:ext cx="10518775" cy="4352925"/>
          </a:xfrm>
          <a:prstGeom prst="rect">
            <a:avLst/>
          </a:prstGeom>
          <a:noFill/>
          <a:ln w="9525">
            <a:noFill/>
          </a:ln>
        </p:spPr>
        <p:txBody>
          <a:bodyPr anchor="t"/>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6695"/>
            <a:r>
              <a:rPr lang="zh-CN" altLang="en-US" dirty="0"/>
              <a:t>第四级</a:t>
            </a:r>
            <a:endParaRPr lang="zh-CN" altLang="en-US" dirty="0"/>
          </a:p>
          <a:p>
            <a:pPr lvl="4" indent="-226695"/>
            <a:r>
              <a:rPr lang="zh-CN" altLang="en-US" dirty="0"/>
              <a:t>第五级</a:t>
            </a:r>
            <a:endParaRPr lang="zh-CN" altLang="en-US" dirty="0"/>
          </a:p>
        </p:txBody>
      </p:sp>
      <p:sp>
        <p:nvSpPr>
          <p:cNvPr id="4"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lgn="l">
              <a:defRPr sz="1200" noProof="1" smtClean="0">
                <a:solidFill>
                  <a:schemeClr val="tx1">
                    <a:tint val="75000"/>
                  </a:schemeClr>
                </a:solidFill>
                <a:ea typeface="华文隶书" panose="02010800040101010101" pitchFamily="2" charset="-122"/>
                <a:cs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华文隶书" panose="02010800040101010101" pitchFamily="2" charset="-122"/>
              <a:cs typeface="+mn-ea"/>
            </a:endParaRPr>
          </a:p>
        </p:txBody>
      </p:sp>
      <p:sp>
        <p:nvSpPr>
          <p:cNvPr id="5"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lgn="ctr">
              <a:defRPr sz="1200" noProof="1">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Arial" panose="020B0604020202020204" pitchFamily="34" charset="0"/>
                <a:ea typeface="华文隶书" panose="02010800040101010101" pitchFamily="2" charset="-122"/>
                <a:cs typeface="+mn-ea"/>
              </a:rPr>
            </a:fld>
            <a:endParaRPr lang="zh-CN" altLang="en-US" sz="1200" strike="noStrike" noProof="1" dirty="0">
              <a:solidFill>
                <a:srgbClr val="898989"/>
              </a:solidFill>
              <a:latin typeface="Calibri" panose="020F0502020204030204" pitchFamily="34" charset="0"/>
              <a:ea typeface="华文隶书" panose="02010800040101010101" pitchFamily="2" charset="-122"/>
            </a:endParaRPr>
          </a:p>
        </p:txBody>
      </p:sp>
    </p:spTree>
  </p:cSld>
  <p:clrMap bg1="lt1" tx1="dk1" bg2="lt2" tx2="dk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733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733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523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7470"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2235" algn="l" defTabSz="914400" rtl="0" eaLnBrk="1" latinLnBrk="0" hangingPunct="1">
        <a:defRPr sz="1800" kern="1200">
          <a:solidFill>
            <a:schemeClr val="tx1"/>
          </a:solidFill>
          <a:latin typeface="+mn-lt"/>
          <a:ea typeface="+mn-ea"/>
          <a:cs typeface="+mn-cs"/>
        </a:defRPr>
      </a:lvl4pPr>
      <a:lvl5pPr marL="1829435" algn="l" defTabSz="914400" rtl="0" eaLnBrk="1" latinLnBrk="0" hangingPunct="1">
        <a:defRPr sz="1800" kern="1200">
          <a:solidFill>
            <a:schemeClr val="tx1"/>
          </a:solidFill>
          <a:latin typeface="+mn-lt"/>
          <a:ea typeface="+mn-ea"/>
          <a:cs typeface="+mn-cs"/>
        </a:defRPr>
      </a:lvl5pPr>
      <a:lvl6pPr marL="2286635"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87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6386" name="标题占位符 1"/>
          <p:cNvSpPr>
            <a:spLocks noGrp="1"/>
          </p:cNvSpPr>
          <p:nvPr>
            <p:ph type="title"/>
          </p:nvPr>
        </p:nvSpPr>
        <p:spPr>
          <a:xfrm>
            <a:off x="838200" y="365125"/>
            <a:ext cx="10518775" cy="1325563"/>
          </a:xfrm>
          <a:prstGeom prst="rect">
            <a:avLst/>
          </a:prstGeom>
          <a:noFill/>
          <a:ln w="9525">
            <a:noFill/>
          </a:ln>
        </p:spPr>
        <p:txBody>
          <a:bodyPr anchor="ctr"/>
          <a:p>
            <a:pPr lvl="0"/>
            <a:r>
              <a:rPr lang="zh-CN" altLang="en-US" dirty="0"/>
              <a:t>单击此处编辑母版标题样式</a:t>
            </a:r>
            <a:endParaRPr lang="zh-CN" altLang="en-US" dirty="0"/>
          </a:p>
        </p:txBody>
      </p:sp>
      <p:sp>
        <p:nvSpPr>
          <p:cNvPr id="16387" name="文本占位符 2"/>
          <p:cNvSpPr>
            <a:spLocks noGrp="1"/>
          </p:cNvSpPr>
          <p:nvPr>
            <p:ph type="body"/>
          </p:nvPr>
        </p:nvSpPr>
        <p:spPr>
          <a:xfrm>
            <a:off x="838200" y="1825625"/>
            <a:ext cx="10518775" cy="4352925"/>
          </a:xfrm>
          <a:prstGeom prst="rect">
            <a:avLst/>
          </a:prstGeom>
          <a:noFill/>
          <a:ln w="9525">
            <a:noFill/>
          </a:ln>
        </p:spPr>
        <p:txBody>
          <a:bodyPr anchor="t"/>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6695"/>
            <a:r>
              <a:rPr lang="zh-CN" altLang="en-US" dirty="0"/>
              <a:t>第四级</a:t>
            </a:r>
            <a:endParaRPr lang="zh-CN" altLang="en-US" dirty="0"/>
          </a:p>
          <a:p>
            <a:pPr lvl="4" indent="-226695"/>
            <a:r>
              <a:rPr lang="zh-CN" altLang="en-US" dirty="0"/>
              <a:t>第五级</a:t>
            </a:r>
            <a:endParaRPr lang="zh-CN" altLang="en-US" dirty="0"/>
          </a:p>
        </p:txBody>
      </p:sp>
      <p:sp>
        <p:nvSpPr>
          <p:cNvPr id="4"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lgn="l">
              <a:defRPr sz="1200" noProof="1" smtClean="0">
                <a:solidFill>
                  <a:schemeClr val="tx1">
                    <a:tint val="75000"/>
                  </a:schemeClr>
                </a:solidFill>
                <a:ea typeface="华文隶书" panose="02010800040101010101" pitchFamily="2" charset="-122"/>
                <a:cs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华文隶书" panose="02010800040101010101" pitchFamily="2" charset="-122"/>
              <a:cs typeface="+mn-ea"/>
            </a:endParaRPr>
          </a:p>
        </p:txBody>
      </p:sp>
      <p:sp>
        <p:nvSpPr>
          <p:cNvPr id="5"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lgn="ctr">
              <a:defRPr sz="1200" noProof="1">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Arial" panose="020B0604020202020204" pitchFamily="34" charset="0"/>
                <a:ea typeface="华文隶书" panose="02010800040101010101" pitchFamily="2" charset="-122"/>
                <a:cs typeface="+mn-ea"/>
              </a:rPr>
            </a:fld>
            <a:endParaRPr lang="zh-CN" altLang="en-US" sz="1200" strike="noStrike" noProof="1" dirty="0">
              <a:solidFill>
                <a:srgbClr val="898989"/>
              </a:solidFill>
              <a:latin typeface="Calibri" panose="020F0502020204030204" pitchFamily="34" charset="0"/>
              <a:ea typeface="华文隶书" panose="02010800040101010101" pitchFamily="2" charset="-122"/>
            </a:endParaRPr>
          </a:p>
        </p:txBody>
      </p:sp>
    </p:spTree>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733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733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523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7470"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2235" algn="l" defTabSz="914400" rtl="0" eaLnBrk="1" latinLnBrk="0" hangingPunct="1">
        <a:defRPr sz="1800" kern="1200">
          <a:solidFill>
            <a:schemeClr val="tx1"/>
          </a:solidFill>
          <a:latin typeface="+mn-lt"/>
          <a:ea typeface="+mn-ea"/>
          <a:cs typeface="+mn-cs"/>
        </a:defRPr>
      </a:lvl4pPr>
      <a:lvl5pPr marL="1829435" algn="l" defTabSz="914400" rtl="0" eaLnBrk="1" latinLnBrk="0" hangingPunct="1">
        <a:defRPr sz="1800" kern="1200">
          <a:solidFill>
            <a:schemeClr val="tx1"/>
          </a:solidFill>
          <a:latin typeface="+mn-lt"/>
          <a:ea typeface="+mn-ea"/>
          <a:cs typeface="+mn-cs"/>
        </a:defRPr>
      </a:lvl5pPr>
      <a:lvl6pPr marL="2286635"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87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 id="2147483824" r:id="rId13"/>
  </p:sldLayoutIdLst>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2290" name="Rectangle 4"/>
          <p:cNvSpPr>
            <a:spLocks noGrp="1"/>
          </p:cNvSpPr>
          <p:nvPr>
            <p:ph type="dt" sz="half"/>
          </p:nvPr>
        </p:nvSpPr>
        <p:spPr>
          <a:xfrm>
            <a:off x="609600" y="6246813"/>
            <a:ext cx="2846388" cy="476250"/>
          </a:xfrm>
          <a:prstGeom prst="rect">
            <a:avLst/>
          </a:prstGeom>
          <a:noFill/>
          <a:ln w="9525">
            <a:noFill/>
            <a:miter/>
          </a:ln>
        </p:spPr>
        <p:txBody>
          <a:bodyPr lIns="108878" tIns="54439" rIns="108878" bIns="54439"/>
          <a:p>
            <a:pPr lvl="0" eaLnBrk="1" fontAlgn="base" hangingPunct="1"/>
            <a:endParaRPr lang="en-US" altLang="zh-CN" sz="1700" strike="noStrike" noProof="1" dirty="0"/>
          </a:p>
        </p:txBody>
      </p:sp>
      <p:sp>
        <p:nvSpPr>
          <p:cNvPr id="12291" name="Rectangle 5"/>
          <p:cNvSpPr>
            <a:spLocks noGrp="1"/>
          </p:cNvSpPr>
          <p:nvPr>
            <p:ph type="ftr" sz="quarter"/>
          </p:nvPr>
        </p:nvSpPr>
        <p:spPr>
          <a:xfrm>
            <a:off x="4167188" y="6246813"/>
            <a:ext cx="3860800" cy="476250"/>
          </a:xfrm>
          <a:prstGeom prst="rect">
            <a:avLst/>
          </a:prstGeom>
          <a:noFill/>
          <a:ln w="9525">
            <a:noFill/>
            <a:miter/>
          </a:ln>
        </p:spPr>
        <p:txBody>
          <a:bodyPr lIns="108878" tIns="54439" rIns="108878" bIns="54439"/>
          <a:p>
            <a:pPr lvl="0" algn="ctr" eaLnBrk="1" fontAlgn="base" hangingPunct="1"/>
            <a:endParaRPr lang="en-US" altLang="zh-CN" sz="1700" strike="noStrike" noProof="1" dirty="0"/>
          </a:p>
        </p:txBody>
      </p:sp>
      <p:sp>
        <p:nvSpPr>
          <p:cNvPr id="12292" name="Rectangle 6"/>
          <p:cNvSpPr>
            <a:spLocks noGrp="1"/>
          </p:cNvSpPr>
          <p:nvPr>
            <p:ph type="sldNum" sz="quarter"/>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pic>
        <p:nvPicPr>
          <p:cNvPr id="2" name="Picture 5" descr="教育社LOGO"/>
          <p:cNvPicPr>
            <a:picLocks noChangeAspect="1"/>
          </p:cNvPicPr>
          <p:nvPr userDrawn="1"/>
        </p:nvPicPr>
        <p:blipFill>
          <a:blip r:embed="rId13"/>
          <a:stretch>
            <a:fillRect/>
          </a:stretch>
        </p:blipFill>
        <p:spPr>
          <a:xfrm>
            <a:off x="10610850" y="333375"/>
            <a:ext cx="1055688" cy="593725"/>
          </a:xfrm>
          <a:prstGeom prst="rect">
            <a:avLst/>
          </a:prstGeom>
          <a:noFill/>
          <a:ln w="9525">
            <a:noFill/>
          </a:ln>
        </p:spPr>
      </p:pic>
      <p:grpSp>
        <p:nvGrpSpPr>
          <p:cNvPr id="18438" name="Group 31"/>
          <p:cNvGrpSpPr/>
          <p:nvPr userDrawn="1"/>
        </p:nvGrpSpPr>
        <p:grpSpPr>
          <a:xfrm>
            <a:off x="3697288" y="0"/>
            <a:ext cx="768350" cy="576263"/>
            <a:chOff x="1584" y="2429"/>
            <a:chExt cx="409" cy="409"/>
          </a:xfrm>
        </p:grpSpPr>
        <p:grpSp>
          <p:nvGrpSpPr>
            <p:cNvPr id="18439" name="Group 32"/>
            <p:cNvGrpSpPr/>
            <p:nvPr/>
          </p:nvGrpSpPr>
          <p:grpSpPr>
            <a:xfrm>
              <a:off x="1584" y="2429"/>
              <a:ext cx="408" cy="408"/>
              <a:chOff x="1474" y="2319"/>
              <a:chExt cx="408" cy="408"/>
            </a:xfrm>
          </p:grpSpPr>
          <p:sp>
            <p:nvSpPr>
              <p:cNvPr id="18440" name="AutoShape 33"/>
              <p:cNvSpPr>
                <a:spLocks noChangeArrowheads="1"/>
              </p:cNvSpPr>
              <p:nvPr/>
            </p:nvSpPr>
            <p:spPr bwMode="auto">
              <a:xfrm>
                <a:off x="1474" y="2477"/>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41" name="AutoShape 34"/>
              <p:cNvSpPr/>
              <p:nvPr/>
            </p:nvSpPr>
            <p:spPr>
              <a:xfrm rot="-5400000">
                <a:off x="1469" y="2472"/>
                <a:ext cx="408" cy="91"/>
              </a:xfrm>
              <a:prstGeom prst="roundRect">
                <a:avLst>
                  <a:gd name="adj" fmla="val 50000"/>
                </a:avLst>
              </a:prstGeom>
              <a:solidFill>
                <a:schemeClr val="bg1"/>
              </a:solidFill>
              <a:ln w="9525">
                <a:noFill/>
              </a:ln>
            </p:spPr>
            <p:txBody>
              <a:bodyPr rot="10800000" wrap="none" lIns="108878" tIns="54439" rIns="108878" bIns="54439" anchor="ctr"/>
              <a:p>
                <a:pPr lvl="0" defTabSz="1089025"/>
                <a:endParaRPr lang="zh-CN" altLang="en-US" dirty="0">
                  <a:latin typeface="Arial" panose="020B0604020202020204" pitchFamily="34" charset="0"/>
                  <a:ea typeface="宋体" panose="02010600030101010101" pitchFamily="2" charset="-122"/>
                </a:endParaRPr>
              </a:p>
            </p:txBody>
          </p:sp>
        </p:grpSp>
        <p:grpSp>
          <p:nvGrpSpPr>
            <p:cNvPr id="18442" name="Group 35"/>
            <p:cNvGrpSpPr/>
            <p:nvPr/>
          </p:nvGrpSpPr>
          <p:grpSpPr>
            <a:xfrm rot="2700000">
              <a:off x="1585" y="2430"/>
              <a:ext cx="408" cy="408"/>
              <a:chOff x="1474" y="2319"/>
              <a:chExt cx="408" cy="408"/>
            </a:xfrm>
          </p:grpSpPr>
          <p:sp>
            <p:nvSpPr>
              <p:cNvPr id="18443" name="AutoShape 36"/>
              <p:cNvSpPr>
                <a:spLocks noChangeArrowheads="1"/>
              </p:cNvSpPr>
              <p:nvPr/>
            </p:nvSpPr>
            <p:spPr bwMode="auto">
              <a:xfrm>
                <a:off x="1471" y="2480"/>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44" name="AutoShape 37"/>
              <p:cNvSpPr>
                <a:spLocks noChangeArrowheads="1"/>
              </p:cNvSpPr>
              <p:nvPr/>
            </p:nvSpPr>
            <p:spPr bwMode="auto">
              <a:xfrm rot="-5400000">
                <a:off x="1469" y="2473"/>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8445" name="Group 38"/>
            <p:cNvGrpSpPr/>
            <p:nvPr/>
          </p:nvGrpSpPr>
          <p:grpSpPr>
            <a:xfrm>
              <a:off x="1722" y="2565"/>
              <a:ext cx="133" cy="136"/>
              <a:chOff x="1383" y="2172"/>
              <a:chExt cx="211" cy="215"/>
            </a:xfrm>
          </p:grpSpPr>
          <p:sp>
            <p:nvSpPr>
              <p:cNvPr id="18446" name="Oval 39" descr="球体"/>
              <p:cNvSpPr>
                <a:spLocks noChangeArrowheads="1"/>
              </p:cNvSpPr>
              <p:nvPr/>
            </p:nvSpPr>
            <p:spPr bwMode="auto">
              <a:xfrm>
                <a:off x="1379" y="2176"/>
                <a:ext cx="220" cy="207"/>
              </a:xfrm>
              <a:prstGeom prst="ellipse">
                <a:avLst/>
              </a:prstGeom>
              <a:pattFill prst="sphere">
                <a:fgClr>
                  <a:schemeClr val="folHlink"/>
                </a:fgClr>
                <a:bgClr>
                  <a:srgbClr val="FFFF00"/>
                </a:bgClr>
              </a:pattFill>
              <a:ln w="9525">
                <a:noFill/>
                <a:round/>
              </a:ln>
              <a:effectLst>
                <a:outerShdw dist="28398" dir="3806097" algn="ctr" rotWithShape="0">
                  <a:schemeClr val="bg2">
                    <a:alpha val="50000"/>
                  </a:schemeClr>
                </a:outerShdw>
              </a:effectLst>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47" name="Oval 40"/>
              <p:cNvSpPr>
                <a:spLocks noChangeArrowheads="1"/>
              </p:cNvSpPr>
              <p:nvPr/>
            </p:nvSpPr>
            <p:spPr bwMode="auto">
              <a:xfrm>
                <a:off x="1379" y="2174"/>
                <a:ext cx="220" cy="207"/>
              </a:xfrm>
              <a:prstGeom prst="ellipse">
                <a:avLst/>
              </a:prstGeom>
              <a:gradFill rotWithShape="0">
                <a:gsLst>
                  <a:gs pos="0">
                    <a:schemeClr val="folHlink">
                      <a:alpha val="70000"/>
                    </a:schemeClr>
                  </a:gs>
                  <a:gs pos="100000">
                    <a:srgbClr val="FFFF00">
                      <a:alpha val="7000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18448" name="WordArt 16"/>
          <p:cNvSpPr>
            <a:spLocks noTextEdit="1"/>
          </p:cNvSpPr>
          <p:nvPr userDrawn="1"/>
        </p:nvSpPr>
        <p:spPr>
          <a:xfrm>
            <a:off x="1968500" y="252413"/>
            <a:ext cx="2593975" cy="504825"/>
          </a:xfrm>
          <a:prstGeom prst="rect">
            <a:avLst/>
          </a:prstGeom>
        </p:spPr>
        <p:txBody>
          <a:bodyPr wrap="none" fromWordArt="1">
            <a:prstTxWarp prst="textPlain">
              <a:avLst>
                <a:gd name="adj" fmla="val 50000"/>
              </a:avLst>
            </a:prstTxWarp>
            <a:normAutofit/>
          </a:bodyPr>
          <a:p>
            <a:pPr algn="ctr"/>
            <a:r>
              <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思想品德</a:t>
            </a:r>
            <a:endPar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endParaRPr>
          </a:p>
        </p:txBody>
      </p:sp>
      <p:grpSp>
        <p:nvGrpSpPr>
          <p:cNvPr id="7" name="Group 163"/>
          <p:cNvGrpSpPr/>
          <p:nvPr userDrawn="1"/>
        </p:nvGrpSpPr>
        <p:grpSpPr>
          <a:xfrm>
            <a:off x="6578600" y="-53975"/>
            <a:ext cx="768350" cy="603250"/>
            <a:chOff x="4785" y="663"/>
            <a:chExt cx="363" cy="380"/>
          </a:xfrm>
        </p:grpSpPr>
        <p:sp>
          <p:nvSpPr>
            <p:cNvPr id="18450" name="Oval 164"/>
            <p:cNvSpPr>
              <a:spLocks noChangeArrowheads="1"/>
            </p:cNvSpPr>
            <p:nvPr/>
          </p:nvSpPr>
          <p:spPr bwMode="auto">
            <a:xfrm>
              <a:off x="4785" y="663"/>
              <a:ext cx="363" cy="363"/>
            </a:xfrm>
            <a:prstGeom prst="ellipse">
              <a:avLst/>
            </a:prstGeom>
            <a:gradFill rotWithShape="1">
              <a:gsLst>
                <a:gs pos="0">
                  <a:srgbClr val="6F6F6F">
                    <a:alpha val="0"/>
                  </a:srgbClr>
                </a:gs>
                <a:gs pos="100000">
                  <a:srgbClr val="F0F0F0"/>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51" name="AutoShape 165"/>
            <p:cNvSpPr>
              <a:spLocks noChangeArrowheads="1"/>
            </p:cNvSpPr>
            <p:nvPr/>
          </p:nvSpPr>
          <p:spPr bwMode="auto">
            <a:xfrm rot="902056">
              <a:off x="4798" y="679"/>
              <a:ext cx="92" cy="251"/>
            </a:xfrm>
            <a:prstGeom prst="moon">
              <a:avLst>
                <a:gd name="adj" fmla="val 28949"/>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52" name="AutoShape 166"/>
            <p:cNvSpPr>
              <a:spLocks noChangeArrowheads="1"/>
            </p:cNvSpPr>
            <p:nvPr/>
          </p:nvSpPr>
          <p:spPr bwMode="auto">
            <a:xfrm rot="1532980" flipH="1">
              <a:off x="5046" y="769"/>
              <a:ext cx="91" cy="274"/>
            </a:xfrm>
            <a:prstGeom prst="moon">
              <a:avLst>
                <a:gd name="adj" fmla="val 25792"/>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53" name="Oval 167"/>
            <p:cNvSpPr>
              <a:spLocks noChangeArrowheads="1"/>
            </p:cNvSpPr>
            <p:nvPr/>
          </p:nvSpPr>
          <p:spPr bwMode="auto">
            <a:xfrm rot="902056">
              <a:off x="4789" y="746"/>
              <a:ext cx="137" cy="136"/>
            </a:xfrm>
            <a:prstGeom prst="ellipse">
              <a:avLst/>
            </a:prstGeom>
            <a:gradFill rotWithShape="1">
              <a:gsLst>
                <a:gs pos="0">
                  <a:schemeClr val="bg1"/>
                </a:gs>
                <a:gs pos="100000">
                  <a:srgbClr val="767676">
                    <a:alpha val="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8" name="Group 276"/>
          <p:cNvGrpSpPr/>
          <p:nvPr userDrawn="1"/>
        </p:nvGrpSpPr>
        <p:grpSpPr>
          <a:xfrm>
            <a:off x="239713" y="1125538"/>
            <a:ext cx="1008062" cy="755650"/>
            <a:chOff x="2" y="2"/>
            <a:chExt cx="476" cy="476"/>
          </a:xfrm>
        </p:grpSpPr>
        <p:sp>
          <p:nvSpPr>
            <p:cNvPr id="18455" name="AutoShape 277"/>
            <p:cNvSpPr>
              <a:spLocks noChangeArrowheads="1"/>
            </p:cNvSpPr>
            <p:nvPr/>
          </p:nvSpPr>
          <p:spPr bwMode="auto">
            <a:xfrm>
              <a:off x="2" y="2"/>
              <a:ext cx="476" cy="476"/>
            </a:xfrm>
            <a:prstGeom prst="star4">
              <a:avLst>
                <a:gd name="adj" fmla="val 12500"/>
              </a:avLst>
            </a:prstGeom>
            <a:gradFill rotWithShape="1">
              <a:gsLst>
                <a:gs pos="0">
                  <a:schemeClr val="bg1"/>
                </a:gs>
                <a:gs pos="100000">
                  <a:srgbClr val="767676">
                    <a:alpha val="0"/>
                  </a:srgbClr>
                </a:gs>
              </a:gsLst>
              <a:path path="shape">
                <a:fillToRect l="50000" t="50000" r="50000" b="50000"/>
              </a:path>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56" name="AutoShape 278"/>
            <p:cNvSpPr>
              <a:spLocks noChangeAspect="1" noChangeArrowheads="1"/>
            </p:cNvSpPr>
            <p:nvPr/>
          </p:nvSpPr>
          <p:spPr bwMode="auto">
            <a:xfrm rot="2700000">
              <a:off x="98" y="98"/>
              <a:ext cx="286" cy="286"/>
            </a:xfrm>
            <a:prstGeom prst="star4">
              <a:avLst>
                <a:gd name="adj" fmla="val 12500"/>
              </a:avLst>
            </a:prstGeom>
            <a:gradFill rotWithShape="1">
              <a:gsLst>
                <a:gs pos="0">
                  <a:schemeClr val="bg1"/>
                </a:gs>
                <a:gs pos="100000">
                  <a:srgbClr val="767676">
                    <a:alpha val="0"/>
                  </a:srgbClr>
                </a:gs>
              </a:gsLst>
              <a:path path="shape">
                <a:fillToRect l="50000" t="50000" r="50000" b="50000"/>
              </a:path>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57" name="Oval 279"/>
            <p:cNvSpPr>
              <a:spLocks noChangeArrowheads="1"/>
            </p:cNvSpPr>
            <p:nvPr/>
          </p:nvSpPr>
          <p:spPr bwMode="auto">
            <a:xfrm>
              <a:off x="149" y="149"/>
              <a:ext cx="182" cy="182"/>
            </a:xfrm>
            <a:prstGeom prst="ellipse">
              <a:avLst/>
            </a:prstGeom>
            <a:gradFill rotWithShape="1">
              <a:gsLst>
                <a:gs pos="0">
                  <a:srgbClr val="000000">
                    <a:alpha val="0"/>
                  </a:srgbClr>
                </a:gs>
                <a:gs pos="100000">
                  <a:schemeClr val="bg1">
                    <a:alpha val="20000"/>
                  </a:scheme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Ls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5000" fill="hold"/>
                                        <p:tgtEl>
                                          <p:spTgt spid="7"/>
                                        </p:tgtEl>
                                        <p:attrNameLst>
                                          <p:attrName>r</p:attrName>
                                        </p:attrNameLst>
                                      </p:cBhvr>
                                    </p:animRot>
                                  </p:childTnLst>
                                </p:cTn>
                              </p:par>
                              <p:par>
                                <p:cTn id="9" presetID="6" presetClass="emph" presetSubtype="0" fill="hold" nodeType="withEffect">
                                  <p:stCondLst>
                                    <p:cond delay="0"/>
                                  </p:stCondLst>
                                  <p:childTnLst>
                                    <p:animScale>
                                      <p:cBhvr>
                                        <p:cTn id="10" dur="5000" fill="hold"/>
                                        <p:tgtEl>
                                          <p:spTgt spid="7"/>
                                        </p:tgtEl>
                                      </p:cBhvr>
                                      <p:by x="120000" y="120000"/>
                                    </p:animScale>
                                  </p:childTnLst>
                                </p:cTn>
                              </p:par>
                              <p:par>
                                <p:cTn id="11" presetID="6" presetClass="emph" presetSubtype="0" fill="hold" nodeType="withEffect">
                                  <p:stCondLst>
                                    <p:cond delay="0"/>
                                  </p:stCondLst>
                                  <p:childTnLst>
                                    <p:animScale>
                                      <p:cBhvr>
                                        <p:cTn id="12" dur="3000" fill="hold"/>
                                        <p:tgtEl>
                                          <p:spTgt spid="8"/>
                                        </p:tgtEl>
                                      </p:cBhvr>
                                      <p:by x="150000" y="150000"/>
                                    </p:animScale>
                                  </p:childTnLst>
                                </p:cTn>
                              </p:par>
                              <p:par>
                                <p:cTn id="13" presetID="26" presetClass="emph" presetSubtype="0" fill="hold" nodeType="withEffect">
                                  <p:stCondLst>
                                    <p:cond delay="0"/>
                                  </p:stCondLst>
                                  <p:childTnLst>
                                    <p:animEffect transition="out" filter="fade">
                                      <p:cBhvr>
                                        <p:cTn id="14" dur="3000" tmFilter="0, 0; .2, .5; .8, .5; 1, 0"/>
                                        <p:tgtEl>
                                          <p:spTgt spid="8"/>
                                        </p:tgtEl>
                                      </p:cBhvr>
                                    </p:animEffect>
                                    <p:animScale>
                                      <p:cBhvr>
                                        <p:cTn id="15" dur="1500" autoRev="1" fill="hold"/>
                                        <p:tgtEl>
                                          <p:spTgt spid="8"/>
                                        </p:tgtEl>
                                      </p:cBhvr>
                                      <p:by x="105000" y="105000"/>
                                    </p:animScale>
                                  </p:childTnLst>
                                </p:cTn>
                              </p:par>
                              <p:par>
                                <p:cTn id="16" presetID="8" presetClass="emph" presetSubtype="0" fill="hold" nodeType="withEffect">
                                  <p:stCondLst>
                                    <p:cond delay="0"/>
                                  </p:stCondLst>
                                  <p:childTnLst>
                                    <p:animRot by="21600000">
                                      <p:cBhvr>
                                        <p:cTn id="17" dur="30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026" name="Rectangle 4"/>
          <p:cNvSpPr>
            <a:spLocks noGrp="1"/>
          </p:cNvSpPr>
          <p:nvPr>
            <p:ph type="dt" sz="half"/>
          </p:nvPr>
        </p:nvSpPr>
        <p:spPr>
          <a:xfrm>
            <a:off x="609600" y="6246813"/>
            <a:ext cx="2846388" cy="476250"/>
          </a:xfrm>
          <a:prstGeom prst="rect">
            <a:avLst/>
          </a:prstGeom>
          <a:noFill/>
          <a:ln w="9525">
            <a:noFill/>
            <a:miter/>
          </a:ln>
        </p:spPr>
        <p:txBody>
          <a:bodyPr lIns="108878" tIns="54439" rIns="108878" bIns="54439"/>
          <a:p>
            <a:pPr lvl="0" eaLnBrk="1" fontAlgn="base" hangingPunct="1"/>
            <a:endParaRPr lang="en-US" altLang="zh-CN" sz="1700" strike="noStrike" noProof="1" dirty="0"/>
          </a:p>
        </p:txBody>
      </p:sp>
      <p:sp>
        <p:nvSpPr>
          <p:cNvPr id="1027" name="Rectangle 5"/>
          <p:cNvSpPr>
            <a:spLocks noGrp="1"/>
          </p:cNvSpPr>
          <p:nvPr>
            <p:ph type="ftr" sz="quarter"/>
          </p:nvPr>
        </p:nvSpPr>
        <p:spPr>
          <a:xfrm>
            <a:off x="4167188" y="6246813"/>
            <a:ext cx="3860800" cy="476250"/>
          </a:xfrm>
          <a:prstGeom prst="rect">
            <a:avLst/>
          </a:prstGeom>
          <a:noFill/>
          <a:ln w="9525">
            <a:noFill/>
            <a:miter/>
          </a:ln>
        </p:spPr>
        <p:txBody>
          <a:bodyPr lIns="108878" tIns="54439" rIns="108878" bIns="54439"/>
          <a:p>
            <a:pPr lvl="0" algn="ctr" eaLnBrk="1" fontAlgn="base" hangingPunct="1"/>
            <a:endParaRPr lang="en-US" altLang="zh-CN" sz="1700" strike="noStrike" noProof="1" dirty="0"/>
          </a:p>
        </p:txBody>
      </p:sp>
      <p:sp>
        <p:nvSpPr>
          <p:cNvPr id="1028" name="Rectangle 6"/>
          <p:cNvSpPr>
            <a:spLocks noGrp="1"/>
          </p:cNvSpPr>
          <p:nvPr>
            <p:ph type="sldNum" sz="quarter"/>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pic>
        <p:nvPicPr>
          <p:cNvPr id="2" name="Picture 5" descr="教育社LOGO"/>
          <p:cNvPicPr>
            <a:picLocks noChangeAspect="1"/>
          </p:cNvPicPr>
          <p:nvPr userDrawn="1"/>
        </p:nvPicPr>
        <p:blipFill>
          <a:blip r:embed="rId13"/>
          <a:stretch>
            <a:fillRect/>
          </a:stretch>
        </p:blipFill>
        <p:spPr>
          <a:xfrm>
            <a:off x="10610850" y="333375"/>
            <a:ext cx="1055688" cy="593725"/>
          </a:xfrm>
          <a:prstGeom prst="rect">
            <a:avLst/>
          </a:prstGeom>
          <a:noFill/>
          <a:ln w="9525">
            <a:noFill/>
          </a:ln>
        </p:spPr>
      </p:pic>
      <p:grpSp>
        <p:nvGrpSpPr>
          <p:cNvPr id="19462" name="Group 31"/>
          <p:cNvGrpSpPr/>
          <p:nvPr userDrawn="1"/>
        </p:nvGrpSpPr>
        <p:grpSpPr>
          <a:xfrm>
            <a:off x="3697288" y="0"/>
            <a:ext cx="768350" cy="576263"/>
            <a:chOff x="1584" y="2429"/>
            <a:chExt cx="409" cy="409"/>
          </a:xfrm>
        </p:grpSpPr>
        <p:grpSp>
          <p:nvGrpSpPr>
            <p:cNvPr id="19463" name="Group 32"/>
            <p:cNvGrpSpPr/>
            <p:nvPr/>
          </p:nvGrpSpPr>
          <p:grpSpPr>
            <a:xfrm>
              <a:off x="1584" y="2429"/>
              <a:ext cx="408" cy="408"/>
              <a:chOff x="1474" y="2319"/>
              <a:chExt cx="408" cy="408"/>
            </a:xfrm>
          </p:grpSpPr>
          <p:sp>
            <p:nvSpPr>
              <p:cNvPr id="19464" name="AutoShape 33"/>
              <p:cNvSpPr>
                <a:spLocks noChangeArrowheads="1"/>
              </p:cNvSpPr>
              <p:nvPr/>
            </p:nvSpPr>
            <p:spPr bwMode="auto">
              <a:xfrm>
                <a:off x="1474" y="2477"/>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465" name="AutoShape 34"/>
              <p:cNvSpPr/>
              <p:nvPr/>
            </p:nvSpPr>
            <p:spPr>
              <a:xfrm rot="-5400000">
                <a:off x="1467" y="2470"/>
                <a:ext cx="408" cy="91"/>
              </a:xfrm>
              <a:prstGeom prst="roundRect">
                <a:avLst>
                  <a:gd name="adj" fmla="val 50000"/>
                </a:avLst>
              </a:prstGeom>
              <a:solidFill>
                <a:schemeClr val="bg1"/>
              </a:solidFill>
              <a:ln w="9525">
                <a:noFill/>
              </a:ln>
            </p:spPr>
            <p:txBody>
              <a:bodyPr rot="10800000" wrap="none" lIns="108878" tIns="54439" rIns="108878" bIns="54439" anchor="ctr"/>
              <a:p>
                <a:pPr lvl="0" defTabSz="1089025"/>
                <a:endParaRPr lang="zh-CN" altLang="en-US" dirty="0">
                  <a:latin typeface="Arial" panose="020B0604020202020204" pitchFamily="34" charset="0"/>
                  <a:ea typeface="宋体" panose="02010600030101010101" pitchFamily="2" charset="-122"/>
                </a:endParaRPr>
              </a:p>
            </p:txBody>
          </p:sp>
        </p:grpSp>
        <p:grpSp>
          <p:nvGrpSpPr>
            <p:cNvPr id="19466" name="Group 35"/>
            <p:cNvGrpSpPr/>
            <p:nvPr/>
          </p:nvGrpSpPr>
          <p:grpSpPr>
            <a:xfrm rot="2700000">
              <a:off x="1585" y="2430"/>
              <a:ext cx="408" cy="408"/>
              <a:chOff x="1474" y="2319"/>
              <a:chExt cx="408" cy="408"/>
            </a:xfrm>
          </p:grpSpPr>
          <p:sp>
            <p:nvSpPr>
              <p:cNvPr id="19467" name="AutoShape 36"/>
              <p:cNvSpPr>
                <a:spLocks noChangeArrowheads="1"/>
              </p:cNvSpPr>
              <p:nvPr/>
            </p:nvSpPr>
            <p:spPr bwMode="auto">
              <a:xfrm>
                <a:off x="1471" y="2480"/>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468" name="AutoShape 37"/>
              <p:cNvSpPr>
                <a:spLocks noChangeArrowheads="1"/>
              </p:cNvSpPr>
              <p:nvPr/>
            </p:nvSpPr>
            <p:spPr bwMode="auto">
              <a:xfrm rot="-5400000">
                <a:off x="1467" y="2471"/>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9469" name="Group 38"/>
            <p:cNvGrpSpPr/>
            <p:nvPr/>
          </p:nvGrpSpPr>
          <p:grpSpPr>
            <a:xfrm>
              <a:off x="1722" y="2565"/>
              <a:ext cx="133" cy="136"/>
              <a:chOff x="1383" y="2172"/>
              <a:chExt cx="211" cy="215"/>
            </a:xfrm>
          </p:grpSpPr>
          <p:sp>
            <p:nvSpPr>
              <p:cNvPr id="19470" name="Oval 39" descr="球体"/>
              <p:cNvSpPr>
                <a:spLocks noChangeArrowheads="1"/>
              </p:cNvSpPr>
              <p:nvPr/>
            </p:nvSpPr>
            <p:spPr bwMode="auto">
              <a:xfrm>
                <a:off x="1379" y="2176"/>
                <a:ext cx="220" cy="207"/>
              </a:xfrm>
              <a:prstGeom prst="ellipse">
                <a:avLst/>
              </a:prstGeom>
              <a:pattFill prst="sphere">
                <a:fgClr>
                  <a:schemeClr val="folHlink"/>
                </a:fgClr>
                <a:bgClr>
                  <a:srgbClr val="FFFF00"/>
                </a:bgClr>
              </a:pattFill>
              <a:ln w="9525">
                <a:noFill/>
                <a:round/>
              </a:ln>
              <a:effectLst>
                <a:outerShdw dist="28398" dir="3806097" algn="ctr" rotWithShape="0">
                  <a:schemeClr val="bg2">
                    <a:alpha val="50000"/>
                  </a:schemeClr>
                </a:outerShdw>
              </a:effectLst>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471" name="Oval 40"/>
              <p:cNvSpPr>
                <a:spLocks noChangeArrowheads="1"/>
              </p:cNvSpPr>
              <p:nvPr/>
            </p:nvSpPr>
            <p:spPr bwMode="auto">
              <a:xfrm>
                <a:off x="1379" y="2174"/>
                <a:ext cx="220" cy="207"/>
              </a:xfrm>
              <a:prstGeom prst="ellipse">
                <a:avLst/>
              </a:prstGeom>
              <a:gradFill rotWithShape="0">
                <a:gsLst>
                  <a:gs pos="0">
                    <a:schemeClr val="folHlink">
                      <a:alpha val="70000"/>
                    </a:schemeClr>
                  </a:gs>
                  <a:gs pos="100000">
                    <a:srgbClr val="FFFF00">
                      <a:alpha val="7000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19472" name="WordArt 16"/>
          <p:cNvSpPr>
            <a:spLocks noTextEdit="1"/>
          </p:cNvSpPr>
          <p:nvPr userDrawn="1"/>
        </p:nvSpPr>
        <p:spPr>
          <a:xfrm>
            <a:off x="1968500" y="252413"/>
            <a:ext cx="2593975" cy="504825"/>
          </a:xfrm>
          <a:prstGeom prst="rect">
            <a:avLst/>
          </a:prstGeom>
        </p:spPr>
        <p:txBody>
          <a:bodyPr wrap="none" fromWordArt="1">
            <a:prstTxWarp prst="textPlain">
              <a:avLst>
                <a:gd name="adj" fmla="val 50000"/>
              </a:avLst>
            </a:prstTxWarp>
            <a:normAutofit/>
          </a:bodyPr>
          <a:p>
            <a:pPr algn="ctr"/>
            <a:r>
              <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华文隶书" panose="02010800040101010101" pitchFamily="2" charset="-122"/>
                <a:ea typeface="华文隶书" panose="02010800040101010101" pitchFamily="2" charset="-122"/>
              </a:rPr>
              <a:t>思想品德</a:t>
            </a:r>
            <a:endPar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华文隶书" panose="02010800040101010101" pitchFamily="2" charset="-122"/>
              <a:ea typeface="华文隶书" panose="02010800040101010101" pitchFamily="2" charset="-122"/>
            </a:endParaRPr>
          </a:p>
        </p:txBody>
      </p:sp>
      <p:grpSp>
        <p:nvGrpSpPr>
          <p:cNvPr id="7" name="Group 163"/>
          <p:cNvGrpSpPr/>
          <p:nvPr userDrawn="1"/>
        </p:nvGrpSpPr>
        <p:grpSpPr>
          <a:xfrm>
            <a:off x="6578600" y="-53975"/>
            <a:ext cx="768350" cy="603250"/>
            <a:chOff x="4785" y="663"/>
            <a:chExt cx="363" cy="380"/>
          </a:xfrm>
        </p:grpSpPr>
        <p:sp>
          <p:nvSpPr>
            <p:cNvPr id="19474" name="Oval 164"/>
            <p:cNvSpPr>
              <a:spLocks noChangeArrowheads="1"/>
            </p:cNvSpPr>
            <p:nvPr/>
          </p:nvSpPr>
          <p:spPr bwMode="auto">
            <a:xfrm>
              <a:off x="4785" y="663"/>
              <a:ext cx="363" cy="363"/>
            </a:xfrm>
            <a:prstGeom prst="ellipse">
              <a:avLst/>
            </a:prstGeom>
            <a:gradFill rotWithShape="1">
              <a:gsLst>
                <a:gs pos="0">
                  <a:srgbClr val="6F6F6F">
                    <a:alpha val="0"/>
                  </a:srgbClr>
                </a:gs>
                <a:gs pos="100000">
                  <a:srgbClr val="F0F0F0"/>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475" name="AutoShape 165"/>
            <p:cNvSpPr>
              <a:spLocks noChangeArrowheads="1"/>
            </p:cNvSpPr>
            <p:nvPr/>
          </p:nvSpPr>
          <p:spPr bwMode="auto">
            <a:xfrm rot="902056">
              <a:off x="4798" y="679"/>
              <a:ext cx="92" cy="251"/>
            </a:xfrm>
            <a:prstGeom prst="moon">
              <a:avLst>
                <a:gd name="adj" fmla="val 28949"/>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476" name="AutoShape 166"/>
            <p:cNvSpPr>
              <a:spLocks noChangeArrowheads="1"/>
            </p:cNvSpPr>
            <p:nvPr/>
          </p:nvSpPr>
          <p:spPr bwMode="auto">
            <a:xfrm rot="1532980" flipH="1">
              <a:off x="5046" y="769"/>
              <a:ext cx="91" cy="274"/>
            </a:xfrm>
            <a:prstGeom prst="moon">
              <a:avLst>
                <a:gd name="adj" fmla="val 25792"/>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477" name="Oval 167"/>
            <p:cNvSpPr>
              <a:spLocks noChangeArrowheads="1"/>
            </p:cNvSpPr>
            <p:nvPr/>
          </p:nvSpPr>
          <p:spPr bwMode="auto">
            <a:xfrm rot="902056">
              <a:off x="4789" y="746"/>
              <a:ext cx="137" cy="136"/>
            </a:xfrm>
            <a:prstGeom prst="ellipse">
              <a:avLst/>
            </a:prstGeom>
            <a:gradFill rotWithShape="1">
              <a:gsLst>
                <a:gs pos="0">
                  <a:schemeClr val="bg1"/>
                </a:gs>
                <a:gs pos="100000">
                  <a:srgbClr val="767676">
                    <a:alpha val="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8" name="Group 276"/>
          <p:cNvGrpSpPr/>
          <p:nvPr userDrawn="1"/>
        </p:nvGrpSpPr>
        <p:grpSpPr>
          <a:xfrm>
            <a:off x="239713" y="1125538"/>
            <a:ext cx="1008062" cy="755650"/>
            <a:chOff x="2" y="2"/>
            <a:chExt cx="476" cy="476"/>
          </a:xfrm>
        </p:grpSpPr>
        <p:sp>
          <p:nvSpPr>
            <p:cNvPr id="19479" name="AutoShape 277"/>
            <p:cNvSpPr>
              <a:spLocks noChangeArrowheads="1"/>
            </p:cNvSpPr>
            <p:nvPr/>
          </p:nvSpPr>
          <p:spPr bwMode="auto">
            <a:xfrm>
              <a:off x="2" y="2"/>
              <a:ext cx="476" cy="476"/>
            </a:xfrm>
            <a:prstGeom prst="star4">
              <a:avLst>
                <a:gd name="adj" fmla="val 12500"/>
              </a:avLst>
            </a:prstGeom>
            <a:gradFill rotWithShape="1">
              <a:gsLst>
                <a:gs pos="0">
                  <a:schemeClr val="bg1"/>
                </a:gs>
                <a:gs pos="100000">
                  <a:srgbClr val="767676">
                    <a:alpha val="0"/>
                  </a:srgbClr>
                </a:gs>
              </a:gsLst>
              <a:path path="shape">
                <a:fillToRect l="50000" t="50000" r="50000" b="50000"/>
              </a:path>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480" name="AutoShape 278"/>
            <p:cNvSpPr>
              <a:spLocks noChangeAspect="1" noChangeArrowheads="1"/>
            </p:cNvSpPr>
            <p:nvPr/>
          </p:nvSpPr>
          <p:spPr bwMode="auto">
            <a:xfrm rot="2700000">
              <a:off x="98" y="98"/>
              <a:ext cx="286" cy="286"/>
            </a:xfrm>
            <a:prstGeom prst="star4">
              <a:avLst>
                <a:gd name="adj" fmla="val 12500"/>
              </a:avLst>
            </a:prstGeom>
            <a:gradFill rotWithShape="1">
              <a:gsLst>
                <a:gs pos="0">
                  <a:schemeClr val="bg1"/>
                </a:gs>
                <a:gs pos="100000">
                  <a:srgbClr val="767676">
                    <a:alpha val="0"/>
                  </a:srgbClr>
                </a:gs>
              </a:gsLst>
              <a:path path="shape">
                <a:fillToRect l="50000" t="50000" r="50000" b="50000"/>
              </a:path>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481" name="Oval 279"/>
            <p:cNvSpPr>
              <a:spLocks noChangeArrowheads="1"/>
            </p:cNvSpPr>
            <p:nvPr/>
          </p:nvSpPr>
          <p:spPr bwMode="auto">
            <a:xfrm>
              <a:off x="149" y="149"/>
              <a:ext cx="182" cy="182"/>
            </a:xfrm>
            <a:prstGeom prst="ellipse">
              <a:avLst/>
            </a:prstGeom>
            <a:gradFill rotWithShape="1">
              <a:gsLst>
                <a:gs pos="0">
                  <a:srgbClr val="000000">
                    <a:alpha val="0"/>
                  </a:srgbClr>
                </a:gs>
                <a:gs pos="100000">
                  <a:schemeClr val="bg1">
                    <a:alpha val="20000"/>
                  </a:scheme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Ls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5000" fill="hold"/>
                                        <p:tgtEl>
                                          <p:spTgt spid="7"/>
                                        </p:tgtEl>
                                        <p:attrNameLst>
                                          <p:attrName>r</p:attrName>
                                        </p:attrNameLst>
                                      </p:cBhvr>
                                    </p:animRot>
                                  </p:childTnLst>
                                </p:cTn>
                              </p:par>
                              <p:par>
                                <p:cTn id="9" presetID="6" presetClass="emph" presetSubtype="0" fill="hold" nodeType="withEffect">
                                  <p:stCondLst>
                                    <p:cond delay="0"/>
                                  </p:stCondLst>
                                  <p:childTnLst>
                                    <p:animScale>
                                      <p:cBhvr>
                                        <p:cTn id="10" dur="5000" fill="hold"/>
                                        <p:tgtEl>
                                          <p:spTgt spid="7"/>
                                        </p:tgtEl>
                                      </p:cBhvr>
                                      <p:by x="120000" y="120000"/>
                                    </p:animScale>
                                  </p:childTnLst>
                                </p:cTn>
                              </p:par>
                              <p:par>
                                <p:cTn id="11" presetID="6" presetClass="emph" presetSubtype="0" fill="hold" nodeType="withEffect">
                                  <p:stCondLst>
                                    <p:cond delay="0"/>
                                  </p:stCondLst>
                                  <p:childTnLst>
                                    <p:animScale>
                                      <p:cBhvr>
                                        <p:cTn id="12" dur="3000" fill="hold"/>
                                        <p:tgtEl>
                                          <p:spTgt spid="8"/>
                                        </p:tgtEl>
                                      </p:cBhvr>
                                      <p:by x="150000" y="150000"/>
                                    </p:animScale>
                                  </p:childTnLst>
                                </p:cTn>
                              </p:par>
                              <p:par>
                                <p:cTn id="13" presetID="26" presetClass="emph" presetSubtype="0" fill="hold" nodeType="withEffect">
                                  <p:stCondLst>
                                    <p:cond delay="0"/>
                                  </p:stCondLst>
                                  <p:childTnLst>
                                    <p:animEffect transition="out" filter="fade">
                                      <p:cBhvr>
                                        <p:cTn id="14" dur="3000" tmFilter="0, 0; .2, .5; .8, .5; 1, 0"/>
                                        <p:tgtEl>
                                          <p:spTgt spid="8"/>
                                        </p:tgtEl>
                                      </p:cBhvr>
                                    </p:animEffect>
                                    <p:animScale>
                                      <p:cBhvr>
                                        <p:cTn id="15" dur="1500" autoRev="1" fill="hold"/>
                                        <p:tgtEl>
                                          <p:spTgt spid="8"/>
                                        </p:tgtEl>
                                      </p:cBhvr>
                                      <p:by x="105000" y="105000"/>
                                    </p:animScale>
                                  </p:childTnLst>
                                </p:cTn>
                              </p:par>
                              <p:par>
                                <p:cTn id="16" presetID="8" presetClass="emph" presetSubtype="0" fill="hold" nodeType="withEffect">
                                  <p:stCondLst>
                                    <p:cond delay="0"/>
                                  </p:stCondLst>
                                  <p:childTnLst>
                                    <p:animRot by="21600000">
                                      <p:cBhvr>
                                        <p:cTn id="17" dur="30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0242" name="Rectangle 4"/>
          <p:cNvSpPr>
            <a:spLocks noGrp="1"/>
          </p:cNvSpPr>
          <p:nvPr>
            <p:ph type="dt" sz="half"/>
          </p:nvPr>
        </p:nvSpPr>
        <p:spPr>
          <a:xfrm>
            <a:off x="609600" y="6246813"/>
            <a:ext cx="2846388" cy="476250"/>
          </a:xfrm>
          <a:prstGeom prst="rect">
            <a:avLst/>
          </a:prstGeom>
          <a:noFill/>
          <a:ln w="9525">
            <a:noFill/>
            <a:miter/>
          </a:ln>
        </p:spPr>
        <p:txBody>
          <a:bodyPr lIns="108878" tIns="54439" rIns="108878" bIns="54439"/>
          <a:p>
            <a:pPr lvl="0" eaLnBrk="1" fontAlgn="base" hangingPunct="1"/>
            <a:endParaRPr lang="en-US" altLang="zh-CN" sz="1700" strike="noStrike" noProof="1" dirty="0"/>
          </a:p>
        </p:txBody>
      </p:sp>
      <p:sp>
        <p:nvSpPr>
          <p:cNvPr id="10243" name="Rectangle 5"/>
          <p:cNvSpPr>
            <a:spLocks noGrp="1"/>
          </p:cNvSpPr>
          <p:nvPr>
            <p:ph type="ftr" sz="quarter"/>
          </p:nvPr>
        </p:nvSpPr>
        <p:spPr>
          <a:xfrm>
            <a:off x="4167188" y="6246813"/>
            <a:ext cx="3860800" cy="476250"/>
          </a:xfrm>
          <a:prstGeom prst="rect">
            <a:avLst/>
          </a:prstGeom>
          <a:noFill/>
          <a:ln w="9525">
            <a:noFill/>
            <a:miter/>
          </a:ln>
        </p:spPr>
        <p:txBody>
          <a:bodyPr lIns="108878" tIns="54439" rIns="108878" bIns="54439"/>
          <a:p>
            <a:pPr lvl="0" algn="ctr" eaLnBrk="1" fontAlgn="base" hangingPunct="1"/>
            <a:endParaRPr lang="en-US" altLang="zh-CN" sz="1700" strike="noStrike" noProof="1" dirty="0"/>
          </a:p>
        </p:txBody>
      </p:sp>
      <p:sp>
        <p:nvSpPr>
          <p:cNvPr id="10244" name="Rectangle 6"/>
          <p:cNvSpPr>
            <a:spLocks noGrp="1"/>
          </p:cNvSpPr>
          <p:nvPr>
            <p:ph type="sldNum" sz="quarter"/>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pic>
        <p:nvPicPr>
          <p:cNvPr id="2" name="Picture 5" descr="教育社LOGO"/>
          <p:cNvPicPr>
            <a:picLocks noChangeAspect="1"/>
          </p:cNvPicPr>
          <p:nvPr userDrawn="1"/>
        </p:nvPicPr>
        <p:blipFill>
          <a:blip r:embed="rId13"/>
          <a:stretch>
            <a:fillRect/>
          </a:stretch>
        </p:blipFill>
        <p:spPr>
          <a:xfrm>
            <a:off x="10610850" y="333375"/>
            <a:ext cx="1055688" cy="593725"/>
          </a:xfrm>
          <a:prstGeom prst="rect">
            <a:avLst/>
          </a:prstGeom>
          <a:noFill/>
          <a:ln w="9525">
            <a:noFill/>
          </a:ln>
        </p:spPr>
      </p:pic>
      <p:grpSp>
        <p:nvGrpSpPr>
          <p:cNvPr id="20486" name="Group 31"/>
          <p:cNvGrpSpPr/>
          <p:nvPr userDrawn="1"/>
        </p:nvGrpSpPr>
        <p:grpSpPr>
          <a:xfrm>
            <a:off x="3697288" y="0"/>
            <a:ext cx="768350" cy="576263"/>
            <a:chOff x="1584" y="2429"/>
            <a:chExt cx="409" cy="409"/>
          </a:xfrm>
        </p:grpSpPr>
        <p:grpSp>
          <p:nvGrpSpPr>
            <p:cNvPr id="20487" name="Group 32"/>
            <p:cNvGrpSpPr/>
            <p:nvPr/>
          </p:nvGrpSpPr>
          <p:grpSpPr>
            <a:xfrm>
              <a:off x="1584" y="2429"/>
              <a:ext cx="408" cy="408"/>
              <a:chOff x="1474" y="2319"/>
              <a:chExt cx="408" cy="408"/>
            </a:xfrm>
          </p:grpSpPr>
          <p:sp>
            <p:nvSpPr>
              <p:cNvPr id="20488" name="AutoShape 33"/>
              <p:cNvSpPr>
                <a:spLocks noChangeArrowheads="1"/>
              </p:cNvSpPr>
              <p:nvPr/>
            </p:nvSpPr>
            <p:spPr bwMode="auto">
              <a:xfrm>
                <a:off x="1474" y="2477"/>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489" name="AutoShape 34"/>
              <p:cNvSpPr/>
              <p:nvPr/>
            </p:nvSpPr>
            <p:spPr>
              <a:xfrm rot="-5400000">
                <a:off x="1469" y="2472"/>
                <a:ext cx="408" cy="91"/>
              </a:xfrm>
              <a:prstGeom prst="roundRect">
                <a:avLst>
                  <a:gd name="adj" fmla="val 50000"/>
                </a:avLst>
              </a:prstGeom>
              <a:solidFill>
                <a:schemeClr val="bg1"/>
              </a:solidFill>
              <a:ln w="9525">
                <a:noFill/>
              </a:ln>
            </p:spPr>
            <p:txBody>
              <a:bodyPr rot="10800000" wrap="none" lIns="108878" tIns="54439" rIns="108878" bIns="54439" anchor="ctr"/>
              <a:p>
                <a:pPr lvl="0" defTabSz="1089025"/>
                <a:endParaRPr lang="zh-CN" altLang="en-US" dirty="0">
                  <a:latin typeface="Arial" panose="020B0604020202020204" pitchFamily="34" charset="0"/>
                  <a:ea typeface="宋体" panose="02010600030101010101" pitchFamily="2" charset="-122"/>
                </a:endParaRPr>
              </a:p>
            </p:txBody>
          </p:sp>
        </p:grpSp>
        <p:grpSp>
          <p:nvGrpSpPr>
            <p:cNvPr id="20490" name="Group 35"/>
            <p:cNvGrpSpPr/>
            <p:nvPr/>
          </p:nvGrpSpPr>
          <p:grpSpPr>
            <a:xfrm rot="2700000">
              <a:off x="1585" y="2430"/>
              <a:ext cx="408" cy="408"/>
              <a:chOff x="1474" y="2319"/>
              <a:chExt cx="408" cy="408"/>
            </a:xfrm>
          </p:grpSpPr>
          <p:sp>
            <p:nvSpPr>
              <p:cNvPr id="20491" name="AutoShape 36"/>
              <p:cNvSpPr>
                <a:spLocks noChangeArrowheads="1"/>
              </p:cNvSpPr>
              <p:nvPr/>
            </p:nvSpPr>
            <p:spPr bwMode="auto">
              <a:xfrm>
                <a:off x="1471" y="2480"/>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492" name="AutoShape 37"/>
              <p:cNvSpPr>
                <a:spLocks noChangeArrowheads="1"/>
              </p:cNvSpPr>
              <p:nvPr/>
            </p:nvSpPr>
            <p:spPr bwMode="auto">
              <a:xfrm rot="-5400000">
                <a:off x="1469" y="2473"/>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493" name="Group 38"/>
            <p:cNvGrpSpPr/>
            <p:nvPr/>
          </p:nvGrpSpPr>
          <p:grpSpPr>
            <a:xfrm>
              <a:off x="1722" y="2565"/>
              <a:ext cx="133" cy="136"/>
              <a:chOff x="1383" y="2172"/>
              <a:chExt cx="211" cy="215"/>
            </a:xfrm>
          </p:grpSpPr>
          <p:sp>
            <p:nvSpPr>
              <p:cNvPr id="20494" name="Oval 39" descr="球体"/>
              <p:cNvSpPr>
                <a:spLocks noChangeArrowheads="1"/>
              </p:cNvSpPr>
              <p:nvPr/>
            </p:nvSpPr>
            <p:spPr bwMode="auto">
              <a:xfrm>
                <a:off x="1379" y="2176"/>
                <a:ext cx="220" cy="207"/>
              </a:xfrm>
              <a:prstGeom prst="ellipse">
                <a:avLst/>
              </a:prstGeom>
              <a:pattFill prst="sphere">
                <a:fgClr>
                  <a:schemeClr val="folHlink"/>
                </a:fgClr>
                <a:bgClr>
                  <a:srgbClr val="FFFF00"/>
                </a:bgClr>
              </a:pattFill>
              <a:ln w="9525">
                <a:noFill/>
                <a:round/>
              </a:ln>
              <a:effectLst>
                <a:outerShdw dist="28398" dir="3806097" algn="ctr" rotWithShape="0">
                  <a:schemeClr val="bg2">
                    <a:alpha val="50000"/>
                  </a:schemeClr>
                </a:outerShdw>
              </a:effectLst>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495" name="Oval 40"/>
              <p:cNvSpPr>
                <a:spLocks noChangeArrowheads="1"/>
              </p:cNvSpPr>
              <p:nvPr/>
            </p:nvSpPr>
            <p:spPr bwMode="auto">
              <a:xfrm>
                <a:off x="1379" y="2174"/>
                <a:ext cx="220" cy="207"/>
              </a:xfrm>
              <a:prstGeom prst="ellipse">
                <a:avLst/>
              </a:prstGeom>
              <a:gradFill rotWithShape="0">
                <a:gsLst>
                  <a:gs pos="0">
                    <a:schemeClr val="folHlink">
                      <a:alpha val="70000"/>
                    </a:schemeClr>
                  </a:gs>
                  <a:gs pos="100000">
                    <a:srgbClr val="FFFF00">
                      <a:alpha val="7000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20496" name="WordArt 16"/>
          <p:cNvSpPr>
            <a:spLocks noTextEdit="1"/>
          </p:cNvSpPr>
          <p:nvPr userDrawn="1"/>
        </p:nvSpPr>
        <p:spPr>
          <a:xfrm>
            <a:off x="1968500" y="252413"/>
            <a:ext cx="2593975" cy="504825"/>
          </a:xfrm>
          <a:prstGeom prst="rect">
            <a:avLst/>
          </a:prstGeom>
        </p:spPr>
        <p:txBody>
          <a:bodyPr wrap="none" fromWordArt="1">
            <a:prstTxWarp prst="textPlain">
              <a:avLst>
                <a:gd name="adj" fmla="val 50000"/>
              </a:avLst>
            </a:prstTxWarp>
            <a:normAutofit/>
          </a:bodyPr>
          <a:p>
            <a:pPr algn="ctr"/>
            <a:r>
              <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思想品德</a:t>
            </a:r>
            <a:endPar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endParaRPr>
          </a:p>
        </p:txBody>
      </p:sp>
      <p:grpSp>
        <p:nvGrpSpPr>
          <p:cNvPr id="7" name="Group 163"/>
          <p:cNvGrpSpPr/>
          <p:nvPr userDrawn="1"/>
        </p:nvGrpSpPr>
        <p:grpSpPr>
          <a:xfrm>
            <a:off x="6578600" y="-53975"/>
            <a:ext cx="768350" cy="603250"/>
            <a:chOff x="4785" y="663"/>
            <a:chExt cx="363" cy="380"/>
          </a:xfrm>
        </p:grpSpPr>
        <p:sp>
          <p:nvSpPr>
            <p:cNvPr id="20498" name="Oval 164"/>
            <p:cNvSpPr>
              <a:spLocks noChangeArrowheads="1"/>
            </p:cNvSpPr>
            <p:nvPr/>
          </p:nvSpPr>
          <p:spPr bwMode="auto">
            <a:xfrm>
              <a:off x="4785" y="663"/>
              <a:ext cx="363" cy="363"/>
            </a:xfrm>
            <a:prstGeom prst="ellipse">
              <a:avLst/>
            </a:prstGeom>
            <a:gradFill rotWithShape="1">
              <a:gsLst>
                <a:gs pos="0">
                  <a:srgbClr val="6F6F6F">
                    <a:alpha val="0"/>
                  </a:srgbClr>
                </a:gs>
                <a:gs pos="100000">
                  <a:srgbClr val="F0F0F0"/>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499" name="AutoShape 165"/>
            <p:cNvSpPr>
              <a:spLocks noChangeArrowheads="1"/>
            </p:cNvSpPr>
            <p:nvPr/>
          </p:nvSpPr>
          <p:spPr bwMode="auto">
            <a:xfrm rot="902056">
              <a:off x="4798" y="679"/>
              <a:ext cx="92" cy="251"/>
            </a:xfrm>
            <a:prstGeom prst="moon">
              <a:avLst>
                <a:gd name="adj" fmla="val 28949"/>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00" name="AutoShape 166"/>
            <p:cNvSpPr>
              <a:spLocks noChangeArrowheads="1"/>
            </p:cNvSpPr>
            <p:nvPr/>
          </p:nvSpPr>
          <p:spPr bwMode="auto">
            <a:xfrm rot="1532980" flipH="1">
              <a:off x="5046" y="769"/>
              <a:ext cx="91" cy="274"/>
            </a:xfrm>
            <a:prstGeom prst="moon">
              <a:avLst>
                <a:gd name="adj" fmla="val 25792"/>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01" name="Oval 167"/>
            <p:cNvSpPr>
              <a:spLocks noChangeArrowheads="1"/>
            </p:cNvSpPr>
            <p:nvPr/>
          </p:nvSpPr>
          <p:spPr bwMode="auto">
            <a:xfrm rot="902056">
              <a:off x="4789" y="746"/>
              <a:ext cx="137" cy="136"/>
            </a:xfrm>
            <a:prstGeom prst="ellipse">
              <a:avLst/>
            </a:prstGeom>
            <a:gradFill rotWithShape="1">
              <a:gsLst>
                <a:gs pos="0">
                  <a:schemeClr val="bg1"/>
                </a:gs>
                <a:gs pos="100000">
                  <a:srgbClr val="767676">
                    <a:alpha val="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8" name="Group 276"/>
          <p:cNvGrpSpPr/>
          <p:nvPr userDrawn="1"/>
        </p:nvGrpSpPr>
        <p:grpSpPr>
          <a:xfrm>
            <a:off x="239713" y="1125538"/>
            <a:ext cx="1008062" cy="755650"/>
            <a:chOff x="2" y="2"/>
            <a:chExt cx="476" cy="476"/>
          </a:xfrm>
        </p:grpSpPr>
        <p:sp>
          <p:nvSpPr>
            <p:cNvPr id="20503" name="AutoShape 277"/>
            <p:cNvSpPr>
              <a:spLocks noChangeArrowheads="1"/>
            </p:cNvSpPr>
            <p:nvPr/>
          </p:nvSpPr>
          <p:spPr bwMode="auto">
            <a:xfrm>
              <a:off x="2" y="2"/>
              <a:ext cx="476" cy="476"/>
            </a:xfrm>
            <a:prstGeom prst="star4">
              <a:avLst>
                <a:gd name="adj" fmla="val 12500"/>
              </a:avLst>
            </a:prstGeom>
            <a:gradFill rotWithShape="1">
              <a:gsLst>
                <a:gs pos="0">
                  <a:schemeClr val="bg1"/>
                </a:gs>
                <a:gs pos="100000">
                  <a:srgbClr val="767676">
                    <a:alpha val="0"/>
                  </a:srgbClr>
                </a:gs>
              </a:gsLst>
              <a:path path="shape">
                <a:fillToRect l="50000" t="50000" r="50000" b="50000"/>
              </a:path>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04" name="AutoShape 278"/>
            <p:cNvSpPr>
              <a:spLocks noChangeAspect="1" noChangeArrowheads="1"/>
            </p:cNvSpPr>
            <p:nvPr/>
          </p:nvSpPr>
          <p:spPr bwMode="auto">
            <a:xfrm rot="2700000">
              <a:off x="98" y="98"/>
              <a:ext cx="286" cy="286"/>
            </a:xfrm>
            <a:prstGeom prst="star4">
              <a:avLst>
                <a:gd name="adj" fmla="val 12500"/>
              </a:avLst>
            </a:prstGeom>
            <a:gradFill rotWithShape="1">
              <a:gsLst>
                <a:gs pos="0">
                  <a:schemeClr val="bg1"/>
                </a:gs>
                <a:gs pos="100000">
                  <a:srgbClr val="767676">
                    <a:alpha val="0"/>
                  </a:srgbClr>
                </a:gs>
              </a:gsLst>
              <a:path path="shape">
                <a:fillToRect l="50000" t="50000" r="50000" b="50000"/>
              </a:path>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05" name="Oval 279"/>
            <p:cNvSpPr>
              <a:spLocks noChangeArrowheads="1"/>
            </p:cNvSpPr>
            <p:nvPr/>
          </p:nvSpPr>
          <p:spPr bwMode="auto">
            <a:xfrm>
              <a:off x="149" y="149"/>
              <a:ext cx="182" cy="182"/>
            </a:xfrm>
            <a:prstGeom prst="ellipse">
              <a:avLst/>
            </a:prstGeom>
            <a:gradFill rotWithShape="1">
              <a:gsLst>
                <a:gs pos="0">
                  <a:srgbClr val="000000">
                    <a:alpha val="0"/>
                  </a:srgbClr>
                </a:gs>
                <a:gs pos="100000">
                  <a:schemeClr val="bg1">
                    <a:alpha val="20000"/>
                  </a:scheme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5000" fill="hold"/>
                                        <p:tgtEl>
                                          <p:spTgt spid="7"/>
                                        </p:tgtEl>
                                        <p:attrNameLst>
                                          <p:attrName>r</p:attrName>
                                        </p:attrNameLst>
                                      </p:cBhvr>
                                    </p:animRot>
                                  </p:childTnLst>
                                </p:cTn>
                              </p:par>
                              <p:par>
                                <p:cTn id="9" presetID="6" presetClass="emph" presetSubtype="0" fill="hold" nodeType="withEffect">
                                  <p:stCondLst>
                                    <p:cond delay="0"/>
                                  </p:stCondLst>
                                  <p:childTnLst>
                                    <p:animScale>
                                      <p:cBhvr>
                                        <p:cTn id="10" dur="5000" fill="hold"/>
                                        <p:tgtEl>
                                          <p:spTgt spid="7"/>
                                        </p:tgtEl>
                                      </p:cBhvr>
                                      <p:by x="120000" y="120000"/>
                                    </p:animScale>
                                  </p:childTnLst>
                                </p:cTn>
                              </p:par>
                              <p:par>
                                <p:cTn id="11" presetID="6" presetClass="emph" presetSubtype="0" fill="hold" nodeType="withEffect">
                                  <p:stCondLst>
                                    <p:cond delay="0"/>
                                  </p:stCondLst>
                                  <p:childTnLst>
                                    <p:animScale>
                                      <p:cBhvr>
                                        <p:cTn id="12" dur="3000" fill="hold"/>
                                        <p:tgtEl>
                                          <p:spTgt spid="8"/>
                                        </p:tgtEl>
                                      </p:cBhvr>
                                      <p:by x="150000" y="150000"/>
                                    </p:animScale>
                                  </p:childTnLst>
                                </p:cTn>
                              </p:par>
                              <p:par>
                                <p:cTn id="13" presetID="26" presetClass="emph" presetSubtype="0" fill="hold" nodeType="withEffect">
                                  <p:stCondLst>
                                    <p:cond delay="0"/>
                                  </p:stCondLst>
                                  <p:childTnLst>
                                    <p:animEffect transition="out" filter="fade">
                                      <p:cBhvr>
                                        <p:cTn id="14" dur="3000" tmFilter="0, 0; .2, .5; .8, .5; 1, 0"/>
                                        <p:tgtEl>
                                          <p:spTgt spid="8"/>
                                        </p:tgtEl>
                                      </p:cBhvr>
                                    </p:animEffect>
                                    <p:animScale>
                                      <p:cBhvr>
                                        <p:cTn id="15" dur="1500" autoRev="1" fill="hold"/>
                                        <p:tgtEl>
                                          <p:spTgt spid="8"/>
                                        </p:tgtEl>
                                      </p:cBhvr>
                                      <p:by x="105000" y="105000"/>
                                    </p:animScale>
                                  </p:childTnLst>
                                </p:cTn>
                              </p:par>
                              <p:par>
                                <p:cTn id="16" presetID="8" presetClass="emph" presetSubtype="0" fill="hold" nodeType="withEffect">
                                  <p:stCondLst>
                                    <p:cond delay="0"/>
                                  </p:stCondLst>
                                  <p:childTnLst>
                                    <p:animRot by="21600000">
                                      <p:cBhvr>
                                        <p:cTn id="17" dur="30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0242" name="Rectangle 4"/>
          <p:cNvSpPr>
            <a:spLocks noGrp="1"/>
          </p:cNvSpPr>
          <p:nvPr>
            <p:ph type="dt" sz="half"/>
          </p:nvPr>
        </p:nvSpPr>
        <p:spPr>
          <a:xfrm>
            <a:off x="609600" y="6246813"/>
            <a:ext cx="2846388" cy="476250"/>
          </a:xfrm>
          <a:prstGeom prst="rect">
            <a:avLst/>
          </a:prstGeom>
          <a:noFill/>
          <a:ln w="9525">
            <a:noFill/>
            <a:miter/>
          </a:ln>
        </p:spPr>
        <p:txBody>
          <a:bodyPr lIns="108878" tIns="54439" rIns="108878" bIns="54439"/>
          <a:p>
            <a:pPr lvl="0" eaLnBrk="1" fontAlgn="base" hangingPunct="1"/>
            <a:endParaRPr lang="en-US" altLang="zh-CN" sz="1700" strike="noStrike" noProof="1" dirty="0"/>
          </a:p>
        </p:txBody>
      </p:sp>
      <p:sp>
        <p:nvSpPr>
          <p:cNvPr id="10243" name="Rectangle 5"/>
          <p:cNvSpPr>
            <a:spLocks noGrp="1"/>
          </p:cNvSpPr>
          <p:nvPr>
            <p:ph type="ftr" sz="quarter"/>
          </p:nvPr>
        </p:nvSpPr>
        <p:spPr>
          <a:xfrm>
            <a:off x="4167188" y="6246813"/>
            <a:ext cx="3860800" cy="476250"/>
          </a:xfrm>
          <a:prstGeom prst="rect">
            <a:avLst/>
          </a:prstGeom>
          <a:noFill/>
          <a:ln w="9525">
            <a:noFill/>
            <a:miter/>
          </a:ln>
        </p:spPr>
        <p:txBody>
          <a:bodyPr lIns="108878" tIns="54439" rIns="108878" bIns="54439"/>
          <a:p>
            <a:pPr lvl="0" algn="ctr" eaLnBrk="1" fontAlgn="base" hangingPunct="1"/>
            <a:endParaRPr lang="en-US" altLang="zh-CN" sz="1700" strike="noStrike" noProof="1" dirty="0"/>
          </a:p>
        </p:txBody>
      </p:sp>
      <p:sp>
        <p:nvSpPr>
          <p:cNvPr id="10244" name="Rectangle 6"/>
          <p:cNvSpPr>
            <a:spLocks noGrp="1"/>
          </p:cNvSpPr>
          <p:nvPr>
            <p:ph type="sldNum" sz="quarter"/>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pic>
        <p:nvPicPr>
          <p:cNvPr id="2" name="Picture 5" descr="教育社LOGO"/>
          <p:cNvPicPr>
            <a:picLocks noChangeAspect="1"/>
          </p:cNvPicPr>
          <p:nvPr userDrawn="1"/>
        </p:nvPicPr>
        <p:blipFill>
          <a:blip r:embed="rId13"/>
          <a:stretch>
            <a:fillRect/>
          </a:stretch>
        </p:blipFill>
        <p:spPr>
          <a:xfrm>
            <a:off x="10610850" y="333375"/>
            <a:ext cx="1055688" cy="593725"/>
          </a:xfrm>
          <a:prstGeom prst="rect">
            <a:avLst/>
          </a:prstGeom>
          <a:noFill/>
          <a:ln w="9525">
            <a:noFill/>
          </a:ln>
        </p:spPr>
      </p:pic>
      <p:grpSp>
        <p:nvGrpSpPr>
          <p:cNvPr id="23558" name="Group 31"/>
          <p:cNvGrpSpPr/>
          <p:nvPr userDrawn="1"/>
        </p:nvGrpSpPr>
        <p:grpSpPr>
          <a:xfrm>
            <a:off x="3697288" y="0"/>
            <a:ext cx="768350" cy="576263"/>
            <a:chOff x="1584" y="2429"/>
            <a:chExt cx="409" cy="409"/>
          </a:xfrm>
        </p:grpSpPr>
        <p:grpSp>
          <p:nvGrpSpPr>
            <p:cNvPr id="23559" name="Group 32"/>
            <p:cNvGrpSpPr/>
            <p:nvPr/>
          </p:nvGrpSpPr>
          <p:grpSpPr>
            <a:xfrm>
              <a:off x="1584" y="2429"/>
              <a:ext cx="408" cy="408"/>
              <a:chOff x="1474" y="2319"/>
              <a:chExt cx="408" cy="408"/>
            </a:xfrm>
          </p:grpSpPr>
          <p:sp>
            <p:nvSpPr>
              <p:cNvPr id="23560" name="AutoShape 33"/>
              <p:cNvSpPr>
                <a:spLocks noChangeArrowheads="1"/>
              </p:cNvSpPr>
              <p:nvPr/>
            </p:nvSpPr>
            <p:spPr bwMode="auto">
              <a:xfrm>
                <a:off x="1474" y="2477"/>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561" name="AutoShape 34"/>
              <p:cNvSpPr/>
              <p:nvPr/>
            </p:nvSpPr>
            <p:spPr>
              <a:xfrm rot="-5400000">
                <a:off x="1469" y="2472"/>
                <a:ext cx="408" cy="91"/>
              </a:xfrm>
              <a:prstGeom prst="roundRect">
                <a:avLst>
                  <a:gd name="adj" fmla="val 50000"/>
                </a:avLst>
              </a:prstGeom>
              <a:solidFill>
                <a:schemeClr val="bg1"/>
              </a:solidFill>
              <a:ln w="9525">
                <a:noFill/>
              </a:ln>
            </p:spPr>
            <p:txBody>
              <a:bodyPr rot="10800000" wrap="none" lIns="108878" tIns="54439" rIns="108878" bIns="54439" anchor="ctr"/>
              <a:p>
                <a:pPr lvl="0" defTabSz="1089025"/>
                <a:endParaRPr lang="zh-CN" altLang="en-US" dirty="0">
                  <a:latin typeface="Arial" panose="020B0604020202020204" pitchFamily="34" charset="0"/>
                  <a:ea typeface="宋体" panose="02010600030101010101" pitchFamily="2" charset="-122"/>
                </a:endParaRPr>
              </a:p>
            </p:txBody>
          </p:sp>
        </p:grpSp>
        <p:grpSp>
          <p:nvGrpSpPr>
            <p:cNvPr id="23562" name="Group 35"/>
            <p:cNvGrpSpPr/>
            <p:nvPr/>
          </p:nvGrpSpPr>
          <p:grpSpPr>
            <a:xfrm rot="2700000">
              <a:off x="1585" y="2430"/>
              <a:ext cx="408" cy="408"/>
              <a:chOff x="1474" y="2319"/>
              <a:chExt cx="408" cy="408"/>
            </a:xfrm>
          </p:grpSpPr>
          <p:sp>
            <p:nvSpPr>
              <p:cNvPr id="23563" name="AutoShape 36"/>
              <p:cNvSpPr>
                <a:spLocks noChangeArrowheads="1"/>
              </p:cNvSpPr>
              <p:nvPr/>
            </p:nvSpPr>
            <p:spPr bwMode="auto">
              <a:xfrm>
                <a:off x="1471" y="2480"/>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564" name="AutoShape 37"/>
              <p:cNvSpPr>
                <a:spLocks noChangeArrowheads="1"/>
              </p:cNvSpPr>
              <p:nvPr/>
            </p:nvSpPr>
            <p:spPr bwMode="auto">
              <a:xfrm rot="-5400000">
                <a:off x="1469" y="2473"/>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565" name="Group 38"/>
            <p:cNvGrpSpPr/>
            <p:nvPr/>
          </p:nvGrpSpPr>
          <p:grpSpPr>
            <a:xfrm>
              <a:off x="1722" y="2565"/>
              <a:ext cx="133" cy="136"/>
              <a:chOff x="1383" y="2172"/>
              <a:chExt cx="211" cy="215"/>
            </a:xfrm>
          </p:grpSpPr>
          <p:sp>
            <p:nvSpPr>
              <p:cNvPr id="23566" name="Oval 39" descr="球体"/>
              <p:cNvSpPr>
                <a:spLocks noChangeArrowheads="1"/>
              </p:cNvSpPr>
              <p:nvPr/>
            </p:nvSpPr>
            <p:spPr bwMode="auto">
              <a:xfrm>
                <a:off x="1379" y="2176"/>
                <a:ext cx="220" cy="207"/>
              </a:xfrm>
              <a:prstGeom prst="ellipse">
                <a:avLst/>
              </a:prstGeom>
              <a:pattFill prst="sphere">
                <a:fgClr>
                  <a:schemeClr val="folHlink"/>
                </a:fgClr>
                <a:bgClr>
                  <a:srgbClr val="FFFF00"/>
                </a:bgClr>
              </a:pattFill>
              <a:ln w="9525">
                <a:noFill/>
                <a:round/>
              </a:ln>
              <a:effectLst>
                <a:outerShdw dist="28398" dir="3806097" algn="ctr" rotWithShape="0">
                  <a:schemeClr val="bg2">
                    <a:alpha val="50000"/>
                  </a:schemeClr>
                </a:outerShdw>
              </a:effectLst>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567" name="Oval 40"/>
              <p:cNvSpPr>
                <a:spLocks noChangeArrowheads="1"/>
              </p:cNvSpPr>
              <p:nvPr/>
            </p:nvSpPr>
            <p:spPr bwMode="auto">
              <a:xfrm>
                <a:off x="1379" y="2174"/>
                <a:ext cx="220" cy="207"/>
              </a:xfrm>
              <a:prstGeom prst="ellipse">
                <a:avLst/>
              </a:prstGeom>
              <a:gradFill rotWithShape="0">
                <a:gsLst>
                  <a:gs pos="0">
                    <a:schemeClr val="folHlink">
                      <a:alpha val="70000"/>
                    </a:schemeClr>
                  </a:gs>
                  <a:gs pos="100000">
                    <a:srgbClr val="FFFF00">
                      <a:alpha val="7000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23568" name="WordArt 16"/>
          <p:cNvSpPr>
            <a:spLocks noTextEdit="1"/>
          </p:cNvSpPr>
          <p:nvPr userDrawn="1"/>
        </p:nvSpPr>
        <p:spPr>
          <a:xfrm>
            <a:off x="1968500" y="252413"/>
            <a:ext cx="2593975" cy="504825"/>
          </a:xfrm>
          <a:prstGeom prst="rect">
            <a:avLst/>
          </a:prstGeom>
        </p:spPr>
        <p:txBody>
          <a:bodyPr wrap="none" fromWordArt="1">
            <a:prstTxWarp prst="textPlain">
              <a:avLst>
                <a:gd name="adj" fmla="val 50000"/>
              </a:avLst>
            </a:prstTxWarp>
            <a:normAutofit/>
          </a:bodyPr>
          <a:p>
            <a:pPr algn="ctr"/>
            <a:r>
              <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思想品德</a:t>
            </a:r>
            <a:endPar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endParaRPr>
          </a:p>
        </p:txBody>
      </p:sp>
      <p:grpSp>
        <p:nvGrpSpPr>
          <p:cNvPr id="7" name="Group 163"/>
          <p:cNvGrpSpPr/>
          <p:nvPr userDrawn="1"/>
        </p:nvGrpSpPr>
        <p:grpSpPr>
          <a:xfrm>
            <a:off x="6578600" y="-53975"/>
            <a:ext cx="768350" cy="603250"/>
            <a:chOff x="4785" y="663"/>
            <a:chExt cx="363" cy="380"/>
          </a:xfrm>
        </p:grpSpPr>
        <p:sp>
          <p:nvSpPr>
            <p:cNvPr id="23570" name="Oval 164"/>
            <p:cNvSpPr>
              <a:spLocks noChangeArrowheads="1"/>
            </p:cNvSpPr>
            <p:nvPr/>
          </p:nvSpPr>
          <p:spPr bwMode="auto">
            <a:xfrm>
              <a:off x="4785" y="663"/>
              <a:ext cx="363" cy="363"/>
            </a:xfrm>
            <a:prstGeom prst="ellipse">
              <a:avLst/>
            </a:prstGeom>
            <a:gradFill rotWithShape="1">
              <a:gsLst>
                <a:gs pos="0">
                  <a:srgbClr val="6F6F6F">
                    <a:alpha val="0"/>
                  </a:srgbClr>
                </a:gs>
                <a:gs pos="100000">
                  <a:srgbClr val="F0F0F0"/>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571" name="AutoShape 165"/>
            <p:cNvSpPr>
              <a:spLocks noChangeArrowheads="1"/>
            </p:cNvSpPr>
            <p:nvPr/>
          </p:nvSpPr>
          <p:spPr bwMode="auto">
            <a:xfrm rot="902056">
              <a:off x="4798" y="679"/>
              <a:ext cx="92" cy="251"/>
            </a:xfrm>
            <a:prstGeom prst="moon">
              <a:avLst>
                <a:gd name="adj" fmla="val 28949"/>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572" name="AutoShape 166"/>
            <p:cNvSpPr>
              <a:spLocks noChangeArrowheads="1"/>
            </p:cNvSpPr>
            <p:nvPr/>
          </p:nvSpPr>
          <p:spPr bwMode="auto">
            <a:xfrm rot="1532980" flipH="1">
              <a:off x="5046" y="769"/>
              <a:ext cx="91" cy="274"/>
            </a:xfrm>
            <a:prstGeom prst="moon">
              <a:avLst>
                <a:gd name="adj" fmla="val 25792"/>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573" name="Oval 167"/>
            <p:cNvSpPr>
              <a:spLocks noChangeArrowheads="1"/>
            </p:cNvSpPr>
            <p:nvPr/>
          </p:nvSpPr>
          <p:spPr bwMode="auto">
            <a:xfrm rot="902056">
              <a:off x="4789" y="746"/>
              <a:ext cx="137" cy="136"/>
            </a:xfrm>
            <a:prstGeom prst="ellipse">
              <a:avLst/>
            </a:prstGeom>
            <a:gradFill rotWithShape="1">
              <a:gsLst>
                <a:gs pos="0">
                  <a:schemeClr val="bg1"/>
                </a:gs>
                <a:gs pos="100000">
                  <a:srgbClr val="767676">
                    <a:alpha val="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8" name="Group 276"/>
          <p:cNvGrpSpPr/>
          <p:nvPr userDrawn="1"/>
        </p:nvGrpSpPr>
        <p:grpSpPr>
          <a:xfrm>
            <a:off x="239713" y="1125538"/>
            <a:ext cx="1008062" cy="755650"/>
            <a:chOff x="2" y="2"/>
            <a:chExt cx="476" cy="476"/>
          </a:xfrm>
        </p:grpSpPr>
        <p:sp>
          <p:nvSpPr>
            <p:cNvPr id="23575" name="AutoShape 277"/>
            <p:cNvSpPr>
              <a:spLocks noChangeArrowheads="1"/>
            </p:cNvSpPr>
            <p:nvPr/>
          </p:nvSpPr>
          <p:spPr bwMode="auto">
            <a:xfrm>
              <a:off x="2" y="2"/>
              <a:ext cx="476" cy="476"/>
            </a:xfrm>
            <a:prstGeom prst="star4">
              <a:avLst>
                <a:gd name="adj" fmla="val 12500"/>
              </a:avLst>
            </a:prstGeom>
            <a:gradFill rotWithShape="1">
              <a:gsLst>
                <a:gs pos="0">
                  <a:schemeClr val="bg1"/>
                </a:gs>
                <a:gs pos="100000">
                  <a:srgbClr val="767676">
                    <a:alpha val="0"/>
                  </a:srgbClr>
                </a:gs>
              </a:gsLst>
              <a:path path="shape">
                <a:fillToRect l="50000" t="50000" r="50000" b="50000"/>
              </a:path>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576" name="AutoShape 278"/>
            <p:cNvSpPr>
              <a:spLocks noChangeAspect="1" noChangeArrowheads="1"/>
            </p:cNvSpPr>
            <p:nvPr/>
          </p:nvSpPr>
          <p:spPr bwMode="auto">
            <a:xfrm rot="2700000">
              <a:off x="98" y="98"/>
              <a:ext cx="286" cy="286"/>
            </a:xfrm>
            <a:prstGeom prst="star4">
              <a:avLst>
                <a:gd name="adj" fmla="val 12500"/>
              </a:avLst>
            </a:prstGeom>
            <a:gradFill rotWithShape="1">
              <a:gsLst>
                <a:gs pos="0">
                  <a:schemeClr val="bg1"/>
                </a:gs>
                <a:gs pos="100000">
                  <a:srgbClr val="767676">
                    <a:alpha val="0"/>
                  </a:srgbClr>
                </a:gs>
              </a:gsLst>
              <a:path path="shape">
                <a:fillToRect l="50000" t="50000" r="50000" b="50000"/>
              </a:path>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577" name="Oval 279"/>
            <p:cNvSpPr>
              <a:spLocks noChangeArrowheads="1"/>
            </p:cNvSpPr>
            <p:nvPr/>
          </p:nvSpPr>
          <p:spPr bwMode="auto">
            <a:xfrm>
              <a:off x="149" y="149"/>
              <a:ext cx="182" cy="182"/>
            </a:xfrm>
            <a:prstGeom prst="ellipse">
              <a:avLst/>
            </a:prstGeom>
            <a:gradFill rotWithShape="1">
              <a:gsLst>
                <a:gs pos="0">
                  <a:srgbClr val="000000">
                    <a:alpha val="0"/>
                  </a:srgbClr>
                </a:gs>
                <a:gs pos="100000">
                  <a:schemeClr val="bg1">
                    <a:alpha val="20000"/>
                  </a:scheme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Ls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5000" fill="hold"/>
                                        <p:tgtEl>
                                          <p:spTgt spid="7"/>
                                        </p:tgtEl>
                                        <p:attrNameLst>
                                          <p:attrName>r</p:attrName>
                                        </p:attrNameLst>
                                      </p:cBhvr>
                                    </p:animRot>
                                  </p:childTnLst>
                                </p:cTn>
                              </p:par>
                              <p:par>
                                <p:cTn id="9" presetID="6" presetClass="emph" presetSubtype="0" fill="hold" nodeType="withEffect">
                                  <p:stCondLst>
                                    <p:cond delay="0"/>
                                  </p:stCondLst>
                                  <p:childTnLst>
                                    <p:animScale>
                                      <p:cBhvr>
                                        <p:cTn id="10" dur="5000" fill="hold"/>
                                        <p:tgtEl>
                                          <p:spTgt spid="7"/>
                                        </p:tgtEl>
                                      </p:cBhvr>
                                      <p:by x="120000" y="120000"/>
                                    </p:animScale>
                                  </p:childTnLst>
                                </p:cTn>
                              </p:par>
                              <p:par>
                                <p:cTn id="11" presetID="6" presetClass="emph" presetSubtype="0" fill="hold" nodeType="withEffect">
                                  <p:stCondLst>
                                    <p:cond delay="0"/>
                                  </p:stCondLst>
                                  <p:childTnLst>
                                    <p:animScale>
                                      <p:cBhvr>
                                        <p:cTn id="12" dur="3000" fill="hold"/>
                                        <p:tgtEl>
                                          <p:spTgt spid="8"/>
                                        </p:tgtEl>
                                      </p:cBhvr>
                                      <p:by x="150000" y="150000"/>
                                    </p:animScale>
                                  </p:childTnLst>
                                </p:cTn>
                              </p:par>
                              <p:par>
                                <p:cTn id="13" presetID="26" presetClass="emph" presetSubtype="0" fill="hold" nodeType="withEffect">
                                  <p:stCondLst>
                                    <p:cond delay="0"/>
                                  </p:stCondLst>
                                  <p:childTnLst>
                                    <p:animEffect transition="out" filter="fade">
                                      <p:cBhvr>
                                        <p:cTn id="14" dur="3000" tmFilter="0, 0; .2, .5; .8, .5; 1, 0"/>
                                        <p:tgtEl>
                                          <p:spTgt spid="8"/>
                                        </p:tgtEl>
                                      </p:cBhvr>
                                    </p:animEffect>
                                    <p:animScale>
                                      <p:cBhvr>
                                        <p:cTn id="15" dur="1500" autoRev="1" fill="hold"/>
                                        <p:tgtEl>
                                          <p:spTgt spid="8"/>
                                        </p:tgtEl>
                                      </p:cBhvr>
                                      <p:by x="105000" y="105000"/>
                                    </p:animScale>
                                  </p:childTnLst>
                                </p:cTn>
                              </p:par>
                              <p:par>
                                <p:cTn id="16" presetID="8" presetClass="emph" presetSubtype="0" fill="hold" nodeType="withEffect">
                                  <p:stCondLst>
                                    <p:cond delay="0"/>
                                  </p:stCondLst>
                                  <p:childTnLst>
                                    <p:animRot by="21600000">
                                      <p:cBhvr>
                                        <p:cTn id="17" dur="30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4098" name="Rectangle 4"/>
          <p:cNvSpPr>
            <a:spLocks noGrp="1"/>
          </p:cNvSpPr>
          <p:nvPr>
            <p:ph type="dt" sz="half"/>
          </p:nvPr>
        </p:nvSpPr>
        <p:spPr>
          <a:xfrm>
            <a:off x="609600" y="6246813"/>
            <a:ext cx="2846388" cy="476250"/>
          </a:xfrm>
          <a:prstGeom prst="rect">
            <a:avLst/>
          </a:prstGeom>
          <a:noFill/>
          <a:ln w="9525">
            <a:noFill/>
            <a:miter/>
          </a:ln>
        </p:spPr>
        <p:txBody>
          <a:bodyPr lIns="108878" tIns="54439" rIns="108878" bIns="54439"/>
          <a:p>
            <a:pPr lvl="0" eaLnBrk="1" fontAlgn="base" hangingPunct="1"/>
            <a:endParaRPr lang="en-US" altLang="zh-CN" sz="1700" strike="noStrike" noProof="1" dirty="0"/>
          </a:p>
        </p:txBody>
      </p:sp>
      <p:sp>
        <p:nvSpPr>
          <p:cNvPr id="4099" name="Rectangle 5"/>
          <p:cNvSpPr>
            <a:spLocks noGrp="1"/>
          </p:cNvSpPr>
          <p:nvPr>
            <p:ph type="ftr" sz="quarter"/>
          </p:nvPr>
        </p:nvSpPr>
        <p:spPr>
          <a:xfrm>
            <a:off x="4167188" y="6246813"/>
            <a:ext cx="3860800" cy="476250"/>
          </a:xfrm>
          <a:prstGeom prst="rect">
            <a:avLst/>
          </a:prstGeom>
          <a:noFill/>
          <a:ln w="9525">
            <a:noFill/>
            <a:miter/>
          </a:ln>
        </p:spPr>
        <p:txBody>
          <a:bodyPr lIns="108878" tIns="54439" rIns="108878" bIns="54439"/>
          <a:p>
            <a:pPr lvl="0" algn="ctr" eaLnBrk="1" fontAlgn="base" hangingPunct="1"/>
            <a:endParaRPr lang="en-US" altLang="zh-CN" sz="1700" strike="noStrike" noProof="1" dirty="0"/>
          </a:p>
        </p:txBody>
      </p:sp>
      <p:sp>
        <p:nvSpPr>
          <p:cNvPr id="4100" name="Rectangle 6"/>
          <p:cNvSpPr>
            <a:spLocks noGrp="1"/>
          </p:cNvSpPr>
          <p:nvPr>
            <p:ph type="sldNum" sz="quarter"/>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lvl="0" algn="r" eaLnBrk="1" fontAlgn="base" hangingPunct="1"/>
            <a:fld id="{9A0DB2DC-4C9A-4742-B13C-FB6460FD3503}" type="slidenum">
              <a:rPr lang="zh-CN" altLang="en-US" sz="1700" strike="noStrike" noProof="1" dirty="0">
                <a:latin typeface="Arial" panose="020B0604020202020204" pitchFamily="34" charset="0"/>
                <a:ea typeface="华文隶书" panose="02010800040101010101" pitchFamily="2" charset="-122"/>
                <a:cs typeface="+mn-ea"/>
              </a:rPr>
            </a:fld>
            <a:endParaRPr lang="zh-CN" altLang="en-US" sz="1700" strike="noStrike" noProof="1" dirty="0">
              <a:ea typeface="华文隶书" panose="02010800040101010101" pitchFamily="2" charset="-122"/>
            </a:endParaRPr>
          </a:p>
        </p:txBody>
      </p:sp>
      <p:pic>
        <p:nvPicPr>
          <p:cNvPr id="2053" name="图片 117764" descr="教育社LOGO"/>
          <p:cNvPicPr>
            <a:picLocks noChangeAspect="1"/>
          </p:cNvPicPr>
          <p:nvPr userDrawn="1"/>
        </p:nvPicPr>
        <p:blipFill>
          <a:blip r:embed="rId13"/>
          <a:stretch>
            <a:fillRect/>
          </a:stretch>
        </p:blipFill>
        <p:spPr>
          <a:xfrm>
            <a:off x="10610850" y="333375"/>
            <a:ext cx="1055688" cy="593725"/>
          </a:xfrm>
          <a:prstGeom prst="rect">
            <a:avLst/>
          </a:prstGeom>
          <a:noFill/>
          <a:ln w="9525">
            <a:noFill/>
          </a:ln>
        </p:spPr>
      </p:pic>
      <p:grpSp>
        <p:nvGrpSpPr>
          <p:cNvPr id="2" name="Group 31"/>
          <p:cNvGrpSpPr/>
          <p:nvPr userDrawn="1"/>
        </p:nvGrpSpPr>
        <p:grpSpPr>
          <a:xfrm>
            <a:off x="3697288" y="0"/>
            <a:ext cx="768350" cy="576263"/>
            <a:chOff x="1584" y="2429"/>
            <a:chExt cx="409" cy="409"/>
          </a:xfrm>
        </p:grpSpPr>
        <p:grpSp>
          <p:nvGrpSpPr>
            <p:cNvPr id="2055" name="Group 32"/>
            <p:cNvGrpSpPr/>
            <p:nvPr/>
          </p:nvGrpSpPr>
          <p:grpSpPr>
            <a:xfrm>
              <a:off x="1584" y="2429"/>
              <a:ext cx="408" cy="408"/>
              <a:chOff x="1474" y="2319"/>
              <a:chExt cx="408" cy="408"/>
            </a:xfrm>
          </p:grpSpPr>
          <p:sp>
            <p:nvSpPr>
              <p:cNvPr id="2056" name="AutoShape 33"/>
              <p:cNvSpPr>
                <a:spLocks noChangeArrowheads="1"/>
              </p:cNvSpPr>
              <p:nvPr/>
            </p:nvSpPr>
            <p:spPr bwMode="auto">
              <a:xfrm>
                <a:off x="1474" y="2477"/>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7" name="AutoShape 34"/>
              <p:cNvSpPr>
                <a:spLocks noChangeArrowheads="1"/>
              </p:cNvSpPr>
              <p:nvPr/>
            </p:nvSpPr>
            <p:spPr bwMode="auto">
              <a:xfrm rot="-5400000">
                <a:off x="1464" y="2467"/>
                <a:ext cx="408" cy="91"/>
              </a:xfrm>
              <a:prstGeom prst="roundRect">
                <a:avLst>
                  <a:gd name="adj" fmla="val 50000"/>
                </a:avLst>
              </a:prstGeom>
              <a:solidFill>
                <a:schemeClr val="bg1"/>
              </a:solidFill>
              <a:ln w="9525">
                <a:noFill/>
                <a:round/>
              </a:ln>
            </p:spPr>
            <p:txBody>
              <a:bodyPr vert="eaVert"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58" name="Group 35"/>
            <p:cNvGrpSpPr/>
            <p:nvPr/>
          </p:nvGrpSpPr>
          <p:grpSpPr>
            <a:xfrm rot="2700000">
              <a:off x="1585" y="2430"/>
              <a:ext cx="408" cy="408"/>
              <a:chOff x="1474" y="2319"/>
              <a:chExt cx="408" cy="408"/>
            </a:xfrm>
          </p:grpSpPr>
          <p:sp>
            <p:nvSpPr>
              <p:cNvPr id="2059" name="AutoShape 36"/>
              <p:cNvSpPr/>
              <p:nvPr/>
            </p:nvSpPr>
            <p:spPr>
              <a:xfrm>
                <a:off x="1474" y="2478"/>
                <a:ext cx="408" cy="91"/>
              </a:xfrm>
              <a:prstGeom prst="roundRect">
                <a:avLst>
                  <a:gd name="adj" fmla="val 50000"/>
                </a:avLst>
              </a:prstGeom>
              <a:solidFill>
                <a:schemeClr val="bg1"/>
              </a:solidFill>
              <a:ln w="9525">
                <a:noFill/>
              </a:ln>
            </p:spPr>
            <p:txBody>
              <a:bodyPr rot="10800000" vert="eaVert" wrap="none" lIns="108878" tIns="54439" rIns="108878" bIns="54439" anchor="ctr"/>
              <a:p>
                <a:pPr lvl="0" defTabSz="1089025"/>
                <a:endParaRPr lang="zh-CN" altLang="en-US" sz="2400" dirty="0">
                  <a:latin typeface="Arial" panose="020B0604020202020204" pitchFamily="34" charset="0"/>
                  <a:ea typeface="宋体" panose="02010600030101010101" pitchFamily="2" charset="-122"/>
                </a:endParaRPr>
              </a:p>
            </p:txBody>
          </p:sp>
          <p:sp>
            <p:nvSpPr>
              <p:cNvPr id="2060" name="AutoShape 37"/>
              <p:cNvSpPr>
                <a:spLocks noChangeArrowheads="1"/>
              </p:cNvSpPr>
              <p:nvPr/>
            </p:nvSpPr>
            <p:spPr bwMode="auto">
              <a:xfrm rot="-5400000">
                <a:off x="1463" y="2467"/>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61" name="Group 38"/>
            <p:cNvGrpSpPr/>
            <p:nvPr/>
          </p:nvGrpSpPr>
          <p:grpSpPr>
            <a:xfrm>
              <a:off x="1722" y="2565"/>
              <a:ext cx="133" cy="136"/>
              <a:chOff x="1383" y="2172"/>
              <a:chExt cx="211" cy="215"/>
            </a:xfrm>
          </p:grpSpPr>
          <p:sp>
            <p:nvSpPr>
              <p:cNvPr id="2062" name="Oval 39" descr="球体"/>
              <p:cNvSpPr>
                <a:spLocks noChangeArrowheads="1"/>
              </p:cNvSpPr>
              <p:nvPr/>
            </p:nvSpPr>
            <p:spPr bwMode="auto">
              <a:xfrm>
                <a:off x="1382" y="2176"/>
                <a:ext cx="213" cy="210"/>
              </a:xfrm>
              <a:prstGeom prst="ellipse">
                <a:avLst/>
              </a:prstGeom>
              <a:pattFill prst="sphere">
                <a:fgClr>
                  <a:schemeClr val="folHlink"/>
                </a:fgClr>
                <a:bgClr>
                  <a:srgbClr val="FFFF00"/>
                </a:bgClr>
              </a:pattFill>
              <a:ln w="9525">
                <a:noFill/>
                <a:round/>
              </a:ln>
              <a:effectLst>
                <a:outerShdw dist="28398" dir="3806097" algn="ctr" rotWithShape="0">
                  <a:schemeClr val="bg2">
                    <a:alpha val="50000"/>
                  </a:schemeClr>
                </a:outerShdw>
              </a:effectLst>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3" name="Oval 40"/>
              <p:cNvSpPr>
                <a:spLocks noChangeArrowheads="1"/>
              </p:cNvSpPr>
              <p:nvPr/>
            </p:nvSpPr>
            <p:spPr bwMode="auto">
              <a:xfrm>
                <a:off x="1382" y="2173"/>
                <a:ext cx="213" cy="210"/>
              </a:xfrm>
              <a:prstGeom prst="ellipse">
                <a:avLst/>
              </a:prstGeom>
              <a:gradFill rotWithShape="0">
                <a:gsLst>
                  <a:gs pos="0">
                    <a:schemeClr val="folHlink">
                      <a:alpha val="70000"/>
                    </a:schemeClr>
                  </a:gs>
                  <a:gs pos="100000">
                    <a:srgbClr val="FFFF00">
                      <a:alpha val="7000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2064" name="矩形 117775"/>
          <p:cNvSpPr>
            <a:spLocks noTextEdit="1"/>
          </p:cNvSpPr>
          <p:nvPr userDrawn="1"/>
        </p:nvSpPr>
        <p:spPr>
          <a:xfrm>
            <a:off x="1968500" y="252413"/>
            <a:ext cx="2593975" cy="504825"/>
          </a:xfrm>
          <a:prstGeom prst="rect">
            <a:avLst/>
          </a:prstGeom>
        </p:spPr>
        <p:txBody>
          <a:bodyPr wrap="none" fromWordArt="1">
            <a:prstTxWarp prst="textPlain">
              <a:avLst>
                <a:gd name="adj" fmla="val 50000"/>
              </a:avLst>
            </a:prstTxWarp>
            <a:normAutofit/>
          </a:bodyPr>
          <a:p>
            <a:pPr algn="ctr"/>
            <a:r>
              <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思想品德</a:t>
            </a:r>
            <a:endPar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endParaRPr>
          </a:p>
        </p:txBody>
      </p:sp>
      <p:grpSp>
        <p:nvGrpSpPr>
          <p:cNvPr id="6" name="Group 163"/>
          <p:cNvGrpSpPr/>
          <p:nvPr userDrawn="1"/>
        </p:nvGrpSpPr>
        <p:grpSpPr>
          <a:xfrm>
            <a:off x="6578600" y="-53975"/>
            <a:ext cx="768350" cy="603250"/>
            <a:chOff x="4785" y="663"/>
            <a:chExt cx="363" cy="380"/>
          </a:xfrm>
        </p:grpSpPr>
        <p:sp>
          <p:nvSpPr>
            <p:cNvPr id="2066" name="Oval 164"/>
            <p:cNvSpPr>
              <a:spLocks noChangeArrowheads="1"/>
            </p:cNvSpPr>
            <p:nvPr/>
          </p:nvSpPr>
          <p:spPr bwMode="auto">
            <a:xfrm>
              <a:off x="4785" y="663"/>
              <a:ext cx="363" cy="363"/>
            </a:xfrm>
            <a:prstGeom prst="ellipse">
              <a:avLst/>
            </a:prstGeom>
            <a:gradFill rotWithShape="1">
              <a:gsLst>
                <a:gs pos="0">
                  <a:srgbClr val="6F6F6F">
                    <a:alpha val="0"/>
                  </a:srgbClr>
                </a:gs>
                <a:gs pos="100000">
                  <a:srgbClr val="F0F0F0"/>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7" name="AutoShape 165"/>
            <p:cNvSpPr>
              <a:spLocks noChangeArrowheads="1"/>
            </p:cNvSpPr>
            <p:nvPr/>
          </p:nvSpPr>
          <p:spPr bwMode="auto">
            <a:xfrm rot="902056">
              <a:off x="4798" y="679"/>
              <a:ext cx="92" cy="251"/>
            </a:xfrm>
            <a:prstGeom prst="moon">
              <a:avLst>
                <a:gd name="adj" fmla="val 28949"/>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8" name="AutoShape 166"/>
            <p:cNvSpPr>
              <a:spLocks noChangeArrowheads="1"/>
            </p:cNvSpPr>
            <p:nvPr/>
          </p:nvSpPr>
          <p:spPr bwMode="auto">
            <a:xfrm rot="1532980" flipH="1">
              <a:off x="5046" y="769"/>
              <a:ext cx="91" cy="274"/>
            </a:xfrm>
            <a:prstGeom prst="moon">
              <a:avLst>
                <a:gd name="adj" fmla="val 25792"/>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9" name="Oval 167"/>
            <p:cNvSpPr>
              <a:spLocks noChangeArrowheads="1"/>
            </p:cNvSpPr>
            <p:nvPr/>
          </p:nvSpPr>
          <p:spPr bwMode="auto">
            <a:xfrm rot="902056">
              <a:off x="4789" y="746"/>
              <a:ext cx="137" cy="136"/>
            </a:xfrm>
            <a:prstGeom prst="ellipse">
              <a:avLst/>
            </a:prstGeom>
            <a:gradFill rotWithShape="1">
              <a:gsLst>
                <a:gs pos="0">
                  <a:schemeClr val="bg1"/>
                </a:gs>
                <a:gs pos="100000">
                  <a:srgbClr val="767676">
                    <a:alpha val="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7" name="Group 276"/>
          <p:cNvGrpSpPr/>
          <p:nvPr userDrawn="1"/>
        </p:nvGrpSpPr>
        <p:grpSpPr>
          <a:xfrm>
            <a:off x="239713" y="1125538"/>
            <a:ext cx="1008062" cy="755650"/>
            <a:chOff x="2" y="2"/>
            <a:chExt cx="476" cy="476"/>
          </a:xfrm>
        </p:grpSpPr>
        <p:sp>
          <p:nvSpPr>
            <p:cNvPr id="2071" name="AutoShape 277"/>
            <p:cNvSpPr>
              <a:spLocks noChangeArrowheads="1"/>
            </p:cNvSpPr>
            <p:nvPr/>
          </p:nvSpPr>
          <p:spPr bwMode="auto">
            <a:xfrm>
              <a:off x="2" y="2"/>
              <a:ext cx="476" cy="476"/>
            </a:xfrm>
            <a:prstGeom prst="star4">
              <a:avLst>
                <a:gd name="adj" fmla="val 12500"/>
              </a:avLst>
            </a:prstGeom>
            <a:gradFill rotWithShape="1">
              <a:gsLst>
                <a:gs pos="0">
                  <a:schemeClr val="bg1"/>
                </a:gs>
                <a:gs pos="100000">
                  <a:srgbClr val="767676">
                    <a:alpha val="0"/>
                  </a:srgbClr>
                </a:gs>
              </a:gsLst>
              <a:path path="shape">
                <a:fillToRect l="50000" t="50000" r="50000" b="50000"/>
              </a:path>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72" name="AutoShape 278"/>
            <p:cNvSpPr>
              <a:spLocks noChangeAspect="1"/>
            </p:cNvSpPr>
            <p:nvPr/>
          </p:nvSpPr>
          <p:spPr>
            <a:xfrm rot="2700000">
              <a:off x="98" y="98"/>
              <a:ext cx="286" cy="286"/>
            </a:xfrm>
            <a:prstGeom prst="star4">
              <a:avLst>
                <a:gd name="adj" fmla="val 12500"/>
              </a:avLst>
            </a:prstGeom>
            <a:gradFill rotWithShape="1">
              <a:gsLst>
                <a:gs pos="0">
                  <a:schemeClr val="bg1"/>
                </a:gs>
                <a:gs pos="100000">
                  <a:srgbClr val="767676">
                    <a:alpha val="0"/>
                  </a:srgbClr>
                </a:gs>
              </a:gsLst>
              <a:path path="shape">
                <a:fillToRect l="50000" t="50000" r="50000" b="50000"/>
              </a:path>
              <a:tileRect/>
            </a:gradFill>
            <a:ln w="9525">
              <a:noFill/>
            </a:ln>
          </p:spPr>
          <p:txBody>
            <a:bodyPr rot="10800000" vert="eaVert" wrap="none" lIns="108878" tIns="54439" rIns="108878" bIns="54439" anchor="ctr"/>
            <a:p>
              <a:pPr lvl="0" defTabSz="1089025"/>
              <a:endParaRPr lang="zh-CN" altLang="en-US" sz="2400" dirty="0">
                <a:latin typeface="Arial" panose="020B0604020202020204" pitchFamily="34" charset="0"/>
                <a:ea typeface="宋体" panose="02010600030101010101" pitchFamily="2" charset="-122"/>
              </a:endParaRPr>
            </a:p>
          </p:txBody>
        </p:sp>
        <p:sp>
          <p:nvSpPr>
            <p:cNvPr id="2073" name="Oval 279"/>
            <p:cNvSpPr>
              <a:spLocks noChangeArrowheads="1"/>
            </p:cNvSpPr>
            <p:nvPr/>
          </p:nvSpPr>
          <p:spPr bwMode="auto">
            <a:xfrm>
              <a:off x="149" y="149"/>
              <a:ext cx="182" cy="182"/>
            </a:xfrm>
            <a:prstGeom prst="ellipse">
              <a:avLst/>
            </a:prstGeom>
            <a:gradFill rotWithShape="1">
              <a:gsLst>
                <a:gs pos="0">
                  <a:srgbClr val="000000">
                    <a:alpha val="0"/>
                  </a:srgbClr>
                </a:gs>
                <a:gs pos="100000">
                  <a:schemeClr val="bg1">
                    <a:alpha val="20000"/>
                  </a:scheme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5000" fill="hold"/>
                                        <p:tgtEl>
                                          <p:spTgt spid="6"/>
                                        </p:tgtEl>
                                        <p:attrNameLst>
                                          <p:attrName>r</p:attrName>
                                        </p:attrNameLst>
                                      </p:cBhvr>
                                    </p:animRot>
                                  </p:childTnLst>
                                </p:cTn>
                              </p:par>
                              <p:par>
                                <p:cTn id="9" presetID="6" presetClass="emph" presetSubtype="0" fill="hold" nodeType="withEffect">
                                  <p:stCondLst>
                                    <p:cond delay="0"/>
                                  </p:stCondLst>
                                  <p:childTnLst>
                                    <p:animScale>
                                      <p:cBhvr>
                                        <p:cTn id="10" dur="5000" fill="hold"/>
                                        <p:tgtEl>
                                          <p:spTgt spid="6"/>
                                        </p:tgtEl>
                                      </p:cBhvr>
                                      <p:by x="120000" y="120000"/>
                                    </p:animScale>
                                  </p:childTnLst>
                                </p:cTn>
                              </p:par>
                              <p:par>
                                <p:cTn id="11" presetID="6" presetClass="emph" presetSubtype="0" fill="hold" nodeType="withEffect">
                                  <p:stCondLst>
                                    <p:cond delay="0"/>
                                  </p:stCondLst>
                                  <p:childTnLst>
                                    <p:animScale>
                                      <p:cBhvr>
                                        <p:cTn id="12" dur="3000" fill="hold"/>
                                        <p:tgtEl>
                                          <p:spTgt spid="7"/>
                                        </p:tgtEl>
                                      </p:cBhvr>
                                      <p:by x="150000" y="150000"/>
                                    </p:animScale>
                                  </p:childTnLst>
                                </p:cTn>
                              </p:par>
                              <p:par>
                                <p:cTn id="13" presetID="26" presetClass="emph" presetSubtype="0" fill="hold" nodeType="withEffect">
                                  <p:stCondLst>
                                    <p:cond delay="0"/>
                                  </p:stCondLst>
                                  <p:childTnLst>
                                    <p:animEffect transition="out" filter="fade">
                                      <p:cBhvr>
                                        <p:cTn id="14" dur="3000" tmFilter="0, 0; .2, .5; .8, .5; 1, 0"/>
                                        <p:tgtEl>
                                          <p:spTgt spid="7"/>
                                        </p:tgtEl>
                                      </p:cBhvr>
                                    </p:animEffect>
                                    <p:animScale>
                                      <p:cBhvr>
                                        <p:cTn id="15" dur="1500" autoRev="1" fill="hold"/>
                                        <p:tgtEl>
                                          <p:spTgt spid="7"/>
                                        </p:tgtEl>
                                      </p:cBhvr>
                                      <p:by x="105000" y="105000"/>
                                    </p:animScale>
                                  </p:childTnLst>
                                </p:cTn>
                              </p:par>
                              <p:par>
                                <p:cTn id="16" presetID="8" presetClass="emph" presetSubtype="0" fill="hold" nodeType="withEffect">
                                  <p:stCondLst>
                                    <p:cond delay="0"/>
                                  </p:stCondLst>
                                  <p:childTnLst>
                                    <p:animRot by="21600000">
                                      <p:cBhvr>
                                        <p:cTn id="17"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4578" name="标题占位符 1"/>
          <p:cNvSpPr>
            <a:spLocks noGrp="1"/>
          </p:cNvSpPr>
          <p:nvPr>
            <p:ph type="title"/>
          </p:nvPr>
        </p:nvSpPr>
        <p:spPr>
          <a:xfrm>
            <a:off x="838200" y="365125"/>
            <a:ext cx="10518775" cy="1325563"/>
          </a:xfrm>
          <a:prstGeom prst="rect">
            <a:avLst/>
          </a:prstGeom>
          <a:noFill/>
          <a:ln w="9525">
            <a:noFill/>
          </a:ln>
        </p:spPr>
        <p:txBody>
          <a:bodyPr anchor="ctr"/>
          <a:p>
            <a:pPr lvl="0"/>
            <a:r>
              <a:rPr lang="zh-CN" altLang="en-US" dirty="0"/>
              <a:t>单击此处编辑母版标题样式</a:t>
            </a:r>
            <a:endParaRPr lang="zh-CN" altLang="en-US" dirty="0"/>
          </a:p>
        </p:txBody>
      </p:sp>
      <p:sp>
        <p:nvSpPr>
          <p:cNvPr id="24579" name="文本占位符 2"/>
          <p:cNvSpPr>
            <a:spLocks noGrp="1"/>
          </p:cNvSpPr>
          <p:nvPr>
            <p:ph type="body"/>
          </p:nvPr>
        </p:nvSpPr>
        <p:spPr>
          <a:xfrm>
            <a:off x="838200" y="1825625"/>
            <a:ext cx="10518775" cy="4352925"/>
          </a:xfrm>
          <a:prstGeom prst="rect">
            <a:avLst/>
          </a:prstGeom>
          <a:noFill/>
          <a:ln w="9525">
            <a:noFill/>
          </a:ln>
        </p:spPr>
        <p:txBody>
          <a:bodyPr anchor="t"/>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6695"/>
            <a:r>
              <a:rPr lang="zh-CN" altLang="en-US" dirty="0"/>
              <a:t>第四级</a:t>
            </a:r>
            <a:endParaRPr lang="zh-CN" altLang="en-US" dirty="0"/>
          </a:p>
          <a:p>
            <a:pPr lvl="4" indent="-226695"/>
            <a:r>
              <a:rPr lang="zh-CN" altLang="en-US" dirty="0"/>
              <a:t>第五级</a:t>
            </a:r>
            <a:endParaRPr lang="zh-CN" altLang="en-US" dirty="0"/>
          </a:p>
        </p:txBody>
      </p:sp>
      <p:sp>
        <p:nvSpPr>
          <p:cNvPr id="4" name="日期占位符 3"/>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lgn="l">
              <a:defRPr sz="1200" noProof="1" smtClean="0">
                <a:solidFill>
                  <a:schemeClr val="tx1">
                    <a:tint val="75000"/>
                  </a:schemeClr>
                </a:solidFill>
                <a:ea typeface="华文隶书" panose="02010800040101010101" pitchFamily="2" charset="-122"/>
                <a:cs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华文隶书" panose="02010800040101010101" pitchFamily="2" charset="-122"/>
              <a:cs typeface="+mn-ea"/>
            </a:endParaRPr>
          </a:p>
        </p:txBody>
      </p:sp>
      <p:sp>
        <p:nvSpPr>
          <p:cNvPr id="5" name="页脚占位符 4"/>
          <p:cNvSpPr>
            <a:spLocks noGrp="1"/>
          </p:cNvSpPr>
          <p:nvPr>
            <p:ph type="ftr" sz="quarter" idx="3"/>
          </p:nvPr>
        </p:nvSpPr>
        <p:spPr>
          <a:xfrm>
            <a:off x="4040188" y="6357938"/>
            <a:ext cx="4114800" cy="365125"/>
          </a:xfrm>
          <a:prstGeom prst="rect">
            <a:avLst/>
          </a:prstGeom>
        </p:spPr>
        <p:txBody>
          <a:bodyPr vert="horz" lIns="91440" tIns="45720" rIns="91440" bIns="45720" rtlCol="0" anchor="ctr"/>
          <a:lstStyle>
            <a:lvl1pPr algn="ctr">
              <a:defRPr sz="1200" noProof="1">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2188" y="6357938"/>
            <a:ext cx="2744788" cy="365125"/>
          </a:xfrm>
          <a:prstGeom prst="rect">
            <a:avLst/>
          </a:prstGeom>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Arial" panose="020B0604020202020204" pitchFamily="34" charset="0"/>
                <a:ea typeface="华文隶书" panose="02010800040101010101" pitchFamily="2" charset="-122"/>
                <a:cs typeface="+mn-ea"/>
              </a:rPr>
            </a:fld>
            <a:endParaRPr lang="zh-CN" altLang="en-US" sz="1200" strike="noStrike" noProof="1" dirty="0">
              <a:solidFill>
                <a:srgbClr val="898989"/>
              </a:solidFill>
              <a:latin typeface="Calibri" panose="020F0502020204030204" pitchFamily="34" charset="0"/>
              <a:ea typeface="华文隶书" panose="02010800040101010101" pitchFamily="2" charset="-122"/>
            </a:endParaRPr>
          </a:p>
        </p:txBody>
      </p:sp>
    </p:spTree>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733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733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523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7470"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2235" algn="l" defTabSz="914400" rtl="0" eaLnBrk="1" latinLnBrk="0" hangingPunct="1">
        <a:defRPr sz="1800" kern="1200">
          <a:solidFill>
            <a:schemeClr val="tx1"/>
          </a:solidFill>
          <a:latin typeface="+mn-lt"/>
          <a:ea typeface="+mn-ea"/>
          <a:cs typeface="+mn-cs"/>
        </a:defRPr>
      </a:lvl4pPr>
      <a:lvl5pPr marL="1829435" algn="l" defTabSz="914400" rtl="0" eaLnBrk="1" latinLnBrk="0" hangingPunct="1">
        <a:defRPr sz="1800" kern="1200">
          <a:solidFill>
            <a:schemeClr val="tx1"/>
          </a:solidFill>
          <a:latin typeface="+mn-lt"/>
          <a:ea typeface="+mn-ea"/>
          <a:cs typeface="+mn-cs"/>
        </a:defRPr>
      </a:lvl5pPr>
      <a:lvl6pPr marL="2286635"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87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5122" name="Rectangle 4"/>
          <p:cNvSpPr>
            <a:spLocks noGrp="1"/>
          </p:cNvSpPr>
          <p:nvPr>
            <p:ph type="dt" sz="half"/>
          </p:nvPr>
        </p:nvSpPr>
        <p:spPr>
          <a:xfrm>
            <a:off x="609600" y="6246813"/>
            <a:ext cx="2846388" cy="476250"/>
          </a:xfrm>
          <a:prstGeom prst="rect">
            <a:avLst/>
          </a:prstGeom>
          <a:noFill/>
          <a:ln w="9525">
            <a:noFill/>
            <a:miter/>
          </a:ln>
        </p:spPr>
        <p:txBody>
          <a:bodyPr lIns="108878" tIns="54439" rIns="108878" bIns="54439"/>
          <a:p>
            <a:pPr lvl="0" eaLnBrk="1" fontAlgn="base" hangingPunct="1"/>
            <a:endParaRPr lang="en-US" altLang="zh-CN" sz="1700" strike="noStrike" noProof="1" dirty="0"/>
          </a:p>
        </p:txBody>
      </p:sp>
      <p:sp>
        <p:nvSpPr>
          <p:cNvPr id="5123" name="Rectangle 5"/>
          <p:cNvSpPr>
            <a:spLocks noGrp="1"/>
          </p:cNvSpPr>
          <p:nvPr>
            <p:ph type="ftr" sz="quarter"/>
          </p:nvPr>
        </p:nvSpPr>
        <p:spPr>
          <a:xfrm>
            <a:off x="4167188" y="6246813"/>
            <a:ext cx="3860800" cy="476250"/>
          </a:xfrm>
          <a:prstGeom prst="rect">
            <a:avLst/>
          </a:prstGeom>
          <a:noFill/>
          <a:ln w="9525">
            <a:noFill/>
            <a:miter/>
          </a:ln>
        </p:spPr>
        <p:txBody>
          <a:bodyPr lIns="108878" tIns="54439" rIns="108878" bIns="54439"/>
          <a:p>
            <a:pPr lvl="0" algn="ctr" eaLnBrk="1" fontAlgn="base" hangingPunct="1"/>
            <a:endParaRPr lang="en-US" altLang="zh-CN" sz="1700" strike="noStrike" noProof="1" dirty="0"/>
          </a:p>
        </p:txBody>
      </p:sp>
      <p:sp>
        <p:nvSpPr>
          <p:cNvPr id="5124" name="Rectangle 6"/>
          <p:cNvSpPr>
            <a:spLocks noGrp="1"/>
          </p:cNvSpPr>
          <p:nvPr>
            <p:ph type="sldNum" sz="quarter"/>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lvl="0" algn="r" eaLnBrk="1" fontAlgn="base" hangingPunct="1"/>
            <a:fld id="{9A0DB2DC-4C9A-4742-B13C-FB6460FD3503}" type="slidenum">
              <a:rPr lang="zh-CN" altLang="en-US" sz="1700" strike="noStrike" noProof="1" dirty="0">
                <a:latin typeface="Arial" panose="020B0604020202020204" pitchFamily="34" charset="0"/>
                <a:ea typeface="华文隶书" panose="02010800040101010101" pitchFamily="2" charset="-122"/>
                <a:cs typeface="+mn-ea"/>
              </a:rPr>
            </a:fld>
            <a:endParaRPr lang="zh-CN" altLang="en-US" sz="1700" strike="noStrike" noProof="1" dirty="0">
              <a:ea typeface="华文隶书" panose="02010800040101010101" pitchFamily="2" charset="-122"/>
            </a:endParaRPr>
          </a:p>
        </p:txBody>
      </p:sp>
      <p:pic>
        <p:nvPicPr>
          <p:cNvPr id="3077" name="图片 117764" descr="教育社LOGO"/>
          <p:cNvPicPr>
            <a:picLocks noChangeAspect="1"/>
          </p:cNvPicPr>
          <p:nvPr userDrawn="1"/>
        </p:nvPicPr>
        <p:blipFill>
          <a:blip r:embed="rId13"/>
          <a:stretch>
            <a:fillRect/>
          </a:stretch>
        </p:blipFill>
        <p:spPr>
          <a:xfrm>
            <a:off x="10610850" y="333375"/>
            <a:ext cx="1055688" cy="593725"/>
          </a:xfrm>
          <a:prstGeom prst="rect">
            <a:avLst/>
          </a:prstGeom>
          <a:noFill/>
          <a:ln w="9525">
            <a:noFill/>
          </a:ln>
        </p:spPr>
      </p:pic>
      <p:grpSp>
        <p:nvGrpSpPr>
          <p:cNvPr id="2" name="Group 31"/>
          <p:cNvGrpSpPr/>
          <p:nvPr userDrawn="1"/>
        </p:nvGrpSpPr>
        <p:grpSpPr>
          <a:xfrm>
            <a:off x="3697288" y="0"/>
            <a:ext cx="768350" cy="576263"/>
            <a:chOff x="1584" y="2429"/>
            <a:chExt cx="409" cy="409"/>
          </a:xfrm>
        </p:grpSpPr>
        <p:grpSp>
          <p:nvGrpSpPr>
            <p:cNvPr id="3079" name="Group 32"/>
            <p:cNvGrpSpPr/>
            <p:nvPr/>
          </p:nvGrpSpPr>
          <p:grpSpPr>
            <a:xfrm>
              <a:off x="1584" y="2429"/>
              <a:ext cx="408" cy="408"/>
              <a:chOff x="1474" y="2319"/>
              <a:chExt cx="408" cy="408"/>
            </a:xfrm>
          </p:grpSpPr>
          <p:sp>
            <p:nvSpPr>
              <p:cNvPr id="3080" name="AutoShape 33"/>
              <p:cNvSpPr>
                <a:spLocks noChangeArrowheads="1"/>
              </p:cNvSpPr>
              <p:nvPr/>
            </p:nvSpPr>
            <p:spPr bwMode="auto">
              <a:xfrm>
                <a:off x="1474" y="2477"/>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81" name="AutoShape 34"/>
              <p:cNvSpPr>
                <a:spLocks noChangeArrowheads="1"/>
              </p:cNvSpPr>
              <p:nvPr/>
            </p:nvSpPr>
            <p:spPr bwMode="auto">
              <a:xfrm rot="-5400000">
                <a:off x="1464" y="2467"/>
                <a:ext cx="408" cy="91"/>
              </a:xfrm>
              <a:prstGeom prst="roundRect">
                <a:avLst>
                  <a:gd name="adj" fmla="val 50000"/>
                </a:avLst>
              </a:prstGeom>
              <a:solidFill>
                <a:schemeClr val="bg1"/>
              </a:solidFill>
              <a:ln w="9525">
                <a:noFill/>
                <a:round/>
              </a:ln>
            </p:spPr>
            <p:txBody>
              <a:bodyPr vert="eaVert"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082" name="Group 35"/>
            <p:cNvGrpSpPr/>
            <p:nvPr/>
          </p:nvGrpSpPr>
          <p:grpSpPr>
            <a:xfrm rot="2700000">
              <a:off x="1585" y="2430"/>
              <a:ext cx="408" cy="408"/>
              <a:chOff x="1474" y="2319"/>
              <a:chExt cx="408" cy="408"/>
            </a:xfrm>
          </p:grpSpPr>
          <p:sp>
            <p:nvSpPr>
              <p:cNvPr id="3083" name="AutoShape 36"/>
              <p:cNvSpPr/>
              <p:nvPr/>
            </p:nvSpPr>
            <p:spPr>
              <a:xfrm>
                <a:off x="1474" y="2478"/>
                <a:ext cx="408" cy="91"/>
              </a:xfrm>
              <a:prstGeom prst="roundRect">
                <a:avLst>
                  <a:gd name="adj" fmla="val 50000"/>
                </a:avLst>
              </a:prstGeom>
              <a:solidFill>
                <a:schemeClr val="bg1"/>
              </a:solidFill>
              <a:ln w="9525">
                <a:noFill/>
              </a:ln>
            </p:spPr>
            <p:txBody>
              <a:bodyPr rot="10800000" vert="eaVert" wrap="none" lIns="108878" tIns="54439" rIns="108878" bIns="54439" anchor="ctr"/>
              <a:p>
                <a:pPr lvl="0" defTabSz="1089025"/>
                <a:endParaRPr lang="zh-CN" altLang="en-US" sz="2400" dirty="0">
                  <a:latin typeface="Arial" panose="020B0604020202020204" pitchFamily="34" charset="0"/>
                  <a:ea typeface="宋体" panose="02010600030101010101" pitchFamily="2" charset="-122"/>
                </a:endParaRPr>
              </a:p>
            </p:txBody>
          </p:sp>
          <p:sp>
            <p:nvSpPr>
              <p:cNvPr id="3084" name="AutoShape 37"/>
              <p:cNvSpPr>
                <a:spLocks noChangeArrowheads="1"/>
              </p:cNvSpPr>
              <p:nvPr/>
            </p:nvSpPr>
            <p:spPr bwMode="auto">
              <a:xfrm rot="-5400000">
                <a:off x="1463" y="2467"/>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085" name="Group 38"/>
            <p:cNvGrpSpPr/>
            <p:nvPr/>
          </p:nvGrpSpPr>
          <p:grpSpPr>
            <a:xfrm>
              <a:off x="1722" y="2565"/>
              <a:ext cx="133" cy="136"/>
              <a:chOff x="1383" y="2172"/>
              <a:chExt cx="211" cy="215"/>
            </a:xfrm>
          </p:grpSpPr>
          <p:sp>
            <p:nvSpPr>
              <p:cNvPr id="3086" name="Oval 39" descr="球体"/>
              <p:cNvSpPr>
                <a:spLocks noChangeArrowheads="1"/>
              </p:cNvSpPr>
              <p:nvPr/>
            </p:nvSpPr>
            <p:spPr bwMode="auto">
              <a:xfrm>
                <a:off x="1382" y="2176"/>
                <a:ext cx="213" cy="210"/>
              </a:xfrm>
              <a:prstGeom prst="ellipse">
                <a:avLst/>
              </a:prstGeom>
              <a:pattFill prst="sphere">
                <a:fgClr>
                  <a:schemeClr val="folHlink"/>
                </a:fgClr>
                <a:bgClr>
                  <a:srgbClr val="FFFF00"/>
                </a:bgClr>
              </a:pattFill>
              <a:ln w="9525">
                <a:noFill/>
                <a:round/>
              </a:ln>
              <a:effectLst>
                <a:outerShdw dist="28398" dir="3806097" algn="ctr" rotWithShape="0">
                  <a:schemeClr val="bg2">
                    <a:alpha val="50000"/>
                  </a:schemeClr>
                </a:outerShdw>
              </a:effectLst>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87" name="Oval 40"/>
              <p:cNvSpPr>
                <a:spLocks noChangeArrowheads="1"/>
              </p:cNvSpPr>
              <p:nvPr/>
            </p:nvSpPr>
            <p:spPr bwMode="auto">
              <a:xfrm>
                <a:off x="1382" y="2173"/>
                <a:ext cx="213" cy="210"/>
              </a:xfrm>
              <a:prstGeom prst="ellipse">
                <a:avLst/>
              </a:prstGeom>
              <a:gradFill rotWithShape="0">
                <a:gsLst>
                  <a:gs pos="0">
                    <a:schemeClr val="folHlink">
                      <a:alpha val="70000"/>
                    </a:schemeClr>
                  </a:gs>
                  <a:gs pos="100000">
                    <a:srgbClr val="FFFF00">
                      <a:alpha val="7000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3088" name="矩形 117775"/>
          <p:cNvSpPr>
            <a:spLocks noTextEdit="1"/>
          </p:cNvSpPr>
          <p:nvPr userDrawn="1"/>
        </p:nvSpPr>
        <p:spPr>
          <a:xfrm>
            <a:off x="1968500" y="252413"/>
            <a:ext cx="2593975" cy="504825"/>
          </a:xfrm>
          <a:prstGeom prst="rect">
            <a:avLst/>
          </a:prstGeom>
        </p:spPr>
        <p:txBody>
          <a:bodyPr wrap="none" fromWordArt="1">
            <a:prstTxWarp prst="textPlain">
              <a:avLst>
                <a:gd name="adj" fmla="val 50000"/>
              </a:avLst>
            </a:prstTxWarp>
            <a:normAutofit/>
          </a:bodyPr>
          <a:p>
            <a:pPr algn="ctr"/>
            <a:r>
              <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思想品德</a:t>
            </a:r>
            <a:endPar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endParaRPr>
          </a:p>
        </p:txBody>
      </p:sp>
      <p:grpSp>
        <p:nvGrpSpPr>
          <p:cNvPr id="6" name="Group 163"/>
          <p:cNvGrpSpPr/>
          <p:nvPr userDrawn="1"/>
        </p:nvGrpSpPr>
        <p:grpSpPr>
          <a:xfrm>
            <a:off x="6578600" y="-53975"/>
            <a:ext cx="768350" cy="603250"/>
            <a:chOff x="4785" y="663"/>
            <a:chExt cx="363" cy="380"/>
          </a:xfrm>
        </p:grpSpPr>
        <p:sp>
          <p:nvSpPr>
            <p:cNvPr id="3090" name="Oval 164"/>
            <p:cNvSpPr>
              <a:spLocks noChangeArrowheads="1"/>
            </p:cNvSpPr>
            <p:nvPr/>
          </p:nvSpPr>
          <p:spPr bwMode="auto">
            <a:xfrm>
              <a:off x="4785" y="663"/>
              <a:ext cx="363" cy="363"/>
            </a:xfrm>
            <a:prstGeom prst="ellipse">
              <a:avLst/>
            </a:prstGeom>
            <a:gradFill rotWithShape="1">
              <a:gsLst>
                <a:gs pos="0">
                  <a:srgbClr val="6F6F6F">
                    <a:alpha val="0"/>
                  </a:srgbClr>
                </a:gs>
                <a:gs pos="100000">
                  <a:srgbClr val="F0F0F0"/>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91" name="AutoShape 165"/>
            <p:cNvSpPr>
              <a:spLocks noChangeArrowheads="1"/>
            </p:cNvSpPr>
            <p:nvPr/>
          </p:nvSpPr>
          <p:spPr bwMode="auto">
            <a:xfrm rot="902056">
              <a:off x="4798" y="679"/>
              <a:ext cx="92" cy="251"/>
            </a:xfrm>
            <a:prstGeom prst="moon">
              <a:avLst>
                <a:gd name="adj" fmla="val 28949"/>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92" name="AutoShape 166"/>
            <p:cNvSpPr>
              <a:spLocks noChangeArrowheads="1"/>
            </p:cNvSpPr>
            <p:nvPr/>
          </p:nvSpPr>
          <p:spPr bwMode="auto">
            <a:xfrm rot="1532980" flipH="1">
              <a:off x="5046" y="769"/>
              <a:ext cx="91" cy="274"/>
            </a:xfrm>
            <a:prstGeom prst="moon">
              <a:avLst>
                <a:gd name="adj" fmla="val 25792"/>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93" name="Oval 167"/>
            <p:cNvSpPr>
              <a:spLocks noChangeArrowheads="1"/>
            </p:cNvSpPr>
            <p:nvPr/>
          </p:nvSpPr>
          <p:spPr bwMode="auto">
            <a:xfrm rot="902056">
              <a:off x="4789" y="746"/>
              <a:ext cx="137" cy="136"/>
            </a:xfrm>
            <a:prstGeom prst="ellipse">
              <a:avLst/>
            </a:prstGeom>
            <a:gradFill rotWithShape="1">
              <a:gsLst>
                <a:gs pos="0">
                  <a:schemeClr val="bg1"/>
                </a:gs>
                <a:gs pos="100000">
                  <a:srgbClr val="767676">
                    <a:alpha val="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7" name="Group 276"/>
          <p:cNvGrpSpPr/>
          <p:nvPr userDrawn="1"/>
        </p:nvGrpSpPr>
        <p:grpSpPr>
          <a:xfrm>
            <a:off x="239713" y="1125538"/>
            <a:ext cx="1008062" cy="755650"/>
            <a:chOff x="2" y="2"/>
            <a:chExt cx="476" cy="476"/>
          </a:xfrm>
        </p:grpSpPr>
        <p:sp>
          <p:nvSpPr>
            <p:cNvPr id="3095" name="AutoShape 277"/>
            <p:cNvSpPr>
              <a:spLocks noChangeArrowheads="1"/>
            </p:cNvSpPr>
            <p:nvPr/>
          </p:nvSpPr>
          <p:spPr bwMode="auto">
            <a:xfrm>
              <a:off x="2" y="2"/>
              <a:ext cx="476" cy="476"/>
            </a:xfrm>
            <a:prstGeom prst="star4">
              <a:avLst>
                <a:gd name="adj" fmla="val 12500"/>
              </a:avLst>
            </a:prstGeom>
            <a:gradFill rotWithShape="1">
              <a:gsLst>
                <a:gs pos="0">
                  <a:schemeClr val="bg1"/>
                </a:gs>
                <a:gs pos="100000">
                  <a:srgbClr val="767676">
                    <a:alpha val="0"/>
                  </a:srgbClr>
                </a:gs>
              </a:gsLst>
              <a:path path="shape">
                <a:fillToRect l="50000" t="50000" r="50000" b="50000"/>
              </a:path>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96" name="AutoShape 278"/>
            <p:cNvSpPr>
              <a:spLocks noChangeAspect="1"/>
            </p:cNvSpPr>
            <p:nvPr/>
          </p:nvSpPr>
          <p:spPr>
            <a:xfrm rot="2700000">
              <a:off x="98" y="98"/>
              <a:ext cx="286" cy="286"/>
            </a:xfrm>
            <a:prstGeom prst="star4">
              <a:avLst>
                <a:gd name="adj" fmla="val 12500"/>
              </a:avLst>
            </a:prstGeom>
            <a:gradFill rotWithShape="1">
              <a:gsLst>
                <a:gs pos="0">
                  <a:schemeClr val="bg1"/>
                </a:gs>
                <a:gs pos="100000">
                  <a:srgbClr val="767676">
                    <a:alpha val="0"/>
                  </a:srgbClr>
                </a:gs>
              </a:gsLst>
              <a:path path="shape">
                <a:fillToRect l="50000" t="50000" r="50000" b="50000"/>
              </a:path>
              <a:tileRect/>
            </a:gradFill>
            <a:ln w="9525">
              <a:noFill/>
            </a:ln>
          </p:spPr>
          <p:txBody>
            <a:bodyPr rot="10800000" vert="eaVert" wrap="none" lIns="108878" tIns="54439" rIns="108878" bIns="54439" anchor="ctr"/>
            <a:p>
              <a:pPr lvl="0" defTabSz="1089025"/>
              <a:endParaRPr lang="zh-CN" altLang="en-US" sz="2400" dirty="0">
                <a:latin typeface="Arial" panose="020B0604020202020204" pitchFamily="34" charset="0"/>
                <a:ea typeface="宋体" panose="02010600030101010101" pitchFamily="2" charset="-122"/>
              </a:endParaRPr>
            </a:p>
          </p:txBody>
        </p:sp>
        <p:sp>
          <p:nvSpPr>
            <p:cNvPr id="3097" name="Oval 279"/>
            <p:cNvSpPr>
              <a:spLocks noChangeArrowheads="1"/>
            </p:cNvSpPr>
            <p:nvPr/>
          </p:nvSpPr>
          <p:spPr bwMode="auto">
            <a:xfrm>
              <a:off x="149" y="149"/>
              <a:ext cx="182" cy="182"/>
            </a:xfrm>
            <a:prstGeom prst="ellipse">
              <a:avLst/>
            </a:prstGeom>
            <a:gradFill rotWithShape="1">
              <a:gsLst>
                <a:gs pos="0">
                  <a:srgbClr val="000000">
                    <a:alpha val="0"/>
                  </a:srgbClr>
                </a:gs>
                <a:gs pos="100000">
                  <a:schemeClr val="bg1">
                    <a:alpha val="20000"/>
                  </a:scheme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5000" fill="hold"/>
                                        <p:tgtEl>
                                          <p:spTgt spid="6"/>
                                        </p:tgtEl>
                                        <p:attrNameLst>
                                          <p:attrName>r</p:attrName>
                                        </p:attrNameLst>
                                      </p:cBhvr>
                                    </p:animRot>
                                  </p:childTnLst>
                                </p:cTn>
                              </p:par>
                              <p:par>
                                <p:cTn id="9" presetID="6" presetClass="emph" presetSubtype="0" fill="hold" nodeType="withEffect">
                                  <p:stCondLst>
                                    <p:cond delay="0"/>
                                  </p:stCondLst>
                                  <p:childTnLst>
                                    <p:animScale>
                                      <p:cBhvr>
                                        <p:cTn id="10" dur="5000" fill="hold"/>
                                        <p:tgtEl>
                                          <p:spTgt spid="6"/>
                                        </p:tgtEl>
                                      </p:cBhvr>
                                      <p:by x="120000" y="120000"/>
                                    </p:animScale>
                                  </p:childTnLst>
                                </p:cTn>
                              </p:par>
                              <p:par>
                                <p:cTn id="11" presetID="6" presetClass="emph" presetSubtype="0" fill="hold" nodeType="withEffect">
                                  <p:stCondLst>
                                    <p:cond delay="0"/>
                                  </p:stCondLst>
                                  <p:childTnLst>
                                    <p:animScale>
                                      <p:cBhvr>
                                        <p:cTn id="12" dur="3000" fill="hold"/>
                                        <p:tgtEl>
                                          <p:spTgt spid="7"/>
                                        </p:tgtEl>
                                      </p:cBhvr>
                                      <p:by x="150000" y="150000"/>
                                    </p:animScale>
                                  </p:childTnLst>
                                </p:cTn>
                              </p:par>
                              <p:par>
                                <p:cTn id="13" presetID="26" presetClass="emph" presetSubtype="0" fill="hold" nodeType="withEffect">
                                  <p:stCondLst>
                                    <p:cond delay="0"/>
                                  </p:stCondLst>
                                  <p:childTnLst>
                                    <p:animEffect transition="out" filter="fade">
                                      <p:cBhvr>
                                        <p:cTn id="14" dur="3000" tmFilter="0, 0; .2, .5; .8, .5; 1, 0"/>
                                        <p:tgtEl>
                                          <p:spTgt spid="7"/>
                                        </p:tgtEl>
                                      </p:cBhvr>
                                    </p:animEffect>
                                    <p:animScale>
                                      <p:cBhvr>
                                        <p:cTn id="15" dur="1500" autoRev="1" fill="hold"/>
                                        <p:tgtEl>
                                          <p:spTgt spid="7"/>
                                        </p:tgtEl>
                                      </p:cBhvr>
                                      <p:by x="105000" y="105000"/>
                                    </p:animScale>
                                  </p:childTnLst>
                                </p:cTn>
                              </p:par>
                              <p:par>
                                <p:cTn id="16" presetID="8" presetClass="emph" presetSubtype="0" fill="hold" nodeType="withEffect">
                                  <p:stCondLst>
                                    <p:cond delay="0"/>
                                  </p:stCondLst>
                                  <p:childTnLst>
                                    <p:animRot by="21600000">
                                      <p:cBhvr>
                                        <p:cTn id="17"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6146" name="Rectangle 4"/>
          <p:cNvSpPr>
            <a:spLocks noGrp="1"/>
          </p:cNvSpPr>
          <p:nvPr>
            <p:ph type="dt" sz="half"/>
          </p:nvPr>
        </p:nvSpPr>
        <p:spPr>
          <a:xfrm>
            <a:off x="609600" y="6246813"/>
            <a:ext cx="2846388" cy="476250"/>
          </a:xfrm>
          <a:prstGeom prst="rect">
            <a:avLst/>
          </a:prstGeom>
          <a:noFill/>
          <a:ln w="9525">
            <a:noFill/>
            <a:miter/>
          </a:ln>
        </p:spPr>
        <p:txBody>
          <a:bodyPr lIns="108878" tIns="54439" rIns="108878" bIns="54439"/>
          <a:p>
            <a:pPr lvl="0" eaLnBrk="1" fontAlgn="base" hangingPunct="1"/>
            <a:endParaRPr lang="en-US" altLang="zh-CN" sz="1700" strike="noStrike" noProof="1" dirty="0"/>
          </a:p>
        </p:txBody>
      </p:sp>
      <p:sp>
        <p:nvSpPr>
          <p:cNvPr id="6147" name="Rectangle 5"/>
          <p:cNvSpPr>
            <a:spLocks noGrp="1"/>
          </p:cNvSpPr>
          <p:nvPr>
            <p:ph type="ftr" sz="quarter"/>
          </p:nvPr>
        </p:nvSpPr>
        <p:spPr>
          <a:xfrm>
            <a:off x="4167188" y="6246813"/>
            <a:ext cx="3860800" cy="476250"/>
          </a:xfrm>
          <a:prstGeom prst="rect">
            <a:avLst/>
          </a:prstGeom>
          <a:noFill/>
          <a:ln w="9525">
            <a:noFill/>
            <a:miter/>
          </a:ln>
        </p:spPr>
        <p:txBody>
          <a:bodyPr lIns="108878" tIns="54439" rIns="108878" bIns="54439"/>
          <a:p>
            <a:pPr lvl="0" algn="ctr" eaLnBrk="1" fontAlgn="base" hangingPunct="1"/>
            <a:endParaRPr lang="en-US" altLang="zh-CN" sz="1700" strike="noStrike" noProof="1" dirty="0"/>
          </a:p>
        </p:txBody>
      </p:sp>
      <p:sp>
        <p:nvSpPr>
          <p:cNvPr id="6148" name="Rectangle 6"/>
          <p:cNvSpPr>
            <a:spLocks noGrp="1"/>
          </p:cNvSpPr>
          <p:nvPr>
            <p:ph type="sldNum" sz="quarter"/>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lvl="0" algn="r" eaLnBrk="1" fontAlgn="base" hangingPunct="1"/>
            <a:fld id="{9A0DB2DC-4C9A-4742-B13C-FB6460FD3503}" type="slidenum">
              <a:rPr lang="zh-CN" altLang="en-US" sz="1700" strike="noStrike" noProof="1" dirty="0">
                <a:latin typeface="Arial" panose="020B0604020202020204" pitchFamily="34" charset="0"/>
                <a:ea typeface="华文隶书" panose="02010800040101010101" pitchFamily="2" charset="-122"/>
                <a:cs typeface="+mn-ea"/>
              </a:rPr>
            </a:fld>
            <a:endParaRPr lang="zh-CN" altLang="en-US" sz="1700" strike="noStrike" noProof="1" dirty="0">
              <a:ea typeface="华文隶书" panose="02010800040101010101" pitchFamily="2" charset="-122"/>
            </a:endParaRPr>
          </a:p>
        </p:txBody>
      </p:sp>
      <p:pic>
        <p:nvPicPr>
          <p:cNvPr id="4101" name="图片 117764" descr="教育社LOGO"/>
          <p:cNvPicPr>
            <a:picLocks noChangeAspect="1"/>
          </p:cNvPicPr>
          <p:nvPr userDrawn="1"/>
        </p:nvPicPr>
        <p:blipFill>
          <a:blip r:embed="rId13"/>
          <a:stretch>
            <a:fillRect/>
          </a:stretch>
        </p:blipFill>
        <p:spPr>
          <a:xfrm>
            <a:off x="10610850" y="333375"/>
            <a:ext cx="1055688" cy="593725"/>
          </a:xfrm>
          <a:prstGeom prst="rect">
            <a:avLst/>
          </a:prstGeom>
          <a:noFill/>
          <a:ln w="9525">
            <a:noFill/>
          </a:ln>
        </p:spPr>
      </p:pic>
      <p:grpSp>
        <p:nvGrpSpPr>
          <p:cNvPr id="2" name="Group 31"/>
          <p:cNvGrpSpPr/>
          <p:nvPr userDrawn="1"/>
        </p:nvGrpSpPr>
        <p:grpSpPr>
          <a:xfrm>
            <a:off x="3697288" y="0"/>
            <a:ext cx="768350" cy="576263"/>
            <a:chOff x="1584" y="2429"/>
            <a:chExt cx="409" cy="409"/>
          </a:xfrm>
        </p:grpSpPr>
        <p:grpSp>
          <p:nvGrpSpPr>
            <p:cNvPr id="4103" name="Group 32"/>
            <p:cNvGrpSpPr/>
            <p:nvPr/>
          </p:nvGrpSpPr>
          <p:grpSpPr>
            <a:xfrm>
              <a:off x="1584" y="2429"/>
              <a:ext cx="408" cy="408"/>
              <a:chOff x="1474" y="2319"/>
              <a:chExt cx="408" cy="408"/>
            </a:xfrm>
          </p:grpSpPr>
          <p:sp>
            <p:nvSpPr>
              <p:cNvPr id="4104" name="AutoShape 33"/>
              <p:cNvSpPr>
                <a:spLocks noChangeArrowheads="1"/>
              </p:cNvSpPr>
              <p:nvPr/>
            </p:nvSpPr>
            <p:spPr bwMode="auto">
              <a:xfrm>
                <a:off x="1474" y="2477"/>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5" name="AutoShape 34"/>
              <p:cNvSpPr>
                <a:spLocks noChangeArrowheads="1"/>
              </p:cNvSpPr>
              <p:nvPr/>
            </p:nvSpPr>
            <p:spPr bwMode="auto">
              <a:xfrm rot="-5400000">
                <a:off x="1464" y="2467"/>
                <a:ext cx="408" cy="91"/>
              </a:xfrm>
              <a:prstGeom prst="roundRect">
                <a:avLst>
                  <a:gd name="adj" fmla="val 50000"/>
                </a:avLst>
              </a:prstGeom>
              <a:solidFill>
                <a:schemeClr val="bg1"/>
              </a:solidFill>
              <a:ln w="9525">
                <a:noFill/>
                <a:round/>
              </a:ln>
            </p:spPr>
            <p:txBody>
              <a:bodyPr vert="eaVert"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06" name="Group 35"/>
            <p:cNvGrpSpPr/>
            <p:nvPr/>
          </p:nvGrpSpPr>
          <p:grpSpPr>
            <a:xfrm rot="2700000">
              <a:off x="1585" y="2430"/>
              <a:ext cx="408" cy="408"/>
              <a:chOff x="1474" y="2319"/>
              <a:chExt cx="408" cy="408"/>
            </a:xfrm>
          </p:grpSpPr>
          <p:sp>
            <p:nvSpPr>
              <p:cNvPr id="4107" name="AutoShape 36"/>
              <p:cNvSpPr/>
              <p:nvPr/>
            </p:nvSpPr>
            <p:spPr>
              <a:xfrm>
                <a:off x="1474" y="2478"/>
                <a:ext cx="408" cy="91"/>
              </a:xfrm>
              <a:prstGeom prst="roundRect">
                <a:avLst>
                  <a:gd name="adj" fmla="val 50000"/>
                </a:avLst>
              </a:prstGeom>
              <a:solidFill>
                <a:schemeClr val="bg1"/>
              </a:solidFill>
              <a:ln w="9525">
                <a:noFill/>
              </a:ln>
            </p:spPr>
            <p:txBody>
              <a:bodyPr rot="10800000" vert="eaVert" wrap="none" lIns="108878" tIns="54439" rIns="108878" bIns="54439" anchor="ctr"/>
              <a:p>
                <a:pPr lvl="0" defTabSz="1089025"/>
                <a:endParaRPr lang="zh-CN" altLang="en-US" sz="2400" dirty="0">
                  <a:latin typeface="Arial" panose="020B0604020202020204" pitchFamily="34" charset="0"/>
                  <a:ea typeface="宋体" panose="02010600030101010101" pitchFamily="2" charset="-122"/>
                </a:endParaRPr>
              </a:p>
            </p:txBody>
          </p:sp>
          <p:sp>
            <p:nvSpPr>
              <p:cNvPr id="4108" name="AutoShape 37"/>
              <p:cNvSpPr>
                <a:spLocks noChangeArrowheads="1"/>
              </p:cNvSpPr>
              <p:nvPr/>
            </p:nvSpPr>
            <p:spPr bwMode="auto">
              <a:xfrm rot="-5400000">
                <a:off x="1463" y="2467"/>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09" name="Group 38"/>
            <p:cNvGrpSpPr/>
            <p:nvPr/>
          </p:nvGrpSpPr>
          <p:grpSpPr>
            <a:xfrm>
              <a:off x="1722" y="2565"/>
              <a:ext cx="133" cy="136"/>
              <a:chOff x="1383" y="2172"/>
              <a:chExt cx="211" cy="215"/>
            </a:xfrm>
          </p:grpSpPr>
          <p:sp>
            <p:nvSpPr>
              <p:cNvPr id="4110" name="Oval 39" descr="球体"/>
              <p:cNvSpPr>
                <a:spLocks noChangeArrowheads="1"/>
              </p:cNvSpPr>
              <p:nvPr/>
            </p:nvSpPr>
            <p:spPr bwMode="auto">
              <a:xfrm>
                <a:off x="1382" y="2176"/>
                <a:ext cx="213" cy="210"/>
              </a:xfrm>
              <a:prstGeom prst="ellipse">
                <a:avLst/>
              </a:prstGeom>
              <a:pattFill prst="sphere">
                <a:fgClr>
                  <a:schemeClr val="folHlink"/>
                </a:fgClr>
                <a:bgClr>
                  <a:srgbClr val="FFFF00"/>
                </a:bgClr>
              </a:pattFill>
              <a:ln w="9525">
                <a:noFill/>
                <a:round/>
              </a:ln>
              <a:effectLst>
                <a:outerShdw dist="28398" dir="3806097" algn="ctr" rotWithShape="0">
                  <a:schemeClr val="bg2">
                    <a:alpha val="50000"/>
                  </a:schemeClr>
                </a:outerShdw>
              </a:effectLst>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11" name="Oval 40"/>
              <p:cNvSpPr>
                <a:spLocks noChangeArrowheads="1"/>
              </p:cNvSpPr>
              <p:nvPr/>
            </p:nvSpPr>
            <p:spPr bwMode="auto">
              <a:xfrm>
                <a:off x="1382" y="2173"/>
                <a:ext cx="213" cy="210"/>
              </a:xfrm>
              <a:prstGeom prst="ellipse">
                <a:avLst/>
              </a:prstGeom>
              <a:gradFill rotWithShape="0">
                <a:gsLst>
                  <a:gs pos="0">
                    <a:schemeClr val="folHlink">
                      <a:alpha val="70000"/>
                    </a:schemeClr>
                  </a:gs>
                  <a:gs pos="100000">
                    <a:srgbClr val="FFFF00">
                      <a:alpha val="7000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4112" name="矩形 117775"/>
          <p:cNvSpPr>
            <a:spLocks noTextEdit="1"/>
          </p:cNvSpPr>
          <p:nvPr userDrawn="1"/>
        </p:nvSpPr>
        <p:spPr>
          <a:xfrm>
            <a:off x="1968500" y="252413"/>
            <a:ext cx="2593975" cy="504825"/>
          </a:xfrm>
          <a:prstGeom prst="rect">
            <a:avLst/>
          </a:prstGeom>
        </p:spPr>
        <p:txBody>
          <a:bodyPr wrap="none" fromWordArt="1">
            <a:prstTxWarp prst="textPlain">
              <a:avLst>
                <a:gd name="adj" fmla="val 50000"/>
              </a:avLst>
            </a:prstTxWarp>
            <a:normAutofit/>
          </a:bodyPr>
          <a:p>
            <a:pPr algn="ctr"/>
            <a:r>
              <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思想品德</a:t>
            </a:r>
            <a:endPar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endParaRPr>
          </a:p>
        </p:txBody>
      </p:sp>
      <p:grpSp>
        <p:nvGrpSpPr>
          <p:cNvPr id="6" name="Group 163"/>
          <p:cNvGrpSpPr/>
          <p:nvPr userDrawn="1"/>
        </p:nvGrpSpPr>
        <p:grpSpPr>
          <a:xfrm>
            <a:off x="6578600" y="-53975"/>
            <a:ext cx="768350" cy="603250"/>
            <a:chOff x="4785" y="663"/>
            <a:chExt cx="363" cy="380"/>
          </a:xfrm>
        </p:grpSpPr>
        <p:sp>
          <p:nvSpPr>
            <p:cNvPr id="4114" name="Oval 164"/>
            <p:cNvSpPr>
              <a:spLocks noChangeArrowheads="1"/>
            </p:cNvSpPr>
            <p:nvPr/>
          </p:nvSpPr>
          <p:spPr bwMode="auto">
            <a:xfrm>
              <a:off x="4785" y="663"/>
              <a:ext cx="363" cy="363"/>
            </a:xfrm>
            <a:prstGeom prst="ellipse">
              <a:avLst/>
            </a:prstGeom>
            <a:gradFill rotWithShape="1">
              <a:gsLst>
                <a:gs pos="0">
                  <a:srgbClr val="6F6F6F">
                    <a:alpha val="0"/>
                  </a:srgbClr>
                </a:gs>
                <a:gs pos="100000">
                  <a:srgbClr val="F0F0F0"/>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15" name="AutoShape 165"/>
            <p:cNvSpPr>
              <a:spLocks noChangeArrowheads="1"/>
            </p:cNvSpPr>
            <p:nvPr/>
          </p:nvSpPr>
          <p:spPr bwMode="auto">
            <a:xfrm rot="902056">
              <a:off x="4798" y="679"/>
              <a:ext cx="92" cy="251"/>
            </a:xfrm>
            <a:prstGeom prst="moon">
              <a:avLst>
                <a:gd name="adj" fmla="val 28949"/>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16" name="AutoShape 166"/>
            <p:cNvSpPr>
              <a:spLocks noChangeArrowheads="1"/>
            </p:cNvSpPr>
            <p:nvPr/>
          </p:nvSpPr>
          <p:spPr bwMode="auto">
            <a:xfrm rot="1532980" flipH="1">
              <a:off x="5046" y="769"/>
              <a:ext cx="91" cy="274"/>
            </a:xfrm>
            <a:prstGeom prst="moon">
              <a:avLst>
                <a:gd name="adj" fmla="val 25792"/>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17" name="Oval 167"/>
            <p:cNvSpPr>
              <a:spLocks noChangeArrowheads="1"/>
            </p:cNvSpPr>
            <p:nvPr/>
          </p:nvSpPr>
          <p:spPr bwMode="auto">
            <a:xfrm rot="902056">
              <a:off x="4789" y="746"/>
              <a:ext cx="137" cy="136"/>
            </a:xfrm>
            <a:prstGeom prst="ellipse">
              <a:avLst/>
            </a:prstGeom>
            <a:gradFill rotWithShape="1">
              <a:gsLst>
                <a:gs pos="0">
                  <a:schemeClr val="bg1"/>
                </a:gs>
                <a:gs pos="100000">
                  <a:srgbClr val="767676">
                    <a:alpha val="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7" name="Group 276"/>
          <p:cNvGrpSpPr/>
          <p:nvPr userDrawn="1"/>
        </p:nvGrpSpPr>
        <p:grpSpPr>
          <a:xfrm>
            <a:off x="239713" y="1125538"/>
            <a:ext cx="1008062" cy="755650"/>
            <a:chOff x="2" y="2"/>
            <a:chExt cx="476" cy="476"/>
          </a:xfrm>
        </p:grpSpPr>
        <p:sp>
          <p:nvSpPr>
            <p:cNvPr id="4119" name="AutoShape 277"/>
            <p:cNvSpPr>
              <a:spLocks noChangeArrowheads="1"/>
            </p:cNvSpPr>
            <p:nvPr/>
          </p:nvSpPr>
          <p:spPr bwMode="auto">
            <a:xfrm>
              <a:off x="2" y="2"/>
              <a:ext cx="476" cy="476"/>
            </a:xfrm>
            <a:prstGeom prst="star4">
              <a:avLst>
                <a:gd name="adj" fmla="val 12500"/>
              </a:avLst>
            </a:prstGeom>
            <a:gradFill rotWithShape="1">
              <a:gsLst>
                <a:gs pos="0">
                  <a:schemeClr val="bg1"/>
                </a:gs>
                <a:gs pos="100000">
                  <a:srgbClr val="767676">
                    <a:alpha val="0"/>
                  </a:srgbClr>
                </a:gs>
              </a:gsLst>
              <a:path path="shape">
                <a:fillToRect l="50000" t="50000" r="50000" b="50000"/>
              </a:path>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20" name="AutoShape 278"/>
            <p:cNvSpPr>
              <a:spLocks noChangeAspect="1"/>
            </p:cNvSpPr>
            <p:nvPr/>
          </p:nvSpPr>
          <p:spPr>
            <a:xfrm rot="2700000">
              <a:off x="98" y="98"/>
              <a:ext cx="286" cy="286"/>
            </a:xfrm>
            <a:prstGeom prst="star4">
              <a:avLst>
                <a:gd name="adj" fmla="val 12500"/>
              </a:avLst>
            </a:prstGeom>
            <a:gradFill rotWithShape="1">
              <a:gsLst>
                <a:gs pos="0">
                  <a:schemeClr val="bg1"/>
                </a:gs>
                <a:gs pos="100000">
                  <a:srgbClr val="767676">
                    <a:alpha val="0"/>
                  </a:srgbClr>
                </a:gs>
              </a:gsLst>
              <a:path path="shape">
                <a:fillToRect l="50000" t="50000" r="50000" b="50000"/>
              </a:path>
              <a:tileRect/>
            </a:gradFill>
            <a:ln w="9525">
              <a:noFill/>
            </a:ln>
          </p:spPr>
          <p:txBody>
            <a:bodyPr rot="10800000" vert="eaVert" wrap="none" lIns="108878" tIns="54439" rIns="108878" bIns="54439" anchor="ctr"/>
            <a:p>
              <a:pPr lvl="0" defTabSz="1089025"/>
              <a:endParaRPr lang="zh-CN" altLang="en-US" sz="2400" dirty="0">
                <a:latin typeface="Arial" panose="020B0604020202020204" pitchFamily="34" charset="0"/>
                <a:ea typeface="宋体" panose="02010600030101010101" pitchFamily="2" charset="-122"/>
              </a:endParaRPr>
            </a:p>
          </p:txBody>
        </p:sp>
        <p:sp>
          <p:nvSpPr>
            <p:cNvPr id="4121" name="Oval 279"/>
            <p:cNvSpPr>
              <a:spLocks noChangeArrowheads="1"/>
            </p:cNvSpPr>
            <p:nvPr/>
          </p:nvSpPr>
          <p:spPr bwMode="auto">
            <a:xfrm>
              <a:off x="149" y="149"/>
              <a:ext cx="182" cy="182"/>
            </a:xfrm>
            <a:prstGeom prst="ellipse">
              <a:avLst/>
            </a:prstGeom>
            <a:gradFill rotWithShape="1">
              <a:gsLst>
                <a:gs pos="0">
                  <a:srgbClr val="000000">
                    <a:alpha val="0"/>
                  </a:srgbClr>
                </a:gs>
                <a:gs pos="100000">
                  <a:schemeClr val="bg1">
                    <a:alpha val="20000"/>
                  </a:scheme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5000" fill="hold"/>
                                        <p:tgtEl>
                                          <p:spTgt spid="6"/>
                                        </p:tgtEl>
                                        <p:attrNameLst>
                                          <p:attrName>r</p:attrName>
                                        </p:attrNameLst>
                                      </p:cBhvr>
                                    </p:animRot>
                                  </p:childTnLst>
                                </p:cTn>
                              </p:par>
                              <p:par>
                                <p:cTn id="9" presetID="6" presetClass="emph" presetSubtype="0" fill="hold" nodeType="withEffect">
                                  <p:stCondLst>
                                    <p:cond delay="0"/>
                                  </p:stCondLst>
                                  <p:childTnLst>
                                    <p:animScale>
                                      <p:cBhvr>
                                        <p:cTn id="10" dur="5000" fill="hold"/>
                                        <p:tgtEl>
                                          <p:spTgt spid="6"/>
                                        </p:tgtEl>
                                      </p:cBhvr>
                                      <p:by x="120000" y="120000"/>
                                    </p:animScale>
                                  </p:childTnLst>
                                </p:cTn>
                              </p:par>
                              <p:par>
                                <p:cTn id="11" presetID="6" presetClass="emph" presetSubtype="0" fill="hold" nodeType="withEffect">
                                  <p:stCondLst>
                                    <p:cond delay="0"/>
                                  </p:stCondLst>
                                  <p:childTnLst>
                                    <p:animScale>
                                      <p:cBhvr>
                                        <p:cTn id="12" dur="3000" fill="hold"/>
                                        <p:tgtEl>
                                          <p:spTgt spid="7"/>
                                        </p:tgtEl>
                                      </p:cBhvr>
                                      <p:by x="150000" y="150000"/>
                                    </p:animScale>
                                  </p:childTnLst>
                                </p:cTn>
                              </p:par>
                              <p:par>
                                <p:cTn id="13" presetID="26" presetClass="emph" presetSubtype="0" fill="hold" nodeType="withEffect">
                                  <p:stCondLst>
                                    <p:cond delay="0"/>
                                  </p:stCondLst>
                                  <p:childTnLst>
                                    <p:animEffect transition="out" filter="fade">
                                      <p:cBhvr>
                                        <p:cTn id="14" dur="3000" tmFilter="0, 0; .2, .5; .8, .5; 1, 0"/>
                                        <p:tgtEl>
                                          <p:spTgt spid="7"/>
                                        </p:tgtEl>
                                      </p:cBhvr>
                                    </p:animEffect>
                                    <p:animScale>
                                      <p:cBhvr>
                                        <p:cTn id="15" dur="1500" autoRev="1" fill="hold"/>
                                        <p:tgtEl>
                                          <p:spTgt spid="7"/>
                                        </p:tgtEl>
                                      </p:cBhvr>
                                      <p:by x="105000" y="105000"/>
                                    </p:animScale>
                                  </p:childTnLst>
                                </p:cTn>
                              </p:par>
                              <p:par>
                                <p:cTn id="16" presetID="8" presetClass="emph" presetSubtype="0" fill="hold" nodeType="withEffect">
                                  <p:stCondLst>
                                    <p:cond delay="0"/>
                                  </p:stCondLst>
                                  <p:childTnLst>
                                    <p:animRot by="21600000">
                                      <p:cBhvr>
                                        <p:cTn id="17"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7170" name="Rectangle 4"/>
          <p:cNvSpPr>
            <a:spLocks noGrp="1"/>
          </p:cNvSpPr>
          <p:nvPr>
            <p:ph type="dt" sz="half"/>
          </p:nvPr>
        </p:nvSpPr>
        <p:spPr>
          <a:xfrm>
            <a:off x="609600" y="6246813"/>
            <a:ext cx="2846388" cy="476250"/>
          </a:xfrm>
          <a:prstGeom prst="rect">
            <a:avLst/>
          </a:prstGeom>
          <a:noFill/>
          <a:ln w="9525">
            <a:noFill/>
            <a:miter/>
          </a:ln>
        </p:spPr>
        <p:txBody>
          <a:bodyPr lIns="108878" tIns="54439" rIns="108878" bIns="54439"/>
          <a:p>
            <a:pPr lvl="0" eaLnBrk="1" fontAlgn="base" hangingPunct="1"/>
            <a:endParaRPr lang="en-US" altLang="zh-CN" sz="1700" strike="noStrike" noProof="1" dirty="0"/>
          </a:p>
        </p:txBody>
      </p:sp>
      <p:sp>
        <p:nvSpPr>
          <p:cNvPr id="7171" name="Rectangle 5"/>
          <p:cNvSpPr>
            <a:spLocks noGrp="1"/>
          </p:cNvSpPr>
          <p:nvPr>
            <p:ph type="ftr" sz="quarter"/>
          </p:nvPr>
        </p:nvSpPr>
        <p:spPr>
          <a:xfrm>
            <a:off x="4167188" y="6246813"/>
            <a:ext cx="3860800" cy="476250"/>
          </a:xfrm>
          <a:prstGeom prst="rect">
            <a:avLst/>
          </a:prstGeom>
          <a:noFill/>
          <a:ln w="9525">
            <a:noFill/>
            <a:miter/>
          </a:ln>
        </p:spPr>
        <p:txBody>
          <a:bodyPr lIns="108878" tIns="54439" rIns="108878" bIns="54439"/>
          <a:p>
            <a:pPr lvl="0" algn="ctr" eaLnBrk="1" fontAlgn="base" hangingPunct="1"/>
            <a:endParaRPr lang="en-US" altLang="zh-CN" sz="1700" strike="noStrike" noProof="1" dirty="0"/>
          </a:p>
        </p:txBody>
      </p:sp>
      <p:sp>
        <p:nvSpPr>
          <p:cNvPr id="7172" name="Rectangle 6"/>
          <p:cNvSpPr>
            <a:spLocks noGrp="1"/>
          </p:cNvSpPr>
          <p:nvPr>
            <p:ph type="sldNum" sz="quarter"/>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lvl="0" algn="r" eaLnBrk="1" fontAlgn="base" hangingPunct="1"/>
            <a:fld id="{9A0DB2DC-4C9A-4742-B13C-FB6460FD3503}" type="slidenum">
              <a:rPr lang="zh-CN" altLang="en-US" sz="1700" strike="noStrike" noProof="1" dirty="0">
                <a:latin typeface="Arial" panose="020B0604020202020204" pitchFamily="34" charset="0"/>
                <a:ea typeface="华文隶书" panose="02010800040101010101" pitchFamily="2" charset="-122"/>
                <a:cs typeface="+mn-ea"/>
              </a:rPr>
            </a:fld>
            <a:endParaRPr lang="zh-CN" altLang="en-US" sz="1700" strike="noStrike" noProof="1" dirty="0">
              <a:ea typeface="华文隶书" panose="02010800040101010101" pitchFamily="2" charset="-122"/>
            </a:endParaRPr>
          </a:p>
        </p:txBody>
      </p:sp>
      <p:pic>
        <p:nvPicPr>
          <p:cNvPr id="5125" name="图片 117764" descr="教育社LOGO"/>
          <p:cNvPicPr>
            <a:picLocks noChangeAspect="1"/>
          </p:cNvPicPr>
          <p:nvPr userDrawn="1"/>
        </p:nvPicPr>
        <p:blipFill>
          <a:blip r:embed="rId13"/>
          <a:stretch>
            <a:fillRect/>
          </a:stretch>
        </p:blipFill>
        <p:spPr>
          <a:xfrm>
            <a:off x="10610850" y="333375"/>
            <a:ext cx="1055688" cy="593725"/>
          </a:xfrm>
          <a:prstGeom prst="rect">
            <a:avLst/>
          </a:prstGeom>
          <a:noFill/>
          <a:ln w="9525">
            <a:noFill/>
          </a:ln>
        </p:spPr>
      </p:pic>
      <p:grpSp>
        <p:nvGrpSpPr>
          <p:cNvPr id="2" name="Group 31"/>
          <p:cNvGrpSpPr/>
          <p:nvPr userDrawn="1"/>
        </p:nvGrpSpPr>
        <p:grpSpPr>
          <a:xfrm>
            <a:off x="3697288" y="0"/>
            <a:ext cx="768350" cy="576263"/>
            <a:chOff x="1584" y="2429"/>
            <a:chExt cx="409" cy="409"/>
          </a:xfrm>
        </p:grpSpPr>
        <p:grpSp>
          <p:nvGrpSpPr>
            <p:cNvPr id="5127" name="Group 32"/>
            <p:cNvGrpSpPr/>
            <p:nvPr/>
          </p:nvGrpSpPr>
          <p:grpSpPr>
            <a:xfrm>
              <a:off x="1584" y="2429"/>
              <a:ext cx="408" cy="408"/>
              <a:chOff x="1474" y="2319"/>
              <a:chExt cx="408" cy="408"/>
            </a:xfrm>
          </p:grpSpPr>
          <p:sp>
            <p:nvSpPr>
              <p:cNvPr id="5128" name="AutoShape 33"/>
              <p:cNvSpPr>
                <a:spLocks noChangeArrowheads="1"/>
              </p:cNvSpPr>
              <p:nvPr/>
            </p:nvSpPr>
            <p:spPr bwMode="auto">
              <a:xfrm>
                <a:off x="1474" y="2477"/>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9" name="AutoShape 34"/>
              <p:cNvSpPr>
                <a:spLocks noChangeArrowheads="1"/>
              </p:cNvSpPr>
              <p:nvPr/>
            </p:nvSpPr>
            <p:spPr bwMode="auto">
              <a:xfrm rot="-5400000">
                <a:off x="1464" y="2467"/>
                <a:ext cx="408" cy="91"/>
              </a:xfrm>
              <a:prstGeom prst="roundRect">
                <a:avLst>
                  <a:gd name="adj" fmla="val 50000"/>
                </a:avLst>
              </a:prstGeom>
              <a:solidFill>
                <a:schemeClr val="bg1"/>
              </a:solidFill>
              <a:ln w="9525">
                <a:noFill/>
                <a:round/>
              </a:ln>
            </p:spPr>
            <p:txBody>
              <a:bodyPr vert="eaVert"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30" name="Group 35"/>
            <p:cNvGrpSpPr/>
            <p:nvPr/>
          </p:nvGrpSpPr>
          <p:grpSpPr>
            <a:xfrm rot="2700000">
              <a:off x="1585" y="2430"/>
              <a:ext cx="408" cy="408"/>
              <a:chOff x="1474" y="2319"/>
              <a:chExt cx="408" cy="408"/>
            </a:xfrm>
          </p:grpSpPr>
          <p:sp>
            <p:nvSpPr>
              <p:cNvPr id="5131" name="AutoShape 36"/>
              <p:cNvSpPr/>
              <p:nvPr/>
            </p:nvSpPr>
            <p:spPr>
              <a:xfrm>
                <a:off x="1474" y="2478"/>
                <a:ext cx="408" cy="91"/>
              </a:xfrm>
              <a:prstGeom prst="roundRect">
                <a:avLst>
                  <a:gd name="adj" fmla="val 50000"/>
                </a:avLst>
              </a:prstGeom>
              <a:solidFill>
                <a:schemeClr val="bg1"/>
              </a:solidFill>
              <a:ln w="9525">
                <a:noFill/>
              </a:ln>
            </p:spPr>
            <p:txBody>
              <a:bodyPr rot="10800000" vert="eaVert" wrap="none" lIns="108878" tIns="54439" rIns="108878" bIns="54439" anchor="ctr"/>
              <a:p>
                <a:pPr lvl="0" defTabSz="1089025"/>
                <a:endParaRPr lang="zh-CN" altLang="en-US" sz="2400" dirty="0">
                  <a:latin typeface="Arial" panose="020B0604020202020204" pitchFamily="34" charset="0"/>
                  <a:ea typeface="宋体" panose="02010600030101010101" pitchFamily="2" charset="-122"/>
                </a:endParaRPr>
              </a:p>
            </p:txBody>
          </p:sp>
          <p:sp>
            <p:nvSpPr>
              <p:cNvPr id="5132" name="AutoShape 37"/>
              <p:cNvSpPr>
                <a:spLocks noChangeArrowheads="1"/>
              </p:cNvSpPr>
              <p:nvPr/>
            </p:nvSpPr>
            <p:spPr bwMode="auto">
              <a:xfrm rot="-5400000">
                <a:off x="1463" y="2467"/>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33" name="Group 38"/>
            <p:cNvGrpSpPr/>
            <p:nvPr/>
          </p:nvGrpSpPr>
          <p:grpSpPr>
            <a:xfrm>
              <a:off x="1722" y="2565"/>
              <a:ext cx="133" cy="136"/>
              <a:chOff x="1383" y="2172"/>
              <a:chExt cx="211" cy="215"/>
            </a:xfrm>
          </p:grpSpPr>
          <p:sp>
            <p:nvSpPr>
              <p:cNvPr id="5134" name="Oval 39" descr="球体"/>
              <p:cNvSpPr>
                <a:spLocks noChangeArrowheads="1"/>
              </p:cNvSpPr>
              <p:nvPr/>
            </p:nvSpPr>
            <p:spPr bwMode="auto">
              <a:xfrm>
                <a:off x="1382" y="2176"/>
                <a:ext cx="213" cy="210"/>
              </a:xfrm>
              <a:prstGeom prst="ellipse">
                <a:avLst/>
              </a:prstGeom>
              <a:pattFill prst="sphere">
                <a:fgClr>
                  <a:schemeClr val="folHlink"/>
                </a:fgClr>
                <a:bgClr>
                  <a:srgbClr val="FFFF00"/>
                </a:bgClr>
              </a:pattFill>
              <a:ln w="9525">
                <a:noFill/>
                <a:round/>
              </a:ln>
              <a:effectLst>
                <a:outerShdw dist="28398" dir="3806097" algn="ctr" rotWithShape="0">
                  <a:schemeClr val="bg2">
                    <a:alpha val="50000"/>
                  </a:schemeClr>
                </a:outerShdw>
              </a:effectLst>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35" name="Oval 40"/>
              <p:cNvSpPr>
                <a:spLocks noChangeArrowheads="1"/>
              </p:cNvSpPr>
              <p:nvPr/>
            </p:nvSpPr>
            <p:spPr bwMode="auto">
              <a:xfrm>
                <a:off x="1382" y="2173"/>
                <a:ext cx="213" cy="210"/>
              </a:xfrm>
              <a:prstGeom prst="ellipse">
                <a:avLst/>
              </a:prstGeom>
              <a:gradFill rotWithShape="0">
                <a:gsLst>
                  <a:gs pos="0">
                    <a:schemeClr val="folHlink">
                      <a:alpha val="70000"/>
                    </a:schemeClr>
                  </a:gs>
                  <a:gs pos="100000">
                    <a:srgbClr val="FFFF00">
                      <a:alpha val="7000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5136" name="矩形 117775"/>
          <p:cNvSpPr>
            <a:spLocks noTextEdit="1"/>
          </p:cNvSpPr>
          <p:nvPr userDrawn="1"/>
        </p:nvSpPr>
        <p:spPr>
          <a:xfrm>
            <a:off x="1968500" y="252413"/>
            <a:ext cx="2593975" cy="504825"/>
          </a:xfrm>
          <a:prstGeom prst="rect">
            <a:avLst/>
          </a:prstGeom>
        </p:spPr>
        <p:txBody>
          <a:bodyPr wrap="none" fromWordArt="1">
            <a:prstTxWarp prst="textPlain">
              <a:avLst>
                <a:gd name="adj" fmla="val 50000"/>
              </a:avLst>
            </a:prstTxWarp>
            <a:normAutofit/>
          </a:bodyPr>
          <a:p>
            <a:pPr algn="ctr"/>
            <a:r>
              <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思想品德</a:t>
            </a:r>
            <a:endPar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endParaRPr>
          </a:p>
        </p:txBody>
      </p:sp>
      <p:grpSp>
        <p:nvGrpSpPr>
          <p:cNvPr id="6" name="Group 163"/>
          <p:cNvGrpSpPr/>
          <p:nvPr userDrawn="1"/>
        </p:nvGrpSpPr>
        <p:grpSpPr>
          <a:xfrm>
            <a:off x="6578600" y="-53975"/>
            <a:ext cx="768350" cy="603250"/>
            <a:chOff x="4785" y="663"/>
            <a:chExt cx="363" cy="380"/>
          </a:xfrm>
        </p:grpSpPr>
        <p:sp>
          <p:nvSpPr>
            <p:cNvPr id="5138" name="Oval 164"/>
            <p:cNvSpPr>
              <a:spLocks noChangeArrowheads="1"/>
            </p:cNvSpPr>
            <p:nvPr/>
          </p:nvSpPr>
          <p:spPr bwMode="auto">
            <a:xfrm>
              <a:off x="4785" y="663"/>
              <a:ext cx="363" cy="363"/>
            </a:xfrm>
            <a:prstGeom prst="ellipse">
              <a:avLst/>
            </a:prstGeom>
            <a:gradFill rotWithShape="1">
              <a:gsLst>
                <a:gs pos="0">
                  <a:srgbClr val="6F6F6F">
                    <a:alpha val="0"/>
                  </a:srgbClr>
                </a:gs>
                <a:gs pos="100000">
                  <a:srgbClr val="F0F0F0"/>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39" name="AutoShape 165"/>
            <p:cNvSpPr>
              <a:spLocks noChangeArrowheads="1"/>
            </p:cNvSpPr>
            <p:nvPr/>
          </p:nvSpPr>
          <p:spPr bwMode="auto">
            <a:xfrm rot="902056">
              <a:off x="4798" y="679"/>
              <a:ext cx="92" cy="251"/>
            </a:xfrm>
            <a:prstGeom prst="moon">
              <a:avLst>
                <a:gd name="adj" fmla="val 28949"/>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40" name="AutoShape 166"/>
            <p:cNvSpPr>
              <a:spLocks noChangeArrowheads="1"/>
            </p:cNvSpPr>
            <p:nvPr/>
          </p:nvSpPr>
          <p:spPr bwMode="auto">
            <a:xfrm rot="1532980" flipH="1">
              <a:off x="5046" y="769"/>
              <a:ext cx="91" cy="274"/>
            </a:xfrm>
            <a:prstGeom prst="moon">
              <a:avLst>
                <a:gd name="adj" fmla="val 25792"/>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41" name="Oval 167"/>
            <p:cNvSpPr>
              <a:spLocks noChangeArrowheads="1"/>
            </p:cNvSpPr>
            <p:nvPr/>
          </p:nvSpPr>
          <p:spPr bwMode="auto">
            <a:xfrm rot="902056">
              <a:off x="4789" y="746"/>
              <a:ext cx="137" cy="136"/>
            </a:xfrm>
            <a:prstGeom prst="ellipse">
              <a:avLst/>
            </a:prstGeom>
            <a:gradFill rotWithShape="1">
              <a:gsLst>
                <a:gs pos="0">
                  <a:schemeClr val="bg1"/>
                </a:gs>
                <a:gs pos="100000">
                  <a:srgbClr val="767676">
                    <a:alpha val="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7" name="Group 276"/>
          <p:cNvGrpSpPr/>
          <p:nvPr userDrawn="1"/>
        </p:nvGrpSpPr>
        <p:grpSpPr>
          <a:xfrm>
            <a:off x="239713" y="1125538"/>
            <a:ext cx="1008062" cy="755650"/>
            <a:chOff x="2" y="2"/>
            <a:chExt cx="476" cy="476"/>
          </a:xfrm>
        </p:grpSpPr>
        <p:sp>
          <p:nvSpPr>
            <p:cNvPr id="5143" name="AutoShape 277"/>
            <p:cNvSpPr>
              <a:spLocks noChangeArrowheads="1"/>
            </p:cNvSpPr>
            <p:nvPr/>
          </p:nvSpPr>
          <p:spPr bwMode="auto">
            <a:xfrm>
              <a:off x="2" y="2"/>
              <a:ext cx="476" cy="476"/>
            </a:xfrm>
            <a:prstGeom prst="star4">
              <a:avLst>
                <a:gd name="adj" fmla="val 12500"/>
              </a:avLst>
            </a:prstGeom>
            <a:gradFill rotWithShape="1">
              <a:gsLst>
                <a:gs pos="0">
                  <a:schemeClr val="bg1"/>
                </a:gs>
                <a:gs pos="100000">
                  <a:srgbClr val="767676">
                    <a:alpha val="0"/>
                  </a:srgbClr>
                </a:gs>
              </a:gsLst>
              <a:path path="shape">
                <a:fillToRect l="50000" t="50000" r="50000" b="50000"/>
              </a:path>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44" name="AutoShape 278"/>
            <p:cNvSpPr>
              <a:spLocks noChangeAspect="1"/>
            </p:cNvSpPr>
            <p:nvPr/>
          </p:nvSpPr>
          <p:spPr>
            <a:xfrm rot="2700000">
              <a:off x="98" y="98"/>
              <a:ext cx="286" cy="286"/>
            </a:xfrm>
            <a:prstGeom prst="star4">
              <a:avLst>
                <a:gd name="adj" fmla="val 12500"/>
              </a:avLst>
            </a:prstGeom>
            <a:gradFill rotWithShape="1">
              <a:gsLst>
                <a:gs pos="0">
                  <a:schemeClr val="bg1"/>
                </a:gs>
                <a:gs pos="100000">
                  <a:srgbClr val="767676">
                    <a:alpha val="0"/>
                  </a:srgbClr>
                </a:gs>
              </a:gsLst>
              <a:path path="shape">
                <a:fillToRect l="50000" t="50000" r="50000" b="50000"/>
              </a:path>
              <a:tileRect/>
            </a:gradFill>
            <a:ln w="9525">
              <a:noFill/>
            </a:ln>
          </p:spPr>
          <p:txBody>
            <a:bodyPr rot="10800000" vert="eaVert" wrap="none" lIns="108878" tIns="54439" rIns="108878" bIns="54439" anchor="ctr"/>
            <a:p>
              <a:pPr lvl="0" defTabSz="1089025"/>
              <a:endParaRPr lang="zh-CN" altLang="en-US" sz="2400" dirty="0">
                <a:latin typeface="Arial" panose="020B0604020202020204" pitchFamily="34" charset="0"/>
                <a:ea typeface="宋体" panose="02010600030101010101" pitchFamily="2" charset="-122"/>
              </a:endParaRPr>
            </a:p>
          </p:txBody>
        </p:sp>
        <p:sp>
          <p:nvSpPr>
            <p:cNvPr id="5145" name="Oval 279"/>
            <p:cNvSpPr>
              <a:spLocks noChangeArrowheads="1"/>
            </p:cNvSpPr>
            <p:nvPr/>
          </p:nvSpPr>
          <p:spPr bwMode="auto">
            <a:xfrm>
              <a:off x="149" y="149"/>
              <a:ext cx="182" cy="182"/>
            </a:xfrm>
            <a:prstGeom prst="ellipse">
              <a:avLst/>
            </a:prstGeom>
            <a:gradFill rotWithShape="1">
              <a:gsLst>
                <a:gs pos="0">
                  <a:srgbClr val="000000">
                    <a:alpha val="0"/>
                  </a:srgbClr>
                </a:gs>
                <a:gs pos="100000">
                  <a:schemeClr val="bg1">
                    <a:alpha val="20000"/>
                  </a:scheme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5000" fill="hold"/>
                                        <p:tgtEl>
                                          <p:spTgt spid="6"/>
                                        </p:tgtEl>
                                        <p:attrNameLst>
                                          <p:attrName>r</p:attrName>
                                        </p:attrNameLst>
                                      </p:cBhvr>
                                    </p:animRot>
                                  </p:childTnLst>
                                </p:cTn>
                              </p:par>
                              <p:par>
                                <p:cTn id="9" presetID="6" presetClass="emph" presetSubtype="0" fill="hold" nodeType="withEffect">
                                  <p:stCondLst>
                                    <p:cond delay="0"/>
                                  </p:stCondLst>
                                  <p:childTnLst>
                                    <p:animScale>
                                      <p:cBhvr>
                                        <p:cTn id="10" dur="5000" fill="hold"/>
                                        <p:tgtEl>
                                          <p:spTgt spid="6"/>
                                        </p:tgtEl>
                                      </p:cBhvr>
                                      <p:by x="120000" y="120000"/>
                                    </p:animScale>
                                  </p:childTnLst>
                                </p:cTn>
                              </p:par>
                              <p:par>
                                <p:cTn id="11" presetID="6" presetClass="emph" presetSubtype="0" fill="hold" nodeType="withEffect">
                                  <p:stCondLst>
                                    <p:cond delay="0"/>
                                  </p:stCondLst>
                                  <p:childTnLst>
                                    <p:animScale>
                                      <p:cBhvr>
                                        <p:cTn id="12" dur="3000" fill="hold"/>
                                        <p:tgtEl>
                                          <p:spTgt spid="7"/>
                                        </p:tgtEl>
                                      </p:cBhvr>
                                      <p:by x="150000" y="150000"/>
                                    </p:animScale>
                                  </p:childTnLst>
                                </p:cTn>
                              </p:par>
                              <p:par>
                                <p:cTn id="13" presetID="26" presetClass="emph" presetSubtype="0" fill="hold" nodeType="withEffect">
                                  <p:stCondLst>
                                    <p:cond delay="0"/>
                                  </p:stCondLst>
                                  <p:childTnLst>
                                    <p:animEffect transition="out" filter="fade">
                                      <p:cBhvr>
                                        <p:cTn id="14" dur="3000" tmFilter="0, 0; .2, .5; .8, .5; 1, 0"/>
                                        <p:tgtEl>
                                          <p:spTgt spid="7"/>
                                        </p:tgtEl>
                                      </p:cBhvr>
                                    </p:animEffect>
                                    <p:animScale>
                                      <p:cBhvr>
                                        <p:cTn id="15" dur="1500" autoRev="1" fill="hold"/>
                                        <p:tgtEl>
                                          <p:spTgt spid="7"/>
                                        </p:tgtEl>
                                      </p:cBhvr>
                                      <p:by x="105000" y="105000"/>
                                    </p:animScale>
                                  </p:childTnLst>
                                </p:cTn>
                              </p:par>
                              <p:par>
                                <p:cTn id="16" presetID="8" presetClass="emph" presetSubtype="0" fill="hold" nodeType="withEffect">
                                  <p:stCondLst>
                                    <p:cond delay="0"/>
                                  </p:stCondLst>
                                  <p:childTnLst>
                                    <p:animRot by="21600000">
                                      <p:cBhvr>
                                        <p:cTn id="17"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8194" name="Rectangle 4"/>
          <p:cNvSpPr>
            <a:spLocks noGrp="1"/>
          </p:cNvSpPr>
          <p:nvPr>
            <p:ph type="dt" sz="half"/>
          </p:nvPr>
        </p:nvSpPr>
        <p:spPr>
          <a:xfrm>
            <a:off x="609600" y="6246813"/>
            <a:ext cx="2846388" cy="476250"/>
          </a:xfrm>
          <a:prstGeom prst="rect">
            <a:avLst/>
          </a:prstGeom>
          <a:noFill/>
          <a:ln w="9525">
            <a:noFill/>
            <a:miter/>
          </a:ln>
        </p:spPr>
        <p:txBody>
          <a:bodyPr lIns="108878" tIns="54439" rIns="108878" bIns="54439"/>
          <a:p>
            <a:pPr lvl="0" eaLnBrk="1" fontAlgn="base" hangingPunct="1"/>
            <a:endParaRPr lang="en-US" altLang="zh-CN" sz="1700" strike="noStrike" noProof="1" dirty="0"/>
          </a:p>
        </p:txBody>
      </p:sp>
      <p:sp>
        <p:nvSpPr>
          <p:cNvPr id="8195" name="Rectangle 5"/>
          <p:cNvSpPr>
            <a:spLocks noGrp="1"/>
          </p:cNvSpPr>
          <p:nvPr>
            <p:ph type="ftr" sz="quarter"/>
          </p:nvPr>
        </p:nvSpPr>
        <p:spPr>
          <a:xfrm>
            <a:off x="4167188" y="6246813"/>
            <a:ext cx="3860800" cy="476250"/>
          </a:xfrm>
          <a:prstGeom prst="rect">
            <a:avLst/>
          </a:prstGeom>
          <a:noFill/>
          <a:ln w="9525">
            <a:noFill/>
            <a:miter/>
          </a:ln>
        </p:spPr>
        <p:txBody>
          <a:bodyPr lIns="108878" tIns="54439" rIns="108878" bIns="54439"/>
          <a:p>
            <a:pPr lvl="0" algn="ctr" eaLnBrk="1" fontAlgn="base" hangingPunct="1"/>
            <a:endParaRPr lang="en-US" altLang="zh-CN" sz="1700" strike="noStrike" noProof="1" dirty="0"/>
          </a:p>
        </p:txBody>
      </p:sp>
      <p:sp>
        <p:nvSpPr>
          <p:cNvPr id="8196" name="Rectangle 6"/>
          <p:cNvSpPr>
            <a:spLocks noGrp="1"/>
          </p:cNvSpPr>
          <p:nvPr>
            <p:ph type="sldNum" sz="quarter"/>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lvl="0" algn="r" eaLnBrk="1" fontAlgn="base" hangingPunct="1"/>
            <a:fld id="{9A0DB2DC-4C9A-4742-B13C-FB6460FD3503}" type="slidenum">
              <a:rPr lang="zh-CN" altLang="en-US" sz="1700" strike="noStrike" noProof="1" dirty="0">
                <a:latin typeface="Arial" panose="020B0604020202020204" pitchFamily="34" charset="0"/>
                <a:ea typeface="华文隶书" panose="02010800040101010101" pitchFamily="2" charset="-122"/>
                <a:cs typeface="+mn-ea"/>
              </a:rPr>
            </a:fld>
            <a:endParaRPr lang="zh-CN" altLang="en-US" sz="1700" strike="noStrike" noProof="1" dirty="0">
              <a:ea typeface="华文隶书" panose="02010800040101010101" pitchFamily="2" charset="-122"/>
            </a:endParaRPr>
          </a:p>
        </p:txBody>
      </p:sp>
      <p:pic>
        <p:nvPicPr>
          <p:cNvPr id="6149" name="图片 117764" descr="教育社LOGO"/>
          <p:cNvPicPr>
            <a:picLocks noChangeAspect="1"/>
          </p:cNvPicPr>
          <p:nvPr userDrawn="1"/>
        </p:nvPicPr>
        <p:blipFill>
          <a:blip r:embed="rId13"/>
          <a:stretch>
            <a:fillRect/>
          </a:stretch>
        </p:blipFill>
        <p:spPr>
          <a:xfrm>
            <a:off x="10610850" y="333375"/>
            <a:ext cx="1055688" cy="593725"/>
          </a:xfrm>
          <a:prstGeom prst="rect">
            <a:avLst/>
          </a:prstGeom>
          <a:noFill/>
          <a:ln w="9525">
            <a:noFill/>
          </a:ln>
        </p:spPr>
      </p:pic>
      <p:grpSp>
        <p:nvGrpSpPr>
          <p:cNvPr id="2" name="Group 31"/>
          <p:cNvGrpSpPr/>
          <p:nvPr userDrawn="1"/>
        </p:nvGrpSpPr>
        <p:grpSpPr>
          <a:xfrm>
            <a:off x="3697288" y="0"/>
            <a:ext cx="768350" cy="576263"/>
            <a:chOff x="1584" y="2429"/>
            <a:chExt cx="409" cy="409"/>
          </a:xfrm>
        </p:grpSpPr>
        <p:grpSp>
          <p:nvGrpSpPr>
            <p:cNvPr id="6151" name="Group 32"/>
            <p:cNvGrpSpPr/>
            <p:nvPr/>
          </p:nvGrpSpPr>
          <p:grpSpPr>
            <a:xfrm>
              <a:off x="1584" y="2429"/>
              <a:ext cx="408" cy="408"/>
              <a:chOff x="1474" y="2319"/>
              <a:chExt cx="408" cy="408"/>
            </a:xfrm>
          </p:grpSpPr>
          <p:sp>
            <p:nvSpPr>
              <p:cNvPr id="6152" name="AutoShape 33"/>
              <p:cNvSpPr>
                <a:spLocks noChangeArrowheads="1"/>
              </p:cNvSpPr>
              <p:nvPr/>
            </p:nvSpPr>
            <p:spPr bwMode="auto">
              <a:xfrm>
                <a:off x="1474" y="2477"/>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53" name="AutoShape 34"/>
              <p:cNvSpPr>
                <a:spLocks noChangeArrowheads="1"/>
              </p:cNvSpPr>
              <p:nvPr/>
            </p:nvSpPr>
            <p:spPr bwMode="auto">
              <a:xfrm rot="-5400000">
                <a:off x="1464" y="2467"/>
                <a:ext cx="408" cy="91"/>
              </a:xfrm>
              <a:prstGeom prst="roundRect">
                <a:avLst>
                  <a:gd name="adj" fmla="val 50000"/>
                </a:avLst>
              </a:prstGeom>
              <a:solidFill>
                <a:schemeClr val="bg1"/>
              </a:solidFill>
              <a:ln w="9525">
                <a:noFill/>
                <a:round/>
              </a:ln>
            </p:spPr>
            <p:txBody>
              <a:bodyPr vert="eaVert"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6154" name="Group 35"/>
            <p:cNvGrpSpPr/>
            <p:nvPr/>
          </p:nvGrpSpPr>
          <p:grpSpPr>
            <a:xfrm rot="2700000">
              <a:off x="1585" y="2430"/>
              <a:ext cx="408" cy="408"/>
              <a:chOff x="1474" y="2319"/>
              <a:chExt cx="408" cy="408"/>
            </a:xfrm>
          </p:grpSpPr>
          <p:sp>
            <p:nvSpPr>
              <p:cNvPr id="6155" name="AutoShape 36"/>
              <p:cNvSpPr/>
              <p:nvPr/>
            </p:nvSpPr>
            <p:spPr>
              <a:xfrm>
                <a:off x="1474" y="2478"/>
                <a:ext cx="408" cy="91"/>
              </a:xfrm>
              <a:prstGeom prst="roundRect">
                <a:avLst>
                  <a:gd name="adj" fmla="val 50000"/>
                </a:avLst>
              </a:prstGeom>
              <a:solidFill>
                <a:schemeClr val="bg1"/>
              </a:solidFill>
              <a:ln w="9525">
                <a:noFill/>
              </a:ln>
            </p:spPr>
            <p:txBody>
              <a:bodyPr rot="10800000" vert="eaVert" wrap="none" lIns="108878" tIns="54439" rIns="108878" bIns="54439" anchor="ctr"/>
              <a:p>
                <a:pPr lvl="0" defTabSz="1089025"/>
                <a:endParaRPr lang="zh-CN" altLang="en-US" sz="2400" dirty="0">
                  <a:latin typeface="Arial" panose="020B0604020202020204" pitchFamily="34" charset="0"/>
                  <a:ea typeface="宋体" panose="02010600030101010101" pitchFamily="2" charset="-122"/>
                </a:endParaRPr>
              </a:p>
            </p:txBody>
          </p:sp>
          <p:sp>
            <p:nvSpPr>
              <p:cNvPr id="6156" name="AutoShape 37"/>
              <p:cNvSpPr>
                <a:spLocks noChangeArrowheads="1"/>
              </p:cNvSpPr>
              <p:nvPr/>
            </p:nvSpPr>
            <p:spPr bwMode="auto">
              <a:xfrm rot="-5400000">
                <a:off x="1463" y="2467"/>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6157" name="Group 38"/>
            <p:cNvGrpSpPr/>
            <p:nvPr/>
          </p:nvGrpSpPr>
          <p:grpSpPr>
            <a:xfrm>
              <a:off x="1722" y="2565"/>
              <a:ext cx="133" cy="136"/>
              <a:chOff x="1383" y="2172"/>
              <a:chExt cx="211" cy="215"/>
            </a:xfrm>
          </p:grpSpPr>
          <p:sp>
            <p:nvSpPr>
              <p:cNvPr id="6158" name="Oval 39" descr="球体"/>
              <p:cNvSpPr>
                <a:spLocks noChangeArrowheads="1"/>
              </p:cNvSpPr>
              <p:nvPr/>
            </p:nvSpPr>
            <p:spPr bwMode="auto">
              <a:xfrm>
                <a:off x="1382" y="2176"/>
                <a:ext cx="213" cy="210"/>
              </a:xfrm>
              <a:prstGeom prst="ellipse">
                <a:avLst/>
              </a:prstGeom>
              <a:pattFill prst="sphere">
                <a:fgClr>
                  <a:schemeClr val="folHlink"/>
                </a:fgClr>
                <a:bgClr>
                  <a:srgbClr val="FFFF00"/>
                </a:bgClr>
              </a:pattFill>
              <a:ln w="9525">
                <a:noFill/>
                <a:round/>
              </a:ln>
              <a:effectLst>
                <a:outerShdw dist="28398" dir="3806097" algn="ctr" rotWithShape="0">
                  <a:schemeClr val="bg2">
                    <a:alpha val="50000"/>
                  </a:schemeClr>
                </a:outerShdw>
              </a:effectLst>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59" name="Oval 40"/>
              <p:cNvSpPr>
                <a:spLocks noChangeArrowheads="1"/>
              </p:cNvSpPr>
              <p:nvPr/>
            </p:nvSpPr>
            <p:spPr bwMode="auto">
              <a:xfrm>
                <a:off x="1382" y="2173"/>
                <a:ext cx="213" cy="210"/>
              </a:xfrm>
              <a:prstGeom prst="ellipse">
                <a:avLst/>
              </a:prstGeom>
              <a:gradFill rotWithShape="0">
                <a:gsLst>
                  <a:gs pos="0">
                    <a:schemeClr val="folHlink">
                      <a:alpha val="70000"/>
                    </a:schemeClr>
                  </a:gs>
                  <a:gs pos="100000">
                    <a:srgbClr val="FFFF00">
                      <a:alpha val="7000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6160" name="矩形 117775"/>
          <p:cNvSpPr>
            <a:spLocks noTextEdit="1"/>
          </p:cNvSpPr>
          <p:nvPr userDrawn="1"/>
        </p:nvSpPr>
        <p:spPr>
          <a:xfrm>
            <a:off x="1968500" y="252413"/>
            <a:ext cx="2593975" cy="504825"/>
          </a:xfrm>
          <a:prstGeom prst="rect">
            <a:avLst/>
          </a:prstGeom>
        </p:spPr>
        <p:txBody>
          <a:bodyPr wrap="none" fromWordArt="1">
            <a:prstTxWarp prst="textPlain">
              <a:avLst>
                <a:gd name="adj" fmla="val 50000"/>
              </a:avLst>
            </a:prstTxWarp>
            <a:normAutofit/>
          </a:bodyPr>
          <a:p>
            <a:pPr algn="ctr"/>
            <a:r>
              <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思想品德</a:t>
            </a:r>
            <a:endPar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endParaRPr>
          </a:p>
        </p:txBody>
      </p:sp>
      <p:grpSp>
        <p:nvGrpSpPr>
          <p:cNvPr id="6" name="Group 163"/>
          <p:cNvGrpSpPr/>
          <p:nvPr userDrawn="1"/>
        </p:nvGrpSpPr>
        <p:grpSpPr>
          <a:xfrm>
            <a:off x="6578600" y="-53975"/>
            <a:ext cx="768350" cy="603250"/>
            <a:chOff x="4785" y="663"/>
            <a:chExt cx="363" cy="380"/>
          </a:xfrm>
        </p:grpSpPr>
        <p:sp>
          <p:nvSpPr>
            <p:cNvPr id="6162" name="Oval 164"/>
            <p:cNvSpPr>
              <a:spLocks noChangeArrowheads="1"/>
            </p:cNvSpPr>
            <p:nvPr/>
          </p:nvSpPr>
          <p:spPr bwMode="auto">
            <a:xfrm>
              <a:off x="4785" y="663"/>
              <a:ext cx="363" cy="363"/>
            </a:xfrm>
            <a:prstGeom prst="ellipse">
              <a:avLst/>
            </a:prstGeom>
            <a:gradFill rotWithShape="1">
              <a:gsLst>
                <a:gs pos="0">
                  <a:srgbClr val="6F6F6F">
                    <a:alpha val="0"/>
                  </a:srgbClr>
                </a:gs>
                <a:gs pos="100000">
                  <a:srgbClr val="F0F0F0"/>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63" name="AutoShape 165"/>
            <p:cNvSpPr>
              <a:spLocks noChangeArrowheads="1"/>
            </p:cNvSpPr>
            <p:nvPr/>
          </p:nvSpPr>
          <p:spPr bwMode="auto">
            <a:xfrm rot="902056">
              <a:off x="4798" y="679"/>
              <a:ext cx="92" cy="251"/>
            </a:xfrm>
            <a:prstGeom prst="moon">
              <a:avLst>
                <a:gd name="adj" fmla="val 28949"/>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64" name="AutoShape 166"/>
            <p:cNvSpPr>
              <a:spLocks noChangeArrowheads="1"/>
            </p:cNvSpPr>
            <p:nvPr/>
          </p:nvSpPr>
          <p:spPr bwMode="auto">
            <a:xfrm rot="1532980" flipH="1">
              <a:off x="5046" y="769"/>
              <a:ext cx="91" cy="274"/>
            </a:xfrm>
            <a:prstGeom prst="moon">
              <a:avLst>
                <a:gd name="adj" fmla="val 25792"/>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65" name="Oval 167"/>
            <p:cNvSpPr>
              <a:spLocks noChangeArrowheads="1"/>
            </p:cNvSpPr>
            <p:nvPr/>
          </p:nvSpPr>
          <p:spPr bwMode="auto">
            <a:xfrm rot="902056">
              <a:off x="4789" y="746"/>
              <a:ext cx="137" cy="136"/>
            </a:xfrm>
            <a:prstGeom prst="ellipse">
              <a:avLst/>
            </a:prstGeom>
            <a:gradFill rotWithShape="1">
              <a:gsLst>
                <a:gs pos="0">
                  <a:schemeClr val="bg1"/>
                </a:gs>
                <a:gs pos="100000">
                  <a:srgbClr val="767676">
                    <a:alpha val="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7" name="Group 276"/>
          <p:cNvGrpSpPr/>
          <p:nvPr userDrawn="1"/>
        </p:nvGrpSpPr>
        <p:grpSpPr>
          <a:xfrm>
            <a:off x="239713" y="1125538"/>
            <a:ext cx="1008062" cy="755650"/>
            <a:chOff x="2" y="2"/>
            <a:chExt cx="476" cy="476"/>
          </a:xfrm>
        </p:grpSpPr>
        <p:sp>
          <p:nvSpPr>
            <p:cNvPr id="6167" name="AutoShape 277"/>
            <p:cNvSpPr>
              <a:spLocks noChangeArrowheads="1"/>
            </p:cNvSpPr>
            <p:nvPr/>
          </p:nvSpPr>
          <p:spPr bwMode="auto">
            <a:xfrm>
              <a:off x="2" y="2"/>
              <a:ext cx="476" cy="476"/>
            </a:xfrm>
            <a:prstGeom prst="star4">
              <a:avLst>
                <a:gd name="adj" fmla="val 12500"/>
              </a:avLst>
            </a:prstGeom>
            <a:gradFill rotWithShape="1">
              <a:gsLst>
                <a:gs pos="0">
                  <a:schemeClr val="bg1"/>
                </a:gs>
                <a:gs pos="100000">
                  <a:srgbClr val="767676">
                    <a:alpha val="0"/>
                  </a:srgbClr>
                </a:gs>
              </a:gsLst>
              <a:path path="shape">
                <a:fillToRect l="50000" t="50000" r="50000" b="50000"/>
              </a:path>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68" name="AutoShape 278"/>
            <p:cNvSpPr>
              <a:spLocks noChangeAspect="1"/>
            </p:cNvSpPr>
            <p:nvPr/>
          </p:nvSpPr>
          <p:spPr>
            <a:xfrm rot="2700000">
              <a:off x="98" y="98"/>
              <a:ext cx="286" cy="286"/>
            </a:xfrm>
            <a:prstGeom prst="star4">
              <a:avLst>
                <a:gd name="adj" fmla="val 12500"/>
              </a:avLst>
            </a:prstGeom>
            <a:gradFill rotWithShape="1">
              <a:gsLst>
                <a:gs pos="0">
                  <a:schemeClr val="bg1"/>
                </a:gs>
                <a:gs pos="100000">
                  <a:srgbClr val="767676">
                    <a:alpha val="0"/>
                  </a:srgbClr>
                </a:gs>
              </a:gsLst>
              <a:path path="shape">
                <a:fillToRect l="50000" t="50000" r="50000" b="50000"/>
              </a:path>
              <a:tileRect/>
            </a:gradFill>
            <a:ln w="9525">
              <a:noFill/>
            </a:ln>
          </p:spPr>
          <p:txBody>
            <a:bodyPr rot="10800000" vert="eaVert" wrap="none" lIns="108878" tIns="54439" rIns="108878" bIns="54439" anchor="ctr"/>
            <a:p>
              <a:pPr lvl="0" defTabSz="1089025"/>
              <a:endParaRPr lang="zh-CN" altLang="en-US" sz="2400" dirty="0">
                <a:latin typeface="Arial" panose="020B0604020202020204" pitchFamily="34" charset="0"/>
                <a:ea typeface="宋体" panose="02010600030101010101" pitchFamily="2" charset="-122"/>
              </a:endParaRPr>
            </a:p>
          </p:txBody>
        </p:sp>
        <p:sp>
          <p:nvSpPr>
            <p:cNvPr id="6169" name="Oval 279"/>
            <p:cNvSpPr>
              <a:spLocks noChangeArrowheads="1"/>
            </p:cNvSpPr>
            <p:nvPr/>
          </p:nvSpPr>
          <p:spPr bwMode="auto">
            <a:xfrm>
              <a:off x="149" y="149"/>
              <a:ext cx="182" cy="182"/>
            </a:xfrm>
            <a:prstGeom prst="ellipse">
              <a:avLst/>
            </a:prstGeom>
            <a:gradFill rotWithShape="1">
              <a:gsLst>
                <a:gs pos="0">
                  <a:srgbClr val="000000">
                    <a:alpha val="0"/>
                  </a:srgbClr>
                </a:gs>
                <a:gs pos="100000">
                  <a:schemeClr val="bg1">
                    <a:alpha val="20000"/>
                  </a:scheme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5000" fill="hold"/>
                                        <p:tgtEl>
                                          <p:spTgt spid="6"/>
                                        </p:tgtEl>
                                        <p:attrNameLst>
                                          <p:attrName>r</p:attrName>
                                        </p:attrNameLst>
                                      </p:cBhvr>
                                    </p:animRot>
                                  </p:childTnLst>
                                </p:cTn>
                              </p:par>
                              <p:par>
                                <p:cTn id="9" presetID="6" presetClass="emph" presetSubtype="0" fill="hold" nodeType="withEffect">
                                  <p:stCondLst>
                                    <p:cond delay="0"/>
                                  </p:stCondLst>
                                  <p:childTnLst>
                                    <p:animScale>
                                      <p:cBhvr>
                                        <p:cTn id="10" dur="5000" fill="hold"/>
                                        <p:tgtEl>
                                          <p:spTgt spid="6"/>
                                        </p:tgtEl>
                                      </p:cBhvr>
                                      <p:by x="120000" y="120000"/>
                                    </p:animScale>
                                  </p:childTnLst>
                                </p:cTn>
                              </p:par>
                              <p:par>
                                <p:cTn id="11" presetID="6" presetClass="emph" presetSubtype="0" fill="hold" nodeType="withEffect">
                                  <p:stCondLst>
                                    <p:cond delay="0"/>
                                  </p:stCondLst>
                                  <p:childTnLst>
                                    <p:animScale>
                                      <p:cBhvr>
                                        <p:cTn id="12" dur="3000" fill="hold"/>
                                        <p:tgtEl>
                                          <p:spTgt spid="7"/>
                                        </p:tgtEl>
                                      </p:cBhvr>
                                      <p:by x="150000" y="150000"/>
                                    </p:animScale>
                                  </p:childTnLst>
                                </p:cTn>
                              </p:par>
                              <p:par>
                                <p:cTn id="13" presetID="26" presetClass="emph" presetSubtype="0" fill="hold" nodeType="withEffect">
                                  <p:stCondLst>
                                    <p:cond delay="0"/>
                                  </p:stCondLst>
                                  <p:childTnLst>
                                    <p:animEffect transition="out" filter="fade">
                                      <p:cBhvr>
                                        <p:cTn id="14" dur="3000" tmFilter="0, 0; .2, .5; .8, .5; 1, 0"/>
                                        <p:tgtEl>
                                          <p:spTgt spid="7"/>
                                        </p:tgtEl>
                                      </p:cBhvr>
                                    </p:animEffect>
                                    <p:animScale>
                                      <p:cBhvr>
                                        <p:cTn id="15" dur="1500" autoRev="1" fill="hold"/>
                                        <p:tgtEl>
                                          <p:spTgt spid="7"/>
                                        </p:tgtEl>
                                      </p:cBhvr>
                                      <p:by x="105000" y="105000"/>
                                    </p:animScale>
                                  </p:childTnLst>
                                </p:cTn>
                              </p:par>
                              <p:par>
                                <p:cTn id="16" presetID="8" presetClass="emph" presetSubtype="0" fill="hold" nodeType="withEffect">
                                  <p:stCondLst>
                                    <p:cond delay="0"/>
                                  </p:stCondLst>
                                  <p:childTnLst>
                                    <p:animRot by="21600000">
                                      <p:cBhvr>
                                        <p:cTn id="17"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0242" name="Rectangle 4"/>
          <p:cNvSpPr>
            <a:spLocks noGrp="1"/>
          </p:cNvSpPr>
          <p:nvPr>
            <p:ph type="dt" sz="half"/>
          </p:nvPr>
        </p:nvSpPr>
        <p:spPr>
          <a:xfrm>
            <a:off x="609600" y="6246813"/>
            <a:ext cx="2846388" cy="476250"/>
          </a:xfrm>
          <a:prstGeom prst="rect">
            <a:avLst/>
          </a:prstGeom>
          <a:noFill/>
          <a:ln w="9525">
            <a:noFill/>
            <a:miter/>
          </a:ln>
        </p:spPr>
        <p:txBody>
          <a:bodyPr lIns="108878" tIns="54439" rIns="108878" bIns="54439"/>
          <a:p>
            <a:pPr lvl="0" eaLnBrk="1" fontAlgn="base" hangingPunct="1"/>
            <a:endParaRPr lang="en-US" altLang="zh-CN" sz="1700" strike="noStrike" noProof="1" dirty="0"/>
          </a:p>
        </p:txBody>
      </p:sp>
      <p:sp>
        <p:nvSpPr>
          <p:cNvPr id="10243" name="Rectangle 5"/>
          <p:cNvSpPr>
            <a:spLocks noGrp="1"/>
          </p:cNvSpPr>
          <p:nvPr>
            <p:ph type="ftr" sz="quarter"/>
          </p:nvPr>
        </p:nvSpPr>
        <p:spPr>
          <a:xfrm>
            <a:off x="4167188" y="6246813"/>
            <a:ext cx="3860800" cy="476250"/>
          </a:xfrm>
          <a:prstGeom prst="rect">
            <a:avLst/>
          </a:prstGeom>
          <a:noFill/>
          <a:ln w="9525">
            <a:noFill/>
            <a:miter/>
          </a:ln>
        </p:spPr>
        <p:txBody>
          <a:bodyPr lIns="108878" tIns="54439" rIns="108878" bIns="54439"/>
          <a:p>
            <a:pPr lvl="0" algn="ctr" eaLnBrk="1" fontAlgn="base" hangingPunct="1"/>
            <a:endParaRPr lang="en-US" altLang="zh-CN" sz="1700" strike="noStrike" noProof="1" dirty="0"/>
          </a:p>
        </p:txBody>
      </p:sp>
      <p:sp>
        <p:nvSpPr>
          <p:cNvPr id="10244" name="Rectangle 6"/>
          <p:cNvSpPr>
            <a:spLocks noGrp="1"/>
          </p:cNvSpPr>
          <p:nvPr>
            <p:ph type="sldNum" sz="quarter"/>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pic>
        <p:nvPicPr>
          <p:cNvPr id="2" name="Picture 5" descr="教育社LOGO"/>
          <p:cNvPicPr>
            <a:picLocks noChangeAspect="1"/>
          </p:cNvPicPr>
          <p:nvPr userDrawn="1"/>
        </p:nvPicPr>
        <p:blipFill>
          <a:blip r:embed="rId13"/>
          <a:stretch>
            <a:fillRect/>
          </a:stretch>
        </p:blipFill>
        <p:spPr>
          <a:xfrm>
            <a:off x="10610850" y="333375"/>
            <a:ext cx="1055688" cy="593725"/>
          </a:xfrm>
          <a:prstGeom prst="rect">
            <a:avLst/>
          </a:prstGeom>
          <a:noFill/>
          <a:ln w="9525">
            <a:noFill/>
          </a:ln>
        </p:spPr>
      </p:pic>
      <p:grpSp>
        <p:nvGrpSpPr>
          <p:cNvPr id="7174" name="Group 31"/>
          <p:cNvGrpSpPr/>
          <p:nvPr userDrawn="1"/>
        </p:nvGrpSpPr>
        <p:grpSpPr>
          <a:xfrm>
            <a:off x="3697288" y="0"/>
            <a:ext cx="768350" cy="576263"/>
            <a:chOff x="1584" y="2429"/>
            <a:chExt cx="409" cy="409"/>
          </a:xfrm>
        </p:grpSpPr>
        <p:grpSp>
          <p:nvGrpSpPr>
            <p:cNvPr id="7175" name="Group 32"/>
            <p:cNvGrpSpPr/>
            <p:nvPr/>
          </p:nvGrpSpPr>
          <p:grpSpPr>
            <a:xfrm>
              <a:off x="1584" y="2429"/>
              <a:ext cx="408" cy="408"/>
              <a:chOff x="1474" y="2319"/>
              <a:chExt cx="408" cy="408"/>
            </a:xfrm>
          </p:grpSpPr>
          <p:sp>
            <p:nvSpPr>
              <p:cNvPr id="7176" name="AutoShape 33"/>
              <p:cNvSpPr>
                <a:spLocks noChangeArrowheads="1"/>
              </p:cNvSpPr>
              <p:nvPr/>
            </p:nvSpPr>
            <p:spPr bwMode="auto">
              <a:xfrm>
                <a:off x="1474" y="2477"/>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77" name="AutoShape 34"/>
              <p:cNvSpPr/>
              <p:nvPr/>
            </p:nvSpPr>
            <p:spPr>
              <a:xfrm rot="-5400000">
                <a:off x="1464" y="2467"/>
                <a:ext cx="408" cy="91"/>
              </a:xfrm>
              <a:prstGeom prst="roundRect">
                <a:avLst>
                  <a:gd name="adj" fmla="val 50000"/>
                </a:avLst>
              </a:prstGeom>
              <a:solidFill>
                <a:schemeClr val="bg1"/>
              </a:solidFill>
              <a:ln w="9525">
                <a:noFill/>
              </a:ln>
            </p:spPr>
            <p:txBody>
              <a:bodyPr rot="10800000" wrap="none" lIns="108878" tIns="54439" rIns="108878" bIns="54439" anchor="ctr"/>
              <a:p>
                <a:pPr lvl="0" defTabSz="1089025"/>
                <a:endParaRPr lang="zh-CN" altLang="en-US" sz="1800" dirty="0">
                  <a:latin typeface="Arial" panose="020B0604020202020204" pitchFamily="34" charset="0"/>
                  <a:ea typeface="宋体" panose="02010600030101010101" pitchFamily="2" charset="-122"/>
                </a:endParaRPr>
              </a:p>
            </p:txBody>
          </p:sp>
        </p:grpSp>
        <p:grpSp>
          <p:nvGrpSpPr>
            <p:cNvPr id="7178" name="Group 35"/>
            <p:cNvGrpSpPr/>
            <p:nvPr/>
          </p:nvGrpSpPr>
          <p:grpSpPr>
            <a:xfrm rot="2700000">
              <a:off x="1585" y="2430"/>
              <a:ext cx="408" cy="408"/>
              <a:chOff x="1474" y="2319"/>
              <a:chExt cx="408" cy="408"/>
            </a:xfrm>
          </p:grpSpPr>
          <p:sp>
            <p:nvSpPr>
              <p:cNvPr id="7179" name="AutoShape 36"/>
              <p:cNvSpPr>
                <a:spLocks noChangeArrowheads="1"/>
              </p:cNvSpPr>
              <p:nvPr/>
            </p:nvSpPr>
            <p:spPr bwMode="auto">
              <a:xfrm>
                <a:off x="1471" y="2480"/>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80" name="AutoShape 37"/>
              <p:cNvSpPr>
                <a:spLocks noChangeArrowheads="1"/>
              </p:cNvSpPr>
              <p:nvPr/>
            </p:nvSpPr>
            <p:spPr bwMode="auto">
              <a:xfrm rot="-5400000">
                <a:off x="1464" y="2468"/>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7181" name="Group 38"/>
            <p:cNvGrpSpPr/>
            <p:nvPr/>
          </p:nvGrpSpPr>
          <p:grpSpPr>
            <a:xfrm>
              <a:off x="1722" y="2565"/>
              <a:ext cx="133" cy="136"/>
              <a:chOff x="1383" y="2172"/>
              <a:chExt cx="211" cy="215"/>
            </a:xfrm>
          </p:grpSpPr>
          <p:sp>
            <p:nvSpPr>
              <p:cNvPr id="7182" name="Oval 39" descr="球体"/>
              <p:cNvSpPr>
                <a:spLocks noChangeArrowheads="1"/>
              </p:cNvSpPr>
              <p:nvPr/>
            </p:nvSpPr>
            <p:spPr bwMode="auto">
              <a:xfrm>
                <a:off x="1379" y="2176"/>
                <a:ext cx="220" cy="207"/>
              </a:xfrm>
              <a:prstGeom prst="ellipse">
                <a:avLst/>
              </a:prstGeom>
              <a:pattFill prst="sphere">
                <a:fgClr>
                  <a:schemeClr val="folHlink"/>
                </a:fgClr>
                <a:bgClr>
                  <a:srgbClr val="FFFF00"/>
                </a:bgClr>
              </a:pattFill>
              <a:ln w="9525">
                <a:noFill/>
                <a:round/>
              </a:ln>
              <a:effectLst>
                <a:outerShdw dist="28398" dir="3806097" algn="ctr" rotWithShape="0">
                  <a:schemeClr val="bg2">
                    <a:alpha val="50000"/>
                  </a:schemeClr>
                </a:outerShdw>
              </a:effectLst>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83" name="Oval 40"/>
              <p:cNvSpPr>
                <a:spLocks noChangeArrowheads="1"/>
              </p:cNvSpPr>
              <p:nvPr/>
            </p:nvSpPr>
            <p:spPr bwMode="auto">
              <a:xfrm>
                <a:off x="1379" y="2174"/>
                <a:ext cx="220" cy="207"/>
              </a:xfrm>
              <a:prstGeom prst="ellipse">
                <a:avLst/>
              </a:prstGeom>
              <a:gradFill rotWithShape="0">
                <a:gsLst>
                  <a:gs pos="0">
                    <a:schemeClr val="folHlink">
                      <a:alpha val="70000"/>
                    </a:schemeClr>
                  </a:gs>
                  <a:gs pos="100000">
                    <a:srgbClr val="FFFF00">
                      <a:alpha val="7000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7184" name="WordArt 16"/>
          <p:cNvSpPr>
            <a:spLocks noTextEdit="1"/>
          </p:cNvSpPr>
          <p:nvPr userDrawn="1"/>
        </p:nvSpPr>
        <p:spPr>
          <a:xfrm>
            <a:off x="1968500" y="252413"/>
            <a:ext cx="2593975" cy="504825"/>
          </a:xfrm>
          <a:prstGeom prst="rect">
            <a:avLst/>
          </a:prstGeom>
        </p:spPr>
        <p:txBody>
          <a:bodyPr wrap="none" fromWordArt="1">
            <a:prstTxWarp prst="textPlain">
              <a:avLst>
                <a:gd name="adj" fmla="val 50000"/>
              </a:avLst>
            </a:prstTxWarp>
            <a:normAutofit/>
          </a:bodyPr>
          <a:p>
            <a:pPr algn="ctr"/>
            <a:r>
              <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思想品德</a:t>
            </a:r>
            <a:endPar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endParaRPr>
          </a:p>
        </p:txBody>
      </p:sp>
      <p:grpSp>
        <p:nvGrpSpPr>
          <p:cNvPr id="7" name="Group 163"/>
          <p:cNvGrpSpPr/>
          <p:nvPr userDrawn="1"/>
        </p:nvGrpSpPr>
        <p:grpSpPr>
          <a:xfrm>
            <a:off x="6578600" y="-53975"/>
            <a:ext cx="768350" cy="603250"/>
            <a:chOff x="4785" y="663"/>
            <a:chExt cx="363" cy="380"/>
          </a:xfrm>
        </p:grpSpPr>
        <p:sp>
          <p:nvSpPr>
            <p:cNvPr id="7186" name="Oval 164"/>
            <p:cNvSpPr>
              <a:spLocks noChangeArrowheads="1"/>
            </p:cNvSpPr>
            <p:nvPr/>
          </p:nvSpPr>
          <p:spPr bwMode="auto">
            <a:xfrm>
              <a:off x="4785" y="663"/>
              <a:ext cx="363" cy="363"/>
            </a:xfrm>
            <a:prstGeom prst="ellipse">
              <a:avLst/>
            </a:prstGeom>
            <a:gradFill rotWithShape="1">
              <a:gsLst>
                <a:gs pos="0">
                  <a:srgbClr val="6F6F6F">
                    <a:alpha val="0"/>
                  </a:srgbClr>
                </a:gs>
                <a:gs pos="100000">
                  <a:srgbClr val="F0F0F0"/>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87" name="AutoShape 165"/>
            <p:cNvSpPr>
              <a:spLocks noChangeArrowheads="1"/>
            </p:cNvSpPr>
            <p:nvPr/>
          </p:nvSpPr>
          <p:spPr bwMode="auto">
            <a:xfrm rot="902056">
              <a:off x="4798" y="679"/>
              <a:ext cx="92" cy="251"/>
            </a:xfrm>
            <a:prstGeom prst="moon">
              <a:avLst>
                <a:gd name="adj" fmla="val 28949"/>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88" name="AutoShape 166"/>
            <p:cNvSpPr>
              <a:spLocks noChangeArrowheads="1"/>
            </p:cNvSpPr>
            <p:nvPr/>
          </p:nvSpPr>
          <p:spPr bwMode="auto">
            <a:xfrm rot="1532980" flipH="1">
              <a:off x="5046" y="769"/>
              <a:ext cx="91" cy="274"/>
            </a:xfrm>
            <a:prstGeom prst="moon">
              <a:avLst>
                <a:gd name="adj" fmla="val 25792"/>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89" name="Oval 167"/>
            <p:cNvSpPr>
              <a:spLocks noChangeArrowheads="1"/>
            </p:cNvSpPr>
            <p:nvPr/>
          </p:nvSpPr>
          <p:spPr bwMode="auto">
            <a:xfrm rot="902056">
              <a:off x="4789" y="746"/>
              <a:ext cx="137" cy="136"/>
            </a:xfrm>
            <a:prstGeom prst="ellipse">
              <a:avLst/>
            </a:prstGeom>
            <a:gradFill rotWithShape="1">
              <a:gsLst>
                <a:gs pos="0">
                  <a:schemeClr val="bg1"/>
                </a:gs>
                <a:gs pos="100000">
                  <a:srgbClr val="767676">
                    <a:alpha val="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8" name="Group 276"/>
          <p:cNvGrpSpPr/>
          <p:nvPr userDrawn="1"/>
        </p:nvGrpSpPr>
        <p:grpSpPr>
          <a:xfrm>
            <a:off x="239713" y="1125538"/>
            <a:ext cx="1008062" cy="755650"/>
            <a:chOff x="2" y="2"/>
            <a:chExt cx="476" cy="476"/>
          </a:xfrm>
        </p:grpSpPr>
        <p:sp>
          <p:nvSpPr>
            <p:cNvPr id="7191" name="AutoShape 277"/>
            <p:cNvSpPr>
              <a:spLocks noChangeArrowheads="1"/>
            </p:cNvSpPr>
            <p:nvPr/>
          </p:nvSpPr>
          <p:spPr bwMode="auto">
            <a:xfrm>
              <a:off x="2" y="2"/>
              <a:ext cx="476" cy="476"/>
            </a:xfrm>
            <a:prstGeom prst="star4">
              <a:avLst>
                <a:gd name="adj" fmla="val 12500"/>
              </a:avLst>
            </a:prstGeom>
            <a:gradFill rotWithShape="1">
              <a:gsLst>
                <a:gs pos="0">
                  <a:schemeClr val="bg1"/>
                </a:gs>
                <a:gs pos="100000">
                  <a:srgbClr val="767676">
                    <a:alpha val="0"/>
                  </a:srgbClr>
                </a:gs>
              </a:gsLst>
              <a:path path="shape">
                <a:fillToRect l="50000" t="50000" r="50000" b="50000"/>
              </a:path>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92" name="AutoShape 278"/>
            <p:cNvSpPr>
              <a:spLocks noChangeAspect="1" noChangeArrowheads="1"/>
            </p:cNvSpPr>
            <p:nvPr/>
          </p:nvSpPr>
          <p:spPr bwMode="auto">
            <a:xfrm rot="2700000">
              <a:off x="98" y="98"/>
              <a:ext cx="286" cy="286"/>
            </a:xfrm>
            <a:prstGeom prst="star4">
              <a:avLst>
                <a:gd name="adj" fmla="val 12500"/>
              </a:avLst>
            </a:prstGeom>
            <a:gradFill rotWithShape="1">
              <a:gsLst>
                <a:gs pos="0">
                  <a:schemeClr val="bg1"/>
                </a:gs>
                <a:gs pos="100000">
                  <a:srgbClr val="767676">
                    <a:alpha val="0"/>
                  </a:srgbClr>
                </a:gs>
              </a:gsLst>
              <a:path path="shape">
                <a:fillToRect l="50000" t="50000" r="50000" b="50000"/>
              </a:path>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93" name="Oval 279"/>
            <p:cNvSpPr>
              <a:spLocks noChangeArrowheads="1"/>
            </p:cNvSpPr>
            <p:nvPr/>
          </p:nvSpPr>
          <p:spPr bwMode="auto">
            <a:xfrm>
              <a:off x="149" y="149"/>
              <a:ext cx="182" cy="182"/>
            </a:xfrm>
            <a:prstGeom prst="ellipse">
              <a:avLst/>
            </a:prstGeom>
            <a:gradFill rotWithShape="1">
              <a:gsLst>
                <a:gs pos="0">
                  <a:srgbClr val="000000">
                    <a:alpha val="0"/>
                  </a:srgbClr>
                </a:gs>
                <a:gs pos="100000">
                  <a:schemeClr val="bg1">
                    <a:alpha val="20000"/>
                  </a:scheme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5000" fill="hold"/>
                                        <p:tgtEl>
                                          <p:spTgt spid="7"/>
                                        </p:tgtEl>
                                        <p:attrNameLst>
                                          <p:attrName>r</p:attrName>
                                        </p:attrNameLst>
                                      </p:cBhvr>
                                    </p:animRot>
                                  </p:childTnLst>
                                </p:cTn>
                              </p:par>
                              <p:par>
                                <p:cTn id="9" presetID="6" presetClass="emph" presetSubtype="0" fill="hold" nodeType="withEffect">
                                  <p:stCondLst>
                                    <p:cond delay="0"/>
                                  </p:stCondLst>
                                  <p:childTnLst>
                                    <p:animScale>
                                      <p:cBhvr>
                                        <p:cTn id="10" dur="5000" fill="hold"/>
                                        <p:tgtEl>
                                          <p:spTgt spid="7"/>
                                        </p:tgtEl>
                                      </p:cBhvr>
                                      <p:by x="120000" y="120000"/>
                                    </p:animScale>
                                  </p:childTnLst>
                                </p:cTn>
                              </p:par>
                              <p:par>
                                <p:cTn id="11" presetID="6" presetClass="emph" presetSubtype="0" fill="hold" nodeType="withEffect">
                                  <p:stCondLst>
                                    <p:cond delay="0"/>
                                  </p:stCondLst>
                                  <p:childTnLst>
                                    <p:animScale>
                                      <p:cBhvr>
                                        <p:cTn id="12" dur="3000" fill="hold"/>
                                        <p:tgtEl>
                                          <p:spTgt spid="8"/>
                                        </p:tgtEl>
                                      </p:cBhvr>
                                      <p:by x="150000" y="150000"/>
                                    </p:animScale>
                                  </p:childTnLst>
                                </p:cTn>
                              </p:par>
                              <p:par>
                                <p:cTn id="13" presetID="26" presetClass="emph" presetSubtype="0" fill="hold" nodeType="withEffect">
                                  <p:stCondLst>
                                    <p:cond delay="0"/>
                                  </p:stCondLst>
                                  <p:childTnLst>
                                    <p:animEffect transition="out" filter="fade">
                                      <p:cBhvr>
                                        <p:cTn id="14" dur="3000" tmFilter="0, 0; .2, .5; .8, .5; 1, 0"/>
                                        <p:tgtEl>
                                          <p:spTgt spid="8"/>
                                        </p:tgtEl>
                                      </p:cBhvr>
                                    </p:animEffect>
                                    <p:animScale>
                                      <p:cBhvr>
                                        <p:cTn id="15" dur="1500" autoRev="1" fill="hold"/>
                                        <p:tgtEl>
                                          <p:spTgt spid="8"/>
                                        </p:tgtEl>
                                      </p:cBhvr>
                                      <p:by x="105000" y="105000"/>
                                    </p:animScale>
                                  </p:childTnLst>
                                </p:cTn>
                              </p:par>
                              <p:par>
                                <p:cTn id="16" presetID="8" presetClass="emph" presetSubtype="0" fill="hold" nodeType="withEffect">
                                  <p:stCondLst>
                                    <p:cond delay="0"/>
                                  </p:stCondLst>
                                  <p:childTnLst>
                                    <p:animRot by="21600000">
                                      <p:cBhvr>
                                        <p:cTn id="17" dur="30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1266" name="Rectangle 4"/>
          <p:cNvSpPr>
            <a:spLocks noGrp="1"/>
          </p:cNvSpPr>
          <p:nvPr>
            <p:ph type="dt" sz="half"/>
          </p:nvPr>
        </p:nvSpPr>
        <p:spPr>
          <a:xfrm>
            <a:off x="609600" y="6246813"/>
            <a:ext cx="2846388" cy="476250"/>
          </a:xfrm>
          <a:prstGeom prst="rect">
            <a:avLst/>
          </a:prstGeom>
          <a:noFill/>
          <a:ln w="9525">
            <a:noFill/>
            <a:miter/>
          </a:ln>
        </p:spPr>
        <p:txBody>
          <a:bodyPr lIns="108878" tIns="54439" rIns="108878" bIns="54439"/>
          <a:p>
            <a:pPr lvl="0" eaLnBrk="1" fontAlgn="base" hangingPunct="1"/>
            <a:endParaRPr lang="en-US" altLang="zh-CN" sz="1700" strike="noStrike" noProof="1" dirty="0"/>
          </a:p>
        </p:txBody>
      </p:sp>
      <p:sp>
        <p:nvSpPr>
          <p:cNvPr id="11267" name="Rectangle 5"/>
          <p:cNvSpPr>
            <a:spLocks noGrp="1"/>
          </p:cNvSpPr>
          <p:nvPr>
            <p:ph type="ftr" sz="quarter"/>
          </p:nvPr>
        </p:nvSpPr>
        <p:spPr>
          <a:xfrm>
            <a:off x="4167188" y="6246813"/>
            <a:ext cx="3860800" cy="476250"/>
          </a:xfrm>
          <a:prstGeom prst="rect">
            <a:avLst/>
          </a:prstGeom>
          <a:noFill/>
          <a:ln w="9525">
            <a:noFill/>
            <a:miter/>
          </a:ln>
        </p:spPr>
        <p:txBody>
          <a:bodyPr lIns="108878" tIns="54439" rIns="108878" bIns="54439"/>
          <a:p>
            <a:pPr lvl="0" algn="ctr" eaLnBrk="1" fontAlgn="base" hangingPunct="1"/>
            <a:endParaRPr lang="en-US" altLang="zh-CN" sz="1700" strike="noStrike" noProof="1" dirty="0"/>
          </a:p>
        </p:txBody>
      </p:sp>
      <p:sp>
        <p:nvSpPr>
          <p:cNvPr id="11268" name="Rectangle 6"/>
          <p:cNvSpPr>
            <a:spLocks noGrp="1"/>
          </p:cNvSpPr>
          <p:nvPr>
            <p:ph type="sldNum" sz="quarter"/>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pic>
        <p:nvPicPr>
          <p:cNvPr id="2" name="Picture 5" descr="教育社LOGO"/>
          <p:cNvPicPr>
            <a:picLocks noChangeAspect="1"/>
          </p:cNvPicPr>
          <p:nvPr userDrawn="1"/>
        </p:nvPicPr>
        <p:blipFill>
          <a:blip r:embed="rId13"/>
          <a:stretch>
            <a:fillRect/>
          </a:stretch>
        </p:blipFill>
        <p:spPr>
          <a:xfrm>
            <a:off x="10610850" y="333375"/>
            <a:ext cx="1055688" cy="593725"/>
          </a:xfrm>
          <a:prstGeom prst="rect">
            <a:avLst/>
          </a:prstGeom>
          <a:noFill/>
          <a:ln w="9525">
            <a:noFill/>
          </a:ln>
        </p:spPr>
      </p:pic>
      <p:grpSp>
        <p:nvGrpSpPr>
          <p:cNvPr id="8198" name="Group 31"/>
          <p:cNvGrpSpPr/>
          <p:nvPr userDrawn="1"/>
        </p:nvGrpSpPr>
        <p:grpSpPr>
          <a:xfrm>
            <a:off x="3697288" y="0"/>
            <a:ext cx="768350" cy="576263"/>
            <a:chOff x="1584" y="2429"/>
            <a:chExt cx="409" cy="409"/>
          </a:xfrm>
        </p:grpSpPr>
        <p:grpSp>
          <p:nvGrpSpPr>
            <p:cNvPr id="8199" name="Group 32"/>
            <p:cNvGrpSpPr/>
            <p:nvPr/>
          </p:nvGrpSpPr>
          <p:grpSpPr>
            <a:xfrm>
              <a:off x="1584" y="2429"/>
              <a:ext cx="408" cy="408"/>
              <a:chOff x="1474" y="2319"/>
              <a:chExt cx="408" cy="408"/>
            </a:xfrm>
          </p:grpSpPr>
          <p:sp>
            <p:nvSpPr>
              <p:cNvPr id="8200" name="AutoShape 33"/>
              <p:cNvSpPr>
                <a:spLocks noChangeArrowheads="1"/>
              </p:cNvSpPr>
              <p:nvPr/>
            </p:nvSpPr>
            <p:spPr bwMode="auto">
              <a:xfrm>
                <a:off x="1474" y="2477"/>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01" name="AutoShape 34"/>
              <p:cNvSpPr/>
              <p:nvPr/>
            </p:nvSpPr>
            <p:spPr>
              <a:xfrm rot="-5400000">
                <a:off x="1464" y="2467"/>
                <a:ext cx="408" cy="91"/>
              </a:xfrm>
              <a:prstGeom prst="roundRect">
                <a:avLst>
                  <a:gd name="adj" fmla="val 50000"/>
                </a:avLst>
              </a:prstGeom>
              <a:solidFill>
                <a:schemeClr val="bg1"/>
              </a:solidFill>
              <a:ln w="9525">
                <a:noFill/>
              </a:ln>
            </p:spPr>
            <p:txBody>
              <a:bodyPr rot="10800000" wrap="none" lIns="108878" tIns="54439" rIns="108878" bIns="54439" anchor="ctr"/>
              <a:p>
                <a:pPr lvl="0" defTabSz="1089025"/>
                <a:endParaRPr lang="zh-CN" altLang="en-US" sz="1800" dirty="0">
                  <a:latin typeface="Arial" panose="020B0604020202020204" pitchFamily="34" charset="0"/>
                  <a:ea typeface="宋体" panose="02010600030101010101" pitchFamily="2" charset="-122"/>
                </a:endParaRPr>
              </a:p>
            </p:txBody>
          </p:sp>
        </p:grpSp>
        <p:grpSp>
          <p:nvGrpSpPr>
            <p:cNvPr id="8202" name="Group 35"/>
            <p:cNvGrpSpPr/>
            <p:nvPr/>
          </p:nvGrpSpPr>
          <p:grpSpPr>
            <a:xfrm rot="2700000">
              <a:off x="1585" y="2430"/>
              <a:ext cx="408" cy="408"/>
              <a:chOff x="1474" y="2319"/>
              <a:chExt cx="408" cy="408"/>
            </a:xfrm>
          </p:grpSpPr>
          <p:sp>
            <p:nvSpPr>
              <p:cNvPr id="8203" name="AutoShape 36"/>
              <p:cNvSpPr>
                <a:spLocks noChangeArrowheads="1"/>
              </p:cNvSpPr>
              <p:nvPr/>
            </p:nvSpPr>
            <p:spPr bwMode="auto">
              <a:xfrm>
                <a:off x="1471" y="2480"/>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04" name="AutoShape 37"/>
              <p:cNvSpPr>
                <a:spLocks noChangeArrowheads="1"/>
              </p:cNvSpPr>
              <p:nvPr/>
            </p:nvSpPr>
            <p:spPr bwMode="auto">
              <a:xfrm rot="-5400000">
                <a:off x="1464" y="2468"/>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8205" name="Group 38"/>
            <p:cNvGrpSpPr/>
            <p:nvPr/>
          </p:nvGrpSpPr>
          <p:grpSpPr>
            <a:xfrm>
              <a:off x="1722" y="2565"/>
              <a:ext cx="133" cy="136"/>
              <a:chOff x="1383" y="2172"/>
              <a:chExt cx="211" cy="215"/>
            </a:xfrm>
          </p:grpSpPr>
          <p:sp>
            <p:nvSpPr>
              <p:cNvPr id="8206" name="Oval 39" descr="球体"/>
              <p:cNvSpPr>
                <a:spLocks noChangeArrowheads="1"/>
              </p:cNvSpPr>
              <p:nvPr/>
            </p:nvSpPr>
            <p:spPr bwMode="auto">
              <a:xfrm>
                <a:off x="1379" y="2176"/>
                <a:ext cx="220" cy="207"/>
              </a:xfrm>
              <a:prstGeom prst="ellipse">
                <a:avLst/>
              </a:prstGeom>
              <a:pattFill prst="sphere">
                <a:fgClr>
                  <a:schemeClr val="folHlink"/>
                </a:fgClr>
                <a:bgClr>
                  <a:srgbClr val="FFFF00"/>
                </a:bgClr>
              </a:pattFill>
              <a:ln w="9525">
                <a:noFill/>
                <a:round/>
              </a:ln>
              <a:effectLst>
                <a:outerShdw dist="28398" dir="3806097" algn="ctr" rotWithShape="0">
                  <a:schemeClr val="bg2">
                    <a:alpha val="50000"/>
                  </a:schemeClr>
                </a:outerShdw>
              </a:effectLst>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07" name="Oval 40"/>
              <p:cNvSpPr>
                <a:spLocks noChangeArrowheads="1"/>
              </p:cNvSpPr>
              <p:nvPr/>
            </p:nvSpPr>
            <p:spPr bwMode="auto">
              <a:xfrm>
                <a:off x="1379" y="2174"/>
                <a:ext cx="220" cy="207"/>
              </a:xfrm>
              <a:prstGeom prst="ellipse">
                <a:avLst/>
              </a:prstGeom>
              <a:gradFill rotWithShape="0">
                <a:gsLst>
                  <a:gs pos="0">
                    <a:schemeClr val="folHlink">
                      <a:alpha val="70000"/>
                    </a:schemeClr>
                  </a:gs>
                  <a:gs pos="100000">
                    <a:srgbClr val="FFFF00">
                      <a:alpha val="7000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8208" name="WordArt 16"/>
          <p:cNvSpPr>
            <a:spLocks noTextEdit="1"/>
          </p:cNvSpPr>
          <p:nvPr userDrawn="1"/>
        </p:nvSpPr>
        <p:spPr>
          <a:xfrm>
            <a:off x="1968500" y="252413"/>
            <a:ext cx="2593975" cy="504825"/>
          </a:xfrm>
          <a:prstGeom prst="rect">
            <a:avLst/>
          </a:prstGeom>
        </p:spPr>
        <p:txBody>
          <a:bodyPr wrap="none" fromWordArt="1">
            <a:prstTxWarp prst="textPlain">
              <a:avLst>
                <a:gd name="adj" fmla="val 50000"/>
              </a:avLst>
            </a:prstTxWarp>
            <a:normAutofit/>
          </a:bodyPr>
          <a:p>
            <a:pPr algn="ctr"/>
            <a:r>
              <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思想品德</a:t>
            </a:r>
            <a:endPar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endParaRPr>
          </a:p>
        </p:txBody>
      </p:sp>
      <p:grpSp>
        <p:nvGrpSpPr>
          <p:cNvPr id="7" name="Group 163"/>
          <p:cNvGrpSpPr/>
          <p:nvPr userDrawn="1"/>
        </p:nvGrpSpPr>
        <p:grpSpPr>
          <a:xfrm>
            <a:off x="6578600" y="-53975"/>
            <a:ext cx="768350" cy="603250"/>
            <a:chOff x="4785" y="663"/>
            <a:chExt cx="363" cy="380"/>
          </a:xfrm>
        </p:grpSpPr>
        <p:sp>
          <p:nvSpPr>
            <p:cNvPr id="8210" name="Oval 164"/>
            <p:cNvSpPr>
              <a:spLocks noChangeArrowheads="1"/>
            </p:cNvSpPr>
            <p:nvPr/>
          </p:nvSpPr>
          <p:spPr bwMode="auto">
            <a:xfrm>
              <a:off x="4785" y="663"/>
              <a:ext cx="363" cy="363"/>
            </a:xfrm>
            <a:prstGeom prst="ellipse">
              <a:avLst/>
            </a:prstGeom>
            <a:gradFill rotWithShape="1">
              <a:gsLst>
                <a:gs pos="0">
                  <a:srgbClr val="6F6F6F">
                    <a:alpha val="0"/>
                  </a:srgbClr>
                </a:gs>
                <a:gs pos="100000">
                  <a:srgbClr val="F0F0F0"/>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11" name="AutoShape 165"/>
            <p:cNvSpPr>
              <a:spLocks noChangeArrowheads="1"/>
            </p:cNvSpPr>
            <p:nvPr/>
          </p:nvSpPr>
          <p:spPr bwMode="auto">
            <a:xfrm rot="902056">
              <a:off x="4798" y="679"/>
              <a:ext cx="92" cy="251"/>
            </a:xfrm>
            <a:prstGeom prst="moon">
              <a:avLst>
                <a:gd name="adj" fmla="val 28949"/>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12" name="AutoShape 166"/>
            <p:cNvSpPr>
              <a:spLocks noChangeArrowheads="1"/>
            </p:cNvSpPr>
            <p:nvPr/>
          </p:nvSpPr>
          <p:spPr bwMode="auto">
            <a:xfrm rot="1532980" flipH="1">
              <a:off x="5046" y="769"/>
              <a:ext cx="91" cy="274"/>
            </a:xfrm>
            <a:prstGeom prst="moon">
              <a:avLst>
                <a:gd name="adj" fmla="val 25792"/>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13" name="Oval 167"/>
            <p:cNvSpPr>
              <a:spLocks noChangeArrowheads="1"/>
            </p:cNvSpPr>
            <p:nvPr/>
          </p:nvSpPr>
          <p:spPr bwMode="auto">
            <a:xfrm rot="902056">
              <a:off x="4789" y="746"/>
              <a:ext cx="137" cy="136"/>
            </a:xfrm>
            <a:prstGeom prst="ellipse">
              <a:avLst/>
            </a:prstGeom>
            <a:gradFill rotWithShape="1">
              <a:gsLst>
                <a:gs pos="0">
                  <a:schemeClr val="bg1"/>
                </a:gs>
                <a:gs pos="100000">
                  <a:srgbClr val="767676">
                    <a:alpha val="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8" name="Group 276"/>
          <p:cNvGrpSpPr/>
          <p:nvPr userDrawn="1"/>
        </p:nvGrpSpPr>
        <p:grpSpPr>
          <a:xfrm>
            <a:off x="239713" y="1125538"/>
            <a:ext cx="1008062" cy="755650"/>
            <a:chOff x="2" y="2"/>
            <a:chExt cx="476" cy="476"/>
          </a:xfrm>
        </p:grpSpPr>
        <p:sp>
          <p:nvSpPr>
            <p:cNvPr id="8215" name="AutoShape 277"/>
            <p:cNvSpPr>
              <a:spLocks noChangeArrowheads="1"/>
            </p:cNvSpPr>
            <p:nvPr/>
          </p:nvSpPr>
          <p:spPr bwMode="auto">
            <a:xfrm>
              <a:off x="2" y="2"/>
              <a:ext cx="476" cy="476"/>
            </a:xfrm>
            <a:prstGeom prst="star4">
              <a:avLst>
                <a:gd name="adj" fmla="val 12500"/>
              </a:avLst>
            </a:prstGeom>
            <a:gradFill rotWithShape="1">
              <a:gsLst>
                <a:gs pos="0">
                  <a:schemeClr val="bg1"/>
                </a:gs>
                <a:gs pos="100000">
                  <a:srgbClr val="767676">
                    <a:alpha val="0"/>
                  </a:srgbClr>
                </a:gs>
              </a:gsLst>
              <a:path path="shape">
                <a:fillToRect l="50000" t="50000" r="50000" b="50000"/>
              </a:path>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16" name="AutoShape 278"/>
            <p:cNvSpPr>
              <a:spLocks noChangeAspect="1" noChangeArrowheads="1"/>
            </p:cNvSpPr>
            <p:nvPr/>
          </p:nvSpPr>
          <p:spPr bwMode="auto">
            <a:xfrm rot="2700000">
              <a:off x="98" y="98"/>
              <a:ext cx="286" cy="286"/>
            </a:xfrm>
            <a:prstGeom prst="star4">
              <a:avLst>
                <a:gd name="adj" fmla="val 12500"/>
              </a:avLst>
            </a:prstGeom>
            <a:gradFill rotWithShape="1">
              <a:gsLst>
                <a:gs pos="0">
                  <a:schemeClr val="bg1"/>
                </a:gs>
                <a:gs pos="100000">
                  <a:srgbClr val="767676">
                    <a:alpha val="0"/>
                  </a:srgbClr>
                </a:gs>
              </a:gsLst>
              <a:path path="shape">
                <a:fillToRect l="50000" t="50000" r="50000" b="50000"/>
              </a:path>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17" name="Oval 279"/>
            <p:cNvSpPr>
              <a:spLocks noChangeArrowheads="1"/>
            </p:cNvSpPr>
            <p:nvPr/>
          </p:nvSpPr>
          <p:spPr bwMode="auto">
            <a:xfrm>
              <a:off x="149" y="149"/>
              <a:ext cx="182" cy="182"/>
            </a:xfrm>
            <a:prstGeom prst="ellipse">
              <a:avLst/>
            </a:prstGeom>
            <a:gradFill rotWithShape="1">
              <a:gsLst>
                <a:gs pos="0">
                  <a:srgbClr val="000000">
                    <a:alpha val="0"/>
                  </a:srgbClr>
                </a:gs>
                <a:gs pos="100000">
                  <a:schemeClr val="bg1">
                    <a:alpha val="20000"/>
                  </a:scheme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5000" fill="hold"/>
                                        <p:tgtEl>
                                          <p:spTgt spid="7"/>
                                        </p:tgtEl>
                                        <p:attrNameLst>
                                          <p:attrName>r</p:attrName>
                                        </p:attrNameLst>
                                      </p:cBhvr>
                                    </p:animRot>
                                  </p:childTnLst>
                                </p:cTn>
                              </p:par>
                              <p:par>
                                <p:cTn id="9" presetID="6" presetClass="emph" presetSubtype="0" fill="hold" nodeType="withEffect">
                                  <p:stCondLst>
                                    <p:cond delay="0"/>
                                  </p:stCondLst>
                                  <p:childTnLst>
                                    <p:animScale>
                                      <p:cBhvr>
                                        <p:cTn id="10" dur="5000" fill="hold"/>
                                        <p:tgtEl>
                                          <p:spTgt spid="7"/>
                                        </p:tgtEl>
                                      </p:cBhvr>
                                      <p:by x="120000" y="120000"/>
                                    </p:animScale>
                                  </p:childTnLst>
                                </p:cTn>
                              </p:par>
                              <p:par>
                                <p:cTn id="11" presetID="6" presetClass="emph" presetSubtype="0" fill="hold" nodeType="withEffect">
                                  <p:stCondLst>
                                    <p:cond delay="0"/>
                                  </p:stCondLst>
                                  <p:childTnLst>
                                    <p:animScale>
                                      <p:cBhvr>
                                        <p:cTn id="12" dur="3000" fill="hold"/>
                                        <p:tgtEl>
                                          <p:spTgt spid="8"/>
                                        </p:tgtEl>
                                      </p:cBhvr>
                                      <p:by x="150000" y="150000"/>
                                    </p:animScale>
                                  </p:childTnLst>
                                </p:cTn>
                              </p:par>
                              <p:par>
                                <p:cTn id="13" presetID="26" presetClass="emph" presetSubtype="0" fill="hold" nodeType="withEffect">
                                  <p:stCondLst>
                                    <p:cond delay="0"/>
                                  </p:stCondLst>
                                  <p:childTnLst>
                                    <p:animEffect transition="out" filter="fade">
                                      <p:cBhvr>
                                        <p:cTn id="14" dur="3000" tmFilter="0, 0; .2, .5; .8, .5; 1, 0"/>
                                        <p:tgtEl>
                                          <p:spTgt spid="8"/>
                                        </p:tgtEl>
                                      </p:cBhvr>
                                    </p:animEffect>
                                    <p:animScale>
                                      <p:cBhvr>
                                        <p:cTn id="15" dur="1500" autoRev="1" fill="hold"/>
                                        <p:tgtEl>
                                          <p:spTgt spid="8"/>
                                        </p:tgtEl>
                                      </p:cBhvr>
                                      <p:by x="105000" y="105000"/>
                                    </p:animScale>
                                  </p:childTnLst>
                                </p:cTn>
                              </p:par>
                              <p:par>
                                <p:cTn id="16" presetID="8" presetClass="emph" presetSubtype="0" fill="hold" nodeType="withEffect">
                                  <p:stCondLst>
                                    <p:cond delay="0"/>
                                  </p:stCondLst>
                                  <p:childTnLst>
                                    <p:animRot by="21600000">
                                      <p:cBhvr>
                                        <p:cTn id="17" dur="30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2290" name="Rectangle 4"/>
          <p:cNvSpPr>
            <a:spLocks noGrp="1"/>
          </p:cNvSpPr>
          <p:nvPr>
            <p:ph type="dt" sz="half"/>
          </p:nvPr>
        </p:nvSpPr>
        <p:spPr>
          <a:xfrm>
            <a:off x="609600" y="6246813"/>
            <a:ext cx="2846388" cy="476250"/>
          </a:xfrm>
          <a:prstGeom prst="rect">
            <a:avLst/>
          </a:prstGeom>
          <a:noFill/>
          <a:ln w="9525">
            <a:noFill/>
            <a:miter/>
          </a:ln>
        </p:spPr>
        <p:txBody>
          <a:bodyPr lIns="108878" tIns="54439" rIns="108878" bIns="54439"/>
          <a:p>
            <a:pPr lvl="0" eaLnBrk="1" fontAlgn="base" hangingPunct="1"/>
            <a:endParaRPr lang="en-US" altLang="zh-CN" sz="1700" strike="noStrike" noProof="1" dirty="0"/>
          </a:p>
        </p:txBody>
      </p:sp>
      <p:sp>
        <p:nvSpPr>
          <p:cNvPr id="12291" name="Rectangle 5"/>
          <p:cNvSpPr>
            <a:spLocks noGrp="1"/>
          </p:cNvSpPr>
          <p:nvPr>
            <p:ph type="ftr" sz="quarter"/>
          </p:nvPr>
        </p:nvSpPr>
        <p:spPr>
          <a:xfrm>
            <a:off x="4167188" y="6246813"/>
            <a:ext cx="3860800" cy="476250"/>
          </a:xfrm>
          <a:prstGeom prst="rect">
            <a:avLst/>
          </a:prstGeom>
          <a:noFill/>
          <a:ln w="9525">
            <a:noFill/>
            <a:miter/>
          </a:ln>
        </p:spPr>
        <p:txBody>
          <a:bodyPr lIns="108878" tIns="54439" rIns="108878" bIns="54439"/>
          <a:p>
            <a:pPr lvl="0" algn="ctr" eaLnBrk="1" fontAlgn="base" hangingPunct="1"/>
            <a:endParaRPr lang="en-US" altLang="zh-CN" sz="1700" strike="noStrike" noProof="1" dirty="0"/>
          </a:p>
        </p:txBody>
      </p:sp>
      <p:sp>
        <p:nvSpPr>
          <p:cNvPr id="12292" name="Rectangle 6"/>
          <p:cNvSpPr>
            <a:spLocks noGrp="1"/>
          </p:cNvSpPr>
          <p:nvPr>
            <p:ph type="sldNum" sz="quarter"/>
          </p:nvPr>
        </p:nvSpPr>
        <p:spPr>
          <a:xfrm>
            <a:off x="8739188" y="6246813"/>
            <a:ext cx="2846388" cy="476250"/>
          </a:xfrm>
          <a:prstGeom prst="rect">
            <a:avLst/>
          </a:prstGeom>
          <a:noFill/>
          <a:ln w="9525">
            <a:noFill/>
            <a:miter/>
          </a:ln>
        </p:spPr>
        <p:txBody>
          <a:bodyPr vert="horz" wrap="square" lIns="108878" tIns="54439" rIns="108878" bIns="54439" numCol="1" anchor="t" anchorCtr="0" compatLnSpc="1"/>
          <a:p>
            <a:pPr lvl="0" algn="r" eaLnBrk="1" fontAlgn="base" hangingPunct="1"/>
            <a:fld id="{9A0DB2DC-4C9A-4742-B13C-FB6460FD3503}" type="slidenum">
              <a:rPr lang="en-US" altLang="zh-CN" sz="1700" strike="noStrike" noProof="1" dirty="0">
                <a:latin typeface="Arial" panose="020B0604020202020204" pitchFamily="34" charset="0"/>
                <a:ea typeface="宋体" panose="02010600030101010101" pitchFamily="2" charset="-122"/>
                <a:cs typeface="+mn-ea"/>
              </a:rPr>
            </a:fld>
            <a:endParaRPr lang="en-US" altLang="zh-CN" sz="1700" strike="noStrike" noProof="1" dirty="0"/>
          </a:p>
        </p:txBody>
      </p:sp>
      <p:pic>
        <p:nvPicPr>
          <p:cNvPr id="2" name="Picture 5" descr="教育社LOGO"/>
          <p:cNvPicPr>
            <a:picLocks noChangeAspect="1"/>
          </p:cNvPicPr>
          <p:nvPr userDrawn="1"/>
        </p:nvPicPr>
        <p:blipFill>
          <a:blip r:embed="rId13"/>
          <a:stretch>
            <a:fillRect/>
          </a:stretch>
        </p:blipFill>
        <p:spPr>
          <a:xfrm>
            <a:off x="10610850" y="333375"/>
            <a:ext cx="1055688" cy="593725"/>
          </a:xfrm>
          <a:prstGeom prst="rect">
            <a:avLst/>
          </a:prstGeom>
          <a:noFill/>
          <a:ln w="9525">
            <a:noFill/>
          </a:ln>
        </p:spPr>
      </p:pic>
      <p:grpSp>
        <p:nvGrpSpPr>
          <p:cNvPr id="9222" name="Group 31"/>
          <p:cNvGrpSpPr/>
          <p:nvPr userDrawn="1"/>
        </p:nvGrpSpPr>
        <p:grpSpPr>
          <a:xfrm>
            <a:off x="3697288" y="0"/>
            <a:ext cx="768350" cy="576263"/>
            <a:chOff x="1584" y="2429"/>
            <a:chExt cx="409" cy="409"/>
          </a:xfrm>
        </p:grpSpPr>
        <p:grpSp>
          <p:nvGrpSpPr>
            <p:cNvPr id="9223" name="Group 32"/>
            <p:cNvGrpSpPr/>
            <p:nvPr/>
          </p:nvGrpSpPr>
          <p:grpSpPr>
            <a:xfrm>
              <a:off x="1584" y="2429"/>
              <a:ext cx="408" cy="408"/>
              <a:chOff x="1474" y="2319"/>
              <a:chExt cx="408" cy="408"/>
            </a:xfrm>
          </p:grpSpPr>
          <p:sp>
            <p:nvSpPr>
              <p:cNvPr id="9224" name="AutoShape 33"/>
              <p:cNvSpPr>
                <a:spLocks noChangeArrowheads="1"/>
              </p:cNvSpPr>
              <p:nvPr/>
            </p:nvSpPr>
            <p:spPr bwMode="auto">
              <a:xfrm>
                <a:off x="1474" y="2477"/>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25" name="AutoShape 34"/>
              <p:cNvSpPr/>
              <p:nvPr/>
            </p:nvSpPr>
            <p:spPr>
              <a:xfrm rot="-5400000">
                <a:off x="1464" y="2467"/>
                <a:ext cx="408" cy="91"/>
              </a:xfrm>
              <a:prstGeom prst="roundRect">
                <a:avLst>
                  <a:gd name="adj" fmla="val 50000"/>
                </a:avLst>
              </a:prstGeom>
              <a:solidFill>
                <a:schemeClr val="bg1"/>
              </a:solidFill>
              <a:ln w="9525">
                <a:noFill/>
              </a:ln>
            </p:spPr>
            <p:txBody>
              <a:bodyPr rot="10800000" wrap="none" lIns="108878" tIns="54439" rIns="108878" bIns="54439" anchor="ctr"/>
              <a:p>
                <a:pPr lvl="0" defTabSz="1089025"/>
                <a:endParaRPr lang="zh-CN" altLang="en-US" sz="1800" dirty="0">
                  <a:latin typeface="Arial" panose="020B0604020202020204" pitchFamily="34" charset="0"/>
                  <a:ea typeface="宋体" panose="02010600030101010101" pitchFamily="2" charset="-122"/>
                </a:endParaRPr>
              </a:p>
            </p:txBody>
          </p:sp>
        </p:grpSp>
        <p:grpSp>
          <p:nvGrpSpPr>
            <p:cNvPr id="9226" name="Group 35"/>
            <p:cNvGrpSpPr/>
            <p:nvPr/>
          </p:nvGrpSpPr>
          <p:grpSpPr>
            <a:xfrm rot="2700000">
              <a:off x="1585" y="2430"/>
              <a:ext cx="408" cy="408"/>
              <a:chOff x="1474" y="2319"/>
              <a:chExt cx="408" cy="408"/>
            </a:xfrm>
          </p:grpSpPr>
          <p:sp>
            <p:nvSpPr>
              <p:cNvPr id="9227" name="AutoShape 36"/>
              <p:cNvSpPr>
                <a:spLocks noChangeArrowheads="1"/>
              </p:cNvSpPr>
              <p:nvPr/>
            </p:nvSpPr>
            <p:spPr bwMode="auto">
              <a:xfrm>
                <a:off x="1471" y="2480"/>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28" name="AutoShape 37"/>
              <p:cNvSpPr>
                <a:spLocks noChangeArrowheads="1"/>
              </p:cNvSpPr>
              <p:nvPr/>
            </p:nvSpPr>
            <p:spPr bwMode="auto">
              <a:xfrm rot="-5400000">
                <a:off x="1464" y="2468"/>
                <a:ext cx="408" cy="91"/>
              </a:xfrm>
              <a:prstGeom prst="roundRect">
                <a:avLst>
                  <a:gd name="adj" fmla="val 50000"/>
                </a:avLst>
              </a:prstGeom>
              <a:solidFill>
                <a:schemeClr val="bg1"/>
              </a:soli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9229" name="Group 38"/>
            <p:cNvGrpSpPr/>
            <p:nvPr/>
          </p:nvGrpSpPr>
          <p:grpSpPr>
            <a:xfrm>
              <a:off x="1722" y="2565"/>
              <a:ext cx="133" cy="136"/>
              <a:chOff x="1383" y="2172"/>
              <a:chExt cx="211" cy="215"/>
            </a:xfrm>
          </p:grpSpPr>
          <p:sp>
            <p:nvSpPr>
              <p:cNvPr id="9230" name="Oval 39" descr="球体"/>
              <p:cNvSpPr>
                <a:spLocks noChangeArrowheads="1"/>
              </p:cNvSpPr>
              <p:nvPr/>
            </p:nvSpPr>
            <p:spPr bwMode="auto">
              <a:xfrm>
                <a:off x="1379" y="2176"/>
                <a:ext cx="220" cy="207"/>
              </a:xfrm>
              <a:prstGeom prst="ellipse">
                <a:avLst/>
              </a:prstGeom>
              <a:pattFill prst="sphere">
                <a:fgClr>
                  <a:schemeClr val="folHlink"/>
                </a:fgClr>
                <a:bgClr>
                  <a:srgbClr val="FFFF00"/>
                </a:bgClr>
              </a:pattFill>
              <a:ln w="9525">
                <a:noFill/>
                <a:round/>
              </a:ln>
              <a:effectLst>
                <a:outerShdw dist="28398" dir="3806097" algn="ctr" rotWithShape="0">
                  <a:schemeClr val="bg2">
                    <a:alpha val="50000"/>
                  </a:schemeClr>
                </a:outerShdw>
              </a:effectLst>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31" name="Oval 40"/>
              <p:cNvSpPr>
                <a:spLocks noChangeArrowheads="1"/>
              </p:cNvSpPr>
              <p:nvPr/>
            </p:nvSpPr>
            <p:spPr bwMode="auto">
              <a:xfrm>
                <a:off x="1379" y="2174"/>
                <a:ext cx="220" cy="207"/>
              </a:xfrm>
              <a:prstGeom prst="ellipse">
                <a:avLst/>
              </a:prstGeom>
              <a:gradFill rotWithShape="0">
                <a:gsLst>
                  <a:gs pos="0">
                    <a:schemeClr val="folHlink">
                      <a:alpha val="70000"/>
                    </a:schemeClr>
                  </a:gs>
                  <a:gs pos="100000">
                    <a:srgbClr val="FFFF00">
                      <a:alpha val="7000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9232" name="WordArt 16"/>
          <p:cNvSpPr>
            <a:spLocks noTextEdit="1"/>
          </p:cNvSpPr>
          <p:nvPr userDrawn="1"/>
        </p:nvSpPr>
        <p:spPr>
          <a:xfrm>
            <a:off x="1968500" y="252413"/>
            <a:ext cx="2593975" cy="504825"/>
          </a:xfrm>
          <a:prstGeom prst="rect">
            <a:avLst/>
          </a:prstGeom>
        </p:spPr>
        <p:txBody>
          <a:bodyPr wrap="none" fromWordArt="1">
            <a:prstTxWarp prst="textPlain">
              <a:avLst>
                <a:gd name="adj" fmla="val 50000"/>
              </a:avLst>
            </a:prstTxWarp>
            <a:normAutofit/>
          </a:bodyPr>
          <a:p>
            <a:pPr algn="ctr"/>
            <a:r>
              <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思想品德</a:t>
            </a:r>
            <a:endParaRPr lang="zh-CN" altLang="en-US" sz="3600">
              <a:gradFill rotWithShape="1">
                <a:gsLst>
                  <a:gs pos="0">
                    <a:srgbClr val="990000"/>
                  </a:gs>
                  <a:gs pos="100000">
                    <a:srgbClr val="FF9933"/>
                  </a:gs>
                </a:gsLst>
                <a:path path="rect">
                  <a:fillToRect t="100000" r="10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endParaRPr>
          </a:p>
        </p:txBody>
      </p:sp>
      <p:grpSp>
        <p:nvGrpSpPr>
          <p:cNvPr id="7" name="Group 163"/>
          <p:cNvGrpSpPr/>
          <p:nvPr userDrawn="1"/>
        </p:nvGrpSpPr>
        <p:grpSpPr>
          <a:xfrm>
            <a:off x="6578600" y="-53975"/>
            <a:ext cx="768350" cy="603250"/>
            <a:chOff x="4785" y="663"/>
            <a:chExt cx="363" cy="380"/>
          </a:xfrm>
        </p:grpSpPr>
        <p:sp>
          <p:nvSpPr>
            <p:cNvPr id="9234" name="Oval 164"/>
            <p:cNvSpPr>
              <a:spLocks noChangeArrowheads="1"/>
            </p:cNvSpPr>
            <p:nvPr/>
          </p:nvSpPr>
          <p:spPr bwMode="auto">
            <a:xfrm>
              <a:off x="4785" y="663"/>
              <a:ext cx="363" cy="363"/>
            </a:xfrm>
            <a:prstGeom prst="ellipse">
              <a:avLst/>
            </a:prstGeom>
            <a:gradFill rotWithShape="1">
              <a:gsLst>
                <a:gs pos="0">
                  <a:srgbClr val="6F6F6F">
                    <a:alpha val="0"/>
                  </a:srgbClr>
                </a:gs>
                <a:gs pos="100000">
                  <a:srgbClr val="F0F0F0"/>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35" name="AutoShape 165"/>
            <p:cNvSpPr>
              <a:spLocks noChangeArrowheads="1"/>
            </p:cNvSpPr>
            <p:nvPr/>
          </p:nvSpPr>
          <p:spPr bwMode="auto">
            <a:xfrm rot="902056">
              <a:off x="4798" y="679"/>
              <a:ext cx="92" cy="251"/>
            </a:xfrm>
            <a:prstGeom prst="moon">
              <a:avLst>
                <a:gd name="adj" fmla="val 28949"/>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36" name="AutoShape 166"/>
            <p:cNvSpPr>
              <a:spLocks noChangeArrowheads="1"/>
            </p:cNvSpPr>
            <p:nvPr/>
          </p:nvSpPr>
          <p:spPr bwMode="auto">
            <a:xfrm rot="1532980" flipH="1">
              <a:off x="5046" y="769"/>
              <a:ext cx="91" cy="274"/>
            </a:xfrm>
            <a:prstGeom prst="moon">
              <a:avLst>
                <a:gd name="adj" fmla="val 25792"/>
              </a:avLst>
            </a:prstGeom>
            <a:gradFill rotWithShape="1">
              <a:gsLst>
                <a:gs pos="0">
                  <a:schemeClr val="bg1"/>
                </a:gs>
                <a:gs pos="100000">
                  <a:srgbClr val="767676">
                    <a:alpha val="0"/>
                  </a:srgbClr>
                </a:gs>
              </a:gsLst>
              <a:lin ang="0" scaled="1"/>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37" name="Oval 167"/>
            <p:cNvSpPr>
              <a:spLocks noChangeArrowheads="1"/>
            </p:cNvSpPr>
            <p:nvPr/>
          </p:nvSpPr>
          <p:spPr bwMode="auto">
            <a:xfrm rot="902056">
              <a:off x="4789" y="746"/>
              <a:ext cx="137" cy="136"/>
            </a:xfrm>
            <a:prstGeom prst="ellipse">
              <a:avLst/>
            </a:prstGeom>
            <a:gradFill rotWithShape="1">
              <a:gsLst>
                <a:gs pos="0">
                  <a:schemeClr val="bg1"/>
                </a:gs>
                <a:gs pos="100000">
                  <a:srgbClr val="767676">
                    <a:alpha val="0"/>
                  </a:srgb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8" name="Group 276"/>
          <p:cNvGrpSpPr/>
          <p:nvPr userDrawn="1"/>
        </p:nvGrpSpPr>
        <p:grpSpPr>
          <a:xfrm>
            <a:off x="239713" y="1125538"/>
            <a:ext cx="1008062" cy="755650"/>
            <a:chOff x="2" y="2"/>
            <a:chExt cx="476" cy="476"/>
          </a:xfrm>
        </p:grpSpPr>
        <p:sp>
          <p:nvSpPr>
            <p:cNvPr id="9239" name="AutoShape 277"/>
            <p:cNvSpPr>
              <a:spLocks noChangeArrowheads="1"/>
            </p:cNvSpPr>
            <p:nvPr/>
          </p:nvSpPr>
          <p:spPr bwMode="auto">
            <a:xfrm>
              <a:off x="2" y="2"/>
              <a:ext cx="476" cy="476"/>
            </a:xfrm>
            <a:prstGeom prst="star4">
              <a:avLst>
                <a:gd name="adj" fmla="val 12500"/>
              </a:avLst>
            </a:prstGeom>
            <a:gradFill rotWithShape="1">
              <a:gsLst>
                <a:gs pos="0">
                  <a:schemeClr val="bg1"/>
                </a:gs>
                <a:gs pos="100000">
                  <a:srgbClr val="767676">
                    <a:alpha val="0"/>
                  </a:srgbClr>
                </a:gs>
              </a:gsLst>
              <a:path path="shape">
                <a:fillToRect l="50000" t="50000" r="50000" b="50000"/>
              </a:path>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40" name="AutoShape 278"/>
            <p:cNvSpPr>
              <a:spLocks noChangeAspect="1" noChangeArrowheads="1"/>
            </p:cNvSpPr>
            <p:nvPr/>
          </p:nvSpPr>
          <p:spPr bwMode="auto">
            <a:xfrm rot="2700000">
              <a:off x="98" y="98"/>
              <a:ext cx="286" cy="286"/>
            </a:xfrm>
            <a:prstGeom prst="star4">
              <a:avLst>
                <a:gd name="adj" fmla="val 12500"/>
              </a:avLst>
            </a:prstGeom>
            <a:gradFill rotWithShape="1">
              <a:gsLst>
                <a:gs pos="0">
                  <a:schemeClr val="bg1"/>
                </a:gs>
                <a:gs pos="100000">
                  <a:srgbClr val="767676">
                    <a:alpha val="0"/>
                  </a:srgbClr>
                </a:gs>
              </a:gsLst>
              <a:path path="shape">
                <a:fillToRect l="50000" t="50000" r="50000" b="50000"/>
              </a:path>
            </a:gradFill>
            <a:ln w="9525">
              <a:noFill/>
              <a:miter lim="800000"/>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41" name="Oval 279"/>
            <p:cNvSpPr>
              <a:spLocks noChangeArrowheads="1"/>
            </p:cNvSpPr>
            <p:nvPr/>
          </p:nvSpPr>
          <p:spPr bwMode="auto">
            <a:xfrm>
              <a:off x="149" y="149"/>
              <a:ext cx="182" cy="182"/>
            </a:xfrm>
            <a:prstGeom prst="ellipse">
              <a:avLst/>
            </a:prstGeom>
            <a:gradFill rotWithShape="1">
              <a:gsLst>
                <a:gs pos="0">
                  <a:srgbClr val="000000">
                    <a:alpha val="0"/>
                  </a:srgbClr>
                </a:gs>
                <a:gs pos="100000">
                  <a:schemeClr val="bg1">
                    <a:alpha val="20000"/>
                  </a:schemeClr>
                </a:gs>
              </a:gsLst>
              <a:path path="shape">
                <a:fillToRect l="50000" t="50000" r="50000" b="50000"/>
              </a:path>
            </a:gradFill>
            <a:ln w="9525">
              <a:noFill/>
              <a:round/>
            </a:ln>
          </p:spPr>
          <p:txBody>
            <a:bodyPr wrap="none" lIns="108878" tIns="54439" rIns="108878" bIns="54439" anchor="ct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5000" fill="hold"/>
                                        <p:tgtEl>
                                          <p:spTgt spid="7"/>
                                        </p:tgtEl>
                                        <p:attrNameLst>
                                          <p:attrName>r</p:attrName>
                                        </p:attrNameLst>
                                      </p:cBhvr>
                                    </p:animRot>
                                  </p:childTnLst>
                                </p:cTn>
                              </p:par>
                              <p:par>
                                <p:cTn id="9" presetID="6" presetClass="emph" presetSubtype="0" fill="hold" nodeType="withEffect">
                                  <p:stCondLst>
                                    <p:cond delay="0"/>
                                  </p:stCondLst>
                                  <p:childTnLst>
                                    <p:animScale>
                                      <p:cBhvr>
                                        <p:cTn id="10" dur="5000" fill="hold"/>
                                        <p:tgtEl>
                                          <p:spTgt spid="7"/>
                                        </p:tgtEl>
                                      </p:cBhvr>
                                      <p:by x="120000" y="120000"/>
                                    </p:animScale>
                                  </p:childTnLst>
                                </p:cTn>
                              </p:par>
                              <p:par>
                                <p:cTn id="11" presetID="6" presetClass="emph" presetSubtype="0" fill="hold" nodeType="withEffect">
                                  <p:stCondLst>
                                    <p:cond delay="0"/>
                                  </p:stCondLst>
                                  <p:childTnLst>
                                    <p:animScale>
                                      <p:cBhvr>
                                        <p:cTn id="12" dur="3000" fill="hold"/>
                                        <p:tgtEl>
                                          <p:spTgt spid="8"/>
                                        </p:tgtEl>
                                      </p:cBhvr>
                                      <p:by x="150000" y="150000"/>
                                    </p:animScale>
                                  </p:childTnLst>
                                </p:cTn>
                              </p:par>
                              <p:par>
                                <p:cTn id="13" presetID="26" presetClass="emph" presetSubtype="0" fill="hold" nodeType="withEffect">
                                  <p:stCondLst>
                                    <p:cond delay="0"/>
                                  </p:stCondLst>
                                  <p:childTnLst>
                                    <p:animEffect transition="out" filter="fade">
                                      <p:cBhvr>
                                        <p:cTn id="14" dur="3000" tmFilter="0, 0; .2, .5; .8, .5; 1, 0"/>
                                        <p:tgtEl>
                                          <p:spTgt spid="8"/>
                                        </p:tgtEl>
                                      </p:cBhvr>
                                    </p:animEffect>
                                    <p:animScale>
                                      <p:cBhvr>
                                        <p:cTn id="15" dur="1500" autoRev="1" fill="hold"/>
                                        <p:tgtEl>
                                          <p:spTgt spid="8"/>
                                        </p:tgtEl>
                                      </p:cBhvr>
                                      <p:by x="105000" y="105000"/>
                                    </p:animScale>
                                  </p:childTnLst>
                                </p:cTn>
                              </p:par>
                              <p:par>
                                <p:cTn id="16" presetID="8" presetClass="emph" presetSubtype="0" fill="hold" nodeType="withEffect">
                                  <p:stCondLst>
                                    <p:cond delay="0"/>
                                  </p:stCondLst>
                                  <p:childTnLst>
                                    <p:animRot by="21600000">
                                      <p:cBhvr>
                                        <p:cTn id="17" dur="30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6.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06.xml"/><Relationship Id="rId2" Type="http://schemas.openxmlformats.org/officeDocument/2006/relationships/image" Target="../media/image11.png"/><Relationship Id="rId1"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106.xml"/><Relationship Id="rId2" Type="http://schemas.openxmlformats.org/officeDocument/2006/relationships/image" Target="../media/image12.png"/><Relationship Id="rId1"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06.xml"/><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06.xml"/><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06.xml"/><Relationship Id="rId2" Type="http://schemas.openxmlformats.org/officeDocument/2006/relationships/image" Target="../media/image16.png"/><Relationship Id="rId1" Type="http://schemas.openxmlformats.org/officeDocument/2006/relationships/image" Target="../media/image15.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6.xml"/><Relationship Id="rId1" Type="http://schemas.openxmlformats.org/officeDocument/2006/relationships/image" Target="../media/image1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11.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56.xml"/><Relationship Id="rId4" Type="http://schemas.openxmlformats.org/officeDocument/2006/relationships/image" Target="../media/image19.png"/><Relationship Id="rId3" Type="http://schemas.microsoft.com/office/2007/relationships/media" Target="file:///E:\&#25140;&#26195;&#21326;\&#36814;&#23486;&#26354;.mp3" TargetMode="External"/><Relationship Id="rId2" Type="http://schemas.openxmlformats.org/officeDocument/2006/relationships/audio" Target="file:///E:\&#25140;&#26195;&#21326;\&#36814;&#23486;&#26354;.mp3" TargetMode="External"/><Relationship Id="rId1" Type="http://schemas.openxmlformats.org/officeDocument/2006/relationships/image" Target="../media/image18.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13.xml"/><Relationship Id="rId1" Type="http://schemas.openxmlformats.org/officeDocument/2006/relationships/image" Target="../media/image20.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56.xml"/><Relationship Id="rId1" Type="http://schemas.openxmlformats.org/officeDocument/2006/relationships/image" Target="../media/image2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56.xml"/><Relationship Id="rId1" Type="http://schemas.openxmlformats.org/officeDocument/2006/relationships/image" Target="../media/image22.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06.xml"/><Relationship Id="rId1" Type="http://schemas.openxmlformats.org/officeDocument/2006/relationships/image" Target="../media/image23.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6.xml"/><Relationship Id="rId1" Type="http://schemas.openxmlformats.org/officeDocument/2006/relationships/image" Target="../media/image24.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1.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1.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31.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06.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06.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1489" name="Picture 5" descr="main"/>
          <p:cNvPicPr>
            <a:picLocks noChangeAspect="1"/>
          </p:cNvPicPr>
          <p:nvPr/>
        </p:nvPicPr>
        <p:blipFill>
          <a:blip r:embed="rId1"/>
          <a:stretch>
            <a:fillRect/>
          </a:stretch>
        </p:blipFill>
        <p:spPr>
          <a:xfrm>
            <a:off x="-35560" y="2422525"/>
            <a:ext cx="6915150" cy="4676775"/>
          </a:xfrm>
          <a:prstGeom prst="rect">
            <a:avLst/>
          </a:prstGeom>
          <a:noFill/>
          <a:ln w="9525">
            <a:noFill/>
          </a:ln>
        </p:spPr>
      </p:pic>
      <p:sp>
        <p:nvSpPr>
          <p:cNvPr id="191490" name="Text Box 6"/>
          <p:cNvSpPr txBox="1"/>
          <p:nvPr/>
        </p:nvSpPr>
        <p:spPr>
          <a:xfrm>
            <a:off x="5868988" y="3201988"/>
            <a:ext cx="4610100" cy="900430"/>
          </a:xfrm>
          <a:prstGeom prst="rect">
            <a:avLst/>
          </a:prstGeom>
          <a:noFill/>
          <a:ln w="9525">
            <a:noFill/>
          </a:ln>
        </p:spPr>
        <p:txBody>
          <a:bodyPr lIns="108878" tIns="54439" rIns="108878" bIns="54439" anchor="t">
            <a:spAutoFit/>
          </a:bodyPr>
          <a:p>
            <a:pPr lvl="0" defTabSz="1089025">
              <a:spcBef>
                <a:spcPct val="50000"/>
              </a:spcBef>
            </a:pPr>
            <a:r>
              <a:rPr lang="zh-CN" altLang="en-US" sz="5200" b="1" dirty="0">
                <a:latin typeface="Arial" panose="020B0604020202020204" pitchFamily="34" charset="0"/>
                <a:ea typeface="黑体" panose="02010609060101010101" pitchFamily="49" charset="-122"/>
              </a:rPr>
              <a:t>第一课时</a:t>
            </a:r>
            <a:endParaRPr lang="zh-CN" altLang="en-US" sz="5200" b="1" dirty="0">
              <a:latin typeface="Arial" panose="020B0604020202020204" pitchFamily="34" charset="0"/>
              <a:ea typeface="黑体" panose="02010609060101010101" pitchFamily="49" charset="-122"/>
            </a:endParaRPr>
          </a:p>
        </p:txBody>
      </p:sp>
      <p:sp>
        <p:nvSpPr>
          <p:cNvPr id="191491" name="矩形 72718"/>
          <p:cNvSpPr>
            <a:spLocks noTextEdit="1"/>
          </p:cNvSpPr>
          <p:nvPr/>
        </p:nvSpPr>
        <p:spPr>
          <a:xfrm>
            <a:off x="2287588" y="1144588"/>
            <a:ext cx="9467850" cy="1733550"/>
          </a:xfrm>
          <a:prstGeom prst="rect">
            <a:avLst/>
          </a:prstGeom>
        </p:spPr>
        <p:txBody>
          <a:bodyPr wrap="none" fromWordArt="1">
            <a:prstTxWarp prst="textPlain">
              <a:avLst>
                <a:gd name="adj" fmla="val 50000"/>
              </a:avLst>
            </a:prstTxWarp>
            <a:normAutofit/>
          </a:bodyPr>
          <a:p>
            <a:pPr algn="ctr"/>
            <a:r>
              <a:rPr lang="en-US" altLang="zh-CN" sz="44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outerShdw>
                </a:effectLst>
                <a:latin typeface="华文行楷" panose="02010800040101010101" pitchFamily="2" charset="-122"/>
                <a:ea typeface="华文行楷" panose="02010800040101010101" pitchFamily="2" charset="-122"/>
              </a:rPr>
              <a:t>8</a:t>
            </a:r>
            <a:r>
              <a:rPr lang="zh-CN" altLang="en-US" sz="44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outerShdw>
                </a:effectLst>
                <a:latin typeface="华文行楷" panose="02010800040101010101" pitchFamily="2" charset="-122"/>
                <a:ea typeface="华文行楷" panose="02010800040101010101" pitchFamily="2" charset="-122"/>
              </a:rPr>
              <a:t>.1  法律保护我们</a:t>
            </a:r>
            <a:endParaRPr lang="zh-CN" altLang="en-US" sz="44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outerShdw>
              </a:effectLst>
              <a:latin typeface="华文行楷" panose="02010800040101010101" pitchFamily="2" charset="-122"/>
              <a:ea typeface="华文行楷" panose="02010800040101010101" pitchFamily="2" charset="-122"/>
            </a:endParaRPr>
          </a:p>
        </p:txBody>
      </p:sp>
      <p:sp>
        <p:nvSpPr>
          <p:cNvPr id="33796" name="文本框 1"/>
          <p:cNvSpPr txBox="1"/>
          <p:nvPr/>
        </p:nvSpPr>
        <p:spPr>
          <a:xfrm>
            <a:off x="3811588" y="4649788"/>
            <a:ext cx="7739062" cy="914400"/>
          </a:xfrm>
          <a:prstGeom prst="rect">
            <a:avLst/>
          </a:prstGeom>
          <a:noFill/>
          <a:ln w="9525">
            <a:noFill/>
          </a:ln>
        </p:spPr>
        <p:txBody>
          <a:bodyPr wrap="none" anchor="t">
            <a:spAutoFit/>
          </a:bodyPr>
          <a:p>
            <a:pPr lvl="0"/>
            <a:r>
              <a:rPr lang="zh-CN" altLang="en-US" sz="5400" b="1" dirty="0">
                <a:solidFill>
                  <a:srgbClr val="FF0000"/>
                </a:solidFill>
                <a:latin typeface="华文新魏" panose="02010800040101010101" pitchFamily="2" charset="-122"/>
                <a:ea typeface="华文新魏" panose="02010800040101010101" pitchFamily="2" charset="-122"/>
                <a:sym typeface="Arial" panose="020B0604020202020204" pitchFamily="34" charset="0"/>
              </a:rPr>
              <a:t>主题词</a:t>
            </a:r>
            <a:r>
              <a:rPr lang="en-US" altLang="zh-CN" sz="5400" b="1" dirty="0">
                <a:solidFill>
                  <a:srgbClr val="FF0000"/>
                </a:solidFill>
                <a:latin typeface="华文新魏" panose="02010800040101010101" pitchFamily="2" charset="-122"/>
                <a:ea typeface="华文新魏" panose="02010800040101010101" pitchFamily="2" charset="-122"/>
                <a:sym typeface="Arial" panose="020B0604020202020204" pitchFamily="34" charset="0"/>
              </a:rPr>
              <a:t>:</a:t>
            </a:r>
            <a:r>
              <a:rPr lang="en-US" altLang="zh-CN" sz="5400" b="1" dirty="0">
                <a:solidFill>
                  <a:srgbClr val="3333FF"/>
                </a:solidFill>
                <a:latin typeface="华文新魏" panose="02010800040101010101" pitchFamily="2" charset="-122"/>
                <a:ea typeface="华文新魏" panose="02010800040101010101" pitchFamily="2" charset="-122"/>
                <a:sym typeface="Arial" panose="020B0604020202020204" pitchFamily="34" charset="0"/>
              </a:rPr>
              <a:t>  </a:t>
            </a:r>
            <a:r>
              <a:rPr lang="zh-CN" altLang="en-US" sz="5400" b="1" dirty="0">
                <a:solidFill>
                  <a:srgbClr val="3333FF"/>
                </a:solidFill>
                <a:latin typeface="华文新魏" panose="02010800040101010101" pitchFamily="2" charset="-122"/>
                <a:ea typeface="华文新魏" panose="02010800040101010101" pitchFamily="2" charset="-122"/>
                <a:sym typeface="Arial" panose="020B0604020202020204" pitchFamily="34" charset="0"/>
              </a:rPr>
              <a:t>未成年人    保护 </a:t>
            </a:r>
            <a:endParaRPr lang="zh-CN" altLang="en-US" sz="5400" b="1" dirty="0">
              <a:solidFill>
                <a:srgbClr val="3333FF"/>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6387" name="文本框 2"/>
          <p:cNvSpPr txBox="1"/>
          <p:nvPr/>
        </p:nvSpPr>
        <p:spPr>
          <a:xfrm>
            <a:off x="77629" y="152400"/>
            <a:ext cx="6688455" cy="1005840"/>
          </a:xfrm>
          <a:prstGeom prst="rect">
            <a:avLst/>
          </a:prstGeom>
          <a:noFill/>
          <a:ln w="9525">
            <a:noFill/>
          </a:ln>
        </p:spPr>
        <p:txBody>
          <a:bodyPr wrap="none" anchor="t">
            <a:spAutoFit/>
          </a:bodyPr>
          <a:p>
            <a:pPr lvl="0" algn="ctr"/>
            <a:r>
              <a:rPr lang="zh-CN" altLang="en-US" sz="6000" b="1">
                <a:solidFill>
                  <a:srgbClr val="000099"/>
                </a:solidFill>
                <a:latin typeface="黑体" panose="02010609060101010101" pitchFamily="49" charset="-122"/>
                <a:ea typeface="黑体" panose="02010609060101010101" pitchFamily="49" charset="-122"/>
                <a:sym typeface="Arial" panose="020B0604020202020204" pitchFamily="34" charset="0"/>
              </a:rPr>
              <a:t>第八单元 与法同行</a:t>
            </a:r>
            <a:endParaRPr lang="zh-CN" altLang="en-US" sz="6000" b="1">
              <a:solidFill>
                <a:srgbClr val="000099"/>
              </a:solidFill>
              <a:latin typeface="黑体" panose="02010609060101010101" pitchFamily="49" charset="-122"/>
              <a:ea typeface="黑体" panose="02010609060101010101" pitchFamily="49"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6"/>
                                        </p:tgtEl>
                                        <p:attrNameLst>
                                          <p:attrName>style.visibility</p:attrName>
                                        </p:attrNameLst>
                                      </p:cBhvr>
                                      <p:to>
                                        <p:strVal val="visible"/>
                                      </p:to>
                                    </p:set>
                                    <p:anim calcmode="lin" valueType="num">
                                      <p:cBhvr additive="base">
                                        <p:cTn id="7" dur="500" fill="hold"/>
                                        <p:tgtEl>
                                          <p:spTgt spid="33796"/>
                                        </p:tgtEl>
                                        <p:attrNameLst>
                                          <p:attrName>ppt_x</p:attrName>
                                        </p:attrNameLst>
                                      </p:cBhvr>
                                      <p:tavLst>
                                        <p:tav tm="0">
                                          <p:val>
                                            <p:strVal val="#ppt_x"/>
                                          </p:val>
                                        </p:tav>
                                        <p:tav tm="100000">
                                          <p:val>
                                            <p:strVal val="#ppt_x"/>
                                          </p:val>
                                        </p:tav>
                                      </p:tavLst>
                                    </p:anim>
                                    <p:anim calcmode="lin" valueType="num">
                                      <p:cBhvr additive="base">
                                        <p:cTn id="8" dur="500" fill="hold"/>
                                        <p:tgtEl>
                                          <p:spTgt spid="337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99681" name="对象 51201"/>
          <p:cNvGraphicFramePr/>
          <p:nvPr/>
        </p:nvGraphicFramePr>
        <p:xfrm>
          <a:off x="2743200" y="0"/>
          <a:ext cx="7216775" cy="6859588"/>
        </p:xfrm>
        <a:graphic>
          <a:graphicData uri="http://schemas.openxmlformats.org/presentationml/2006/ole">
            <mc:AlternateContent xmlns:mc="http://schemas.openxmlformats.org/markup-compatibility/2006">
              <mc:Choice xmlns:v="urn:schemas-microsoft-com:vml" Requires="v">
                <p:oleObj spid="_x0000_s3077" name="" r:id="rId1" imgW="2352675" imgH="3829050" progId="Paint.Picture">
                  <p:embed/>
                </p:oleObj>
              </mc:Choice>
              <mc:Fallback>
                <p:oleObj name="" r:id="rId1" imgW="2352675" imgH="3829050" progId="Paint.Picture">
                  <p:embed/>
                  <p:pic>
                    <p:nvPicPr>
                      <p:cNvPr id="0" name="图片 3076"/>
                      <p:cNvPicPr/>
                      <p:nvPr/>
                    </p:nvPicPr>
                    <p:blipFill>
                      <a:blip r:embed="rId2"/>
                      <a:stretch>
                        <a:fillRect/>
                      </a:stretch>
                    </p:blipFill>
                    <p:spPr>
                      <a:xfrm>
                        <a:off x="2743200" y="0"/>
                        <a:ext cx="7216775" cy="6859588"/>
                      </a:xfrm>
                      <a:prstGeom prst="rect">
                        <a:avLst/>
                      </a:prstGeom>
                      <a:noFill/>
                      <a:ln w="38100">
                        <a:noFill/>
                        <a:miter/>
                      </a:ln>
                    </p:spPr>
                  </p:pic>
                </p:oleObj>
              </mc:Fallback>
            </mc:AlternateContent>
          </a:graphicData>
        </a:graphic>
      </p:graphicFrame>
      <p:sp>
        <p:nvSpPr>
          <p:cNvPr id="199682" name="文本框 51202"/>
          <p:cNvSpPr txBox="1"/>
          <p:nvPr/>
        </p:nvSpPr>
        <p:spPr>
          <a:xfrm>
            <a:off x="933450" y="2514600"/>
            <a:ext cx="895350" cy="2135188"/>
          </a:xfrm>
          <a:prstGeom prst="rect">
            <a:avLst/>
          </a:prstGeom>
          <a:noFill/>
          <a:ln w="9525">
            <a:noFill/>
          </a:ln>
        </p:spPr>
        <p:txBody>
          <a:bodyPr vert="eaVert" lIns="108878" tIns="54439" rIns="108878" bIns="54439" anchor="t">
            <a:spAutoFit/>
          </a:bodyPr>
          <a:p>
            <a:pPr lvl="0" defTabSz="1089025">
              <a:spcBef>
                <a:spcPct val="50000"/>
              </a:spcBef>
            </a:pPr>
            <a:r>
              <a:rPr lang="zh-CN" altLang="en-US" sz="3800" b="1" dirty="0">
                <a:solidFill>
                  <a:srgbClr val="FF3300"/>
                </a:solidFill>
                <a:latin typeface="Arial" panose="020B0604020202020204" pitchFamily="34" charset="0"/>
                <a:ea typeface="黑体" panose="02010609060101010101" pitchFamily="49" charset="-122"/>
              </a:rPr>
              <a:t>在学校里</a:t>
            </a:r>
            <a:endParaRPr lang="zh-CN" altLang="en-US" sz="3800" b="1" dirty="0">
              <a:solidFill>
                <a:srgbClr val="FF3300"/>
              </a:solidFill>
              <a:latin typeface="Arial" panose="020B0604020202020204" pitchFamily="34" charset="0"/>
              <a:ea typeface="黑体" panose="02010609060101010101" pitchFamily="49" charset="-122"/>
            </a:endParaRPr>
          </a:p>
        </p:txBody>
      </p:sp>
      <p:sp>
        <p:nvSpPr>
          <p:cNvPr id="113667" name="椭圆形标注 51203"/>
          <p:cNvSpPr/>
          <p:nvPr/>
        </p:nvSpPr>
        <p:spPr>
          <a:xfrm>
            <a:off x="3455988" y="1295400"/>
            <a:ext cx="4876800" cy="1676400"/>
          </a:xfrm>
          <a:prstGeom prst="wedgeEllipseCallout">
            <a:avLst>
              <a:gd name="adj1" fmla="val 27431"/>
              <a:gd name="adj2" fmla="val 85796"/>
            </a:avLst>
          </a:prstGeom>
          <a:solidFill>
            <a:schemeClr val="bg1"/>
          </a:solidFill>
          <a:ln w="9525" cap="flat" cmpd="sng">
            <a:solidFill>
              <a:schemeClr val="tx1"/>
            </a:solidFill>
            <a:prstDash val="solid"/>
            <a:miter/>
            <a:headEnd type="none" w="med" len="med"/>
            <a:tailEnd type="none" w="med" len="med"/>
          </a:ln>
        </p:spPr>
        <p:txBody>
          <a:bodyPr lIns="108878" tIns="54439" rIns="108878" bIns="54439"/>
          <a:lstStyle/>
          <a:p>
            <a:pPr marL="0" marR="0" lvl="0" indent="0" algn="ctr" defTabSz="1089025"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300" b="1" i="0" u="none" strike="noStrike" kern="1200" cap="none" spc="0" normalizeH="0" baseline="0" noProof="1">
                <a:ln>
                  <a:noFill/>
                </a:ln>
                <a:solidFill>
                  <a:schemeClr val="tx1"/>
                </a:solidFill>
                <a:effectLst>
                  <a:outerShdw blurRad="38100" dist="38100" dir="2700000">
                    <a:srgbClr val="C0C0C0"/>
                  </a:outerShdw>
                </a:effectLst>
                <a:uLnTx/>
                <a:uFillTx/>
                <a:latin typeface="Arial" panose="020B0604020202020204" pitchFamily="34" charset="0"/>
                <a:ea typeface="黑体" panose="02010609060101010101" pitchFamily="49" charset="-122"/>
                <a:cs typeface="+mn-ea"/>
              </a:rPr>
              <a:t>收拾东西回家去！不许上课！</a:t>
            </a:r>
            <a:endParaRPr kumimoji="0" lang="zh-CN" altLang="en-US" sz="3300" b="1" i="0" u="none" strike="noStrike" kern="1200" cap="none" spc="0" normalizeH="0" baseline="0" noProof="1">
              <a:ln>
                <a:noFill/>
              </a:ln>
              <a:solidFill>
                <a:schemeClr val="tx1"/>
              </a:solidFill>
              <a:effectLst>
                <a:outerShdw blurRad="38100" dist="38100" dir="2700000">
                  <a:srgbClr val="C0C0C0"/>
                </a:outerShdw>
              </a:effectLst>
              <a:uLnTx/>
              <a:uFillTx/>
              <a:latin typeface="Arial" panose="020B0604020202020204" pitchFamily="34" charset="0"/>
              <a:ea typeface="黑体" panose="02010609060101010101" pitchFamily="49" charset="-122"/>
              <a:cs typeface="+mn-cs"/>
            </a:endParaRPr>
          </a:p>
        </p:txBody>
      </p:sp>
    </p:spTree>
  </p:cSld>
  <p:clrMapOvr>
    <a:masterClrMapping/>
  </p:clrMapOvr>
  <p:transition>
    <p:blinds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00705" name="对象 52225"/>
          <p:cNvGraphicFramePr/>
          <p:nvPr/>
        </p:nvGraphicFramePr>
        <p:xfrm>
          <a:off x="3760788" y="457200"/>
          <a:ext cx="8231187" cy="6402388"/>
        </p:xfrm>
        <a:graphic>
          <a:graphicData uri="http://schemas.openxmlformats.org/presentationml/2006/ole">
            <mc:AlternateContent xmlns:mc="http://schemas.openxmlformats.org/markup-compatibility/2006">
              <mc:Choice xmlns:v="urn:schemas-microsoft-com:vml" Requires="v">
                <p:oleObj spid="_x0000_s3076" name="" r:id="rId1" imgW="9239250" imgH="6438900" progId="Paint.Picture">
                  <p:embed/>
                </p:oleObj>
              </mc:Choice>
              <mc:Fallback>
                <p:oleObj name="" r:id="rId1" imgW="9239250" imgH="6438900" progId="Paint.Picture">
                  <p:embed/>
                  <p:pic>
                    <p:nvPicPr>
                      <p:cNvPr id="0" name="图片 3075"/>
                      <p:cNvPicPr/>
                      <p:nvPr/>
                    </p:nvPicPr>
                    <p:blipFill>
                      <a:blip r:embed="rId2"/>
                      <a:stretch>
                        <a:fillRect/>
                      </a:stretch>
                    </p:blipFill>
                    <p:spPr>
                      <a:xfrm>
                        <a:off x="3760788" y="457200"/>
                        <a:ext cx="8231187" cy="6402388"/>
                      </a:xfrm>
                      <a:prstGeom prst="rect">
                        <a:avLst/>
                      </a:prstGeom>
                      <a:noFill/>
                      <a:ln w="38100">
                        <a:noFill/>
                        <a:miter/>
                      </a:ln>
                    </p:spPr>
                  </p:pic>
                </p:oleObj>
              </mc:Fallback>
            </mc:AlternateContent>
          </a:graphicData>
        </a:graphic>
      </p:graphicFrame>
      <p:sp>
        <p:nvSpPr>
          <p:cNvPr id="200706" name="文本框 52227"/>
          <p:cNvSpPr txBox="1"/>
          <p:nvPr/>
        </p:nvSpPr>
        <p:spPr>
          <a:xfrm>
            <a:off x="1625600" y="2286000"/>
            <a:ext cx="895350" cy="2820988"/>
          </a:xfrm>
          <a:prstGeom prst="rect">
            <a:avLst/>
          </a:prstGeom>
          <a:noFill/>
          <a:ln w="9525">
            <a:noFill/>
          </a:ln>
        </p:spPr>
        <p:txBody>
          <a:bodyPr vert="eaVert" lIns="108878" tIns="54439" rIns="108878" bIns="54439" anchor="t">
            <a:spAutoFit/>
          </a:bodyPr>
          <a:p>
            <a:pPr lvl="0" defTabSz="1089025">
              <a:spcBef>
                <a:spcPct val="50000"/>
              </a:spcBef>
            </a:pPr>
            <a:r>
              <a:rPr lang="zh-CN" altLang="en-US" sz="3800" b="1" dirty="0">
                <a:solidFill>
                  <a:srgbClr val="FF3300"/>
                </a:solidFill>
                <a:latin typeface="Arial" panose="020B0604020202020204" pitchFamily="34" charset="0"/>
                <a:ea typeface="黑体" panose="02010609060101010101" pitchFamily="49" charset="-122"/>
              </a:rPr>
              <a:t>在书店里</a:t>
            </a:r>
            <a:endParaRPr lang="zh-CN" altLang="en-US" sz="3800" b="1" dirty="0">
              <a:solidFill>
                <a:srgbClr val="FF3300"/>
              </a:solidFill>
              <a:latin typeface="Arial" panose="020B0604020202020204" pitchFamily="34" charset="0"/>
              <a:ea typeface="黑体" panose="02010609060101010101" pitchFamily="49" charset="-122"/>
            </a:endParaRPr>
          </a:p>
        </p:txBody>
      </p:sp>
      <p:sp>
        <p:nvSpPr>
          <p:cNvPr id="200707" name="文本框 52228"/>
          <p:cNvSpPr txBox="1"/>
          <p:nvPr/>
        </p:nvSpPr>
        <p:spPr>
          <a:xfrm>
            <a:off x="2540000" y="304800"/>
            <a:ext cx="9147175" cy="519113"/>
          </a:xfrm>
          <a:prstGeom prst="rect">
            <a:avLst/>
          </a:prstGeom>
          <a:noFill/>
          <a:ln w="9525">
            <a:noFill/>
          </a:ln>
        </p:spPr>
        <p:txBody>
          <a:bodyPr lIns="108878" tIns="54439" rIns="108878" bIns="54439" anchor="t">
            <a:spAutoFit/>
          </a:bodyPr>
          <a:p>
            <a:pPr lvl="0" defTabSz="1089025">
              <a:spcBef>
                <a:spcPct val="50000"/>
              </a:spcBef>
            </a:pPr>
            <a:r>
              <a:rPr lang="zh-CN" altLang="en-US" sz="3300" b="1" dirty="0">
                <a:latin typeface="Arial" panose="020B0604020202020204" pitchFamily="34" charset="0"/>
                <a:ea typeface="黑体" panose="02010609060101010101" pitchFamily="49" charset="-122"/>
              </a:rPr>
              <a:t>初一学生小林因被怀疑偷书而遭强行搜身</a:t>
            </a:r>
            <a:endParaRPr lang="zh-CN" altLang="en-US" sz="3300" b="1" dirty="0">
              <a:latin typeface="Arial" panose="020B0604020202020204" pitchFamily="34" charset="0"/>
              <a:ea typeface="黑体" panose="02010609060101010101" pitchFamily="49" charset="-122"/>
            </a:endParaRPr>
          </a:p>
        </p:txBody>
      </p:sp>
      <p:sp>
        <p:nvSpPr>
          <p:cNvPr id="114692" name="文本框 52229"/>
          <p:cNvSpPr txBox="1"/>
          <p:nvPr/>
        </p:nvSpPr>
        <p:spPr>
          <a:xfrm>
            <a:off x="1068388" y="4343400"/>
            <a:ext cx="10163175" cy="779463"/>
          </a:xfrm>
          <a:prstGeom prst="rect">
            <a:avLst/>
          </a:prstGeom>
          <a:solidFill>
            <a:srgbClr val="FFD9FF">
              <a:alpha val="84000"/>
            </a:srgbClr>
          </a:solidFill>
          <a:ln w="9525">
            <a:noFill/>
            <a:miter/>
          </a:ln>
        </p:spPr>
        <p:txBody>
          <a:bodyPr lIns="108878" tIns="54439" rIns="108878" bIns="54439">
            <a:spAutoFit/>
          </a:bodyPr>
          <a:lstStyle/>
          <a:p>
            <a:pPr marL="0" marR="0" lvl="0" indent="0" algn="l" defTabSz="1089025"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4400" b="1" i="0" u="none" strike="noStrike" kern="1200" cap="none" spc="0" normalizeH="0" baseline="0" noProof="1">
                <a:ln>
                  <a:noFill/>
                </a:ln>
                <a:solidFill>
                  <a:srgbClr val="FF00FF"/>
                </a:solidFill>
                <a:effectLst>
                  <a:outerShdw blurRad="38100" dist="38100" dir="2700000">
                    <a:srgbClr val="000000"/>
                  </a:outerShdw>
                </a:effectLst>
                <a:uLnTx/>
                <a:uFillTx/>
                <a:latin typeface="Arial" panose="020B0604020202020204" pitchFamily="34" charset="0"/>
                <a:ea typeface="幼圆" panose="02010509060101010101" pitchFamily="49" charset="-122"/>
                <a:cs typeface="+mn-ea"/>
              </a:rPr>
              <a:t>以上漫画共同反映了一个什么问题？</a:t>
            </a:r>
            <a:endParaRPr kumimoji="0" lang="zh-CN" altLang="en-US" sz="4400" b="1" i="0" u="none" strike="noStrike" kern="1200" cap="none" spc="0" normalizeH="0" baseline="0" noProof="1">
              <a:ln>
                <a:noFill/>
              </a:ln>
              <a:solidFill>
                <a:srgbClr val="FF00FF"/>
              </a:solidFill>
              <a:effectLst>
                <a:outerShdw blurRad="38100" dist="38100" dir="2700000">
                  <a:srgbClr val="000000"/>
                </a:outerShdw>
              </a:effectLst>
              <a:uLnTx/>
              <a:uFillTx/>
              <a:latin typeface="Arial" panose="020B0604020202020204" pitchFamily="34" charset="0"/>
              <a:ea typeface="幼圆" panose="02010509060101010101" pitchFamily="49" charset="-122"/>
              <a:cs typeface="+mn-ea"/>
            </a:endParaRPr>
          </a:p>
        </p:txBody>
      </p:sp>
      <p:sp>
        <p:nvSpPr>
          <p:cNvPr id="114693" name="文本框 52230"/>
          <p:cNvSpPr txBox="1"/>
          <p:nvPr/>
        </p:nvSpPr>
        <p:spPr>
          <a:xfrm>
            <a:off x="144780" y="5123180"/>
            <a:ext cx="11766550" cy="1570990"/>
          </a:xfrm>
          <a:prstGeom prst="rect">
            <a:avLst/>
          </a:prstGeom>
          <a:solidFill>
            <a:schemeClr val="accent1"/>
          </a:solidFill>
          <a:ln w="9525">
            <a:noFill/>
            <a:miter/>
          </a:ln>
          <a:effectLst>
            <a:outerShdw dist="35921" dir="2699999" algn="ctr" rotWithShape="0">
              <a:srgbClr val="808080">
                <a:alpha val="79999"/>
              </a:srgbClr>
            </a:outerShdw>
          </a:effectLst>
        </p:spPr>
        <p:txBody>
          <a:bodyPr wrap="square" lIns="108878" tIns="54439" rIns="108878" bIns="54439">
            <a:spAutoFit/>
          </a:bodyP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800" b="1" i="0" u="none" strike="noStrike" kern="1200" cap="none" spc="0" normalizeH="0" baseline="0" noProof="1">
                <a:ln>
                  <a:noFill/>
                </a:ln>
                <a:solidFill>
                  <a:srgbClr val="9900FF"/>
                </a:solidFill>
                <a:effectLst>
                  <a:outerShdw blurRad="38100" dist="38100" dir="2700000">
                    <a:srgbClr val="000000"/>
                  </a:outerShdw>
                </a:effectLst>
                <a:uLnTx/>
                <a:uFillTx/>
                <a:latin typeface="Arial" panose="020B0604020202020204" pitchFamily="34" charset="0"/>
                <a:ea typeface="宋体" panose="02010600030101010101" pitchFamily="2" charset="-122"/>
                <a:cs typeface="+mn-ea"/>
              </a:rPr>
              <a:t>  </a:t>
            </a:r>
            <a:r>
              <a:rPr kumimoji="0" lang="zh-CN" altLang="en-US" sz="4800" b="1" i="0" u="none" strike="noStrike" kern="1200" cap="none" spc="0" normalizeH="0" baseline="0" noProof="1">
                <a:ln>
                  <a:noFill/>
                </a:ln>
                <a:solidFill>
                  <a:srgbClr val="9900FF"/>
                </a:solidFill>
                <a:effectLst>
                  <a:outerShdw blurRad="38100" dist="38100" dir="2700000">
                    <a:srgbClr val="000000"/>
                  </a:outerShdw>
                </a:effectLst>
                <a:uLnTx/>
                <a:uFillTx/>
                <a:latin typeface="Arial" panose="020B0604020202020204" pitchFamily="34" charset="0"/>
                <a:ea typeface="宋体" panose="02010600030101010101" pitchFamily="2" charset="-122"/>
                <a:cs typeface="+mn-ea"/>
              </a:rPr>
              <a:t>在家庭、学校和社会中，都可能存在着不同程度侵犯未成年人合法权益的现象。</a:t>
            </a:r>
            <a:endParaRPr kumimoji="0" lang="zh-CN" altLang="en-US" sz="4800" b="1" i="0" u="none" strike="noStrike" kern="1200" cap="none" spc="0" normalizeH="0" baseline="0" noProof="1">
              <a:ln>
                <a:noFill/>
              </a:ln>
              <a:solidFill>
                <a:srgbClr val="9900FF"/>
              </a:solidFill>
              <a:effectLst>
                <a:outerShdw blurRad="38100" dist="38100" dir="2700000">
                  <a:srgbClr val="000000"/>
                </a:outerShdw>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14692"/>
                                        </p:tgtEl>
                                        <p:attrNameLst>
                                          <p:attrName>style.visibility</p:attrName>
                                        </p:attrNameLst>
                                      </p:cBhvr>
                                      <p:to>
                                        <p:strVal val="visible"/>
                                      </p:to>
                                    </p:set>
                                    <p:anim calcmode="lin" valueType="num">
                                      <p:cBhvr>
                                        <p:cTn id="7" dur="1000" fill="hold"/>
                                        <p:tgtEl>
                                          <p:spTgt spid="114692"/>
                                        </p:tgtEl>
                                        <p:attrNameLst>
                                          <p:attrName>ppt_x</p:attrName>
                                        </p:attrNameLst>
                                      </p:cBhvr>
                                      <p:tavLst>
                                        <p:tav tm="0">
                                          <p:val>
                                            <p:strVal val="#ppt_x-.2"/>
                                          </p:val>
                                        </p:tav>
                                        <p:tav tm="100000">
                                          <p:val>
                                            <p:strVal val="#ppt_x"/>
                                          </p:val>
                                        </p:tav>
                                      </p:tavLst>
                                    </p:anim>
                                    <p:anim calcmode="lin" valueType="num">
                                      <p:cBhvr>
                                        <p:cTn id="8" dur="1000" fill="hold"/>
                                        <p:tgtEl>
                                          <p:spTgt spid="114692"/>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4692"/>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114693"/>
                                        </p:tgtEl>
                                        <p:attrNameLst>
                                          <p:attrName>style.visibility</p:attrName>
                                        </p:attrNameLst>
                                      </p:cBhvr>
                                      <p:to>
                                        <p:strVal val="visible"/>
                                      </p:to>
                                    </p:set>
                                    <p:animEffect transition="in" filter="blinds(horizontal)">
                                      <p:cBhvr>
                                        <p:cTn id="14" dur="500"/>
                                        <p:tgtEl>
                                          <p:spTgt spid="1146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2" grpId="0" bldLvl="0" animBg="1"/>
      <p:bldP spid="11469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6000"/>
          </a:stretch>
        </a:blipFill>
        <a:effectLst/>
      </p:bgPr>
    </p:bg>
    <p:spTree>
      <p:nvGrpSpPr>
        <p:cNvPr id="1" name=""/>
        <p:cNvGrpSpPr/>
        <p:nvPr/>
      </p:nvGrpSpPr>
      <p:grpSpPr/>
      <p:sp>
        <p:nvSpPr>
          <p:cNvPr id="2" name="文本框 1"/>
          <p:cNvSpPr txBox="1"/>
          <p:nvPr/>
        </p:nvSpPr>
        <p:spPr>
          <a:xfrm>
            <a:off x="636905" y="266065"/>
            <a:ext cx="11054080" cy="5120640"/>
          </a:xfrm>
          <a:prstGeom prst="rect">
            <a:avLst/>
          </a:prstGeom>
          <a:noFill/>
        </p:spPr>
        <p:txBody>
          <a:bodyPr wrap="square" rtlCol="0" anchor="t">
            <a:spAutoFit/>
          </a:bodyPr>
          <a:p>
            <a:pPr lvl="0">
              <a:lnSpc>
                <a:spcPct val="110000"/>
              </a:lnSpc>
            </a:pPr>
            <a:r>
              <a:rPr sz="6000" b="1">
                <a:solidFill>
                  <a:srgbClr val="FF0000"/>
                </a:solidFill>
                <a:sym typeface="+mn-ea"/>
              </a:rPr>
              <a:t>（3）当前还存在侵犯未成年人合法权益的现象。</a:t>
            </a:r>
            <a:endParaRPr sz="6000" b="1">
              <a:solidFill>
                <a:srgbClr val="FF0000"/>
              </a:solidFill>
              <a:sym typeface="+mn-ea"/>
            </a:endParaRPr>
          </a:p>
          <a:p>
            <a:pPr lvl="0">
              <a:lnSpc>
                <a:spcPct val="110000"/>
              </a:lnSpc>
            </a:pPr>
            <a:r>
              <a:rPr sz="6000" b="1">
                <a:sym typeface="+mn-ea"/>
              </a:rPr>
              <a:t>在家庭、学校和社会中，都可能存在着不同程度侵犯未成年人合法权益的现象。</a:t>
            </a:r>
            <a:endParaRPr sz="6000" b="1">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l="-5000" t="-6000" r="-4000" b="-9000"/>
          </a:stretch>
        </a:blipFill>
        <a:effectLst/>
      </p:bgPr>
    </p:bg>
    <p:spTree>
      <p:nvGrpSpPr>
        <p:cNvPr id="1" name=""/>
        <p:cNvGrpSpPr/>
        <p:nvPr/>
      </p:nvGrpSpPr>
      <p:grpSpPr/>
      <p:sp>
        <p:nvSpPr>
          <p:cNvPr id="2" name="文本框 1"/>
          <p:cNvSpPr txBox="1"/>
          <p:nvPr/>
        </p:nvSpPr>
        <p:spPr>
          <a:xfrm>
            <a:off x="394970" y="668655"/>
            <a:ext cx="11406505" cy="5577840"/>
          </a:xfrm>
          <a:prstGeom prst="rect">
            <a:avLst/>
          </a:prstGeom>
          <a:noFill/>
        </p:spPr>
        <p:txBody>
          <a:bodyPr wrap="square" rtlCol="0" anchor="t">
            <a:spAutoFit/>
          </a:bodyPr>
          <a:p>
            <a:pPr lvl="0">
              <a:lnSpc>
                <a:spcPct val="100000"/>
              </a:lnSpc>
            </a:pPr>
            <a:r>
              <a:rPr lang="zh-CN" altLang="en-US" sz="6000" b="1">
                <a:solidFill>
                  <a:srgbClr val="FF0000"/>
                </a:solidFill>
                <a:sym typeface="+mn-ea"/>
              </a:rPr>
              <a:t>（</a:t>
            </a:r>
            <a:r>
              <a:rPr lang="en-US" altLang="zh-CN" sz="6000" b="1">
                <a:solidFill>
                  <a:srgbClr val="FF0000"/>
                </a:solidFill>
                <a:sym typeface="+mn-ea"/>
              </a:rPr>
              <a:t>4</a:t>
            </a:r>
            <a:r>
              <a:rPr lang="zh-CN" altLang="en-US" sz="6000" b="1">
                <a:solidFill>
                  <a:srgbClr val="FF0000"/>
                </a:solidFill>
                <a:sym typeface="+mn-ea"/>
              </a:rPr>
              <a:t>）未成年人在被引诱和胁迫下容易走上违法犯罪道路。</a:t>
            </a:r>
            <a:endParaRPr lang="zh-CN" altLang="en-US" sz="6000" b="1">
              <a:solidFill>
                <a:srgbClr val="FF0000"/>
              </a:solidFill>
              <a:latin typeface="Arial" panose="020B0604020202020204" pitchFamily="34" charset="0"/>
              <a:ea typeface="宋体" panose="02010600030101010101" pitchFamily="2" charset="-122"/>
              <a:sym typeface="+mn-ea"/>
            </a:endParaRPr>
          </a:p>
          <a:p>
            <a:pPr lvl="0">
              <a:lnSpc>
                <a:spcPct val="100000"/>
              </a:lnSpc>
            </a:pPr>
            <a:r>
              <a:rPr lang="zh-CN" altLang="en-US" sz="6000" b="1">
                <a:sym typeface="+mn-ea"/>
              </a:rPr>
              <a:t>未成年人一旦在不法分子的引诱和胁迫下，陷入违法犯罪的深渊，将会给自己、家庭和社会造成巨大的伤害。</a:t>
            </a:r>
            <a:endParaRPr lang="zh-CN" altLang="en-US" sz="60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01730" name="矩形 62468"/>
          <p:cNvSpPr>
            <a:spLocks noTextEdit="1"/>
          </p:cNvSpPr>
          <p:nvPr/>
        </p:nvSpPr>
        <p:spPr>
          <a:xfrm>
            <a:off x="1601788" y="153988"/>
            <a:ext cx="3963987" cy="685800"/>
          </a:xfrm>
          <a:prstGeom prst="rect">
            <a:avLst/>
          </a:prstGeom>
        </p:spPr>
        <p:txBody>
          <a:bodyPr wrap="none" fromWordArt="1">
            <a:prstTxWarp prst="textPlain">
              <a:avLst>
                <a:gd name="adj" fmla="val 50000"/>
              </a:avLst>
            </a:prstTxWarp>
            <a:normAutofit/>
          </a:bodyPr>
          <a:p>
            <a:pPr algn="ctr"/>
            <a:r>
              <a:rPr lang="zh-CN" altLang="en-US" sz="4000" b="1">
                <a:ln w="9525" cap="flat" cmpd="sng">
                  <a:solidFill>
                    <a:srgbClr val="000000"/>
                  </a:solidFill>
                  <a:prstDash val="solid"/>
                  <a:round/>
                  <a:headEnd type="none" w="med" len="med"/>
                  <a:tailEnd type="none" w="med" len="med"/>
                </a:ln>
                <a:solidFill>
                  <a:srgbClr val="FF00FF"/>
                </a:solidFill>
                <a:effectLst>
                  <a:outerShdw dist="35921" dir="2699999" algn="ctr" rotWithShape="0">
                    <a:srgbClr val="808080">
                      <a:alpha val="79999"/>
                    </a:srgbClr>
                  </a:outerShdw>
                </a:effectLst>
                <a:latin typeface="幼圆" panose="02010509060101010101" pitchFamily="49" charset="-122"/>
                <a:ea typeface="幼圆" panose="02010509060101010101" pitchFamily="49" charset="-122"/>
              </a:rPr>
              <a:t>新闻频道</a:t>
            </a:r>
            <a:endParaRPr lang="zh-CN" altLang="en-US" sz="4000" b="1">
              <a:ln w="9525" cap="flat" cmpd="sng">
                <a:solidFill>
                  <a:srgbClr val="000000"/>
                </a:solidFill>
                <a:prstDash val="solid"/>
                <a:round/>
                <a:headEnd type="none" w="med" len="med"/>
                <a:tailEnd type="none" w="med" len="med"/>
              </a:ln>
              <a:solidFill>
                <a:srgbClr val="FF00FF"/>
              </a:solidFill>
              <a:effectLst>
                <a:outerShdw dist="35921" dir="2699999" algn="ctr" rotWithShape="0">
                  <a:srgbClr val="808080">
                    <a:alpha val="79999"/>
                  </a:srgbClr>
                </a:outerShdw>
              </a:effectLst>
              <a:latin typeface="幼圆" panose="02010509060101010101" pitchFamily="49" charset="-122"/>
              <a:ea typeface="幼圆" panose="02010509060101010101" pitchFamily="49" charset="-122"/>
            </a:endParaRPr>
          </a:p>
        </p:txBody>
      </p:sp>
      <p:sp>
        <p:nvSpPr>
          <p:cNvPr id="116740" name="文本框 62469"/>
          <p:cNvSpPr txBox="1"/>
          <p:nvPr/>
        </p:nvSpPr>
        <p:spPr>
          <a:xfrm>
            <a:off x="368935" y="4905375"/>
            <a:ext cx="11457305" cy="1933575"/>
          </a:xfrm>
          <a:prstGeom prst="rect">
            <a:avLst/>
          </a:prstGeom>
          <a:solidFill>
            <a:schemeClr val="accent1"/>
          </a:solidFill>
          <a:ln w="9525">
            <a:noFill/>
            <a:miter/>
          </a:ln>
          <a:effectLst>
            <a:outerShdw dist="35921" dir="2699999" algn="ctr" rotWithShape="0">
              <a:srgbClr val="808080">
                <a:alpha val="79999"/>
              </a:srgbClr>
            </a:outerShdw>
          </a:effectLst>
        </p:spPr>
        <p:txBody>
          <a:bodyPr wrap="square" lIns="108878" tIns="54439" rIns="108878" bIns="54439">
            <a:spAutoFit/>
          </a:bodyPr>
          <a:lstStyle/>
          <a:p>
            <a:pPr marL="0" marR="0" lvl="0" indent="0" algn="l" defTabSz="1089025" rtl="0" eaLnBrk="1" fontAlgn="base" latinLnBrk="0" hangingPunct="1">
              <a:lnSpc>
                <a:spcPct val="80000"/>
              </a:lnSpc>
              <a:spcBef>
                <a:spcPct val="50000"/>
              </a:spcBef>
              <a:spcAft>
                <a:spcPct val="0"/>
              </a:spcAft>
              <a:buClrTx/>
              <a:buSzTx/>
              <a:buFont typeface="Arial" panose="020B0604020202020204" pitchFamily="34" charset="0"/>
              <a:buNone/>
              <a:defRPr/>
            </a:pPr>
            <a:r>
              <a:rPr kumimoji="0" lang="zh-CN" altLang="en-US" sz="4800" b="1" i="0" u="none" strike="noStrike" kern="1200" cap="none" spc="0" normalizeH="0" baseline="0" noProof="1">
                <a:ln>
                  <a:noFill/>
                </a:ln>
                <a:solidFill>
                  <a:srgbClr val="9900FF"/>
                </a:solidFill>
                <a:effectLst>
                  <a:outerShdw blurRad="38100" dist="38100" dir="2700000">
                    <a:srgbClr val="000000"/>
                  </a:outerShdw>
                </a:effectLst>
                <a:uLnTx/>
                <a:uFillTx/>
                <a:latin typeface="Arial" panose="020B0604020202020204" pitchFamily="34" charset="0"/>
                <a:ea typeface="宋体" panose="02010600030101010101" pitchFamily="2" charset="-122"/>
                <a:cs typeface="+mn-ea"/>
              </a:rPr>
              <a:t>未成年人一旦在不法分子的引诱和胁迫下，陷入违法犯罪的深渊，将会给自己、家庭和社会造成巨大的伤害。</a:t>
            </a:r>
            <a:endParaRPr kumimoji="0" lang="zh-CN" altLang="en-US" sz="4800" b="1" i="0" u="none" strike="noStrike" kern="1200" cap="none" spc="0" normalizeH="0" baseline="0" noProof="1">
              <a:ln>
                <a:noFill/>
              </a:ln>
              <a:solidFill>
                <a:srgbClr val="9900FF"/>
              </a:solidFill>
              <a:effectLst>
                <a:outerShdw blurRad="38100" dist="38100" dir="2700000">
                  <a:srgbClr val="000000"/>
                </a:outerShdw>
              </a:effectLst>
              <a:uLnTx/>
              <a:uFillTx/>
              <a:latin typeface="Arial" panose="020B0604020202020204" pitchFamily="34" charset="0"/>
              <a:ea typeface="宋体" panose="02010600030101010101" pitchFamily="2" charset="-122"/>
              <a:cs typeface="+mn-ea"/>
            </a:endParaRPr>
          </a:p>
        </p:txBody>
      </p:sp>
      <p:pic>
        <p:nvPicPr>
          <p:cNvPr id="201732" name="图片 1"/>
          <p:cNvPicPr>
            <a:picLocks noChangeAspect="1"/>
          </p:cNvPicPr>
          <p:nvPr/>
        </p:nvPicPr>
        <p:blipFill>
          <a:blip r:embed="rId2"/>
          <a:stretch>
            <a:fillRect/>
          </a:stretch>
        </p:blipFill>
        <p:spPr>
          <a:xfrm>
            <a:off x="368618" y="906463"/>
            <a:ext cx="11456987" cy="399891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6740"/>
                                        </p:tgtEl>
                                        <p:attrNameLst>
                                          <p:attrName>style.visibility</p:attrName>
                                        </p:attrNameLst>
                                      </p:cBhvr>
                                      <p:to>
                                        <p:strVal val="visible"/>
                                      </p:to>
                                    </p:set>
                                    <p:animEffect transition="in" filter="blinds(horizontal)">
                                      <p:cBhvr>
                                        <p:cTn id="7" dur="500"/>
                                        <p:tgtEl>
                                          <p:spTgt spid="116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0"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17762" name="文本框 63491"/>
          <p:cNvSpPr txBox="1"/>
          <p:nvPr/>
        </p:nvSpPr>
        <p:spPr>
          <a:xfrm>
            <a:off x="90805" y="219075"/>
            <a:ext cx="12012930" cy="5387975"/>
          </a:xfrm>
          <a:prstGeom prst="rect">
            <a:avLst/>
          </a:prstGeom>
          <a:noFill/>
          <a:ln w="9525">
            <a:noFill/>
            <a:miter/>
          </a:ln>
        </p:spPr>
        <p:txBody>
          <a:bodyPr wrap="square" lIns="108878" tIns="54439" rIns="108878" bIns="54439">
            <a:spAutoFit/>
          </a:bodyPr>
          <a:p>
            <a:pPr lvl="0" defTabSz="1089025" eaLnBrk="1" fontAlgn="base" hangingPunct="1">
              <a:lnSpc>
                <a:spcPct val="80000"/>
              </a:lnSpc>
              <a:spcBef>
                <a:spcPct val="50000"/>
              </a:spcBef>
            </a:pPr>
            <a:r>
              <a:rPr lang="en-US" altLang="zh-CN" sz="4400" b="1" strike="noStrike" noProof="1" dirty="0">
                <a:effectLst>
                  <a:outerShdw blurRad="38100" dist="38100" dir="2700000">
                    <a:srgbClr val="FFFFFF"/>
                  </a:outerShdw>
                </a:effectLst>
                <a:latin typeface="黑体" panose="02010609060101010101" pitchFamily="49" charset="-122"/>
                <a:ea typeface="黑体" panose="02010609060101010101" pitchFamily="49" charset="-122"/>
                <a:cs typeface="+mn-ea"/>
              </a:rPr>
              <a:t>       </a:t>
            </a:r>
            <a:r>
              <a:rPr lang="en-US" altLang="en-US" sz="4400" b="1" strike="noStrike" noProof="1" dirty="0">
                <a:effectLst>
                  <a:outerShdw blurRad="38100" dist="38100" dir="2700000">
                    <a:srgbClr val="FFFFFF"/>
                  </a:outerShdw>
                </a:effectLst>
                <a:latin typeface="黑体" panose="02010609060101010101" pitchFamily="49" charset="-122"/>
                <a:ea typeface="黑体" panose="02010609060101010101" pitchFamily="49" charset="-122"/>
                <a:cs typeface="+mn-ea"/>
              </a:rPr>
              <a:t>为什么要对未成年人给予特殊保护呢？</a:t>
            </a:r>
            <a:endParaRPr lang="en-US" altLang="en-US" sz="4400" b="1" strike="noStrike" noProof="1" dirty="0">
              <a:effectLst>
                <a:outerShdw blurRad="38100" dist="38100" dir="2700000">
                  <a:srgbClr val="FFFFFF"/>
                </a:outerShdw>
              </a:effectLst>
              <a:latin typeface="黑体" panose="02010609060101010101" pitchFamily="49" charset="-122"/>
              <a:ea typeface="黑体" panose="02010609060101010101" pitchFamily="49" charset="-122"/>
              <a:cs typeface="+mn-ea"/>
            </a:endParaRPr>
          </a:p>
          <a:p>
            <a:pPr lvl="0" defTabSz="1089025" eaLnBrk="1" fontAlgn="base" hangingPunct="1">
              <a:lnSpc>
                <a:spcPct val="80000"/>
              </a:lnSpc>
            </a:pPr>
            <a:r>
              <a:rPr lang="en-US" altLang="en-US" sz="4800" b="1" strike="noStrike" noProof="1" dirty="0">
                <a:solidFill>
                  <a:srgbClr val="9900FF"/>
                </a:solidFill>
                <a:effectLst>
                  <a:outerShdw blurRad="38100" dist="38100" dir="2700000">
                    <a:srgbClr val="000000"/>
                  </a:outerShdw>
                </a:effectLst>
                <a:latin typeface="黑体" panose="02010609060101010101" pitchFamily="49" charset="-122"/>
                <a:ea typeface="黑体" panose="02010609060101010101" pitchFamily="49" charset="-122"/>
                <a:cs typeface="+mn-ea"/>
              </a:rPr>
              <a:t>①未成年人的健康成长关系到民族的未来。</a:t>
            </a:r>
            <a:endParaRPr lang="en-US" altLang="en-US" sz="4800" b="1" strike="noStrike" noProof="1" dirty="0">
              <a:solidFill>
                <a:srgbClr val="9900FF"/>
              </a:solidFill>
              <a:effectLst>
                <a:outerShdw blurRad="38100" dist="38100" dir="2700000">
                  <a:srgbClr val="000000"/>
                </a:outerShdw>
              </a:effectLst>
              <a:latin typeface="黑体" panose="02010609060101010101" pitchFamily="49" charset="-122"/>
              <a:ea typeface="黑体" panose="02010609060101010101" pitchFamily="49" charset="-122"/>
              <a:cs typeface="+mn-ea"/>
            </a:endParaRPr>
          </a:p>
          <a:p>
            <a:pPr lvl="0" defTabSz="1089025" eaLnBrk="1" fontAlgn="base" hangingPunct="1">
              <a:lnSpc>
                <a:spcPct val="80000"/>
              </a:lnSpc>
            </a:pPr>
            <a:r>
              <a:rPr lang="en-US" altLang="en-US" sz="4800" b="1" strike="noStrike" noProof="1" dirty="0">
                <a:solidFill>
                  <a:srgbClr val="9900FF"/>
                </a:solidFill>
                <a:effectLst>
                  <a:outerShdw blurRad="38100" dist="38100" dir="2700000">
                    <a:srgbClr val="000000"/>
                  </a:outerShdw>
                </a:effectLst>
                <a:latin typeface="黑体" panose="02010609060101010101" pitchFamily="49" charset="-122"/>
                <a:ea typeface="黑体" panose="02010609060101010101" pitchFamily="49" charset="-122"/>
                <a:cs typeface="+mn-ea"/>
              </a:rPr>
              <a:t>②未成年人</a:t>
            </a:r>
            <a:r>
              <a:rPr lang="zh-CN" altLang="en-US" sz="4800" b="1" strike="noStrike" noProof="1" dirty="0">
                <a:solidFill>
                  <a:srgbClr val="9900FF"/>
                </a:solidFill>
                <a:effectLst>
                  <a:outerShdw blurRad="38100" dist="38100" dir="2700000">
                    <a:srgbClr val="000000"/>
                  </a:outerShdw>
                </a:effectLst>
                <a:latin typeface="黑体" panose="02010609060101010101" pitchFamily="49" charset="-122"/>
                <a:ea typeface="黑体" panose="02010609060101010101" pitchFamily="49" charset="-122"/>
                <a:cs typeface="+mn-ea"/>
              </a:rPr>
              <a:t>的生理、心理特点导致个人权益容易受到侵害。</a:t>
            </a:r>
            <a:endParaRPr lang="zh-CN" altLang="en-US" sz="4800" b="1" strike="noStrike" noProof="1" dirty="0">
              <a:solidFill>
                <a:srgbClr val="9900FF"/>
              </a:solidFill>
              <a:effectLst>
                <a:outerShdw blurRad="38100" dist="38100" dir="2700000">
                  <a:srgbClr val="000000"/>
                </a:outerShdw>
              </a:effectLst>
              <a:latin typeface="黑体" panose="02010609060101010101" pitchFamily="49" charset="-122"/>
              <a:ea typeface="黑体" panose="02010609060101010101" pitchFamily="49" charset="-122"/>
              <a:cs typeface="+mn-ea"/>
            </a:endParaRPr>
          </a:p>
          <a:p>
            <a:pPr lvl="0" defTabSz="1089025" eaLnBrk="1" fontAlgn="base" hangingPunct="1">
              <a:lnSpc>
                <a:spcPct val="80000"/>
              </a:lnSpc>
            </a:pPr>
            <a:r>
              <a:rPr lang="en-US" altLang="en-US" sz="4800" b="1" strike="noStrike" noProof="1" dirty="0">
                <a:solidFill>
                  <a:srgbClr val="9900FF"/>
                </a:solidFill>
                <a:effectLst>
                  <a:outerShdw blurRad="38100" dist="38100" dir="2700000">
                    <a:srgbClr val="000000"/>
                  </a:outerShdw>
                </a:effectLst>
                <a:latin typeface="黑体" panose="02010609060101010101" pitchFamily="49" charset="-122"/>
                <a:ea typeface="黑体" panose="02010609060101010101" pitchFamily="49" charset="-122"/>
                <a:cs typeface="+mn-ea"/>
              </a:rPr>
              <a:t>③在家庭、学校和社会中，都可能存在着不同程度侵犯未成年人合法权益的现象。</a:t>
            </a:r>
            <a:endParaRPr lang="en-US" altLang="en-US" sz="4800" b="1" strike="noStrike" noProof="1" dirty="0">
              <a:solidFill>
                <a:srgbClr val="9900FF"/>
              </a:solidFill>
              <a:effectLst>
                <a:outerShdw blurRad="38100" dist="38100" dir="2700000">
                  <a:srgbClr val="000000"/>
                </a:outerShdw>
              </a:effectLst>
              <a:latin typeface="黑体" panose="02010609060101010101" pitchFamily="49" charset="-122"/>
              <a:ea typeface="黑体" panose="02010609060101010101" pitchFamily="49" charset="-122"/>
              <a:cs typeface="+mn-ea"/>
            </a:endParaRPr>
          </a:p>
          <a:p>
            <a:pPr lvl="0" defTabSz="1089025" eaLnBrk="1" fontAlgn="base" hangingPunct="1">
              <a:lnSpc>
                <a:spcPct val="80000"/>
              </a:lnSpc>
            </a:pPr>
            <a:r>
              <a:rPr lang="en-US" altLang="en-US" sz="4800" b="1" strike="noStrike" noProof="1" dirty="0">
                <a:solidFill>
                  <a:srgbClr val="9900FF"/>
                </a:solidFill>
                <a:effectLst>
                  <a:outerShdw blurRad="38100" dist="38100" dir="2700000">
                    <a:srgbClr val="000000"/>
                  </a:outerShdw>
                </a:effectLst>
                <a:latin typeface="黑体" panose="02010609060101010101" pitchFamily="49" charset="-122"/>
                <a:ea typeface="黑体" panose="02010609060101010101" pitchFamily="49" charset="-122"/>
                <a:cs typeface="宋体" panose="02010600030101010101" pitchFamily="2" charset="-122"/>
              </a:rPr>
              <a:t>④未成年人一旦在不法分子的引诱和胁迫下，陷入违法犯罪的深渊，将会给自己、家庭和社会造成巨大的伤害。</a:t>
            </a:r>
            <a:endParaRPr lang="en-US" altLang="en-US" sz="4800" b="1" strike="noStrike" noProof="1" dirty="0">
              <a:solidFill>
                <a:srgbClr val="9900FF"/>
              </a:solidFill>
              <a:effectLst>
                <a:outerShdw blurRad="38100" dist="38100" dir="2700000">
                  <a:srgbClr val="000000"/>
                </a:outerShdw>
              </a:effectLst>
              <a:latin typeface="黑体" panose="02010609060101010101" pitchFamily="49" charset="-122"/>
              <a:ea typeface="黑体" panose="02010609060101010101" pitchFamily="49" charset="-122"/>
              <a:cs typeface="宋体" panose="02010600030101010101" pitchFamily="2" charset="-122"/>
            </a:endParaRPr>
          </a:p>
        </p:txBody>
      </p:sp>
      <p:sp>
        <p:nvSpPr>
          <p:cNvPr id="2" name="文本框 1"/>
          <p:cNvSpPr txBox="1"/>
          <p:nvPr/>
        </p:nvSpPr>
        <p:spPr>
          <a:xfrm>
            <a:off x="-74612" y="0"/>
            <a:ext cx="1631950" cy="914400"/>
          </a:xfrm>
          <a:prstGeom prst="rect">
            <a:avLst/>
          </a:prstGeom>
          <a:no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100" b="1" i="0" u="none" strike="noStrike" kern="1200" cap="none" spc="0" normalizeH="0" baseline="0" noProof="1">
                <a:ln>
                  <a:noFill/>
                </a:ln>
                <a:solidFill>
                  <a:srgbClr val="3366FF"/>
                </a:solidFill>
                <a:effectLst>
                  <a:outerShdw blurRad="38100" dist="38100" dir="2700000">
                    <a:srgbClr val="000000"/>
                  </a:outerShdw>
                </a:effectLst>
                <a:uLnTx/>
                <a:uFillTx/>
                <a:latin typeface="Arial" panose="020B0604020202020204" pitchFamily="34" charset="0"/>
                <a:ea typeface="宋体" panose="02010600030101010101" pitchFamily="2" charset="-122"/>
                <a:cs typeface="+mn-ea"/>
                <a:sym typeface="+mn-ea"/>
              </a:rPr>
              <a:t> </a:t>
            </a:r>
            <a:r>
              <a:rPr kumimoji="0" lang="zh-CN" altLang="en-US" sz="5400" b="1" i="0" u="none" strike="noStrike" kern="1200" cap="none" spc="0" normalizeH="0" baseline="0" noProof="1">
                <a:ln>
                  <a:noFill/>
                </a:ln>
                <a:solidFill>
                  <a:srgbClr val="FF0000"/>
                </a:solidFill>
                <a:effectLst>
                  <a:outerShdw blurRad="38100" dist="38100" dir="2700000">
                    <a:srgbClr val="000000"/>
                  </a:outerShdw>
                </a:effectLst>
                <a:uLnTx/>
                <a:uFillTx/>
                <a:latin typeface="华文行楷" panose="02010800040101010101" pitchFamily="2" charset="-122"/>
                <a:ea typeface="华文行楷" panose="02010800040101010101" pitchFamily="2" charset="-122"/>
                <a:cs typeface="+mn-ea"/>
                <a:sym typeface="+mn-ea"/>
              </a:rPr>
              <a:t>总结</a:t>
            </a:r>
            <a:endParaRPr kumimoji="0" lang="zh-CN" altLang="en-US" sz="5400" b="1" i="0" u="none" strike="noStrike" kern="1200" cap="none" spc="0" normalizeH="0" baseline="0" noProof="1">
              <a:ln>
                <a:noFill/>
              </a:ln>
              <a:solidFill>
                <a:srgbClr val="FF0000"/>
              </a:solidFill>
              <a:effectLst>
                <a:outerShdw blurRad="38100" dist="38100" dir="2700000">
                  <a:srgbClr val="000000"/>
                </a:outerShdw>
              </a:effectLst>
              <a:uLnTx/>
              <a:uFillTx/>
              <a:latin typeface="华文行楷" panose="02010800040101010101" pitchFamily="2" charset="-122"/>
              <a:ea typeface="华文行楷" panose="02010800040101010101" pitchFamily="2" charset="-122"/>
              <a:cs typeface="+mn-ea"/>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3777" name="标题 1"/>
          <p:cNvSpPr>
            <a:spLocks noGrp="1"/>
          </p:cNvSpPr>
          <p:nvPr>
            <p:ph type="title"/>
          </p:nvPr>
        </p:nvSpPr>
        <p:spPr/>
        <p:txBody>
          <a:bodyPr wrap="square" lIns="91440" tIns="45720" rIns="91440" bIns="45720" anchor="ctr"/>
          <a:p>
            <a:pPr eaLnBrk="1" hangingPunct="1"/>
            <a:endParaRPr lang="zh-CN" altLang="en-US" dirty="0"/>
          </a:p>
        </p:txBody>
      </p:sp>
      <p:sp>
        <p:nvSpPr>
          <p:cNvPr id="203778" name="Rectangle 9"/>
          <p:cNvSpPr/>
          <p:nvPr/>
        </p:nvSpPr>
        <p:spPr>
          <a:xfrm>
            <a:off x="0" y="0"/>
            <a:ext cx="12195175" cy="6896100"/>
          </a:xfrm>
          <a:prstGeom prst="rect">
            <a:avLst/>
          </a:prstGeom>
          <a:gradFill rotWithShape="1">
            <a:gsLst>
              <a:gs pos="0">
                <a:schemeClr val="accent1"/>
              </a:gs>
              <a:gs pos="100000">
                <a:srgbClr val="CCFFFF"/>
              </a:gs>
            </a:gsLst>
            <a:lin ang="5400000" scaled="1"/>
            <a:tileRect/>
          </a:gradFill>
          <a:ln w="9525">
            <a:noFill/>
          </a:ln>
        </p:spPr>
        <p:txBody>
          <a:bodyPr wrap="none" lIns="108878" tIns="54439" rIns="108878" bIns="54439" anchor="ctr"/>
          <a:p>
            <a:pPr lvl="0" algn="ctr" defTabSz="1089025"/>
            <a:r>
              <a:rPr lang="en-US" altLang="zh-CN" sz="2900" dirty="0">
                <a:latin typeface="Times New Roman" panose="02020603050405020304" pitchFamily="18" charset="0"/>
                <a:ea typeface="宋体" panose="02010600030101010101" pitchFamily="2" charset="-122"/>
              </a:rPr>
              <a:t>  </a:t>
            </a:r>
            <a:endParaRPr lang="en-US" altLang="zh-CN" sz="2900" dirty="0">
              <a:latin typeface="Times New Roman" panose="02020603050405020304" pitchFamily="18" charset="0"/>
              <a:ea typeface="宋体" panose="02010600030101010101" pitchFamily="2" charset="-122"/>
            </a:endParaRPr>
          </a:p>
        </p:txBody>
      </p:sp>
      <p:sp>
        <p:nvSpPr>
          <p:cNvPr id="119810" name="Rectangle 3"/>
          <p:cNvSpPr>
            <a:spLocks noGrp="1"/>
          </p:cNvSpPr>
          <p:nvPr>
            <p:ph idx="1"/>
          </p:nvPr>
        </p:nvSpPr>
        <p:spPr>
          <a:xfrm>
            <a:off x="306388" y="762000"/>
            <a:ext cx="11652250" cy="2676525"/>
          </a:xfrm>
        </p:spPr>
        <p:txBody>
          <a:bodyPr wrap="square" lIns="108878" tIns="54439" rIns="108878" bIns="54439" anchor="t"/>
          <a:p>
            <a:pPr eaLnBrk="1" hangingPunct="1"/>
            <a:r>
              <a:rPr lang="en-US" altLang="zh-CN" sz="2900" b="1" dirty="0">
                <a:latin typeface="宋体" panose="02010600030101010101" pitchFamily="2" charset="-122"/>
              </a:rPr>
              <a:t> </a:t>
            </a:r>
            <a:r>
              <a:rPr lang="en-US" altLang="zh-CN" sz="4800" b="1" dirty="0">
                <a:latin typeface="宋体" panose="02010600030101010101" pitchFamily="2" charset="-122"/>
              </a:rPr>
              <a:t> </a:t>
            </a:r>
            <a:r>
              <a:rPr lang="zh-CN" altLang="en-US" sz="4800" b="1" dirty="0">
                <a:latin typeface="宋体" panose="02010600030101010101" pitchFamily="2" charset="-122"/>
              </a:rPr>
              <a:t>１３岁的小锦是某校七年（１）班班长，这天因数学成绩考得很不理想，心情糟糕透了。下午放学回家路上，看到学校附近一家网吧的“急速上网，万分刺激”广告，正在犹豫之际，网吧的老板走到他跟前，热情地邀请他进来上网玩游戏。并说没钱不要紧，下次来的时候再给。小锦经不住诱惑，在里面一呆就是几个小时，回家后还跟家长撒谎。</a:t>
            </a:r>
            <a:endParaRPr lang="zh-CN" altLang="en-US" sz="4800" b="1" dirty="0">
              <a:latin typeface="宋体" panose="02010600030101010101" pitchFamily="2" charset="-122"/>
            </a:endParaRPr>
          </a:p>
        </p:txBody>
      </p:sp>
      <p:sp>
        <p:nvSpPr>
          <p:cNvPr id="119811" name="Text Box 7"/>
          <p:cNvSpPr txBox="1"/>
          <p:nvPr/>
        </p:nvSpPr>
        <p:spPr>
          <a:xfrm>
            <a:off x="3278188" y="76200"/>
            <a:ext cx="6434137" cy="779463"/>
          </a:xfrm>
          <a:prstGeom prst="rect">
            <a:avLst/>
          </a:prstGeom>
          <a:noFill/>
          <a:ln w="9525">
            <a:noFill/>
          </a:ln>
        </p:spPr>
        <p:txBody>
          <a:bodyPr lIns="108878" tIns="54439" rIns="108878" bIns="54439" anchor="t">
            <a:spAutoFit/>
          </a:bodyPr>
          <a:p>
            <a:pPr lvl="0" defTabSz="1089025">
              <a:spcBef>
                <a:spcPct val="50000"/>
              </a:spcBef>
            </a:pPr>
            <a:r>
              <a:rPr lang="zh-CN" altLang="en-US" sz="4400" b="1" dirty="0">
                <a:solidFill>
                  <a:srgbClr val="CC0000"/>
                </a:solidFill>
                <a:latin typeface="Arial" panose="020B0604020202020204" pitchFamily="34" charset="0"/>
                <a:ea typeface="华文新魏" panose="02010800040101010101" pitchFamily="2" charset="-122"/>
              </a:rPr>
              <a:t>小锦的变化说明了什么？</a:t>
            </a:r>
            <a:endParaRPr lang="zh-CN" altLang="en-US" sz="4400" b="1" dirty="0">
              <a:solidFill>
                <a:srgbClr val="CC0000"/>
              </a:solidFill>
              <a:latin typeface="Arial" panose="020B0604020202020204" pitchFamily="34" charset="0"/>
              <a:ea typeface="华文新魏" panose="02010800040101010101" pitchFamily="2" charset="-122"/>
            </a:endParaRPr>
          </a:p>
        </p:txBody>
      </p:sp>
      <p:sp>
        <p:nvSpPr>
          <p:cNvPr id="203781" name="WordArt 8"/>
          <p:cNvSpPr>
            <a:spLocks noTextEdit="1"/>
          </p:cNvSpPr>
          <p:nvPr/>
        </p:nvSpPr>
        <p:spPr>
          <a:xfrm>
            <a:off x="77788" y="0"/>
            <a:ext cx="2840037" cy="846138"/>
          </a:xfrm>
          <a:prstGeom prst="rect">
            <a:avLst/>
          </a:prstGeom>
        </p:spPr>
        <p:txBody>
          <a:bodyPr wrap="none" fromWordArt="1">
            <a:prstTxWarp prst="textDeflate">
              <a:avLst>
                <a:gd name="adj" fmla="val 26227"/>
              </a:avLst>
            </a:prstTxWarp>
            <a:normAutofit/>
          </a:bodyPr>
          <a:p>
            <a:pPr algn="ctr"/>
            <a:r>
              <a:rPr lang="zh-CN" altLang="en-US" sz="3600">
                <a:ln w="9525" cap="flat" cmpd="sng">
                  <a:solidFill>
                    <a:srgbClr val="000000"/>
                  </a:solidFill>
                  <a:prstDash val="solid"/>
                  <a:round/>
                  <a:headEnd type="none" w="med" len="med"/>
                  <a:tailEnd type="none" w="med" len="med"/>
                </a:ln>
                <a:solidFill>
                  <a:srgbClr val="C00000"/>
                </a:solidFill>
                <a:latin typeface="华文行楷" panose="02010800040101010101" pitchFamily="2" charset="-122"/>
                <a:ea typeface="华文行楷" panose="02010800040101010101" pitchFamily="2" charset="-122"/>
              </a:rPr>
              <a:t>合作提升</a:t>
            </a:r>
            <a:endParaRPr lang="zh-CN" altLang="en-US" sz="3600">
              <a:ln w="9525" cap="flat" cmpd="sng">
                <a:solidFill>
                  <a:srgbClr val="000000"/>
                </a:solidFill>
                <a:prstDash val="solid"/>
                <a:round/>
                <a:headEnd type="none" w="med" len="med"/>
                <a:tailEnd type="none" w="med" len="med"/>
              </a:ln>
              <a:solidFill>
                <a:srgbClr val="C00000"/>
              </a:solidFill>
              <a:latin typeface="华文行楷" panose="02010800040101010101" pitchFamily="2" charset="-122"/>
              <a:ea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19811">
                                            <p:txEl>
                                              <p:charRg st="0" end="12"/>
                                            </p:txEl>
                                          </p:spTgt>
                                        </p:tgtEl>
                                        <p:attrNameLst>
                                          <p:attrName>style.visibility</p:attrName>
                                        </p:attrNameLst>
                                      </p:cBhvr>
                                      <p:to>
                                        <p:strVal val="visible"/>
                                      </p:to>
                                    </p:set>
                                    <p:animEffect transition="in" filter="box(in)">
                                      <p:cBhvr>
                                        <p:cTn id="7" dur="500"/>
                                        <p:tgtEl>
                                          <p:spTgt spid="119811">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19810">
                                            <p:txEl>
                                              <p:charRg st="0" end="155"/>
                                            </p:txEl>
                                          </p:spTgt>
                                        </p:tgtEl>
                                        <p:attrNameLst>
                                          <p:attrName>style.visibility</p:attrName>
                                        </p:attrNameLst>
                                      </p:cBhvr>
                                      <p:to>
                                        <p:strVal val="visible"/>
                                      </p:to>
                                    </p:set>
                                    <p:animEffect transition="in" filter="checkerboard(across)">
                                      <p:cBhvr>
                                        <p:cTn id="12" dur="500"/>
                                        <p:tgtEl>
                                          <p:spTgt spid="119810">
                                            <p:txEl>
                                              <p:charRg st="0" end="15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01" name="标题 1"/>
          <p:cNvSpPr>
            <a:spLocks noGrp="1"/>
          </p:cNvSpPr>
          <p:nvPr>
            <p:ph type="title"/>
          </p:nvPr>
        </p:nvSpPr>
        <p:spPr/>
        <p:txBody>
          <a:bodyPr wrap="square" lIns="91440" tIns="45720" rIns="91440" bIns="45720" anchor="ctr"/>
          <a:p>
            <a:pPr eaLnBrk="1" hangingPunct="1"/>
            <a:endParaRPr lang="zh-CN" altLang="en-US" dirty="0"/>
          </a:p>
        </p:txBody>
      </p:sp>
      <p:sp>
        <p:nvSpPr>
          <p:cNvPr id="204802" name="Rectangle 9"/>
          <p:cNvSpPr/>
          <p:nvPr/>
        </p:nvSpPr>
        <p:spPr>
          <a:xfrm>
            <a:off x="0" y="0"/>
            <a:ext cx="12195175" cy="6869113"/>
          </a:xfrm>
          <a:prstGeom prst="rect">
            <a:avLst/>
          </a:prstGeom>
          <a:gradFill rotWithShape="1">
            <a:gsLst>
              <a:gs pos="0">
                <a:schemeClr val="accent1"/>
              </a:gs>
              <a:gs pos="100000">
                <a:srgbClr val="CCFFFF"/>
              </a:gs>
            </a:gsLst>
            <a:lin ang="5400000" scaled="1"/>
            <a:tileRect/>
          </a:gradFill>
          <a:ln w="9525">
            <a:noFill/>
          </a:ln>
        </p:spPr>
        <p:txBody>
          <a:bodyPr wrap="none" lIns="108878" tIns="54439" rIns="108878" bIns="54439" anchor="ctr"/>
          <a:p>
            <a:pPr lvl="0" algn="ctr" defTabSz="1089025"/>
            <a:r>
              <a:rPr lang="en-US" altLang="zh-CN" sz="2900" dirty="0">
                <a:latin typeface="Times New Roman" panose="02020603050405020304" pitchFamily="18" charset="0"/>
                <a:ea typeface="宋体" panose="02010600030101010101" pitchFamily="2" charset="-122"/>
              </a:rPr>
              <a:t>  </a:t>
            </a:r>
            <a:endParaRPr lang="en-US" altLang="zh-CN" sz="2900" dirty="0">
              <a:latin typeface="Times New Roman" panose="02020603050405020304" pitchFamily="18" charset="0"/>
              <a:ea typeface="宋体" panose="02010600030101010101" pitchFamily="2" charset="-122"/>
            </a:endParaRPr>
          </a:p>
        </p:txBody>
      </p:sp>
      <p:sp>
        <p:nvSpPr>
          <p:cNvPr id="119810" name="Rectangle 3"/>
          <p:cNvSpPr>
            <a:spLocks noGrp="1"/>
          </p:cNvSpPr>
          <p:nvPr>
            <p:ph idx="1"/>
          </p:nvPr>
        </p:nvSpPr>
        <p:spPr>
          <a:xfrm>
            <a:off x="77788" y="152400"/>
            <a:ext cx="11874500" cy="4352925"/>
          </a:xfrm>
        </p:spPr>
        <p:txBody>
          <a:bodyPr wrap="square" lIns="108878" tIns="54439" rIns="108878" bIns="54439" anchor="t"/>
          <a:p>
            <a:pPr marL="0" indent="0" eaLnBrk="1" hangingPunct="1">
              <a:buNone/>
            </a:pPr>
            <a:r>
              <a:rPr lang="zh-CN" altLang="en-US" sz="2900" b="1" dirty="0">
                <a:latin typeface="宋体" panose="02010600030101010101" pitchFamily="2" charset="-122"/>
              </a:rPr>
              <a:t>　 </a:t>
            </a:r>
            <a:r>
              <a:rPr lang="zh-CN" altLang="en-US" sz="4400" b="1" dirty="0">
                <a:latin typeface="宋体" panose="02010600030101010101" pitchFamily="2" charset="-122"/>
              </a:rPr>
              <a:t>从此小锦多次利用星期日前去上网，特别是那些暴力、色情网页和赌博游戏更使他流连忘返。后来还发展到经常迟到、旷课，班长职务也被免掉了。因为要还网吧的欠债，小锦在一次行窃中被派出所民警抓获。爸爸把小锦领回去后，狠狠地把他揍了一顿，他干脆不回家了，网吧成了小锦的栖身之所。学校眼见对小锦的多次教育无效，怕影响评先进（当地教育部门规定，学校只要出现一个违法犯罪的学生，评先进一票否决），给小锦办了自动退学。小锦成了一名流浪少年。</a:t>
            </a:r>
            <a:endParaRPr lang="zh-CN" altLang="en-US" sz="4400" b="1" dirty="0">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119810">
                                            <p:txEl>
                                              <p:charRg st="155" end="212"/>
                                            </p:txEl>
                                          </p:spTgt>
                                        </p:tgtEl>
                                        <p:attrNameLst>
                                          <p:attrName>style.visibility</p:attrName>
                                        </p:attrNameLst>
                                      </p:cBhvr>
                                      <p:to>
                                        <p:strVal val="visible"/>
                                      </p:to>
                                    </p:set>
                                    <p:animEffect transition="in" filter="checkerboard(across)">
                                      <p:cBhvr>
                                        <p:cTn id="7" dur="500"/>
                                        <p:tgtEl>
                                          <p:spTgt spid="119810">
                                            <p:txEl>
                                              <p:charRg st="155" end="2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825" name="Rectangle 4"/>
          <p:cNvSpPr/>
          <p:nvPr/>
        </p:nvSpPr>
        <p:spPr>
          <a:xfrm>
            <a:off x="0" y="0"/>
            <a:ext cx="12195175" cy="6888163"/>
          </a:xfrm>
          <a:prstGeom prst="rect">
            <a:avLst/>
          </a:prstGeom>
          <a:gradFill rotWithShape="1">
            <a:gsLst>
              <a:gs pos="0">
                <a:schemeClr val="accent1"/>
              </a:gs>
              <a:gs pos="100000">
                <a:srgbClr val="CCFFFF"/>
              </a:gs>
            </a:gsLst>
            <a:lin ang="5400000" scaled="1"/>
            <a:tileRect/>
          </a:gradFill>
          <a:ln w="9525">
            <a:noFill/>
          </a:ln>
        </p:spPr>
        <p:txBody>
          <a:bodyPr wrap="none" lIns="108878" tIns="54439" rIns="108878" bIns="54439" anchor="ctr"/>
          <a:p>
            <a:pPr lvl="0" algn="ctr" defTabSz="1089025"/>
            <a:r>
              <a:rPr lang="en-US" altLang="zh-CN" sz="2900" dirty="0">
                <a:latin typeface="Times New Roman" panose="02020603050405020304" pitchFamily="18" charset="0"/>
                <a:ea typeface="宋体" panose="02010600030101010101" pitchFamily="2" charset="-122"/>
              </a:rPr>
              <a:t>  </a:t>
            </a:r>
            <a:endParaRPr lang="en-US" altLang="zh-CN" sz="2900" dirty="0">
              <a:latin typeface="Times New Roman" panose="02020603050405020304" pitchFamily="18" charset="0"/>
              <a:ea typeface="宋体" panose="02010600030101010101" pitchFamily="2" charset="-122"/>
            </a:endParaRPr>
          </a:p>
        </p:txBody>
      </p:sp>
      <p:sp>
        <p:nvSpPr>
          <p:cNvPr id="48130" name="Rectangle 2"/>
          <p:cNvSpPr>
            <a:spLocks noGrp="1"/>
          </p:cNvSpPr>
          <p:nvPr>
            <p:ph type="title"/>
          </p:nvPr>
        </p:nvSpPr>
        <p:spPr>
          <a:xfrm>
            <a:off x="3963988" y="230188"/>
            <a:ext cx="10518775" cy="1325562"/>
          </a:xfrm>
        </p:spPr>
        <p:txBody>
          <a:bodyPr wrap="square" lIns="108878" tIns="54439" rIns="108878" bIns="54439" anchor="t"/>
          <a:p>
            <a:pPr eaLnBrk="1" hangingPunct="1"/>
            <a:r>
              <a:rPr lang="zh-CN" altLang="en-US" sz="5400" b="1" dirty="0">
                <a:solidFill>
                  <a:srgbClr val="CC0000"/>
                </a:solidFill>
              </a:rPr>
              <a:t>小锦的变化说明了</a:t>
            </a:r>
            <a:endParaRPr lang="zh-CN" altLang="en-US" sz="5400" b="1" dirty="0">
              <a:solidFill>
                <a:srgbClr val="CC0000"/>
              </a:solidFill>
            </a:endParaRPr>
          </a:p>
        </p:txBody>
      </p:sp>
      <p:sp>
        <p:nvSpPr>
          <p:cNvPr id="48131" name="Rectangle 3"/>
          <p:cNvSpPr>
            <a:spLocks noGrp="1"/>
          </p:cNvSpPr>
          <p:nvPr>
            <p:ph idx="1"/>
          </p:nvPr>
        </p:nvSpPr>
        <p:spPr>
          <a:xfrm>
            <a:off x="838200" y="1825625"/>
            <a:ext cx="10806113" cy="4352925"/>
          </a:xfrm>
        </p:spPr>
        <p:txBody>
          <a:bodyPr wrap="square" lIns="108878" tIns="54439" rIns="108878" bIns="54439" anchor="t"/>
          <a:p>
            <a:pPr eaLnBrk="1" hangingPunct="1"/>
            <a:r>
              <a:rPr lang="zh-CN" altLang="en-US" sz="4800" b="1" dirty="0"/>
              <a:t>小锦作为未成年人的一个缩影，他处处遭到不同程度的侵害，导致他从一名好学生沦为一名流浪少年。从这个反面说明社会、学校、家庭，都存在着许多不利于未成年人健康成长的因素，</a:t>
            </a:r>
            <a:r>
              <a:rPr lang="zh-CN" altLang="en-US" sz="4800" b="1" dirty="0">
                <a:solidFill>
                  <a:schemeClr val="hlink"/>
                </a:solidFill>
              </a:rPr>
              <a:t>未成年人需要法律给予特殊的保护</a:t>
            </a:r>
            <a:r>
              <a:rPr lang="zh-CN" altLang="en-US" sz="4800" b="1" dirty="0"/>
              <a:t>。</a:t>
            </a:r>
            <a:endParaRPr lang="zh-CN" altLang="en-US" sz="4800" b="1" dirty="0"/>
          </a:p>
        </p:txBody>
      </p:sp>
      <p:sp>
        <p:nvSpPr>
          <p:cNvPr id="205828" name="WordArt 4"/>
          <p:cNvSpPr>
            <a:spLocks noTextEdit="1"/>
          </p:cNvSpPr>
          <p:nvPr/>
        </p:nvSpPr>
        <p:spPr>
          <a:xfrm>
            <a:off x="158750" y="0"/>
            <a:ext cx="2867025" cy="1228725"/>
          </a:xfrm>
          <a:prstGeom prst="rect">
            <a:avLst/>
          </a:prstGeom>
        </p:spPr>
        <p:txBody>
          <a:bodyPr wrap="none" fromWordArt="1">
            <a:prstTxWarp prst="textDeflate">
              <a:avLst>
                <a:gd name="adj" fmla="val 26227"/>
              </a:avLst>
            </a:prstTxWarp>
            <a:normAutofit/>
          </a:bodyPr>
          <a:p>
            <a:pPr algn="ctr"/>
            <a:r>
              <a:rPr lang="zh-CN" altLang="en-US" sz="3600">
                <a:ln w="9525" cap="flat" cmpd="sng">
                  <a:solidFill>
                    <a:srgbClr val="000000"/>
                  </a:solidFill>
                  <a:prstDash val="solid"/>
                  <a:round/>
                  <a:headEnd type="none" w="med" len="med"/>
                  <a:tailEnd type="none" w="med" len="med"/>
                </a:ln>
                <a:solidFill>
                  <a:srgbClr val="000000"/>
                </a:solidFill>
                <a:latin typeface="华文行楷" panose="02010800040101010101" pitchFamily="2" charset="-122"/>
                <a:ea typeface="华文行楷" panose="02010800040101010101" pitchFamily="2" charset="-122"/>
              </a:rPr>
              <a:t>请你分析</a:t>
            </a:r>
            <a:endParaRPr lang="zh-CN" altLang="en-US" sz="3600">
              <a:ln w="9525" cap="flat" cmpd="sng">
                <a:solidFill>
                  <a:srgbClr val="000000"/>
                </a:solidFill>
                <a:prstDash val="solid"/>
                <a:round/>
                <a:headEnd type="none" w="med" len="med"/>
                <a:tailEnd type="none" w="med" len="med"/>
              </a:ln>
              <a:solidFill>
                <a:srgbClr val="000000"/>
              </a:solidFill>
              <a:latin typeface="华文行楷" panose="02010800040101010101" pitchFamily="2" charset="-122"/>
              <a:ea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130"/>
                                        </p:tgtEl>
                                        <p:attrNameLst>
                                          <p:attrName>style.visibility</p:attrName>
                                        </p:attrNameLst>
                                      </p:cBhvr>
                                      <p:to>
                                        <p:strVal val="visible"/>
                                      </p:to>
                                    </p:set>
                                    <p:anim calcmode="lin" valueType="num">
                                      <p:cBhvr additive="base">
                                        <p:cTn id="7" dur="500" fill="hold"/>
                                        <p:tgtEl>
                                          <p:spTgt spid="48130"/>
                                        </p:tgtEl>
                                        <p:attrNameLst>
                                          <p:attrName>ppt_x</p:attrName>
                                        </p:attrNameLst>
                                      </p:cBhvr>
                                      <p:tavLst>
                                        <p:tav tm="0">
                                          <p:val>
                                            <p:strVal val="#ppt_x"/>
                                          </p:val>
                                        </p:tav>
                                        <p:tav tm="100000">
                                          <p:val>
                                            <p:strVal val="#ppt_x"/>
                                          </p:val>
                                        </p:tav>
                                      </p:tavLst>
                                    </p:anim>
                                    <p:anim calcmode="lin" valueType="num">
                                      <p:cBhvr additive="base">
                                        <p:cTn id="8" dur="500" fill="hold"/>
                                        <p:tgtEl>
                                          <p:spTgt spid="481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8131">
                                            <p:txEl>
                                              <p:charRg st="0" end="99"/>
                                            </p:txEl>
                                          </p:spTgt>
                                        </p:tgtEl>
                                        <p:attrNameLst>
                                          <p:attrName>style.visibility</p:attrName>
                                        </p:attrNameLst>
                                      </p:cBhvr>
                                      <p:to>
                                        <p:strVal val="visible"/>
                                      </p:to>
                                    </p:set>
                                    <p:anim calcmode="lin" valueType="num">
                                      <p:cBhvr additive="base">
                                        <p:cTn id="13" dur="500" fill="hold"/>
                                        <p:tgtEl>
                                          <p:spTgt spid="48131">
                                            <p:txEl>
                                              <p:charRg st="0" end="99"/>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8131">
                                            <p:txEl>
                                              <p:charRg st="0" end="9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P spid="48131"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6849" name="标题 1"/>
          <p:cNvSpPr>
            <a:spLocks noGrp="1"/>
          </p:cNvSpPr>
          <p:nvPr>
            <p:ph type="title"/>
          </p:nvPr>
        </p:nvSpPr>
        <p:spPr/>
        <p:txBody>
          <a:bodyPr wrap="square" lIns="91440" tIns="45720" rIns="91440" bIns="45720" anchor="ctr"/>
          <a:p>
            <a:pPr eaLnBrk="1" hangingPunct="1"/>
            <a:endParaRPr lang="zh-CN" altLang="en-US" dirty="0"/>
          </a:p>
        </p:txBody>
      </p:sp>
      <p:sp>
        <p:nvSpPr>
          <p:cNvPr id="206850" name="Rectangle 6"/>
          <p:cNvSpPr/>
          <p:nvPr/>
        </p:nvSpPr>
        <p:spPr>
          <a:xfrm>
            <a:off x="0" y="0"/>
            <a:ext cx="12195175" cy="6867525"/>
          </a:xfrm>
          <a:prstGeom prst="rect">
            <a:avLst/>
          </a:prstGeom>
          <a:gradFill rotWithShape="1">
            <a:gsLst>
              <a:gs pos="0">
                <a:schemeClr val="accent1"/>
              </a:gs>
              <a:gs pos="100000">
                <a:srgbClr val="CCFFFF"/>
              </a:gs>
            </a:gsLst>
            <a:lin ang="5400000" scaled="1"/>
            <a:tileRect/>
          </a:gradFill>
          <a:ln w="9525">
            <a:noFill/>
          </a:ln>
        </p:spPr>
        <p:txBody>
          <a:bodyPr wrap="none" lIns="108878" tIns="54439" rIns="108878" bIns="54439" anchor="ctr"/>
          <a:p>
            <a:pPr lvl="0" algn="ctr" defTabSz="1089025"/>
            <a:r>
              <a:rPr lang="en-US" altLang="zh-CN" sz="2900" dirty="0">
                <a:latin typeface="Times New Roman" panose="02020603050405020304" pitchFamily="18" charset="0"/>
                <a:ea typeface="宋体" panose="02010600030101010101" pitchFamily="2" charset="-122"/>
              </a:rPr>
              <a:t>  </a:t>
            </a:r>
            <a:endParaRPr lang="en-US" altLang="zh-CN" sz="2900" dirty="0">
              <a:latin typeface="Times New Roman" panose="02020603050405020304" pitchFamily="18" charset="0"/>
              <a:ea typeface="宋体" panose="02010600030101010101" pitchFamily="2" charset="-122"/>
            </a:endParaRPr>
          </a:p>
        </p:txBody>
      </p:sp>
      <p:sp>
        <p:nvSpPr>
          <p:cNvPr id="206851" name="Text Box 3"/>
          <p:cNvSpPr txBox="1"/>
          <p:nvPr/>
        </p:nvSpPr>
        <p:spPr>
          <a:xfrm>
            <a:off x="3602038" y="260350"/>
            <a:ext cx="6434137" cy="579438"/>
          </a:xfrm>
          <a:prstGeom prst="rect">
            <a:avLst/>
          </a:prstGeom>
          <a:noFill/>
          <a:ln w="9525">
            <a:noFill/>
          </a:ln>
        </p:spPr>
        <p:txBody>
          <a:bodyPr lIns="108878" tIns="54439" rIns="108878" bIns="54439" anchor="t">
            <a:spAutoFit/>
          </a:bodyPr>
          <a:p>
            <a:pPr lvl="0" defTabSz="1089025">
              <a:spcBef>
                <a:spcPct val="50000"/>
              </a:spcBef>
            </a:pPr>
            <a:endParaRPr lang="zh-CN" altLang="zh-CN" sz="3800" b="1" dirty="0">
              <a:solidFill>
                <a:srgbClr val="CC0000"/>
              </a:solidFill>
              <a:latin typeface="Arial" panose="020B0604020202020204" pitchFamily="34" charset="0"/>
              <a:ea typeface="华文新魏" panose="02010800040101010101" pitchFamily="2" charset="-122"/>
            </a:endParaRPr>
          </a:p>
        </p:txBody>
      </p:sp>
      <p:sp>
        <p:nvSpPr>
          <p:cNvPr id="206852" name="WordArt 4"/>
          <p:cNvSpPr>
            <a:spLocks noTextEdit="1"/>
          </p:cNvSpPr>
          <p:nvPr/>
        </p:nvSpPr>
        <p:spPr>
          <a:xfrm>
            <a:off x="77788" y="0"/>
            <a:ext cx="2593975" cy="908050"/>
          </a:xfrm>
          <a:prstGeom prst="rect">
            <a:avLst/>
          </a:prstGeom>
        </p:spPr>
        <p:txBody>
          <a:bodyPr wrap="none" fromWordArt="1">
            <a:prstTxWarp prst="textDeflate">
              <a:avLst>
                <a:gd name="adj" fmla="val 26227"/>
              </a:avLst>
            </a:prstTxWarp>
            <a:normAutofit/>
          </a:bodyPr>
          <a:p>
            <a:pPr algn="ctr"/>
            <a:r>
              <a:rPr lang="zh-CN" altLang="en-US" sz="3600">
                <a:ln w="9525" cap="flat" cmpd="sng">
                  <a:solidFill>
                    <a:srgbClr val="000000"/>
                  </a:solidFill>
                  <a:prstDash val="solid"/>
                  <a:round/>
                  <a:headEnd type="none" w="med" len="med"/>
                  <a:tailEnd type="none" w="med" len="med"/>
                </a:ln>
                <a:solidFill>
                  <a:srgbClr val="000000"/>
                </a:solidFill>
                <a:latin typeface="华文行楷" panose="02010800040101010101" pitchFamily="2" charset="-122"/>
                <a:ea typeface="华文行楷" panose="02010800040101010101" pitchFamily="2" charset="-122"/>
              </a:rPr>
              <a:t>请你再分析</a:t>
            </a:r>
            <a:endParaRPr lang="zh-CN" altLang="en-US" sz="3600">
              <a:ln w="9525" cap="flat" cmpd="sng">
                <a:solidFill>
                  <a:srgbClr val="000000"/>
                </a:solidFill>
                <a:prstDash val="solid"/>
                <a:round/>
                <a:headEnd type="none" w="med" len="med"/>
                <a:tailEnd type="none" w="med" len="med"/>
              </a:ln>
              <a:solidFill>
                <a:srgbClr val="000000"/>
              </a:solidFill>
              <a:latin typeface="华文行楷" panose="02010800040101010101" pitchFamily="2" charset="-122"/>
              <a:ea typeface="华文行楷" panose="02010800040101010101" pitchFamily="2" charset="-122"/>
            </a:endParaRPr>
          </a:p>
        </p:txBody>
      </p:sp>
      <p:sp>
        <p:nvSpPr>
          <p:cNvPr id="49157" name="Text Box 5"/>
          <p:cNvSpPr txBox="1"/>
          <p:nvPr/>
        </p:nvSpPr>
        <p:spPr>
          <a:xfrm>
            <a:off x="2897188" y="77788"/>
            <a:ext cx="9585325" cy="611187"/>
          </a:xfrm>
          <a:prstGeom prst="rect">
            <a:avLst/>
          </a:prstGeom>
          <a:noFill/>
          <a:ln w="9525">
            <a:noFill/>
          </a:ln>
        </p:spPr>
        <p:txBody>
          <a:bodyPr lIns="108878" tIns="54439" rIns="108878" bIns="54439" anchor="t">
            <a:spAutoFit/>
          </a:bodyPr>
          <a:p>
            <a:pPr lvl="0" defTabSz="1089025">
              <a:spcBef>
                <a:spcPct val="50000"/>
              </a:spcBef>
            </a:pPr>
            <a:r>
              <a:rPr lang="zh-CN" altLang="en-US" sz="3300" b="1" dirty="0">
                <a:solidFill>
                  <a:srgbClr val="CC0000"/>
                </a:solidFill>
                <a:latin typeface="Arial" panose="020B0604020202020204" pitchFamily="34" charset="0"/>
                <a:ea typeface="宋体" panose="02010600030101010101" pitchFamily="2" charset="-122"/>
              </a:rPr>
              <a:t>结合材料分析国家给予未成年人特殊保护的原因？</a:t>
            </a:r>
            <a:endParaRPr lang="zh-CN" altLang="en-US" sz="3300" b="1" dirty="0">
              <a:solidFill>
                <a:srgbClr val="CC0000"/>
              </a:solidFill>
              <a:latin typeface="Arial" panose="020B0604020202020204" pitchFamily="34" charset="0"/>
              <a:ea typeface="宋体" panose="02010600030101010101" pitchFamily="2" charset="-122"/>
            </a:endParaRPr>
          </a:p>
        </p:txBody>
      </p:sp>
      <p:sp>
        <p:nvSpPr>
          <p:cNvPr id="206854" name="文本框 2"/>
          <p:cNvSpPr txBox="1"/>
          <p:nvPr/>
        </p:nvSpPr>
        <p:spPr>
          <a:xfrm>
            <a:off x="153988" y="687388"/>
            <a:ext cx="11885612" cy="6240462"/>
          </a:xfrm>
          <a:prstGeom prst="rect">
            <a:avLst/>
          </a:prstGeom>
          <a:noFill/>
          <a:ln w="9525">
            <a:noFill/>
          </a:ln>
        </p:spPr>
        <p:txBody>
          <a:bodyPr anchor="t">
            <a:spAutoFit/>
          </a:bodyPr>
          <a:p>
            <a:pPr lvl="0">
              <a:lnSpc>
                <a:spcPct val="90000"/>
              </a:lnSpc>
            </a:pPr>
            <a:r>
              <a:rPr lang="zh-CN" altLang="en-US" sz="3200" dirty="0">
                <a:latin typeface="黑体" panose="02010609060101010101" pitchFamily="49" charset="-122"/>
                <a:ea typeface="黑体" panose="02010609060101010101" pitchFamily="49" charset="-122"/>
              </a:rPr>
              <a:t>１３岁的小锦是某校七年（１）班班长，这天因数学成绩考得很不理想，心情糟糕透了。下午放学回家路上，看到学校附近一家网吧的“急速上网，万分刺激”广告，正在犹豫之际，网吧的老板走到他跟前，热情地邀请他进来上网玩游戏。并说没钱不要紧，下次来的时候再给。小锦经不住诱惑，在里面一呆就是几个小时，回家后还跟家长撒谎。</a:t>
            </a:r>
            <a:endParaRPr lang="zh-CN" altLang="en-US" sz="3200" dirty="0">
              <a:latin typeface="黑体" panose="02010609060101010101" pitchFamily="49" charset="-122"/>
              <a:ea typeface="黑体" panose="02010609060101010101" pitchFamily="49" charset="-122"/>
            </a:endParaRPr>
          </a:p>
          <a:p>
            <a:pPr lvl="0">
              <a:lnSpc>
                <a:spcPct val="90000"/>
              </a:lnSpc>
            </a:pPr>
            <a:r>
              <a:rPr lang="zh-CN" altLang="en-US" sz="3200" dirty="0">
                <a:latin typeface="黑体" panose="02010609060101010101" pitchFamily="49" charset="-122"/>
                <a:ea typeface="黑体" panose="02010609060101010101" pitchFamily="49" charset="-122"/>
              </a:rPr>
              <a:t>　　    从此小锦多次利用星期日前去上网，特别是那些暴力、色情望网页和赌博游戏更使他流连忘返。后来还发展到经常迟到、旷课，班长职务也被免掉了。因为要还网吧的欠债，小锦在一次行窃中被派出所民警抓获。爸爸把小锦领回去后，狠狠地把他揍了一顿，他干脆不回家了，网吧成了小锦的栖身之所。学校眼见对小锦的多次教育无效，怕影响评先进（当地教育部门规定，学校只要出现一个违法犯罪的学生，评先进一票否决），给小锦办了自动退学。小锦成了一名流浪少年。</a:t>
            </a:r>
            <a:endParaRPr lang="zh-CN" altLang="en-US" sz="3200" dirty="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157"/>
                                        </p:tgtEl>
                                        <p:attrNameLst>
                                          <p:attrName>style.visibility</p:attrName>
                                        </p:attrNameLst>
                                      </p:cBhvr>
                                      <p:to>
                                        <p:strVal val="visible"/>
                                      </p:to>
                                    </p:set>
                                    <p:anim calcmode="lin" valueType="num">
                                      <p:cBhvr additive="base">
                                        <p:cTn id="7" dur="500" fill="hold"/>
                                        <p:tgtEl>
                                          <p:spTgt spid="49157"/>
                                        </p:tgtEl>
                                        <p:attrNameLst>
                                          <p:attrName>ppt_x</p:attrName>
                                        </p:attrNameLst>
                                      </p:cBhvr>
                                      <p:tavLst>
                                        <p:tav tm="0">
                                          <p:val>
                                            <p:strVal val="#ppt_x"/>
                                          </p:val>
                                        </p:tav>
                                        <p:tav tm="100000">
                                          <p:val>
                                            <p:strVal val="#ppt_x"/>
                                          </p:val>
                                        </p:tav>
                                      </p:tavLst>
                                    </p:anim>
                                    <p:anim calcmode="lin" valueType="num">
                                      <p:cBhvr additive="base">
                                        <p:cTn id="8" dur="500" fill="hold"/>
                                        <p:tgtEl>
                                          <p:spTgt spid="491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7" grpId="0"/>
    </p:bldLst>
  </p:timing>
</p:sld>
</file>

<file path=ppt/slides/slide2.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alphaModFix amt="74000"/>
          </a:blip>
          <a:stretch>
            <a:fillRect l="-14000" t="-4000" r="-13000" b="-10000"/>
          </a:stretch>
        </a:blipFill>
        <a:effectLst/>
      </p:bgPr>
    </p:bg>
    <p:spTree>
      <p:nvGrpSpPr>
        <p:cNvPr id="1" name=""/>
        <p:cNvGrpSpPr/>
        <p:nvPr/>
      </p:nvGrpSpPr>
      <p:grpSpPr/>
      <p:sp>
        <p:nvSpPr>
          <p:cNvPr id="192514" name="矩形 63492"/>
          <p:cNvSpPr>
            <a:spLocks noTextEdit="1"/>
          </p:cNvSpPr>
          <p:nvPr/>
        </p:nvSpPr>
        <p:spPr>
          <a:xfrm>
            <a:off x="1527175" y="230188"/>
            <a:ext cx="5949950" cy="1289050"/>
          </a:xfrm>
          <a:prstGeom prst="rect">
            <a:avLst/>
          </a:prstGeom>
        </p:spPr>
        <p:txBody>
          <a:bodyPr wrap="none" fromWordArt="1">
            <a:prstTxWarp prst="textDoubleWave1">
              <a:avLst>
                <a:gd name="adj1" fmla="val 6500"/>
                <a:gd name="adj2" fmla="val 0"/>
              </a:avLst>
            </a:prstTxWarp>
            <a:normAutofit/>
          </a:bodyPr>
          <a:p>
            <a:pPr algn="ctr"/>
            <a:r>
              <a:rPr lang="zh-CN" altLang="en-US" sz="5400" b="1" spc="-360">
                <a:ln w="12700" cap="flat" cmpd="sng">
                  <a:solidFill>
                    <a:srgbClr val="000099"/>
                  </a:solidFill>
                  <a:prstDash val="solid"/>
                  <a:round/>
                  <a:headEnd type="none" w="med" len="med"/>
                  <a:tailEnd type="none" w="med" len="med"/>
                </a:ln>
                <a:solidFill>
                  <a:srgbClr val="33CCFF"/>
                </a:solidFill>
                <a:effectLst>
                  <a:outerShdw dist="125724" dir="18900000" algn="ctr" rotWithShape="0">
                    <a:srgbClr val="000099"/>
                  </a:outerShdw>
                </a:effectLst>
                <a:latin typeface="黑体" panose="02010609060101010101" pitchFamily="49" charset="-122"/>
                <a:ea typeface="黑体" panose="02010609060101010101" pitchFamily="49" charset="-122"/>
              </a:rPr>
              <a:t>学习目标:</a:t>
            </a:r>
            <a:endParaRPr lang="zh-CN" altLang="en-US" sz="5400" b="1" spc="-360">
              <a:ln w="12700" cap="flat" cmpd="sng">
                <a:solidFill>
                  <a:srgbClr val="000099"/>
                </a:solidFill>
                <a:prstDash val="solid"/>
                <a:round/>
                <a:headEnd type="none" w="med" len="med"/>
                <a:tailEnd type="none" w="med" len="med"/>
              </a:ln>
              <a:solidFill>
                <a:srgbClr val="33CCFF"/>
              </a:solidFill>
              <a:effectLst>
                <a:outerShdw dist="125724" dir="18900000" algn="ctr" rotWithShape="0">
                  <a:srgbClr val="000099"/>
                </a:outerShdw>
              </a:effectLst>
              <a:latin typeface="黑体" panose="02010609060101010101" pitchFamily="49" charset="-122"/>
              <a:ea typeface="黑体" panose="02010609060101010101" pitchFamily="49" charset="-122"/>
            </a:endParaRPr>
          </a:p>
        </p:txBody>
      </p:sp>
      <p:sp>
        <p:nvSpPr>
          <p:cNvPr id="192515" name="文本框 63494"/>
          <p:cNvSpPr txBox="1"/>
          <p:nvPr/>
        </p:nvSpPr>
        <p:spPr>
          <a:xfrm>
            <a:off x="1011238" y="1519238"/>
            <a:ext cx="10587037" cy="3308350"/>
          </a:xfrm>
          <a:prstGeom prst="rect">
            <a:avLst/>
          </a:prstGeom>
          <a:noFill/>
          <a:ln w="9525">
            <a:noFill/>
          </a:ln>
        </p:spPr>
        <p:txBody>
          <a:bodyPr lIns="108878" tIns="54439" rIns="108878" bIns="54439" anchor="t">
            <a:spAutoFit/>
          </a:bodyPr>
          <a:p>
            <a:pPr lvl="0" defTabSz="1089025"/>
            <a:r>
              <a:rPr lang="en-US" altLang="zh-CN" sz="4800" b="1" dirty="0">
                <a:solidFill>
                  <a:srgbClr val="800000"/>
                </a:solidFill>
                <a:latin typeface="黑体" panose="02010609060101010101" pitchFamily="49" charset="-122"/>
                <a:ea typeface="黑体" panose="02010609060101010101" pitchFamily="49" charset="-122"/>
              </a:rPr>
              <a:t>1</a:t>
            </a:r>
            <a:r>
              <a:rPr lang="zh-CN" altLang="en-US" sz="5400" b="1" dirty="0">
                <a:solidFill>
                  <a:srgbClr val="800000"/>
                </a:solidFill>
                <a:latin typeface="黑体" panose="02010609060101010101" pitchFamily="49" charset="-122"/>
                <a:ea typeface="黑体" panose="02010609060101010101" pitchFamily="49" charset="-122"/>
              </a:rPr>
              <a:t>、理解未成年人的健康成长需要法律的保护，知道我国保护未成年人的两部专门法律。 </a:t>
            </a:r>
            <a:endParaRPr lang="zh-CN" altLang="en-US" sz="5400" b="1" dirty="0">
              <a:solidFill>
                <a:srgbClr val="800000"/>
              </a:solidFill>
              <a:latin typeface="黑体" panose="02010609060101010101" pitchFamily="49" charset="-122"/>
              <a:ea typeface="黑体" panose="02010609060101010101" pitchFamily="49" charset="-122"/>
            </a:endParaRPr>
          </a:p>
          <a:p>
            <a:pPr lvl="0" defTabSz="1089025"/>
            <a:r>
              <a:rPr lang="en-US" altLang="zh-CN" sz="4800" b="1" dirty="0">
                <a:solidFill>
                  <a:srgbClr val="800000"/>
                </a:solidFill>
                <a:latin typeface="黑体" panose="02010609060101010101" pitchFamily="49" charset="-122"/>
                <a:ea typeface="黑体" panose="02010609060101010101" pitchFamily="49" charset="-122"/>
              </a:rPr>
              <a:t>2</a:t>
            </a:r>
            <a:r>
              <a:rPr lang="zh-CN" altLang="en-US" sz="4800" b="1" dirty="0">
                <a:solidFill>
                  <a:srgbClr val="800000"/>
                </a:solidFill>
                <a:latin typeface="黑体" panose="02010609060101010101" pitchFamily="49" charset="-122"/>
                <a:ea typeface="黑体" panose="02010609060101010101" pitchFamily="49" charset="-122"/>
              </a:rPr>
              <a:t>、</a:t>
            </a:r>
            <a:r>
              <a:rPr lang="zh-CN" altLang="en-US" sz="4800" b="1" dirty="0">
                <a:solidFill>
                  <a:srgbClr val="7F0000"/>
                </a:solidFill>
                <a:latin typeface="黑体" panose="02010609060101010101" pitchFamily="49" charset="-122"/>
                <a:ea typeface="黑体" panose="02010609060101010101" pitchFamily="49" charset="-122"/>
              </a:rPr>
              <a:t>明确未成年人需要特殊保护的意义</a:t>
            </a:r>
            <a:endParaRPr lang="zh-CN" altLang="en-US" sz="4800" b="1" dirty="0">
              <a:solidFill>
                <a:srgbClr val="7F0000"/>
              </a:solidFill>
              <a:latin typeface="黑体" panose="02010609060101010101" pitchFamily="49" charset="-122"/>
              <a:ea typeface="黑体" panose="02010609060101010101" pitchFamily="49" charset="-122"/>
            </a:endParaRPr>
          </a:p>
        </p:txBody>
      </p:sp>
      <p:sp>
        <p:nvSpPr>
          <p:cNvPr id="34820" name="文本框 3"/>
          <p:cNvSpPr txBox="1"/>
          <p:nvPr/>
        </p:nvSpPr>
        <p:spPr>
          <a:xfrm>
            <a:off x="382905" y="5062855"/>
            <a:ext cx="10121900" cy="1737360"/>
          </a:xfrm>
          <a:prstGeom prst="rect">
            <a:avLst/>
          </a:prstGeom>
          <a:noFill/>
          <a:ln w="9525">
            <a:noFill/>
          </a:ln>
        </p:spPr>
        <p:txBody>
          <a:bodyPr wrap="square" anchor="t">
            <a:spAutoFit/>
          </a:bodyPr>
          <a:p>
            <a:pPr lvl="0" algn="l"/>
            <a:r>
              <a:rPr lang="zh-CN" altLang="en-US" sz="5400" b="1" dirty="0">
                <a:latin typeface="黑体" panose="02010609060101010101" pitchFamily="49" charset="-122"/>
                <a:ea typeface="黑体" panose="02010609060101010101" pitchFamily="49" charset="-122"/>
                <a:sym typeface="Arial" panose="020B0604020202020204" pitchFamily="34" charset="0"/>
              </a:rPr>
              <a:t>重、难点：</a:t>
            </a:r>
            <a:r>
              <a:rPr lang="zh-CN" altLang="en-US" sz="5400" b="1" dirty="0">
                <a:solidFill>
                  <a:srgbClr val="800000"/>
                </a:solidFill>
                <a:latin typeface="黑体" panose="02010609060101010101" pitchFamily="49" charset="-122"/>
                <a:ea typeface="黑体" panose="02010609060101010101" pitchFamily="49" charset="-122"/>
                <a:sym typeface="Arial" panose="020B0604020202020204" pitchFamily="34" charset="0"/>
              </a:rPr>
              <a:t>法律对未成年人进行 </a:t>
            </a:r>
            <a:endParaRPr lang="zh-CN" altLang="en-US" sz="5400" b="1" dirty="0">
              <a:solidFill>
                <a:srgbClr val="800000"/>
              </a:solidFill>
              <a:latin typeface="黑体" panose="02010609060101010101" pitchFamily="49" charset="-122"/>
              <a:ea typeface="黑体" panose="02010609060101010101" pitchFamily="49" charset="-122"/>
              <a:sym typeface="Arial" panose="020B0604020202020204" pitchFamily="34" charset="0"/>
            </a:endParaRPr>
          </a:p>
          <a:p>
            <a:pPr lvl="0" algn="l"/>
            <a:r>
              <a:rPr lang="zh-CN" altLang="en-US" sz="5400" b="1" dirty="0">
                <a:solidFill>
                  <a:srgbClr val="800000"/>
                </a:solidFill>
                <a:latin typeface="黑体" panose="02010609060101010101" pitchFamily="49" charset="-122"/>
                <a:ea typeface="黑体" panose="02010609060101010101" pitchFamily="49" charset="-122"/>
                <a:sym typeface="Arial" panose="020B0604020202020204" pitchFamily="34" charset="0"/>
              </a:rPr>
              <a:t>          特殊保护的原因。</a:t>
            </a:r>
            <a:endParaRPr lang="zh-CN" altLang="en-US" sz="5400" b="1" dirty="0">
              <a:solidFill>
                <a:srgbClr val="800000"/>
              </a:solidFill>
              <a:latin typeface="黑体" panose="02010609060101010101" pitchFamily="49" charset="-122"/>
              <a:ea typeface="黑体" panose="02010609060101010101" pitchFamily="49"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20"/>
                                        </p:tgtEl>
                                        <p:attrNameLst>
                                          <p:attrName>style.visibility</p:attrName>
                                        </p:attrNameLst>
                                      </p:cBhvr>
                                      <p:to>
                                        <p:strVal val="visible"/>
                                      </p:to>
                                    </p:set>
                                    <p:anim calcmode="lin" valueType="num">
                                      <p:cBhvr additive="base">
                                        <p:cTn id="7" dur="500" fill="hold"/>
                                        <p:tgtEl>
                                          <p:spTgt spid="34820"/>
                                        </p:tgtEl>
                                        <p:attrNameLst>
                                          <p:attrName>ppt_x</p:attrName>
                                        </p:attrNameLst>
                                      </p:cBhvr>
                                      <p:tavLst>
                                        <p:tav tm="0">
                                          <p:val>
                                            <p:strVal val="#ppt_x"/>
                                          </p:val>
                                        </p:tav>
                                        <p:tav tm="100000">
                                          <p:val>
                                            <p:strVal val="#ppt_x"/>
                                          </p:val>
                                        </p:tav>
                                      </p:tavLst>
                                    </p:anim>
                                    <p:anim calcmode="lin" valueType="num">
                                      <p:cBhvr additive="base">
                                        <p:cTn id="8" dur="500" fill="hold"/>
                                        <p:tgtEl>
                                          <p:spTgt spid="348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7873" name="Rectangle 4"/>
          <p:cNvSpPr/>
          <p:nvPr/>
        </p:nvSpPr>
        <p:spPr>
          <a:xfrm>
            <a:off x="0" y="0"/>
            <a:ext cx="12195175" cy="6918325"/>
          </a:xfrm>
          <a:prstGeom prst="rect">
            <a:avLst/>
          </a:prstGeom>
          <a:gradFill rotWithShape="1">
            <a:gsLst>
              <a:gs pos="0">
                <a:schemeClr val="accent1"/>
              </a:gs>
              <a:gs pos="100000">
                <a:srgbClr val="CCFFFF"/>
              </a:gs>
            </a:gsLst>
            <a:lin ang="5400000" scaled="1"/>
            <a:tileRect/>
          </a:gradFill>
          <a:ln w="9525">
            <a:noFill/>
          </a:ln>
        </p:spPr>
        <p:txBody>
          <a:bodyPr wrap="none" lIns="108878" tIns="54439" rIns="108878" bIns="54439" anchor="ctr"/>
          <a:p>
            <a:pPr lvl="0" algn="ctr" defTabSz="1089025"/>
            <a:r>
              <a:rPr lang="en-US" altLang="zh-CN" sz="2900" dirty="0">
                <a:latin typeface="Times New Roman" panose="02020603050405020304" pitchFamily="18" charset="0"/>
                <a:ea typeface="宋体" panose="02010600030101010101" pitchFamily="2" charset="-122"/>
              </a:rPr>
              <a:t>  </a:t>
            </a:r>
            <a:endParaRPr lang="en-US" altLang="zh-CN" sz="2900" dirty="0">
              <a:latin typeface="Times New Roman" panose="02020603050405020304" pitchFamily="18" charset="0"/>
              <a:ea typeface="宋体" panose="02010600030101010101" pitchFamily="2" charset="-122"/>
            </a:endParaRPr>
          </a:p>
        </p:txBody>
      </p:sp>
      <p:sp>
        <p:nvSpPr>
          <p:cNvPr id="207874" name="Rectangle 2"/>
          <p:cNvSpPr>
            <a:spLocks noGrp="1"/>
          </p:cNvSpPr>
          <p:nvPr>
            <p:ph type="title"/>
          </p:nvPr>
        </p:nvSpPr>
        <p:spPr>
          <a:xfrm>
            <a:off x="77788" y="153988"/>
            <a:ext cx="11891962" cy="781050"/>
          </a:xfrm>
        </p:spPr>
        <p:txBody>
          <a:bodyPr wrap="square" lIns="108878" tIns="54439" rIns="108878" bIns="54439" anchor="t"/>
          <a:p>
            <a:pPr eaLnBrk="1" hangingPunct="1"/>
            <a:r>
              <a:rPr lang="zh-CN" altLang="en-US" sz="4000" b="1" dirty="0">
                <a:ea typeface="黑体" panose="02010609060101010101" pitchFamily="49" charset="-122"/>
              </a:rPr>
              <a:t>结合材料分析国家给予未成年人特殊保护的原因？</a:t>
            </a:r>
            <a:endParaRPr lang="zh-CN" altLang="en-US" sz="4000" b="1" dirty="0">
              <a:ea typeface="黑体" panose="02010609060101010101" pitchFamily="49" charset="-122"/>
            </a:endParaRPr>
          </a:p>
        </p:txBody>
      </p:sp>
      <p:sp>
        <p:nvSpPr>
          <p:cNvPr id="2" name="文本框 1"/>
          <p:cNvSpPr txBox="1"/>
          <p:nvPr/>
        </p:nvSpPr>
        <p:spPr>
          <a:xfrm>
            <a:off x="77788" y="793750"/>
            <a:ext cx="11879262" cy="6065838"/>
          </a:xfrm>
          <a:prstGeom prst="rect">
            <a:avLst/>
          </a:prstGeom>
          <a:noFill/>
          <a:ln w="9525">
            <a:noFill/>
          </a:ln>
        </p:spPr>
        <p:txBody>
          <a:bodyPr anchor="t">
            <a:spAutoFit/>
          </a:bodyPr>
          <a:p>
            <a:pPr lvl="0"/>
            <a:r>
              <a:rPr lang="zh-CN" altLang="en-US" sz="4000" b="1" dirty="0">
                <a:latin typeface="黑体" panose="02010609060101010101" pitchFamily="49" charset="-122"/>
                <a:ea typeface="黑体" panose="02010609060101010101" pitchFamily="49" charset="-122"/>
              </a:rPr>
              <a:t>１.未成年人的生理、心理尚未成熟，缺乏自我保护的能力。</a:t>
            </a:r>
            <a:r>
              <a:rPr lang="zh-CN" altLang="en-US" sz="3600" b="1" dirty="0">
                <a:solidFill>
                  <a:srgbClr val="FF0000"/>
                </a:solidFill>
                <a:latin typeface="黑体" panose="02010609060101010101" pitchFamily="49" charset="-122"/>
                <a:ea typeface="黑体" panose="02010609060101010101" pitchFamily="49" charset="-122"/>
              </a:rPr>
              <a:t>表现在：经受不住网吧老板的诱惑，去网吧上网，玩游戏。</a:t>
            </a:r>
            <a:endParaRPr lang="zh-CN" altLang="en-US" sz="3600" b="1" dirty="0">
              <a:solidFill>
                <a:srgbClr val="FF0000"/>
              </a:solidFill>
              <a:latin typeface="黑体" panose="02010609060101010101" pitchFamily="49" charset="-122"/>
              <a:ea typeface="黑体" panose="02010609060101010101" pitchFamily="49" charset="-122"/>
            </a:endParaRPr>
          </a:p>
          <a:p>
            <a:pPr lvl="0"/>
            <a:r>
              <a:rPr lang="zh-CN" altLang="en-US" sz="4000" b="1" dirty="0">
                <a:latin typeface="黑体" panose="02010609060101010101" pitchFamily="49" charset="-122"/>
                <a:ea typeface="黑体" panose="02010609060101010101" pitchFamily="49" charset="-122"/>
              </a:rPr>
              <a:t>２.家庭、学校、社会都不同程度存在着侵犯未成年人合法权益和损害未成年人身心健康的现象。</a:t>
            </a:r>
            <a:r>
              <a:rPr lang="zh-CN" altLang="en-US" sz="3600" b="1" dirty="0">
                <a:solidFill>
                  <a:srgbClr val="FF0000"/>
                </a:solidFill>
                <a:latin typeface="黑体" panose="02010609060101010101" pitchFamily="49" charset="-122"/>
                <a:ea typeface="黑体" panose="02010609060101010101" pitchFamily="49" charset="-122"/>
              </a:rPr>
              <a:t>表现在：小锦爸爸的教育方式；学校为评先进，给小锦办自动退学。</a:t>
            </a:r>
            <a:endParaRPr lang="zh-CN" altLang="en-US" sz="3600" b="1" dirty="0">
              <a:solidFill>
                <a:srgbClr val="FF0000"/>
              </a:solidFill>
              <a:latin typeface="黑体" panose="02010609060101010101" pitchFamily="49" charset="-122"/>
              <a:ea typeface="黑体" panose="02010609060101010101" pitchFamily="49" charset="-122"/>
            </a:endParaRPr>
          </a:p>
          <a:p>
            <a:pPr lvl="0"/>
            <a:r>
              <a:rPr lang="zh-CN" altLang="en-US" sz="4000" b="1" dirty="0">
                <a:latin typeface="黑体" panose="02010609060101010101" pitchFamily="49" charset="-122"/>
                <a:ea typeface="黑体" panose="02010609060101010101" pitchFamily="49" charset="-122"/>
              </a:rPr>
              <a:t>３.由于种种原因，未成年人犯罪逐渐成为严重的社会问题。为预防和减少未成年人犯罪，需要制定专门的法律。 </a:t>
            </a:r>
            <a:r>
              <a:rPr lang="zh-CN" altLang="en-US" sz="3600" b="1" dirty="0">
                <a:solidFill>
                  <a:srgbClr val="FF0000"/>
                </a:solidFill>
                <a:latin typeface="黑体" panose="02010609060101010101" pitchFamily="49" charset="-122"/>
                <a:ea typeface="黑体" panose="02010609060101010101" pitchFamily="49" charset="-122"/>
              </a:rPr>
              <a:t>表现在：小锦为还欠债而去偷东西</a:t>
            </a:r>
            <a:endParaRPr lang="zh-CN" altLang="en-US" sz="3600" b="1" dirty="0">
              <a:solidFill>
                <a:srgbClr val="FF0000"/>
              </a:solidFill>
              <a:latin typeface="黑体" panose="02010609060101010101" pitchFamily="49" charset="-122"/>
              <a:ea typeface="黑体" panose="02010609060101010101" pitchFamily="49" charset="-122"/>
            </a:endParaRPr>
          </a:p>
          <a:p>
            <a:pPr lvl="0"/>
            <a:r>
              <a:rPr lang="zh-CN" altLang="en-US" sz="3600" b="1" dirty="0">
                <a:latin typeface="黑体" panose="02010609060101010101" pitchFamily="49" charset="-122"/>
                <a:ea typeface="黑体" panose="02010609060101010101" pitchFamily="49" charset="-122"/>
              </a:rPr>
              <a:t> </a:t>
            </a:r>
            <a:r>
              <a:rPr lang="zh-CN" altLang="en-US" sz="4000" b="1" dirty="0">
                <a:latin typeface="黑体" panose="02010609060101010101" pitchFamily="49" charset="-122"/>
                <a:ea typeface="黑体" panose="02010609060101010101" pitchFamily="49" charset="-122"/>
              </a:rPr>
              <a:t>  所以，国家要给予未成年人特殊保护。</a:t>
            </a:r>
            <a:endParaRPr lang="zh-CN" altLang="en-US" sz="4000" b="1" dirty="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0" end="54"/>
                                            </p:txEl>
                                          </p:spTgt>
                                        </p:tgtEl>
                                        <p:attrNameLst>
                                          <p:attrName>style.visibility</p:attrName>
                                        </p:attrNameLst>
                                      </p:cBhvr>
                                      <p:to>
                                        <p:strVal val="visible"/>
                                      </p:to>
                                    </p:set>
                                    <p:anim calcmode="lin" valueType="num">
                                      <p:cBhvr>
                                        <p:cTn id="7" dur="500" fill="hold"/>
                                        <p:tgtEl>
                                          <p:spTgt spid="2">
                                            <p:txEl>
                                              <p:charRg st="0" end="54"/>
                                            </p:txEl>
                                          </p:spTgt>
                                        </p:tgtEl>
                                        <p:attrNameLst>
                                          <p:attrName>ppt_x</p:attrName>
                                        </p:attrNameLst>
                                      </p:cBhvr>
                                      <p:tavLst>
                                        <p:tav tm="0">
                                          <p:val>
                                            <p:strVal val="#ppt_x"/>
                                          </p:val>
                                        </p:tav>
                                        <p:tav tm="100000">
                                          <p:val>
                                            <p:strVal val="#ppt_x"/>
                                          </p:val>
                                        </p:tav>
                                      </p:tavLst>
                                    </p:anim>
                                    <p:anim calcmode="lin" valueType="num">
                                      <p:cBhvr>
                                        <p:cTn id="8" dur="500" fill="hold"/>
                                        <p:tgtEl>
                                          <p:spTgt spid="2">
                                            <p:txEl>
                                              <p:charRg st="0" end="5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charRg st="54" end="128"/>
                                            </p:txEl>
                                          </p:spTgt>
                                        </p:tgtEl>
                                        <p:attrNameLst>
                                          <p:attrName>style.visibility</p:attrName>
                                        </p:attrNameLst>
                                      </p:cBhvr>
                                      <p:to>
                                        <p:strVal val="visible"/>
                                      </p:to>
                                    </p:set>
                                    <p:anim calcmode="lin" valueType="num">
                                      <p:cBhvr>
                                        <p:cTn id="13" dur="500" fill="hold"/>
                                        <p:tgtEl>
                                          <p:spTgt spid="2">
                                            <p:txEl>
                                              <p:charRg st="54" end="128"/>
                                            </p:txEl>
                                          </p:spTgt>
                                        </p:tgtEl>
                                        <p:attrNameLst>
                                          <p:attrName>ppt_x</p:attrName>
                                        </p:attrNameLst>
                                      </p:cBhvr>
                                      <p:tavLst>
                                        <p:tav tm="0">
                                          <p:val>
                                            <p:strVal val="#ppt_x"/>
                                          </p:val>
                                        </p:tav>
                                        <p:tav tm="100000">
                                          <p:val>
                                            <p:strVal val="#ppt_x"/>
                                          </p:val>
                                        </p:tav>
                                      </p:tavLst>
                                    </p:anim>
                                    <p:anim calcmode="lin" valueType="num">
                                      <p:cBhvr>
                                        <p:cTn id="14" dur="500" fill="hold"/>
                                        <p:tgtEl>
                                          <p:spTgt spid="2">
                                            <p:txEl>
                                              <p:charRg st="54" end="128"/>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charRg st="128" end="169"/>
                                            </p:txEl>
                                          </p:spTgt>
                                        </p:tgtEl>
                                        <p:attrNameLst>
                                          <p:attrName>style.visibility</p:attrName>
                                        </p:attrNameLst>
                                      </p:cBhvr>
                                      <p:to>
                                        <p:strVal val="visible"/>
                                      </p:to>
                                    </p:set>
                                    <p:anim calcmode="lin" valueType="num">
                                      <p:cBhvr>
                                        <p:cTn id="19" dur="500" fill="hold"/>
                                        <p:tgtEl>
                                          <p:spTgt spid="2">
                                            <p:txEl>
                                              <p:charRg st="128" end="169"/>
                                            </p:txEl>
                                          </p:spTgt>
                                        </p:tgtEl>
                                        <p:attrNameLst>
                                          <p:attrName>ppt_x</p:attrName>
                                        </p:attrNameLst>
                                      </p:cBhvr>
                                      <p:tavLst>
                                        <p:tav tm="0">
                                          <p:val>
                                            <p:strVal val="#ppt_x"/>
                                          </p:val>
                                        </p:tav>
                                        <p:tav tm="100000">
                                          <p:val>
                                            <p:strVal val="#ppt_x"/>
                                          </p:val>
                                        </p:tav>
                                      </p:tavLst>
                                    </p:anim>
                                    <p:anim calcmode="lin" valueType="num">
                                      <p:cBhvr>
                                        <p:cTn id="20" dur="500" fill="hold"/>
                                        <p:tgtEl>
                                          <p:spTgt spid="2">
                                            <p:txEl>
                                              <p:charRg st="128" end="169"/>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charRg st="169" end="190"/>
                                            </p:txEl>
                                          </p:spTgt>
                                        </p:tgtEl>
                                        <p:attrNameLst>
                                          <p:attrName>style.visibility</p:attrName>
                                        </p:attrNameLst>
                                      </p:cBhvr>
                                      <p:to>
                                        <p:strVal val="visible"/>
                                      </p:to>
                                    </p:set>
                                    <p:anim calcmode="lin" valueType="num">
                                      <p:cBhvr>
                                        <p:cTn id="25" dur="500" fill="hold"/>
                                        <p:tgtEl>
                                          <p:spTgt spid="2">
                                            <p:txEl>
                                              <p:charRg st="169" end="190"/>
                                            </p:txEl>
                                          </p:spTgt>
                                        </p:tgtEl>
                                        <p:attrNameLst>
                                          <p:attrName>ppt_x</p:attrName>
                                        </p:attrNameLst>
                                      </p:cBhvr>
                                      <p:tavLst>
                                        <p:tav tm="0">
                                          <p:val>
                                            <p:strVal val="#ppt_x"/>
                                          </p:val>
                                        </p:tav>
                                        <p:tav tm="100000">
                                          <p:val>
                                            <p:strVal val="#ppt_x"/>
                                          </p:val>
                                        </p:tav>
                                      </p:tavLst>
                                    </p:anim>
                                    <p:anim calcmode="lin" valueType="num">
                                      <p:cBhvr>
                                        <p:cTn id="26" dur="500" fill="hold"/>
                                        <p:tgtEl>
                                          <p:spTgt spid="2">
                                            <p:txEl>
                                              <p:charRg st="169" end="19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8897" name="图片 252930" descr="c2003_5_338"/>
          <p:cNvPicPr>
            <a:picLocks noChangeAspect="1"/>
          </p:cNvPicPr>
          <p:nvPr/>
        </p:nvPicPr>
        <p:blipFill>
          <a:blip r:embed="rId1">
            <a:clrChange>
              <a:clrFrom>
                <a:srgbClr val="F5F5F5"/>
              </a:clrFrom>
              <a:clrTo>
                <a:srgbClr val="F5F5F5">
                  <a:alpha val="0"/>
                </a:srgbClr>
              </a:clrTo>
            </a:clrChange>
          </a:blip>
          <a:srcRect b="19777"/>
          <a:stretch>
            <a:fillRect/>
          </a:stretch>
        </p:blipFill>
        <p:spPr>
          <a:xfrm>
            <a:off x="-1225550" y="2081213"/>
            <a:ext cx="14782800" cy="4778375"/>
          </a:xfrm>
          <a:prstGeom prst="rect">
            <a:avLst/>
          </a:prstGeom>
          <a:noFill/>
          <a:ln w="9525">
            <a:noFill/>
          </a:ln>
        </p:spPr>
      </p:pic>
      <p:sp>
        <p:nvSpPr>
          <p:cNvPr id="145411" name="文本框 252931"/>
          <p:cNvSpPr txBox="1"/>
          <p:nvPr/>
        </p:nvSpPr>
        <p:spPr>
          <a:xfrm>
            <a:off x="383223" y="653415"/>
            <a:ext cx="11428413" cy="1113790"/>
          </a:xfrm>
          <a:prstGeom prst="rect">
            <a:avLst/>
          </a:prstGeom>
          <a:noFill/>
          <a:ln w="9525">
            <a:noFill/>
            <a:miter/>
          </a:ln>
        </p:spPr>
        <p:txBody>
          <a:bodyPr lIns="108878" tIns="54439" rIns="108878" bIns="54439">
            <a:spAutoFit/>
          </a:bodyPr>
          <a:lstStyle/>
          <a:p>
            <a:pPr marL="0" marR="0" lvl="0" indent="0" algn="ctr" defTabSz="1089025"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6600" b="1" i="0" u="none" strike="noStrike" kern="1200" cap="none" spc="0" normalizeH="0" baseline="0" noProof="1">
                <a:ln>
                  <a:noFill/>
                </a:ln>
                <a:solidFill>
                  <a:srgbClr val="FF0000"/>
                </a:solidFill>
                <a:effectLst>
                  <a:outerShdw blurRad="38100" dist="38100" dir="2700000">
                    <a:srgbClr val="000000"/>
                  </a:outerShdw>
                </a:effectLst>
                <a:uLnTx/>
                <a:uFillTx/>
                <a:latin typeface="华文中宋" panose="02010600040101010101" pitchFamily="2" charset="-122"/>
                <a:ea typeface="华文中宋" panose="02010600040101010101" pitchFamily="2" charset="-122"/>
                <a:cs typeface="+mn-ea"/>
              </a:rPr>
              <a:t>保护未成年人的重要法律</a:t>
            </a:r>
            <a:endParaRPr kumimoji="0" lang="zh-CN" altLang="en-US" sz="6600" b="1" i="0" u="none" strike="noStrike" kern="1200" cap="none" spc="0" normalizeH="0" baseline="0" noProof="1">
              <a:ln>
                <a:noFill/>
              </a:ln>
              <a:solidFill>
                <a:srgbClr val="FF0000"/>
              </a:solidFill>
              <a:effectLst>
                <a:outerShdw blurRad="38100" dist="38100" dir="2700000">
                  <a:srgbClr val="000000"/>
                </a:outerShdw>
              </a:effectLst>
              <a:uLnTx/>
              <a:uFillTx/>
              <a:latin typeface="华文中宋" panose="02010600040101010101" pitchFamily="2" charset="-122"/>
              <a:ea typeface="华文中宋" panose="02010600040101010101" pitchFamily="2" charset="-122"/>
              <a:cs typeface="+mn-ea"/>
            </a:endParaRPr>
          </a:p>
        </p:txBody>
      </p:sp>
      <p:pic>
        <p:nvPicPr>
          <p:cNvPr id="51203" name="迎宾曲.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2454275" y="4725988"/>
            <a:ext cx="90488" cy="90487"/>
          </a:xfrm>
          <a:prstGeom prst="rect">
            <a:avLst/>
          </a:prstGeom>
          <a:noFill/>
          <a:ln w="9525">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120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1203"/>
                                        </p:tgtEl>
                                      </p:cBhvr>
                                    </p:cmd>
                                  </p:childTnLst>
                                </p:cTn>
                              </p:par>
                            </p:childTnLst>
                          </p:cTn>
                        </p:par>
                      </p:childTnLst>
                    </p:cTn>
                  </p:par>
                </p:childTnLst>
              </p:cTn>
              <p:nextCondLst>
                <p:cond evt="onClick" delay="0">
                  <p:tgtEl>
                    <p:spTgt spid="51203"/>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120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8353" name="直角三角形 9"/>
          <p:cNvSpPr/>
          <p:nvPr/>
        </p:nvSpPr>
        <p:spPr>
          <a:xfrm rot="-5400000">
            <a:off x="9266238" y="3930650"/>
            <a:ext cx="2736850" cy="3121025"/>
          </a:xfrm>
          <a:prstGeom prst="rtTriangle">
            <a:avLst/>
          </a:prstGeom>
          <a:solidFill>
            <a:srgbClr val="C6D9F1"/>
          </a:solidFill>
          <a:ln w="9525">
            <a:noFill/>
          </a:ln>
        </p:spPr>
        <p:txBody>
          <a:bodyPr vert="eaVert" lIns="108878" tIns="54439" rIns="108878" bIns="54439" anchor="ctr"/>
          <a:p>
            <a:pPr lvl="0" algn="ctr" defTabSz="1089025"/>
            <a:endParaRPr lang="zh-CN" altLang="en-US" dirty="0">
              <a:solidFill>
                <a:srgbClr val="FFFFFF"/>
              </a:solidFill>
              <a:latin typeface="Calibri" panose="020F0502020204030204" pitchFamily="34" charset="0"/>
              <a:ea typeface="宋体" panose="02010600030101010101" pitchFamily="2" charset="-122"/>
            </a:endParaRPr>
          </a:p>
        </p:txBody>
      </p:sp>
      <p:sp>
        <p:nvSpPr>
          <p:cNvPr id="228354" name="直角三角形 8"/>
          <p:cNvSpPr/>
          <p:nvPr/>
        </p:nvSpPr>
        <p:spPr>
          <a:xfrm rot="-5400000">
            <a:off x="9602788" y="4268788"/>
            <a:ext cx="2422525" cy="2759075"/>
          </a:xfrm>
          <a:prstGeom prst="rtTriangle">
            <a:avLst/>
          </a:prstGeom>
          <a:solidFill>
            <a:schemeClr val="bg1"/>
          </a:solidFill>
          <a:ln w="25400" cap="flat" cmpd="sng">
            <a:solidFill>
              <a:schemeClr val="bg1"/>
            </a:solidFill>
            <a:prstDash val="solid"/>
            <a:miter/>
            <a:headEnd type="none" w="med" len="med"/>
            <a:tailEnd type="none" w="med" len="med"/>
          </a:ln>
        </p:spPr>
        <p:txBody>
          <a:bodyPr vert="eaVert" lIns="108878" tIns="54439" rIns="108878" bIns="54439" anchor="ctr"/>
          <a:p>
            <a:pPr lvl="0" algn="ctr" defTabSz="1089025"/>
            <a:endParaRPr lang="zh-CN" altLang="en-US" dirty="0">
              <a:solidFill>
                <a:srgbClr val="FFFFFF"/>
              </a:solidFill>
              <a:latin typeface="Calibri" panose="020F0502020204030204" pitchFamily="34" charset="0"/>
              <a:ea typeface="宋体" panose="02010600030101010101" pitchFamily="2" charset="-122"/>
            </a:endParaRPr>
          </a:p>
        </p:txBody>
      </p:sp>
      <p:sp>
        <p:nvSpPr>
          <p:cNvPr id="228359" name="直角三角形 5"/>
          <p:cNvSpPr/>
          <p:nvPr/>
        </p:nvSpPr>
        <p:spPr>
          <a:xfrm rot="-5400000">
            <a:off x="10075863" y="4740275"/>
            <a:ext cx="1978025" cy="2257425"/>
          </a:xfrm>
          <a:prstGeom prst="rtTriangle">
            <a:avLst/>
          </a:prstGeom>
          <a:solidFill>
            <a:srgbClr val="C6D9F1"/>
          </a:solidFill>
          <a:ln w="9525">
            <a:noFill/>
          </a:ln>
        </p:spPr>
        <p:txBody>
          <a:bodyPr vert="eaVert" lIns="108878" tIns="54439" rIns="108878" bIns="54439" anchor="ctr"/>
          <a:p>
            <a:pPr lvl="0" algn="ctr" defTabSz="1089025"/>
            <a:endParaRPr lang="zh-CN" altLang="en-US" dirty="0">
              <a:solidFill>
                <a:srgbClr val="FFFFFF"/>
              </a:solidFill>
              <a:latin typeface="Calibri" panose="020F0502020204030204" pitchFamily="34" charset="0"/>
              <a:ea typeface="宋体" panose="02010600030101010101" pitchFamily="2" charset="-122"/>
            </a:endParaRPr>
          </a:p>
        </p:txBody>
      </p:sp>
      <p:graphicFrame>
        <p:nvGraphicFramePr>
          <p:cNvPr id="154667" name="表格 154666"/>
          <p:cNvGraphicFramePr/>
          <p:nvPr/>
        </p:nvGraphicFramePr>
        <p:xfrm>
          <a:off x="77788" y="1296988"/>
          <a:ext cx="12064365" cy="5516245"/>
        </p:xfrm>
        <a:graphic>
          <a:graphicData uri="http://schemas.openxmlformats.org/drawingml/2006/table">
            <a:tbl>
              <a:tblPr/>
              <a:tblGrid>
                <a:gridCol w="1558290"/>
                <a:gridCol w="4472940"/>
                <a:gridCol w="6033135"/>
              </a:tblGrid>
              <a:tr h="1393825">
                <a:tc>
                  <a:txBody>
                    <a:bodyPr/>
                    <a:lstStyle>
                      <a:lvl1pPr marL="342900" lvl="0" indent="-342900" algn="l" defTabSz="914400" eaLnBrk="1" fontAlgn="base" latinLnBrk="0" hangingPunct="1">
                        <a:spcBef>
                          <a:spcPct val="20000"/>
                        </a:spcBef>
                        <a:spcAft>
                          <a:spcPct val="0"/>
                        </a:spcAft>
                        <a:buChar char="•"/>
                        <a:defRPr sz="33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9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1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100" b="0" i="0" u="none" kern="1200" baseline="0">
                          <a:solidFill>
                            <a:schemeClr val="tx1"/>
                          </a:solidFill>
                          <a:latin typeface="+mn-lt"/>
                          <a:ea typeface="+mn-ea"/>
                          <a:cs typeface="+mn-cs"/>
                        </a:defRPr>
                      </a:lvl5pPr>
                    </a:lstStyle>
                    <a:p>
                      <a:pPr marL="0" lvl="0" indent="0" algn="ctr">
                        <a:lnSpc>
                          <a:spcPct val="140000"/>
                        </a:lnSpc>
                        <a:buNone/>
                      </a:pPr>
                      <a:r>
                        <a:rPr lang="zh-CN" altLang="en-US" sz="3800" b="1" dirty="0">
                          <a:ea typeface="黑体" panose="02010609060101010101" pitchFamily="49" charset="-122"/>
                        </a:rPr>
                        <a:t>名称</a:t>
                      </a:r>
                      <a:endParaRPr lang="zh-CN" altLang="zh-CN" sz="3800" b="1" dirty="0">
                        <a:ea typeface="黑体" panose="02010609060101010101" pitchFamily="49" charset="-122"/>
                      </a:endParaRPr>
                    </a:p>
                  </a:txBody>
                  <a:tcPr marL="107163" marR="107163" marT="128596" marB="107163">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33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9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1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100" b="0" i="0" u="none" kern="1200" baseline="0">
                          <a:solidFill>
                            <a:schemeClr val="tx1"/>
                          </a:solidFill>
                          <a:latin typeface="+mn-lt"/>
                          <a:ea typeface="+mn-ea"/>
                          <a:cs typeface="+mn-cs"/>
                        </a:defRPr>
                      </a:lvl5pPr>
                    </a:lstStyle>
                    <a:p>
                      <a:pPr marL="0" lvl="0" indent="0">
                        <a:buNone/>
                      </a:pPr>
                      <a:r>
                        <a:rPr lang="en-US" altLang="zh-CN" sz="4000" b="1">
                          <a:solidFill>
                            <a:srgbClr val="050507"/>
                          </a:solidFill>
                        </a:rPr>
                        <a:t>《</a:t>
                      </a:r>
                      <a:r>
                        <a:rPr lang="zh-CN" altLang="en-US" sz="4000" b="1" dirty="0">
                          <a:solidFill>
                            <a:srgbClr val="050507"/>
                          </a:solidFill>
                        </a:rPr>
                        <a:t>中华人民共和国未成年人保护法</a:t>
                      </a:r>
                      <a:r>
                        <a:rPr lang="en-US" altLang="zh-CN" sz="4000" b="1">
                          <a:solidFill>
                            <a:srgbClr val="050507"/>
                          </a:solidFill>
                        </a:rPr>
                        <a:t>》</a:t>
                      </a:r>
                      <a:endParaRPr lang="en-US" altLang="zh-CN" sz="4000" b="1">
                        <a:solidFill>
                          <a:srgbClr val="050507"/>
                        </a:solidFill>
                      </a:endParaRPr>
                    </a:p>
                  </a:txBody>
                  <a:tcPr marL="107163" marR="107163" marT="128596" marB="1071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33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9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1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100" b="0" i="0" u="none" kern="1200" baseline="0">
                          <a:solidFill>
                            <a:schemeClr val="tx1"/>
                          </a:solidFill>
                          <a:latin typeface="+mn-lt"/>
                          <a:ea typeface="+mn-ea"/>
                          <a:cs typeface="+mn-cs"/>
                        </a:defRPr>
                      </a:lvl5pPr>
                    </a:lstStyle>
                    <a:p>
                      <a:pPr marL="0" lvl="0" indent="0" algn="ctr">
                        <a:spcBef>
                          <a:spcPct val="0"/>
                        </a:spcBef>
                        <a:buNone/>
                      </a:pPr>
                      <a:r>
                        <a:rPr lang="en-US" altLang="zh-CN" sz="4000" b="1">
                          <a:solidFill>
                            <a:srgbClr val="050507"/>
                          </a:solidFill>
                        </a:rPr>
                        <a:t>《</a:t>
                      </a:r>
                      <a:r>
                        <a:rPr lang="zh-CN" altLang="en-US" sz="4000" b="1" dirty="0">
                          <a:solidFill>
                            <a:srgbClr val="050507"/>
                          </a:solidFill>
                        </a:rPr>
                        <a:t>中华人民共和国预防未成年人犯罪法</a:t>
                      </a:r>
                      <a:r>
                        <a:rPr lang="en-US" altLang="zh-CN" sz="4000" b="1">
                          <a:solidFill>
                            <a:srgbClr val="050507"/>
                          </a:solidFill>
                        </a:rPr>
                        <a:t>》</a:t>
                      </a:r>
                      <a:endParaRPr lang="en-US" altLang="zh-CN" sz="4000" b="1">
                        <a:solidFill>
                          <a:srgbClr val="050507"/>
                        </a:solidFill>
                      </a:endParaRPr>
                    </a:p>
                  </a:txBody>
                  <a:tcPr marL="107163" marR="107163" marT="128596" marB="107163">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62330">
                <a:tc>
                  <a:txBody>
                    <a:bodyPr/>
                    <a:lstStyle>
                      <a:lvl1pPr marL="342900" lvl="0" indent="-342900" algn="l" defTabSz="914400" eaLnBrk="1" fontAlgn="base" latinLnBrk="0" hangingPunct="1">
                        <a:spcBef>
                          <a:spcPct val="20000"/>
                        </a:spcBef>
                        <a:spcAft>
                          <a:spcPct val="0"/>
                        </a:spcAft>
                        <a:buChar char="•"/>
                        <a:defRPr sz="33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9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1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100" b="0" i="0" u="none" kern="1200" baseline="0">
                          <a:solidFill>
                            <a:schemeClr val="tx1"/>
                          </a:solidFill>
                          <a:latin typeface="+mn-lt"/>
                          <a:ea typeface="+mn-ea"/>
                          <a:cs typeface="+mn-cs"/>
                        </a:defRPr>
                      </a:lvl5pPr>
                    </a:lstStyle>
                    <a:p>
                      <a:pPr marL="0" lvl="0" indent="0" algn="l">
                        <a:lnSpc>
                          <a:spcPct val="150000"/>
                        </a:lnSpc>
                        <a:buNone/>
                      </a:pPr>
                      <a:r>
                        <a:rPr lang="zh-CN" altLang="en-US" sz="2400" b="1" dirty="0">
                          <a:ea typeface="黑体" panose="02010609060101010101" pitchFamily="49" charset="-122"/>
                        </a:rPr>
                        <a:t>施行时间</a:t>
                      </a:r>
                      <a:endParaRPr lang="zh-CN" altLang="en-US" sz="2400" b="1" dirty="0">
                        <a:ea typeface="黑体" panose="02010609060101010101" pitchFamily="49" charset="-122"/>
                      </a:endParaRPr>
                    </a:p>
                  </a:txBody>
                  <a:tcPr marL="107163" marR="107163" marT="128596" marB="107163">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33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9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1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100" b="0" i="0" u="none" kern="1200" baseline="0">
                          <a:solidFill>
                            <a:schemeClr val="tx1"/>
                          </a:solidFill>
                          <a:latin typeface="+mn-lt"/>
                          <a:ea typeface="+mn-ea"/>
                          <a:cs typeface="+mn-cs"/>
                        </a:defRPr>
                      </a:lvl5pPr>
                    </a:lstStyle>
                    <a:p>
                      <a:pPr marL="0" lvl="0" indent="0">
                        <a:buNone/>
                      </a:pPr>
                      <a:endParaRPr lang="zh-CN" altLang="zh-CN" sz="3800" b="1" dirty="0">
                        <a:solidFill>
                          <a:srgbClr val="FF0000"/>
                        </a:solidFill>
                      </a:endParaRPr>
                    </a:p>
                  </a:txBody>
                  <a:tcPr marL="107163" marR="107163" marT="128596" marB="1071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33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9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1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100" b="0" i="0" u="none" kern="1200" baseline="0">
                          <a:solidFill>
                            <a:schemeClr val="tx1"/>
                          </a:solidFill>
                          <a:latin typeface="+mn-lt"/>
                          <a:ea typeface="+mn-ea"/>
                          <a:cs typeface="+mn-cs"/>
                        </a:defRPr>
                      </a:lvl5pPr>
                    </a:lstStyle>
                    <a:p>
                      <a:pPr marL="0" lvl="0" indent="0">
                        <a:buNone/>
                      </a:pPr>
                      <a:endParaRPr lang="zh-CN" altLang="zh-CN" sz="3800" b="1" dirty="0">
                        <a:solidFill>
                          <a:srgbClr val="FF0000"/>
                        </a:solidFill>
                      </a:endParaRPr>
                    </a:p>
                  </a:txBody>
                  <a:tcPr marL="107163" marR="107163" marT="128596" marB="107163">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829435">
                <a:tc>
                  <a:txBody>
                    <a:bodyPr/>
                    <a:lstStyle>
                      <a:lvl1pPr marL="342900" lvl="0" indent="-342900" algn="l" defTabSz="914400" eaLnBrk="1" fontAlgn="base" latinLnBrk="0" hangingPunct="1">
                        <a:spcBef>
                          <a:spcPct val="20000"/>
                        </a:spcBef>
                        <a:spcAft>
                          <a:spcPct val="0"/>
                        </a:spcAft>
                        <a:buChar char="•"/>
                        <a:defRPr sz="33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9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1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100" b="0" i="0" u="none" kern="1200" baseline="0">
                          <a:solidFill>
                            <a:schemeClr val="tx1"/>
                          </a:solidFill>
                          <a:latin typeface="+mn-lt"/>
                          <a:ea typeface="+mn-ea"/>
                          <a:cs typeface="+mn-cs"/>
                        </a:defRPr>
                      </a:lvl5pPr>
                    </a:lstStyle>
                    <a:p>
                      <a:pPr marL="0" lvl="0" indent="0" algn="ctr">
                        <a:lnSpc>
                          <a:spcPct val="170000"/>
                        </a:lnSpc>
                        <a:buNone/>
                      </a:pPr>
                      <a:r>
                        <a:rPr lang="zh-CN" altLang="en-US" sz="4400" b="1" dirty="0">
                          <a:ea typeface="黑体" panose="02010609060101010101" pitchFamily="49" charset="-122"/>
                        </a:rPr>
                        <a:t>目的</a:t>
                      </a:r>
                      <a:endParaRPr lang="zh-CN" altLang="en-US" sz="4400" b="1" dirty="0">
                        <a:ea typeface="黑体" panose="02010609060101010101" pitchFamily="49" charset="-122"/>
                      </a:endParaRPr>
                    </a:p>
                  </a:txBody>
                  <a:tcPr marL="107163" marR="107163" marT="128596" marB="107163">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33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9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1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100" b="0" i="0" u="none" kern="1200" baseline="0">
                          <a:solidFill>
                            <a:schemeClr val="tx1"/>
                          </a:solidFill>
                          <a:latin typeface="+mn-lt"/>
                          <a:ea typeface="+mn-ea"/>
                          <a:cs typeface="+mn-cs"/>
                        </a:defRPr>
                      </a:lvl5pPr>
                    </a:lstStyle>
                    <a:p>
                      <a:pPr marL="0" lvl="0" indent="0">
                        <a:buNone/>
                      </a:pPr>
                      <a:endParaRPr lang="zh-CN" altLang="zh-CN" sz="3800" b="1" dirty="0">
                        <a:solidFill>
                          <a:srgbClr val="FF0000"/>
                        </a:solidFill>
                      </a:endParaRPr>
                    </a:p>
                  </a:txBody>
                  <a:tcPr marL="107163" marR="107163" marT="128596" marB="1071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33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9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1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100" b="0" i="0" u="none" kern="1200" baseline="0">
                          <a:solidFill>
                            <a:schemeClr val="tx1"/>
                          </a:solidFill>
                          <a:latin typeface="+mn-lt"/>
                          <a:ea typeface="+mn-ea"/>
                          <a:cs typeface="+mn-cs"/>
                        </a:defRPr>
                      </a:lvl5pPr>
                    </a:lstStyle>
                    <a:p>
                      <a:pPr marL="0" lvl="0" indent="0">
                        <a:buNone/>
                      </a:pPr>
                      <a:endParaRPr lang="zh-CN" altLang="zh-CN" sz="3800" b="1" dirty="0">
                        <a:solidFill>
                          <a:srgbClr val="FF0000"/>
                        </a:solidFill>
                      </a:endParaRPr>
                    </a:p>
                  </a:txBody>
                  <a:tcPr marL="107163" marR="107163" marT="128596" marB="107163">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69060">
                <a:tc>
                  <a:txBody>
                    <a:bodyPr/>
                    <a:lstStyle>
                      <a:lvl1pPr marL="342900" lvl="0" indent="-342900" algn="l" defTabSz="914400" eaLnBrk="1" fontAlgn="base" latinLnBrk="0" hangingPunct="1">
                        <a:spcBef>
                          <a:spcPct val="20000"/>
                        </a:spcBef>
                        <a:spcAft>
                          <a:spcPct val="0"/>
                        </a:spcAft>
                        <a:buChar char="•"/>
                        <a:defRPr sz="33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9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1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100" b="0" i="0" u="none" kern="1200" baseline="0">
                          <a:solidFill>
                            <a:schemeClr val="tx1"/>
                          </a:solidFill>
                          <a:latin typeface="+mn-lt"/>
                          <a:ea typeface="+mn-ea"/>
                          <a:cs typeface="+mn-cs"/>
                        </a:defRPr>
                      </a:lvl5pPr>
                    </a:lstStyle>
                    <a:p>
                      <a:pPr marL="0" lvl="0" indent="0" algn="ctr">
                        <a:lnSpc>
                          <a:spcPct val="130000"/>
                        </a:lnSpc>
                        <a:buNone/>
                      </a:pPr>
                      <a:r>
                        <a:rPr lang="zh-CN" altLang="en-US" sz="4400" b="1" dirty="0">
                          <a:ea typeface="黑体" panose="02010609060101010101" pitchFamily="49" charset="-122"/>
                        </a:rPr>
                        <a:t>关系</a:t>
                      </a:r>
                      <a:endParaRPr lang="zh-CN" altLang="en-US" sz="4400" b="1" dirty="0">
                        <a:ea typeface="黑体" panose="02010609060101010101" pitchFamily="49" charset="-122"/>
                      </a:endParaRPr>
                    </a:p>
                  </a:txBody>
                  <a:tcPr marL="107163" marR="107163" marT="128596" marB="107163">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gridSpan="2">
                  <a:txBody>
                    <a:bodyPr/>
                    <a:lstStyle>
                      <a:lvl1pPr marL="342900" lvl="0" indent="-342900" algn="l" defTabSz="914400" eaLnBrk="1" fontAlgn="base" latinLnBrk="0" hangingPunct="1">
                        <a:spcBef>
                          <a:spcPct val="20000"/>
                        </a:spcBef>
                        <a:spcAft>
                          <a:spcPct val="0"/>
                        </a:spcAft>
                        <a:buChar char="•"/>
                        <a:defRPr sz="33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9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1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100" b="0" i="0" u="none" kern="1200" baseline="0">
                          <a:solidFill>
                            <a:schemeClr val="tx1"/>
                          </a:solidFill>
                          <a:latin typeface="+mn-lt"/>
                          <a:ea typeface="+mn-ea"/>
                          <a:cs typeface="+mn-cs"/>
                        </a:defRPr>
                      </a:lvl5pPr>
                    </a:lstStyle>
                    <a:p>
                      <a:pPr marL="0" lvl="0" indent="0">
                        <a:buNone/>
                      </a:pPr>
                      <a:endParaRPr lang="zh-CN" altLang="zh-CN" sz="3800" b="1" dirty="0"/>
                    </a:p>
                  </a:txBody>
                  <a:tcPr marL="107163" marR="107163" marT="128596" marB="107163">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hMerge="1">
                  <a:tcPr>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tcPr>
                </a:tc>
              </a:tr>
            </a:tbl>
          </a:graphicData>
        </a:graphic>
      </p:graphicFrame>
      <p:sp>
        <p:nvSpPr>
          <p:cNvPr id="154658" name="Text Box 28"/>
          <p:cNvSpPr txBox="1"/>
          <p:nvPr/>
        </p:nvSpPr>
        <p:spPr>
          <a:xfrm>
            <a:off x="2058988" y="2744788"/>
            <a:ext cx="4284662" cy="839787"/>
          </a:xfrm>
          <a:prstGeom prst="rect">
            <a:avLst/>
          </a:prstGeom>
          <a:noFill/>
          <a:ln w="9525">
            <a:noFill/>
          </a:ln>
        </p:spPr>
        <p:txBody>
          <a:bodyPr lIns="108878" tIns="54439" rIns="108878" bIns="54439" anchor="t">
            <a:spAutoFit/>
          </a:bodyPr>
          <a:p>
            <a:pPr lvl="0" defTabSz="1089025"/>
            <a:r>
              <a:rPr lang="en-US" altLang="zh-CN" sz="4800" b="1" dirty="0">
                <a:latin typeface="Arial" panose="020B0604020202020204" pitchFamily="34" charset="0"/>
                <a:ea typeface="宋体" panose="02010600030101010101" pitchFamily="2" charset="-122"/>
              </a:rPr>
              <a:t>1992</a:t>
            </a:r>
            <a:r>
              <a:rPr lang="zh-CN" altLang="en-US" sz="4800" b="1" dirty="0">
                <a:latin typeface="Arial" panose="020B0604020202020204" pitchFamily="34" charset="0"/>
                <a:ea typeface="宋体" panose="02010600030101010101" pitchFamily="2" charset="-122"/>
              </a:rPr>
              <a:t>年</a:t>
            </a:r>
            <a:r>
              <a:rPr lang="en-US" altLang="zh-CN" sz="4800" b="1" dirty="0">
                <a:latin typeface="Arial" panose="020B0604020202020204" pitchFamily="34" charset="0"/>
                <a:ea typeface="宋体" panose="02010600030101010101" pitchFamily="2" charset="-122"/>
              </a:rPr>
              <a:t>1</a:t>
            </a:r>
            <a:r>
              <a:rPr lang="zh-CN" altLang="en-US" sz="4800" b="1" dirty="0">
                <a:latin typeface="Arial" panose="020B0604020202020204" pitchFamily="34" charset="0"/>
                <a:ea typeface="宋体" panose="02010600030101010101" pitchFamily="2" charset="-122"/>
              </a:rPr>
              <a:t>月</a:t>
            </a:r>
            <a:r>
              <a:rPr lang="en-US" altLang="zh-CN" sz="4800" b="1" dirty="0">
                <a:latin typeface="Arial" panose="020B0604020202020204" pitchFamily="34" charset="0"/>
                <a:ea typeface="宋体" panose="02010600030101010101" pitchFamily="2" charset="-122"/>
              </a:rPr>
              <a:t>1</a:t>
            </a:r>
            <a:r>
              <a:rPr lang="zh-CN" altLang="en-US" sz="4800" b="1" dirty="0">
                <a:latin typeface="Arial" panose="020B0604020202020204" pitchFamily="34" charset="0"/>
                <a:ea typeface="宋体" panose="02010600030101010101" pitchFamily="2" charset="-122"/>
              </a:rPr>
              <a:t>日</a:t>
            </a:r>
            <a:endParaRPr lang="zh-CN" altLang="en-US" sz="4800" b="1" dirty="0">
              <a:latin typeface="Arial" panose="020B0604020202020204" pitchFamily="34" charset="0"/>
              <a:ea typeface="宋体" panose="02010600030101010101" pitchFamily="2" charset="-122"/>
            </a:endParaRPr>
          </a:p>
        </p:txBody>
      </p:sp>
      <p:sp>
        <p:nvSpPr>
          <p:cNvPr id="154659" name="Text Box 29"/>
          <p:cNvSpPr txBox="1"/>
          <p:nvPr/>
        </p:nvSpPr>
        <p:spPr>
          <a:xfrm>
            <a:off x="6630988" y="2744788"/>
            <a:ext cx="5173662" cy="777875"/>
          </a:xfrm>
          <a:prstGeom prst="rect">
            <a:avLst/>
          </a:prstGeom>
          <a:noFill/>
          <a:ln w="9525">
            <a:noFill/>
          </a:ln>
        </p:spPr>
        <p:txBody>
          <a:bodyPr lIns="108878" tIns="54439" rIns="108878" bIns="54439" anchor="t">
            <a:spAutoFit/>
          </a:bodyPr>
          <a:p>
            <a:pPr lvl="0" defTabSz="1089025">
              <a:spcBef>
                <a:spcPct val="20000"/>
              </a:spcBef>
              <a:buClr>
                <a:schemeClr val="hlink"/>
              </a:buClr>
              <a:buSzPct val="70000"/>
              <a:buFont typeface="Wingdings" panose="05000000000000000000" pitchFamily="2" charset="2"/>
              <a:buNone/>
            </a:pPr>
            <a:r>
              <a:rPr lang="en-US" altLang="zh-CN" sz="4400" b="1" dirty="0">
                <a:latin typeface="Arial" panose="020B0604020202020204" pitchFamily="34" charset="0"/>
                <a:ea typeface="宋体" panose="02010600030101010101" pitchFamily="2" charset="-122"/>
              </a:rPr>
              <a:t>1999</a:t>
            </a:r>
            <a:r>
              <a:rPr lang="zh-CN" altLang="en-US" sz="4400" b="1" dirty="0">
                <a:latin typeface="Arial" panose="020B0604020202020204" pitchFamily="34" charset="0"/>
                <a:ea typeface="宋体" panose="02010600030101010101" pitchFamily="2" charset="-122"/>
              </a:rPr>
              <a:t>年</a:t>
            </a:r>
            <a:r>
              <a:rPr lang="en-US" altLang="zh-CN" sz="4400" b="1" dirty="0">
                <a:latin typeface="Arial" panose="020B0604020202020204" pitchFamily="34" charset="0"/>
                <a:ea typeface="宋体" panose="02010600030101010101" pitchFamily="2" charset="-122"/>
              </a:rPr>
              <a:t>11</a:t>
            </a:r>
            <a:r>
              <a:rPr lang="zh-CN" altLang="en-US" sz="4400" b="1" dirty="0">
                <a:latin typeface="Arial" panose="020B0604020202020204" pitchFamily="34" charset="0"/>
                <a:ea typeface="宋体" panose="02010600030101010101" pitchFamily="2" charset="-122"/>
              </a:rPr>
              <a:t>月</a:t>
            </a:r>
            <a:r>
              <a:rPr lang="en-US" altLang="zh-CN" sz="4400" b="1" dirty="0">
                <a:latin typeface="Arial" panose="020B0604020202020204" pitchFamily="34" charset="0"/>
                <a:ea typeface="宋体" panose="02010600030101010101" pitchFamily="2" charset="-122"/>
              </a:rPr>
              <a:t>1</a:t>
            </a:r>
            <a:r>
              <a:rPr lang="zh-CN" altLang="en-US" sz="4400" b="1" dirty="0">
                <a:latin typeface="Arial" panose="020B0604020202020204" pitchFamily="34" charset="0"/>
                <a:ea typeface="宋体" panose="02010600030101010101" pitchFamily="2" charset="-122"/>
              </a:rPr>
              <a:t>日</a:t>
            </a:r>
            <a:endParaRPr lang="zh-CN" altLang="en-US" sz="4400" b="1" dirty="0">
              <a:latin typeface="Arial" panose="020B0604020202020204" pitchFamily="34" charset="0"/>
              <a:ea typeface="宋体" panose="02010600030101010101" pitchFamily="2" charset="-122"/>
            </a:endParaRPr>
          </a:p>
        </p:txBody>
      </p:sp>
      <p:sp>
        <p:nvSpPr>
          <p:cNvPr id="154662" name="Text Box 34"/>
          <p:cNvSpPr txBox="1"/>
          <p:nvPr/>
        </p:nvSpPr>
        <p:spPr>
          <a:xfrm>
            <a:off x="1677988" y="5487988"/>
            <a:ext cx="10331450" cy="1327150"/>
          </a:xfrm>
          <a:prstGeom prst="rect">
            <a:avLst/>
          </a:prstGeom>
          <a:noFill/>
          <a:ln w="9525">
            <a:noFill/>
          </a:ln>
        </p:spPr>
        <p:txBody>
          <a:bodyPr lIns="108878" tIns="54439" rIns="108878" bIns="54439" anchor="t">
            <a:spAutoFit/>
          </a:bodyPr>
          <a:p>
            <a:pPr lvl="0" defTabSz="1089025">
              <a:spcBef>
                <a:spcPct val="20000"/>
              </a:spcBef>
              <a:buClr>
                <a:schemeClr val="hlink"/>
              </a:buClr>
              <a:buSzPct val="70000"/>
              <a:buFont typeface="Wingdings" panose="05000000000000000000" pitchFamily="2" charset="2"/>
              <a:buNone/>
            </a:pPr>
            <a:r>
              <a:rPr lang="zh-CN" altLang="en-US" sz="4000" b="1" dirty="0">
                <a:solidFill>
                  <a:srgbClr val="FF0000"/>
                </a:solidFill>
                <a:latin typeface="Arial" panose="020B0604020202020204" pitchFamily="34" charset="0"/>
                <a:ea typeface="黑体" panose="02010609060101010101" pitchFamily="49" charset="-122"/>
              </a:rPr>
              <a:t>这两部法律相辅相成，互相配套，为保障未成年人的成长提供了有力的法律武器。</a:t>
            </a:r>
            <a:endParaRPr lang="zh-CN" altLang="en-US" sz="4000" b="1" dirty="0">
              <a:solidFill>
                <a:srgbClr val="FF0000"/>
              </a:solidFill>
              <a:latin typeface="Arial" panose="020B0604020202020204" pitchFamily="34" charset="0"/>
              <a:ea typeface="黑体" panose="02010609060101010101" pitchFamily="49" charset="-122"/>
            </a:endParaRPr>
          </a:p>
        </p:txBody>
      </p:sp>
      <p:sp>
        <p:nvSpPr>
          <p:cNvPr id="154663" name="文本框 256039"/>
          <p:cNvSpPr txBox="1"/>
          <p:nvPr/>
        </p:nvSpPr>
        <p:spPr>
          <a:xfrm>
            <a:off x="1677988" y="3659188"/>
            <a:ext cx="4681538" cy="1781175"/>
          </a:xfrm>
          <a:prstGeom prst="rect">
            <a:avLst/>
          </a:prstGeom>
          <a:noFill/>
          <a:ln w="9525">
            <a:noFill/>
            <a:miter/>
          </a:ln>
        </p:spPr>
        <p:txBody>
          <a:bodyPr lIns="108878" tIns="54439" rIns="108878" bIns="54439">
            <a:spAutoFit/>
          </a:bodyPr>
          <a:lstStyle/>
          <a:p>
            <a:pPr marL="0" marR="0" lvl="0" indent="0" algn="l" defTabSz="1089025" rtl="0" eaLnBrk="1" fontAlgn="base" latinLnBrk="0" hangingPunct="1">
              <a:lnSpc>
                <a:spcPct val="80000"/>
              </a:lnSpc>
              <a:spcBef>
                <a:spcPct val="0"/>
              </a:spcBef>
              <a:spcAft>
                <a:spcPct val="0"/>
              </a:spcAft>
              <a:buClrTx/>
              <a:buSzTx/>
              <a:buFont typeface="Arial" panose="020B0604020202020204" pitchFamily="34" charset="0"/>
              <a:buNone/>
              <a:defRPr/>
            </a:pPr>
            <a:r>
              <a:rPr kumimoji="0" lang="zh-CN" altLang="en-US" sz="4400" b="1" i="0" u="none" strike="noStrike" kern="1200" cap="none" spc="0" normalizeH="0" baseline="0" noProof="1">
                <a:ln>
                  <a:noFill/>
                </a:ln>
                <a:solidFill>
                  <a:schemeClr val="tx1"/>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ea"/>
              </a:rPr>
              <a:t>保护未成年人身心健康、保障未成年人合法权益</a:t>
            </a:r>
            <a:endParaRPr kumimoji="0" lang="zh-CN" altLang="en-US" sz="2900" b="1" i="0" u="none" strike="noStrike" kern="1200" cap="none" spc="0" normalizeH="0" baseline="0" noProof="1">
              <a:ln>
                <a:noFill/>
              </a:ln>
              <a:solidFill>
                <a:schemeClr val="tx1"/>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endParaRPr>
          </a:p>
        </p:txBody>
      </p:sp>
      <p:sp>
        <p:nvSpPr>
          <p:cNvPr id="154664" name="文本框 256040"/>
          <p:cNvSpPr txBox="1"/>
          <p:nvPr/>
        </p:nvSpPr>
        <p:spPr>
          <a:xfrm>
            <a:off x="6173788" y="3582988"/>
            <a:ext cx="5886450" cy="1957388"/>
          </a:xfrm>
          <a:prstGeom prst="rect">
            <a:avLst/>
          </a:prstGeom>
          <a:noFill/>
          <a:ln w="9525">
            <a:noFill/>
            <a:miter/>
          </a:ln>
        </p:spPr>
        <p:txBody>
          <a:bodyPr lIns="108878" tIns="54439" rIns="108878" bIns="54439">
            <a:spAutoFit/>
          </a:bodyP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1" smtClean="0">
                <a:ln>
                  <a:noFill/>
                </a:ln>
                <a:solidFill>
                  <a:schemeClr val="tx1"/>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ea"/>
              </a:rPr>
              <a:t>保障未成年人</a:t>
            </a:r>
            <a:r>
              <a:rPr kumimoji="0" lang="zh-CN" altLang="en-US" sz="4000" b="1" i="0" u="none" strike="noStrike" kern="1200" cap="none" spc="0" normalizeH="0" baseline="0" noProof="1">
                <a:ln>
                  <a:noFill/>
                </a:ln>
                <a:solidFill>
                  <a:schemeClr val="tx1"/>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ea"/>
              </a:rPr>
              <a:t>身心健康、培养未成年人的良好品行、有效预防未成年人犯罪</a:t>
            </a:r>
            <a:endParaRPr kumimoji="0" lang="zh-CN" altLang="en-US" sz="2900" b="1" i="0" u="none" strike="noStrike" kern="1200" cap="none" spc="0" normalizeH="0" baseline="0" noProof="1">
              <a:ln>
                <a:noFill/>
              </a:ln>
              <a:solidFill>
                <a:schemeClr val="tx1"/>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endParaRPr>
          </a:p>
        </p:txBody>
      </p:sp>
      <p:sp>
        <p:nvSpPr>
          <p:cNvPr id="146434" name="Rectangle 2"/>
          <p:cNvSpPr/>
          <p:nvPr/>
        </p:nvSpPr>
        <p:spPr>
          <a:xfrm>
            <a:off x="87948" y="19050"/>
            <a:ext cx="12044362" cy="777875"/>
          </a:xfrm>
          <a:prstGeom prst="rect">
            <a:avLst/>
          </a:prstGeom>
          <a:noFill/>
          <a:ln>
            <a:noFill/>
          </a:ln>
        </p:spPr>
        <p:txBody>
          <a:bodyPr lIns="108878" tIns="54439" rIns="108878" bIns="54439" anchor="t"/>
          <a:lstStyle>
            <a:lvl1pPr algn="ctr" rtl="0" eaLnBrk="0" fontAlgn="base" hangingPunct="0">
              <a:spcBef>
                <a:spcPct val="0"/>
              </a:spcBef>
              <a:spcAft>
                <a:spcPct val="0"/>
              </a:spcAft>
              <a:defRPr sz="4400">
                <a:solidFill>
                  <a:srgbClr val="000000"/>
                </a:solidFill>
                <a:latin typeface="Arial" panose="020B0604020202020204" pitchFamily="34" charset="0"/>
                <a:ea typeface="宋体" panose="02010600030101010101" pitchFamily="2" charset="-122"/>
                <a:cs typeface="+mn-ea"/>
              </a:defRPr>
            </a:lvl1pPr>
            <a:lvl2pPr algn="ctr" rtl="0" eaLnBrk="0" fontAlgn="base" hangingPunct="0">
              <a:spcBef>
                <a:spcPct val="0"/>
              </a:spcBef>
              <a:spcAft>
                <a:spcPct val="0"/>
              </a:spcAft>
              <a:defRPr sz="4400">
                <a:solidFill>
                  <a:srgbClr val="000000"/>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rgbClr val="000000"/>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rgbClr val="000000"/>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rgbClr val="000000"/>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9pPr>
          </a:lstStyle>
          <a:p>
            <a:pPr algn="l" eaLnBrk="1" hangingPunct="1"/>
            <a:r>
              <a:rPr lang="zh-CN" altLang="en-US" b="1" dirty="0">
                <a:solidFill>
                  <a:srgbClr val="3333FF"/>
                </a:solidFill>
                <a:latin typeface="Calibri" panose="020F0502020204030204" pitchFamily="34" charset="0"/>
                <a:sym typeface="Arial" panose="020B0604020202020204" pitchFamily="34" charset="0"/>
              </a:rPr>
              <a:t>保护未成年人身心健康和合法权益的专门法律有哪些？这些法律之间有什么关系？有什么作用？</a:t>
            </a:r>
            <a:br>
              <a:rPr lang="zh-CN" altLang="en-US" b="1" dirty="0">
                <a:solidFill>
                  <a:srgbClr val="3333FF"/>
                </a:solidFill>
                <a:latin typeface="Calibri" panose="020F0502020204030204" pitchFamily="34" charset="0"/>
                <a:sym typeface="Arial" panose="020B0604020202020204" pitchFamily="34" charset="0"/>
              </a:rPr>
            </a:br>
            <a:endParaRPr lang="zh-CN" altLang="en-US" sz="3800" dirty="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4658"/>
                                        </p:tgtEl>
                                        <p:attrNameLst>
                                          <p:attrName>style.visibility</p:attrName>
                                        </p:attrNameLst>
                                      </p:cBhvr>
                                      <p:to>
                                        <p:strVal val="visible"/>
                                      </p:to>
                                    </p:set>
                                    <p:anim calcmode="lin" valueType="num">
                                      <p:cBhvr>
                                        <p:cTn id="7" dur="500" fill="hold"/>
                                        <p:tgtEl>
                                          <p:spTgt spid="154658"/>
                                        </p:tgtEl>
                                        <p:attrNameLst>
                                          <p:attrName>ppt_x</p:attrName>
                                        </p:attrNameLst>
                                      </p:cBhvr>
                                      <p:tavLst>
                                        <p:tav tm="0">
                                          <p:val>
                                            <p:strVal val="#ppt_x"/>
                                          </p:val>
                                        </p:tav>
                                        <p:tav tm="100000">
                                          <p:val>
                                            <p:strVal val="#ppt_x"/>
                                          </p:val>
                                        </p:tav>
                                      </p:tavLst>
                                    </p:anim>
                                    <p:anim calcmode="lin" valueType="num">
                                      <p:cBhvr>
                                        <p:cTn id="8" dur="500" fill="hold"/>
                                        <p:tgtEl>
                                          <p:spTgt spid="15465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4663"/>
                                        </p:tgtEl>
                                        <p:attrNameLst>
                                          <p:attrName>style.visibility</p:attrName>
                                        </p:attrNameLst>
                                      </p:cBhvr>
                                      <p:to>
                                        <p:strVal val="visible"/>
                                      </p:to>
                                    </p:set>
                                    <p:anim calcmode="lin" valueType="num">
                                      <p:cBhvr>
                                        <p:cTn id="13" dur="500" fill="hold"/>
                                        <p:tgtEl>
                                          <p:spTgt spid="154663"/>
                                        </p:tgtEl>
                                        <p:attrNameLst>
                                          <p:attrName>ppt_x</p:attrName>
                                        </p:attrNameLst>
                                      </p:cBhvr>
                                      <p:tavLst>
                                        <p:tav tm="0">
                                          <p:val>
                                            <p:strVal val="#ppt_x"/>
                                          </p:val>
                                        </p:tav>
                                        <p:tav tm="100000">
                                          <p:val>
                                            <p:strVal val="#ppt_x"/>
                                          </p:val>
                                        </p:tav>
                                      </p:tavLst>
                                    </p:anim>
                                    <p:anim calcmode="lin" valueType="num">
                                      <p:cBhvr>
                                        <p:cTn id="14" dur="500" fill="hold"/>
                                        <p:tgtEl>
                                          <p:spTgt spid="15466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465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54664"/>
                                        </p:tgtEl>
                                        <p:attrNameLst>
                                          <p:attrName>style.visibility</p:attrName>
                                        </p:attrNameLst>
                                      </p:cBhvr>
                                      <p:to>
                                        <p:strVal val="visible"/>
                                      </p:to>
                                    </p:set>
                                    <p:anim calcmode="lin" valueType="num">
                                      <p:cBhvr>
                                        <p:cTn id="23" dur="500" fill="hold"/>
                                        <p:tgtEl>
                                          <p:spTgt spid="154664"/>
                                        </p:tgtEl>
                                        <p:attrNameLst>
                                          <p:attrName>ppt_x</p:attrName>
                                        </p:attrNameLst>
                                      </p:cBhvr>
                                      <p:tavLst>
                                        <p:tav tm="0">
                                          <p:val>
                                            <p:strVal val="#ppt_x"/>
                                          </p:val>
                                        </p:tav>
                                        <p:tav tm="100000">
                                          <p:val>
                                            <p:strVal val="#ppt_x"/>
                                          </p:val>
                                        </p:tav>
                                      </p:tavLst>
                                    </p:anim>
                                    <p:anim calcmode="lin" valueType="num">
                                      <p:cBhvr>
                                        <p:cTn id="24" dur="500" fill="hold"/>
                                        <p:tgtEl>
                                          <p:spTgt spid="15466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1" presetClass="entr" presetSubtype="0" fill="hold" grpId="0" nodeType="clickEffect">
                                  <p:stCondLst>
                                    <p:cond delay="0"/>
                                  </p:stCondLst>
                                  <p:iterate type="lt">
                                    <p:tmPct val="10000"/>
                                  </p:iterate>
                                  <p:childTnLst>
                                    <p:set>
                                      <p:cBhvr>
                                        <p:cTn id="28" dur="1" fill="hold">
                                          <p:stCondLst>
                                            <p:cond delay="0"/>
                                          </p:stCondLst>
                                        </p:cTn>
                                        <p:tgtEl>
                                          <p:spTgt spid="154662"/>
                                        </p:tgtEl>
                                        <p:attrNameLst>
                                          <p:attrName>style.visibility</p:attrName>
                                        </p:attrNameLst>
                                      </p:cBhvr>
                                      <p:to>
                                        <p:strVal val="visible"/>
                                      </p:to>
                                    </p:set>
                                    <p:anim calcmode="lin" valueType="num">
                                      <p:cBhvr>
                                        <p:cTn id="29" dur="500" fill="hold"/>
                                        <p:tgtEl>
                                          <p:spTgt spid="154662"/>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54662"/>
                                        </p:tgtEl>
                                        <p:attrNameLst>
                                          <p:attrName>ppt_y</p:attrName>
                                        </p:attrNameLst>
                                      </p:cBhvr>
                                      <p:tavLst>
                                        <p:tav tm="0">
                                          <p:val>
                                            <p:strVal val="#ppt_y"/>
                                          </p:val>
                                        </p:tav>
                                        <p:tav tm="100000">
                                          <p:val>
                                            <p:strVal val="#ppt_y"/>
                                          </p:val>
                                        </p:tav>
                                      </p:tavLst>
                                    </p:anim>
                                    <p:anim calcmode="lin" valueType="num">
                                      <p:cBhvr>
                                        <p:cTn id="31" dur="500" fill="hold"/>
                                        <p:tgtEl>
                                          <p:spTgt spid="154662"/>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54662"/>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54662"/>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46434"/>
                                        </p:tgtEl>
                                        <p:attrNameLst>
                                          <p:attrName>style.visibility</p:attrName>
                                        </p:attrNameLst>
                                      </p:cBhvr>
                                      <p:to>
                                        <p:strVal val="visible"/>
                                      </p:to>
                                    </p:set>
                                    <p:anim calcmode="lin" valueType="num">
                                      <p:cBhvr>
                                        <p:cTn id="38" dur="500" fill="hold"/>
                                        <p:tgtEl>
                                          <p:spTgt spid="146434"/>
                                        </p:tgtEl>
                                        <p:attrNameLst>
                                          <p:attrName>ppt_x</p:attrName>
                                        </p:attrNameLst>
                                      </p:cBhvr>
                                      <p:tavLst>
                                        <p:tav tm="0">
                                          <p:val>
                                            <p:strVal val="#ppt_x"/>
                                          </p:val>
                                        </p:tav>
                                        <p:tav tm="100000">
                                          <p:val>
                                            <p:strVal val="#ppt_x"/>
                                          </p:val>
                                        </p:tav>
                                      </p:tavLst>
                                    </p:anim>
                                    <p:anim calcmode="lin" valueType="num">
                                      <p:cBhvr>
                                        <p:cTn id="39" dur="500" fill="hold"/>
                                        <p:tgtEl>
                                          <p:spTgt spid="1464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58" grpId="0"/>
      <p:bldP spid="154659" grpId="0"/>
      <p:bldP spid="154662" grpId="0"/>
      <p:bldP spid="154663" grpId="0"/>
      <p:bldP spid="154664" grpId="0"/>
      <p:bldP spid="14643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alphaModFix amt="72000"/>
          </a:blip>
          <a:stretch>
            <a:fillRect l="-7000" t="-8000" r="-6000" b="-8000"/>
          </a:stretch>
        </a:blipFill>
        <a:effectLst/>
      </p:bgPr>
    </p:bg>
    <p:spTree>
      <p:nvGrpSpPr>
        <p:cNvPr id="1" name=""/>
        <p:cNvGrpSpPr/>
        <p:nvPr/>
      </p:nvGrpSpPr>
      <p:grpSpPr/>
      <p:sp>
        <p:nvSpPr>
          <p:cNvPr id="2" name="文本框 1"/>
          <p:cNvSpPr txBox="1"/>
          <p:nvPr/>
        </p:nvSpPr>
        <p:spPr>
          <a:xfrm>
            <a:off x="198120" y="1437005"/>
            <a:ext cx="11539220" cy="4846320"/>
          </a:xfrm>
          <a:prstGeom prst="rect">
            <a:avLst/>
          </a:prstGeom>
          <a:noFill/>
        </p:spPr>
        <p:txBody>
          <a:bodyPr wrap="square" rtlCol="0" anchor="t">
            <a:spAutoFit/>
          </a:bodyPr>
          <a:p>
            <a:r>
              <a:rPr lang="zh-CN" altLang="en-US" sz="4800" b="1"/>
              <a:t>含义：《</a:t>
            </a:r>
            <a:r>
              <a:rPr lang="zh-CN" altLang="en-US" sz="4400" b="1"/>
              <a:t>中华人民共和国义务教育法》规定，国家实行九年义务教育制度。义务教育是国家统一实施的所有适龄儿童、少年必须接受的教育，是国家必须予以保障的公益性事业。</a:t>
            </a:r>
            <a:endParaRPr lang="zh-CN" altLang="en-US" sz="4400" b="1"/>
          </a:p>
          <a:p>
            <a:endParaRPr lang="zh-CN" altLang="en-US" sz="4400" b="1"/>
          </a:p>
          <a:p>
            <a:r>
              <a:rPr lang="zh-CN" altLang="en-US" sz="4400" b="1"/>
              <a:t>作用：保障未成年人接受教育、健康成长的重要法律</a:t>
            </a:r>
            <a:endParaRPr lang="zh-CN" altLang="en-US" sz="4400" b="1"/>
          </a:p>
        </p:txBody>
      </p:sp>
      <p:sp>
        <p:nvSpPr>
          <p:cNvPr id="3" name="文本框 2"/>
          <p:cNvSpPr txBox="1"/>
          <p:nvPr/>
        </p:nvSpPr>
        <p:spPr>
          <a:xfrm>
            <a:off x="314960" y="264795"/>
            <a:ext cx="10817860" cy="1005840"/>
          </a:xfrm>
          <a:prstGeom prst="rect">
            <a:avLst/>
          </a:prstGeom>
          <a:noFill/>
        </p:spPr>
        <p:txBody>
          <a:bodyPr wrap="square" rtlCol="0">
            <a:spAutoFit/>
          </a:bodyPr>
          <a:p>
            <a:r>
              <a:rPr lang="en-US" altLang="zh-CN" sz="6000" b="1"/>
              <a:t>4</a:t>
            </a:r>
            <a:r>
              <a:rPr lang="zh-CN" altLang="en-US" sz="6000" b="1"/>
              <a:t>、义务教育法含义及作用？</a:t>
            </a:r>
            <a:endParaRPr lang="zh-CN" altLang="en-US" sz="60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1969" name="图片 254977" descr="xmas"/>
          <p:cNvPicPr>
            <a:picLocks noChangeAspect="1"/>
          </p:cNvPicPr>
          <p:nvPr/>
        </p:nvPicPr>
        <p:blipFill>
          <a:blip r:embed="rId1"/>
          <a:stretch>
            <a:fillRect/>
          </a:stretch>
        </p:blipFill>
        <p:spPr>
          <a:xfrm>
            <a:off x="0" y="5106988"/>
            <a:ext cx="12195175" cy="1752600"/>
          </a:xfrm>
          <a:prstGeom prst="rect">
            <a:avLst/>
          </a:prstGeom>
          <a:noFill/>
          <a:ln w="9525">
            <a:noFill/>
          </a:ln>
        </p:spPr>
      </p:pic>
      <p:sp>
        <p:nvSpPr>
          <p:cNvPr id="155650" name="文本框 254978"/>
          <p:cNvSpPr txBox="1"/>
          <p:nvPr/>
        </p:nvSpPr>
        <p:spPr>
          <a:xfrm>
            <a:off x="1117600" y="1143000"/>
            <a:ext cx="9553575" cy="3021013"/>
          </a:xfrm>
          <a:prstGeom prst="rect">
            <a:avLst/>
          </a:prstGeom>
          <a:noFill/>
          <a:ln w="9525">
            <a:noFill/>
            <a:miter/>
          </a:ln>
        </p:spPr>
        <p:txBody>
          <a:bodyPr lIns="108878" tIns="54439" rIns="108878" bIns="54439">
            <a:spAutoFit/>
          </a:bodyPr>
          <a:lstStyle/>
          <a:p>
            <a:pPr marL="0" marR="0" lvl="0" indent="0" algn="l" defTabSz="1089025"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5700" b="1" i="0" u="none" strike="noStrike" kern="1200" cap="none" spc="0" normalizeH="0" baseline="0" noProof="1">
                <a:ln>
                  <a:noFill/>
                </a:ln>
                <a:solidFill>
                  <a:schemeClr val="tx1"/>
                </a:solidFill>
                <a:effectLst>
                  <a:outerShdw blurRad="38100" dist="38100" dir="2700000">
                    <a:srgbClr val="C0C0C0"/>
                  </a:outerShdw>
                </a:effectLst>
                <a:uLnTx/>
                <a:uFillTx/>
                <a:latin typeface="Arial" panose="020B0604020202020204" pitchFamily="34" charset="0"/>
                <a:ea typeface="黑体" panose="02010609060101010101" pitchFamily="49" charset="-122"/>
                <a:cs typeface="+mn-ea"/>
              </a:rPr>
              <a:t>       </a:t>
            </a:r>
            <a:r>
              <a:rPr kumimoji="0" lang="zh-CN" altLang="en-US" sz="5700" b="1" i="0" u="none" strike="noStrike" kern="1200" cap="none" spc="0" normalizeH="0" baseline="0" noProof="1">
                <a:ln>
                  <a:noFill/>
                </a:ln>
                <a:solidFill>
                  <a:schemeClr val="tx1"/>
                </a:solidFill>
                <a:effectLst>
                  <a:outerShdw blurRad="38100" dist="38100" dir="2700000">
                    <a:srgbClr val="C0C0C0"/>
                  </a:outerShdw>
                </a:effectLst>
                <a:uLnTx/>
                <a:uFillTx/>
                <a:latin typeface="Arial" panose="020B0604020202020204" pitchFamily="34" charset="0"/>
                <a:ea typeface="黑体" panose="02010609060101010101" pitchFamily="49" charset="-122"/>
                <a:cs typeface="+mn-ea"/>
              </a:rPr>
              <a:t>残疾的少年儿童、犯罪的未满</a:t>
            </a:r>
            <a:r>
              <a:rPr kumimoji="0" lang="en-US" altLang="zh-CN" sz="5700" b="1" i="0" u="none" strike="noStrike" kern="1200" cap="none" spc="0" normalizeH="0" baseline="0" noProof="1">
                <a:ln>
                  <a:noFill/>
                </a:ln>
                <a:solidFill>
                  <a:schemeClr val="tx1"/>
                </a:solidFill>
                <a:effectLst>
                  <a:outerShdw blurRad="38100" dist="38100" dir="2700000">
                    <a:srgbClr val="C0C0C0"/>
                  </a:outerShdw>
                </a:effectLst>
                <a:uLnTx/>
                <a:uFillTx/>
                <a:latin typeface="Arial" panose="020B0604020202020204" pitchFamily="34" charset="0"/>
                <a:ea typeface="黑体" panose="02010609060101010101" pitchFamily="49" charset="-122"/>
                <a:cs typeface="+mn-ea"/>
              </a:rPr>
              <a:t>18</a:t>
            </a:r>
            <a:r>
              <a:rPr kumimoji="0" lang="zh-CN" altLang="en-US" sz="5700" b="1" i="0" u="none" strike="noStrike" kern="1200" cap="none" spc="0" normalizeH="0" baseline="0" noProof="1">
                <a:ln>
                  <a:noFill/>
                </a:ln>
                <a:solidFill>
                  <a:schemeClr val="tx1"/>
                </a:solidFill>
                <a:effectLst>
                  <a:outerShdw blurRad="38100" dist="38100" dir="2700000">
                    <a:srgbClr val="C0C0C0"/>
                  </a:outerShdw>
                </a:effectLst>
                <a:uLnTx/>
                <a:uFillTx/>
                <a:latin typeface="Arial" panose="020B0604020202020204" pitchFamily="34" charset="0"/>
                <a:ea typeface="黑体" panose="02010609060101010101" pitchFamily="49" charset="-122"/>
                <a:cs typeface="+mn-ea"/>
              </a:rPr>
              <a:t>周岁的人、未出生的胎儿等，是否也受到法律的特殊保护？</a:t>
            </a:r>
            <a:endParaRPr kumimoji="0" lang="zh-CN" altLang="en-US" sz="5700" b="1" i="0" u="none" strike="noStrike" kern="1200" cap="none" spc="0" normalizeH="0" baseline="0" noProof="1">
              <a:ln>
                <a:noFill/>
              </a:ln>
              <a:solidFill>
                <a:schemeClr val="tx1"/>
              </a:solidFill>
              <a:effectLst>
                <a:outerShdw blurRad="38100" dist="38100" dir="2700000">
                  <a:srgbClr val="C0C0C0"/>
                </a:outerShdw>
              </a:effectLst>
              <a:uLnTx/>
              <a:uFillTx/>
              <a:latin typeface="Arial" panose="020B0604020202020204" pitchFamily="34" charset="0"/>
              <a:ea typeface="黑体" panose="02010609060101010101" pitchFamily="49" charset="-122"/>
              <a:cs typeface="+mn-cs"/>
            </a:endParaRPr>
          </a:p>
        </p:txBody>
      </p:sp>
      <p:sp>
        <p:nvSpPr>
          <p:cNvPr id="209924" name="WordArt 6"/>
          <p:cNvSpPr>
            <a:spLocks noTextEdit="1"/>
          </p:cNvSpPr>
          <p:nvPr/>
        </p:nvSpPr>
        <p:spPr>
          <a:xfrm>
            <a:off x="153988" y="230188"/>
            <a:ext cx="2390775" cy="1587500"/>
          </a:xfrm>
          <a:prstGeom prst="rect">
            <a:avLst/>
          </a:prstGeom>
        </p:spPr>
        <p:txBody>
          <a:bodyPr wrap="none" fromWordArt="1">
            <a:prstTxWarp prst="textDeflate">
              <a:avLst>
                <a:gd name="adj" fmla="val 26227"/>
              </a:avLst>
            </a:prstTxWarp>
            <a:normAutofit/>
          </a:bodyPr>
          <a:p>
            <a:pPr algn="ctr"/>
            <a:r>
              <a:rPr lang="zh-CN" altLang="en-US" sz="3600">
                <a:ln w="9525" cap="flat" cmpd="sng">
                  <a:solidFill>
                    <a:srgbClr val="000000"/>
                  </a:solidFill>
                  <a:prstDash val="solid"/>
                  <a:round/>
                  <a:headEnd type="none" w="med" len="med"/>
                  <a:tailEnd type="none" w="med" len="med"/>
                </a:ln>
                <a:solidFill>
                  <a:srgbClr val="FF0000"/>
                </a:solidFill>
                <a:latin typeface="宋体" panose="02010600030101010101" pitchFamily="2" charset="-122"/>
                <a:ea typeface="宋体" panose="02010600030101010101" pitchFamily="2" charset="-122"/>
              </a:rPr>
              <a:t>问题</a:t>
            </a:r>
            <a:endParaRPr lang="zh-CN" altLang="en-US" sz="3600">
              <a:ln w="9525" cap="flat" cmpd="sng">
                <a:solidFill>
                  <a:srgbClr val="000000"/>
                </a:solidFill>
                <a:prstDash val="solid"/>
                <a:round/>
                <a:headEnd type="none" w="med" len="med"/>
                <a:tailEnd type="none" w="med" len="med"/>
              </a:ln>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09924"/>
                                        </p:tgtEl>
                                        <p:attrNameLst>
                                          <p:attrName>style.visibility</p:attrName>
                                        </p:attrNameLst>
                                      </p:cBhvr>
                                      <p:to>
                                        <p:strVal val="visible"/>
                                      </p:to>
                                    </p:set>
                                    <p:animEffect transition="in" filter="box(in)">
                                      <p:cBhvr>
                                        <p:cTn id="7" dur="500"/>
                                        <p:tgtEl>
                                          <p:spTgt spid="209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2993" name="图片 218113" descr="048_JPG"/>
          <p:cNvPicPr>
            <a:picLocks noChangeAspect="1"/>
          </p:cNvPicPr>
          <p:nvPr/>
        </p:nvPicPr>
        <p:blipFill>
          <a:blip r:embed="rId1"/>
          <a:stretch>
            <a:fillRect/>
          </a:stretch>
        </p:blipFill>
        <p:spPr>
          <a:xfrm>
            <a:off x="-84137" y="0"/>
            <a:ext cx="12811125" cy="7172325"/>
          </a:xfrm>
          <a:prstGeom prst="rect">
            <a:avLst/>
          </a:prstGeom>
          <a:noFill/>
          <a:ln w="9525">
            <a:noFill/>
          </a:ln>
        </p:spPr>
      </p:pic>
      <p:sp>
        <p:nvSpPr>
          <p:cNvPr id="212994" name="文本框 218114"/>
          <p:cNvSpPr txBox="1"/>
          <p:nvPr/>
        </p:nvSpPr>
        <p:spPr>
          <a:xfrm>
            <a:off x="306388" y="915988"/>
            <a:ext cx="9796462" cy="641350"/>
          </a:xfrm>
          <a:prstGeom prst="rect">
            <a:avLst/>
          </a:prstGeom>
          <a:noFill/>
          <a:ln w="9525">
            <a:noFill/>
          </a:ln>
        </p:spPr>
        <p:txBody>
          <a:bodyPr lIns="108878" tIns="54439" rIns="108878" bIns="54439" anchor="t">
            <a:spAutoFit/>
          </a:bodyPr>
          <a:p>
            <a:pPr lvl="0" defTabSz="1089025"/>
            <a:r>
              <a:rPr lang="zh-CN" altLang="en-US" sz="4300" b="1" dirty="0">
                <a:solidFill>
                  <a:srgbClr val="0000FF"/>
                </a:solidFill>
                <a:latin typeface="Arial" panose="020B0604020202020204" pitchFamily="34" charset="0"/>
                <a:ea typeface="黑体" panose="02010609060101010101" pitchFamily="49" charset="-122"/>
              </a:rPr>
              <a:t>未成年人保护，究竟保护哪些人？</a:t>
            </a:r>
            <a:endParaRPr lang="zh-CN" altLang="en-US" sz="4300" b="1" dirty="0">
              <a:solidFill>
                <a:srgbClr val="0000FF"/>
              </a:solidFill>
              <a:latin typeface="Arial" panose="020B0604020202020204" pitchFamily="34" charset="0"/>
              <a:ea typeface="黑体" panose="02010609060101010101" pitchFamily="49" charset="-122"/>
            </a:endParaRPr>
          </a:p>
        </p:txBody>
      </p:sp>
      <p:sp>
        <p:nvSpPr>
          <p:cNvPr id="212995" name="文本框 218115"/>
          <p:cNvSpPr txBox="1"/>
          <p:nvPr/>
        </p:nvSpPr>
        <p:spPr>
          <a:xfrm>
            <a:off x="4079875" y="2973388"/>
            <a:ext cx="246063" cy="581025"/>
          </a:xfrm>
          <a:prstGeom prst="rect">
            <a:avLst/>
          </a:prstGeom>
          <a:noFill/>
          <a:ln w="9525">
            <a:noFill/>
          </a:ln>
        </p:spPr>
        <p:txBody>
          <a:bodyPr wrap="none" lIns="108878" tIns="54439" rIns="108878" bIns="54439" anchor="t">
            <a:spAutoFit/>
          </a:bodyPr>
          <a:p>
            <a:pPr lvl="0" defTabSz="1089025"/>
            <a:endParaRPr lang="zh-CN" altLang="en-US" sz="3800" b="1" dirty="0">
              <a:solidFill>
                <a:srgbClr val="003300"/>
              </a:solidFill>
              <a:latin typeface="Arial" panose="020B0604020202020204" pitchFamily="34" charset="0"/>
              <a:ea typeface="宋体" panose="02010600030101010101" pitchFamily="2" charset="-122"/>
            </a:endParaRPr>
          </a:p>
        </p:txBody>
      </p:sp>
      <p:sp>
        <p:nvSpPr>
          <p:cNvPr id="212996" name="文本框 218116"/>
          <p:cNvSpPr txBox="1"/>
          <p:nvPr/>
        </p:nvSpPr>
        <p:spPr>
          <a:xfrm>
            <a:off x="1008063" y="2349500"/>
            <a:ext cx="8642350" cy="366713"/>
          </a:xfrm>
          <a:prstGeom prst="rect">
            <a:avLst/>
          </a:prstGeom>
          <a:noFill/>
          <a:ln w="9525">
            <a:noFill/>
          </a:ln>
        </p:spPr>
        <p:txBody>
          <a:bodyPr lIns="108878" tIns="54439" rIns="108878" bIns="54439" anchor="t">
            <a:spAutoFit/>
          </a:bodyPr>
          <a:p>
            <a:pPr lvl="0" defTabSz="1089025">
              <a:spcBef>
                <a:spcPct val="50000"/>
              </a:spcBef>
            </a:pPr>
            <a:endParaRPr lang="zh-CN" altLang="en-US" dirty="0">
              <a:latin typeface="Arial" panose="020B0604020202020204" pitchFamily="34" charset="0"/>
              <a:ea typeface="宋体" panose="02010600030101010101" pitchFamily="2" charset="-122"/>
            </a:endParaRPr>
          </a:p>
        </p:txBody>
      </p:sp>
      <p:sp>
        <p:nvSpPr>
          <p:cNvPr id="212997" name="文本框 218117"/>
          <p:cNvSpPr txBox="1"/>
          <p:nvPr/>
        </p:nvSpPr>
        <p:spPr>
          <a:xfrm>
            <a:off x="306388" y="1601788"/>
            <a:ext cx="9410700" cy="4495800"/>
          </a:xfrm>
          <a:prstGeom prst="rect">
            <a:avLst/>
          </a:prstGeom>
          <a:noFill/>
          <a:ln w="9525">
            <a:noFill/>
          </a:ln>
        </p:spPr>
        <p:txBody>
          <a:bodyPr lIns="108878" tIns="54439" rIns="108878" bIns="54439" anchor="t">
            <a:spAutoFit/>
          </a:bodyPr>
          <a:p>
            <a:pPr lvl="0" defTabSz="1089025">
              <a:spcBef>
                <a:spcPct val="50000"/>
              </a:spcBef>
            </a:pPr>
            <a:r>
              <a:rPr lang="en-US" altLang="zh-CN" sz="4800" b="1" dirty="0">
                <a:solidFill>
                  <a:srgbClr val="800000"/>
                </a:solidFill>
                <a:latin typeface="黑体" panose="02010609060101010101" pitchFamily="49" charset="-122"/>
                <a:ea typeface="黑体" panose="02010609060101010101" pitchFamily="49" charset="-122"/>
              </a:rPr>
              <a:t>    </a:t>
            </a:r>
            <a:r>
              <a:rPr lang="zh-CN" altLang="en-US" sz="4800" b="1" dirty="0">
                <a:solidFill>
                  <a:srgbClr val="800000"/>
                </a:solidFill>
                <a:latin typeface="黑体" panose="02010609060101010101" pitchFamily="49" charset="-122"/>
                <a:ea typeface="黑体" panose="02010609060101010101" pitchFamily="49" charset="-122"/>
              </a:rPr>
              <a:t>所有具有</a:t>
            </a:r>
            <a:r>
              <a:rPr lang="zh-CN" altLang="en-US" sz="4800" b="1" dirty="0">
                <a:solidFill>
                  <a:srgbClr val="0000FF"/>
                </a:solidFill>
                <a:latin typeface="黑体" panose="02010609060101010101" pitchFamily="49" charset="-122"/>
                <a:ea typeface="黑体" panose="02010609060101010101" pitchFamily="49" charset="-122"/>
              </a:rPr>
              <a:t>中华人民共和国国籍</a:t>
            </a:r>
            <a:r>
              <a:rPr lang="zh-CN" altLang="en-US" sz="4800" b="1" dirty="0">
                <a:solidFill>
                  <a:srgbClr val="800000"/>
                </a:solidFill>
                <a:latin typeface="黑体" panose="02010609060101010101" pitchFamily="49" charset="-122"/>
                <a:ea typeface="黑体" panose="02010609060101010101" pitchFamily="49" charset="-122"/>
              </a:rPr>
              <a:t>的</a:t>
            </a:r>
            <a:r>
              <a:rPr lang="zh-CN" altLang="en-US" sz="4800" b="1" dirty="0">
                <a:solidFill>
                  <a:srgbClr val="FF0000"/>
                </a:solidFill>
                <a:latin typeface="黑体" panose="02010609060101010101" pitchFamily="49" charset="-122"/>
                <a:ea typeface="黑体" panose="02010609060101010101" pitchFamily="49" charset="-122"/>
              </a:rPr>
              <a:t>婴儿</a:t>
            </a:r>
            <a:r>
              <a:rPr lang="zh-CN" altLang="en-US" sz="4800" b="1" dirty="0">
                <a:solidFill>
                  <a:srgbClr val="800000"/>
                </a:solidFill>
                <a:latin typeface="黑体" panose="02010609060101010101" pitchFamily="49" charset="-122"/>
                <a:ea typeface="黑体" panose="02010609060101010101" pitchFamily="49" charset="-122"/>
              </a:rPr>
              <a:t>、</a:t>
            </a:r>
            <a:r>
              <a:rPr lang="zh-CN" altLang="en-US" sz="4800" b="1" dirty="0">
                <a:solidFill>
                  <a:srgbClr val="FF0000"/>
                </a:solidFill>
                <a:latin typeface="黑体" panose="02010609060101010101" pitchFamily="49" charset="-122"/>
                <a:ea typeface="黑体" panose="02010609060101010101" pitchFamily="49" charset="-122"/>
              </a:rPr>
              <a:t>幼儿</a:t>
            </a:r>
            <a:r>
              <a:rPr lang="zh-CN" altLang="en-US" sz="4800" b="1" dirty="0">
                <a:solidFill>
                  <a:srgbClr val="800000"/>
                </a:solidFill>
                <a:latin typeface="黑体" panose="02010609060101010101" pitchFamily="49" charset="-122"/>
                <a:ea typeface="黑体" panose="02010609060101010101" pitchFamily="49" charset="-122"/>
              </a:rPr>
              <a:t>、</a:t>
            </a:r>
            <a:r>
              <a:rPr lang="zh-CN" altLang="en-US" sz="4800" b="1" dirty="0">
                <a:solidFill>
                  <a:srgbClr val="FF0000"/>
                </a:solidFill>
                <a:latin typeface="黑体" panose="02010609060101010101" pitchFamily="49" charset="-122"/>
                <a:ea typeface="黑体" panose="02010609060101010101" pitchFamily="49" charset="-122"/>
              </a:rPr>
              <a:t>儿童</a:t>
            </a:r>
            <a:r>
              <a:rPr lang="zh-CN" altLang="en-US" sz="4800" b="1" dirty="0">
                <a:solidFill>
                  <a:srgbClr val="800000"/>
                </a:solidFill>
                <a:latin typeface="黑体" panose="02010609060101010101" pitchFamily="49" charset="-122"/>
                <a:ea typeface="黑体" panose="02010609060101010101" pitchFamily="49" charset="-122"/>
              </a:rPr>
              <a:t>、</a:t>
            </a:r>
            <a:r>
              <a:rPr lang="zh-CN" altLang="en-US" sz="4800" b="1" dirty="0">
                <a:solidFill>
                  <a:srgbClr val="FF0000"/>
                </a:solidFill>
                <a:latin typeface="黑体" panose="02010609060101010101" pitchFamily="49" charset="-122"/>
                <a:ea typeface="黑体" panose="02010609060101010101" pitchFamily="49" charset="-122"/>
              </a:rPr>
              <a:t>少年</a:t>
            </a:r>
            <a:r>
              <a:rPr lang="zh-CN" altLang="en-US" sz="4800" b="1" dirty="0">
                <a:solidFill>
                  <a:srgbClr val="800000"/>
                </a:solidFill>
                <a:latin typeface="黑体" panose="02010609060101010101" pitchFamily="49" charset="-122"/>
                <a:ea typeface="黑体" panose="02010609060101010101" pitchFamily="49" charset="-122"/>
              </a:rPr>
              <a:t>和</a:t>
            </a:r>
            <a:r>
              <a:rPr lang="zh-CN" altLang="en-US" sz="4800" b="1" dirty="0">
                <a:solidFill>
                  <a:srgbClr val="FF0000"/>
                </a:solidFill>
                <a:latin typeface="黑体" panose="02010609060101010101" pitchFamily="49" charset="-122"/>
                <a:ea typeface="黑体" panose="02010609060101010101" pitchFamily="49" charset="-122"/>
              </a:rPr>
              <a:t>未满</a:t>
            </a:r>
            <a:r>
              <a:rPr lang="en-US" altLang="zh-CN" sz="4800" b="1" dirty="0">
                <a:solidFill>
                  <a:srgbClr val="FF0000"/>
                </a:solidFill>
                <a:latin typeface="黑体" panose="02010609060101010101" pitchFamily="49" charset="-122"/>
                <a:ea typeface="黑体" panose="02010609060101010101" pitchFamily="49" charset="-122"/>
              </a:rPr>
              <a:t>18</a:t>
            </a:r>
            <a:r>
              <a:rPr lang="zh-CN" altLang="en-US" sz="4800" b="1" dirty="0">
                <a:solidFill>
                  <a:srgbClr val="FF0000"/>
                </a:solidFill>
                <a:latin typeface="黑体" panose="02010609060101010101" pitchFamily="49" charset="-122"/>
                <a:ea typeface="黑体" panose="02010609060101010101" pitchFamily="49" charset="-122"/>
              </a:rPr>
              <a:t>周岁的青年</a:t>
            </a:r>
            <a:r>
              <a:rPr lang="zh-CN" altLang="en-US" sz="4800" b="1" dirty="0">
                <a:solidFill>
                  <a:srgbClr val="800000"/>
                </a:solidFill>
                <a:latin typeface="黑体" panose="02010609060101010101" pitchFamily="49" charset="-122"/>
                <a:ea typeface="黑体" panose="02010609060101010101" pitchFamily="49" charset="-122"/>
              </a:rPr>
              <a:t>，不论是</a:t>
            </a:r>
            <a:r>
              <a:rPr lang="zh-CN" altLang="en-US" sz="4800" b="1" dirty="0">
                <a:solidFill>
                  <a:srgbClr val="FF0000"/>
                </a:solidFill>
                <a:latin typeface="黑体" panose="02010609060101010101" pitchFamily="49" charset="-122"/>
                <a:ea typeface="黑体" panose="02010609060101010101" pitchFamily="49" charset="-122"/>
              </a:rPr>
              <a:t>男性</a:t>
            </a:r>
            <a:r>
              <a:rPr lang="zh-CN" altLang="en-US" sz="4800" b="1" dirty="0">
                <a:solidFill>
                  <a:srgbClr val="800000"/>
                </a:solidFill>
                <a:latin typeface="黑体" panose="02010609060101010101" pitchFamily="49" charset="-122"/>
                <a:ea typeface="黑体" panose="02010609060101010101" pitchFamily="49" charset="-122"/>
              </a:rPr>
              <a:t>、</a:t>
            </a:r>
            <a:r>
              <a:rPr lang="zh-CN" altLang="en-US" sz="4800" b="1" dirty="0">
                <a:solidFill>
                  <a:srgbClr val="FF0000"/>
                </a:solidFill>
                <a:latin typeface="黑体" panose="02010609060101010101" pitchFamily="49" charset="-122"/>
                <a:ea typeface="黑体" panose="02010609060101010101" pitchFamily="49" charset="-122"/>
              </a:rPr>
              <a:t>女性</a:t>
            </a:r>
            <a:r>
              <a:rPr lang="zh-CN" altLang="en-US" sz="4800" b="1" dirty="0">
                <a:solidFill>
                  <a:srgbClr val="800000"/>
                </a:solidFill>
                <a:latin typeface="黑体" panose="02010609060101010101" pitchFamily="49" charset="-122"/>
                <a:ea typeface="黑体" panose="02010609060101010101" pitchFamily="49" charset="-122"/>
              </a:rPr>
              <a:t>，</a:t>
            </a:r>
            <a:r>
              <a:rPr lang="zh-CN" altLang="en-US" sz="4800" b="1" dirty="0">
                <a:solidFill>
                  <a:srgbClr val="FF0000"/>
                </a:solidFill>
                <a:latin typeface="黑体" panose="02010609060101010101" pitchFamily="49" charset="-122"/>
                <a:ea typeface="黑体" panose="02010609060101010101" pitchFamily="49" charset="-122"/>
              </a:rPr>
              <a:t>健康的</a:t>
            </a:r>
            <a:r>
              <a:rPr lang="zh-CN" altLang="en-US" sz="4800" b="1" dirty="0">
                <a:solidFill>
                  <a:srgbClr val="800000"/>
                </a:solidFill>
                <a:latin typeface="黑体" panose="02010609060101010101" pitchFamily="49" charset="-122"/>
                <a:ea typeface="黑体" panose="02010609060101010101" pitchFamily="49" charset="-122"/>
              </a:rPr>
              <a:t>还是有</a:t>
            </a:r>
            <a:r>
              <a:rPr lang="zh-CN" altLang="en-US" sz="4800" b="1" dirty="0">
                <a:solidFill>
                  <a:srgbClr val="FF00FF"/>
                </a:solidFill>
                <a:latin typeface="黑体" panose="02010609060101010101" pitchFamily="49" charset="-122"/>
                <a:ea typeface="黑体" panose="02010609060101010101" pitchFamily="49" charset="-122"/>
              </a:rPr>
              <a:t>残疾</a:t>
            </a:r>
            <a:r>
              <a:rPr lang="zh-CN" altLang="en-US" sz="4800" b="1" dirty="0">
                <a:solidFill>
                  <a:srgbClr val="800000"/>
                </a:solidFill>
                <a:latin typeface="黑体" panose="02010609060101010101" pitchFamily="49" charset="-122"/>
                <a:ea typeface="黑体" panose="02010609060101010101" pitchFamily="49" charset="-122"/>
              </a:rPr>
              <a:t>的，</a:t>
            </a:r>
            <a:r>
              <a:rPr lang="zh-CN" altLang="en-US" sz="4800" b="1" dirty="0">
                <a:solidFill>
                  <a:srgbClr val="FF00FF"/>
                </a:solidFill>
                <a:latin typeface="黑体" panose="02010609060101010101" pitchFamily="49" charset="-122"/>
                <a:ea typeface="黑体" panose="02010609060101010101" pitchFamily="49" charset="-122"/>
              </a:rPr>
              <a:t>在学</a:t>
            </a:r>
            <a:r>
              <a:rPr lang="zh-CN" altLang="en-US" sz="4800" b="1" dirty="0">
                <a:solidFill>
                  <a:srgbClr val="800000"/>
                </a:solidFill>
                <a:latin typeface="黑体" panose="02010609060101010101" pitchFamily="49" charset="-122"/>
                <a:ea typeface="黑体" panose="02010609060101010101" pitchFamily="49" charset="-122"/>
              </a:rPr>
              <a:t>的和</a:t>
            </a:r>
            <a:r>
              <a:rPr lang="zh-CN" altLang="en-US" sz="4800" b="1" dirty="0">
                <a:solidFill>
                  <a:srgbClr val="FF00FF"/>
                </a:solidFill>
                <a:latin typeface="黑体" panose="02010609060101010101" pitchFamily="49" charset="-122"/>
                <a:ea typeface="黑体" panose="02010609060101010101" pitchFamily="49" charset="-122"/>
              </a:rPr>
              <a:t>不在学</a:t>
            </a:r>
            <a:r>
              <a:rPr lang="zh-CN" altLang="en-US" sz="4800" b="1" dirty="0">
                <a:solidFill>
                  <a:srgbClr val="800000"/>
                </a:solidFill>
                <a:latin typeface="黑体" panose="02010609060101010101" pitchFamily="49" charset="-122"/>
                <a:ea typeface="黑体" panose="02010609060101010101" pitchFamily="49" charset="-122"/>
              </a:rPr>
              <a:t>的，</a:t>
            </a:r>
            <a:r>
              <a:rPr lang="zh-CN" altLang="en-US" sz="4800" b="1" dirty="0">
                <a:solidFill>
                  <a:srgbClr val="FF0000"/>
                </a:solidFill>
                <a:latin typeface="黑体" panose="02010609060101010101" pitchFamily="49" charset="-122"/>
                <a:ea typeface="黑体" panose="02010609060101010101" pitchFamily="49" charset="-122"/>
              </a:rPr>
              <a:t>婚生</a:t>
            </a:r>
            <a:r>
              <a:rPr lang="zh-CN" altLang="en-US" sz="4800" b="1" dirty="0">
                <a:solidFill>
                  <a:srgbClr val="800000"/>
                </a:solidFill>
                <a:latin typeface="黑体" panose="02010609060101010101" pitchFamily="49" charset="-122"/>
                <a:ea typeface="黑体" panose="02010609060101010101" pitchFamily="49" charset="-122"/>
              </a:rPr>
              <a:t>的与</a:t>
            </a:r>
            <a:r>
              <a:rPr lang="zh-CN" altLang="en-US" sz="4800" b="1" dirty="0">
                <a:solidFill>
                  <a:srgbClr val="FF00FF"/>
                </a:solidFill>
                <a:latin typeface="黑体" panose="02010609060101010101" pitchFamily="49" charset="-122"/>
                <a:ea typeface="黑体" panose="02010609060101010101" pitchFamily="49" charset="-122"/>
              </a:rPr>
              <a:t>非婚生</a:t>
            </a:r>
            <a:r>
              <a:rPr lang="zh-CN" altLang="en-US" sz="4800" b="1" dirty="0">
                <a:solidFill>
                  <a:srgbClr val="800000"/>
                </a:solidFill>
                <a:latin typeface="黑体" panose="02010609060101010101" pitchFamily="49" charset="-122"/>
                <a:ea typeface="黑体" panose="02010609060101010101" pitchFamily="49" charset="-122"/>
              </a:rPr>
              <a:t>的</a:t>
            </a:r>
            <a:r>
              <a:rPr lang="en-US" altLang="zh-CN" sz="4800" b="1" dirty="0">
                <a:solidFill>
                  <a:srgbClr val="800000"/>
                </a:solidFill>
                <a:latin typeface="黑体" panose="02010609060101010101" pitchFamily="49" charset="-122"/>
                <a:ea typeface="黑体" panose="02010609060101010101" pitchFamily="49" charset="-122"/>
              </a:rPr>
              <a:t>,</a:t>
            </a:r>
            <a:r>
              <a:rPr lang="zh-CN" altLang="en-US" sz="4800" b="1" dirty="0">
                <a:solidFill>
                  <a:srgbClr val="FF00FF"/>
                </a:solidFill>
                <a:latin typeface="黑体" panose="02010609060101010101" pitchFamily="49" charset="-122"/>
                <a:ea typeface="黑体" panose="02010609060101010101" pitchFamily="49" charset="-122"/>
              </a:rPr>
              <a:t>曾经违法犯罪</a:t>
            </a:r>
            <a:r>
              <a:rPr lang="zh-CN" altLang="en-US" sz="4800" b="1" dirty="0">
                <a:solidFill>
                  <a:srgbClr val="800000"/>
                </a:solidFill>
                <a:latin typeface="黑体" panose="02010609060101010101" pitchFamily="49" charset="-122"/>
                <a:ea typeface="黑体" panose="02010609060101010101" pitchFamily="49" charset="-122"/>
              </a:rPr>
              <a:t>的未成年人</a:t>
            </a:r>
            <a:r>
              <a:rPr lang="en-US" altLang="zh-CN" sz="4800" b="1" dirty="0">
                <a:solidFill>
                  <a:srgbClr val="800000"/>
                </a:solidFill>
                <a:latin typeface="黑体" panose="02010609060101010101" pitchFamily="49" charset="-122"/>
                <a:ea typeface="黑体" panose="02010609060101010101" pitchFamily="49" charset="-122"/>
              </a:rPr>
              <a:t>.</a:t>
            </a:r>
            <a:endParaRPr lang="en-US" altLang="zh-CN" sz="4800" b="1" dirty="0">
              <a:solidFill>
                <a:srgbClr val="800000"/>
              </a:solidFill>
              <a:latin typeface="黑体" panose="02010609060101010101" pitchFamily="49" charset="-122"/>
              <a:ea typeface="黑体" panose="02010609060101010101" pitchFamily="49"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7329" name="Picture 2" descr="图片1啊"/>
          <p:cNvPicPr>
            <a:picLocks noChangeAspect="1"/>
          </p:cNvPicPr>
          <p:nvPr/>
        </p:nvPicPr>
        <p:blipFill>
          <a:blip r:embed="rId1"/>
          <a:stretch>
            <a:fillRect/>
          </a:stretch>
        </p:blipFill>
        <p:spPr>
          <a:xfrm>
            <a:off x="0" y="0"/>
            <a:ext cx="12195175" cy="6859588"/>
          </a:xfrm>
          <a:prstGeom prst="rect">
            <a:avLst/>
          </a:prstGeom>
          <a:noFill/>
          <a:ln w="9525">
            <a:noFill/>
          </a:ln>
        </p:spPr>
      </p:pic>
      <p:sp>
        <p:nvSpPr>
          <p:cNvPr id="227330" name="Rectangle 3"/>
          <p:cNvSpPr/>
          <p:nvPr/>
        </p:nvSpPr>
        <p:spPr>
          <a:xfrm>
            <a:off x="609600" y="274638"/>
            <a:ext cx="10975975" cy="1143000"/>
          </a:xfrm>
          <a:prstGeom prst="rect">
            <a:avLst/>
          </a:prstGeom>
          <a:noFill/>
          <a:ln w="9525">
            <a:noFill/>
          </a:ln>
        </p:spPr>
        <p:txBody>
          <a:bodyPr lIns="108878" tIns="54439" rIns="108878" bIns="54439" anchor="ctr"/>
          <a:p>
            <a:pPr lvl="0" algn="ctr" defTabSz="1089025"/>
            <a:r>
              <a:rPr lang="zh-CN" altLang="en-US" sz="5700" b="1" dirty="0">
                <a:solidFill>
                  <a:schemeClr val="tx2"/>
                </a:solidFill>
                <a:latin typeface="Arial" panose="020B0604020202020204" pitchFamily="34" charset="0"/>
                <a:ea typeface="宋体" panose="02010600030101010101" pitchFamily="2" charset="-122"/>
              </a:rPr>
              <a:t>名人名言</a:t>
            </a:r>
            <a:endParaRPr lang="zh-CN" altLang="en-US" sz="5700" b="1" dirty="0">
              <a:solidFill>
                <a:schemeClr val="tx2"/>
              </a:solidFill>
              <a:latin typeface="Arial" panose="020B0604020202020204" pitchFamily="34" charset="0"/>
              <a:ea typeface="宋体" panose="02010600030101010101" pitchFamily="2" charset="-122"/>
            </a:endParaRPr>
          </a:p>
        </p:txBody>
      </p:sp>
      <p:sp>
        <p:nvSpPr>
          <p:cNvPr id="143363" name="Rectangle 4"/>
          <p:cNvSpPr/>
          <p:nvPr/>
        </p:nvSpPr>
        <p:spPr>
          <a:xfrm>
            <a:off x="1584325" y="1700213"/>
            <a:ext cx="9315450" cy="4527550"/>
          </a:xfrm>
          <a:prstGeom prst="rect">
            <a:avLst/>
          </a:prstGeom>
          <a:noFill/>
          <a:ln w="9525">
            <a:noFill/>
          </a:ln>
        </p:spPr>
        <p:txBody>
          <a:bodyPr lIns="108878" tIns="54439" rIns="108878" bIns="54439" anchor="t"/>
          <a:p>
            <a:pPr marL="408305" lvl="0" indent="-408305" defTabSz="1089025">
              <a:spcBef>
                <a:spcPct val="20000"/>
              </a:spcBef>
            </a:pPr>
            <a:r>
              <a:rPr lang="en-US" altLang="zh-CN" sz="5700" b="1" dirty="0">
                <a:latin typeface="Arial" panose="020B0604020202020204" pitchFamily="34" charset="0"/>
                <a:ea typeface="宋体" panose="02010600030101010101" pitchFamily="2" charset="-122"/>
              </a:rPr>
              <a:t>  </a:t>
            </a:r>
            <a:r>
              <a:rPr lang="zh-CN" altLang="en-US" sz="5200" b="1" dirty="0">
                <a:latin typeface="Arial" panose="020B0604020202020204" pitchFamily="34" charset="0"/>
                <a:ea typeface="宋体" panose="02010600030101010101" pitchFamily="2" charset="-122"/>
              </a:rPr>
              <a:t>少年兴则国兴，</a:t>
            </a:r>
            <a:endParaRPr lang="zh-CN" altLang="en-US" sz="5200" b="1" dirty="0">
              <a:latin typeface="Arial" panose="020B0604020202020204" pitchFamily="34" charset="0"/>
              <a:ea typeface="宋体" panose="02010600030101010101" pitchFamily="2" charset="-122"/>
            </a:endParaRPr>
          </a:p>
          <a:p>
            <a:pPr marL="408305" lvl="0" indent="-408305" defTabSz="1089025">
              <a:spcBef>
                <a:spcPct val="20000"/>
              </a:spcBef>
            </a:pPr>
            <a:r>
              <a:rPr lang="zh-CN" altLang="en-US" sz="5200" b="1" dirty="0">
                <a:latin typeface="Arial" panose="020B0604020202020204" pitchFamily="34" charset="0"/>
                <a:ea typeface="宋体" panose="02010600030101010101" pitchFamily="2" charset="-122"/>
              </a:rPr>
              <a:t>  少年强则国家强，</a:t>
            </a:r>
            <a:endParaRPr lang="zh-CN" altLang="en-US" sz="5200" b="1" dirty="0">
              <a:latin typeface="Arial" panose="020B0604020202020204" pitchFamily="34" charset="0"/>
              <a:ea typeface="宋体" panose="02010600030101010101" pitchFamily="2" charset="-122"/>
            </a:endParaRPr>
          </a:p>
          <a:p>
            <a:pPr marL="408305" lvl="0" indent="-408305" defTabSz="1089025">
              <a:spcBef>
                <a:spcPct val="20000"/>
              </a:spcBef>
            </a:pPr>
            <a:r>
              <a:rPr lang="zh-CN" altLang="en-US" sz="5200" b="1" dirty="0">
                <a:latin typeface="Arial" panose="020B0604020202020204" pitchFamily="34" charset="0"/>
                <a:ea typeface="宋体" panose="02010600030101010101" pitchFamily="2" charset="-122"/>
              </a:rPr>
              <a:t>  少年有希望，</a:t>
            </a:r>
            <a:endParaRPr lang="zh-CN" altLang="en-US" sz="5200" b="1" dirty="0">
              <a:latin typeface="Arial" panose="020B0604020202020204" pitchFamily="34" charset="0"/>
              <a:ea typeface="宋体" panose="02010600030101010101" pitchFamily="2" charset="-122"/>
            </a:endParaRPr>
          </a:p>
          <a:p>
            <a:pPr marL="408305" lvl="0" indent="-408305" defTabSz="1089025">
              <a:spcBef>
                <a:spcPct val="20000"/>
              </a:spcBef>
            </a:pPr>
            <a:r>
              <a:rPr lang="zh-CN" altLang="en-US" sz="5200" b="1" dirty="0">
                <a:latin typeface="Arial" panose="020B0604020202020204" pitchFamily="34" charset="0"/>
                <a:ea typeface="宋体" panose="02010600030101010101" pitchFamily="2" charset="-122"/>
              </a:rPr>
              <a:t>  未来的发展有希望。 </a:t>
            </a:r>
            <a:endParaRPr lang="zh-CN" altLang="en-US" sz="5200" b="1" dirty="0">
              <a:latin typeface="Arial" panose="020B0604020202020204" pitchFamily="34" charset="0"/>
              <a:ea typeface="宋体" panose="02010600030101010101" pitchFamily="2" charset="-122"/>
            </a:endParaRPr>
          </a:p>
          <a:p>
            <a:pPr marL="408305" lvl="0" indent="-408305" defTabSz="1089025">
              <a:spcBef>
                <a:spcPct val="20000"/>
              </a:spcBef>
            </a:pPr>
            <a:r>
              <a:rPr lang="zh-CN" altLang="en-US" sz="5200" b="1" dirty="0">
                <a:latin typeface="Arial" panose="020B0604020202020204" pitchFamily="34" charset="0"/>
                <a:ea typeface="宋体" panose="02010600030101010101" pitchFamily="2" charset="-122"/>
              </a:rPr>
              <a:t>                     </a:t>
            </a:r>
            <a:r>
              <a:rPr lang="en-US" altLang="zh-CN" sz="5200" b="1" dirty="0">
                <a:latin typeface="Arial" panose="020B0604020202020204" pitchFamily="34" charset="0"/>
                <a:ea typeface="宋体" panose="02010600030101010101" pitchFamily="2" charset="-122"/>
              </a:rPr>
              <a:t>——</a:t>
            </a:r>
            <a:r>
              <a:rPr lang="zh-CN" altLang="en-US" sz="5200" b="1" dirty="0">
                <a:latin typeface="Arial" panose="020B0604020202020204" pitchFamily="34" charset="0"/>
                <a:ea typeface="宋体" panose="02010600030101010101" pitchFamily="2" charset="-122"/>
              </a:rPr>
              <a:t>江泽民 </a:t>
            </a:r>
            <a:endParaRPr lang="zh-CN" altLang="en-US" sz="5200" b="1" dirty="0">
              <a:latin typeface="Arial" panose="020B0604020202020204" pitchFamily="34" charset="0"/>
              <a:ea typeface="宋体" panose="02010600030101010101" pitchFamily="2" charset="-122"/>
            </a:endParaRPr>
          </a:p>
          <a:p>
            <a:pPr marL="408305" lvl="0" indent="-408305" defTabSz="1089025">
              <a:spcBef>
                <a:spcPct val="20000"/>
              </a:spcBef>
            </a:pPr>
            <a:r>
              <a:rPr lang="zh-CN" altLang="en-US" sz="5700" b="1" dirty="0">
                <a:latin typeface="Arial" panose="020B0604020202020204" pitchFamily="34" charset="0"/>
                <a:ea typeface="宋体" panose="02010600030101010101" pitchFamily="2" charset="-122"/>
              </a:rPr>
              <a:t>                                                                                                                    </a:t>
            </a:r>
            <a:endParaRPr lang="zh-CN" altLang="en-US" sz="57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143363"/>
                                        </p:tgtEl>
                                        <p:attrNameLst>
                                          <p:attrName>style.visibility</p:attrName>
                                        </p:attrNameLst>
                                      </p:cBhvr>
                                      <p:to>
                                        <p:strVal val="visible"/>
                                      </p:to>
                                    </p:set>
                                    <p:animEffect transition="in" filter="fade">
                                      <p:cBhvr>
                                        <p:cTn id="7" dur="1000"/>
                                        <p:tgtEl>
                                          <p:spTgt spid="143363"/>
                                        </p:tgtEl>
                                      </p:cBhvr>
                                    </p:animEffect>
                                    <p:anim calcmode="lin" valueType="num">
                                      <p:cBhvr>
                                        <p:cTn id="8" dur="1000" fill="hold"/>
                                        <p:tgtEl>
                                          <p:spTgt spid="143363"/>
                                        </p:tgtEl>
                                        <p:attrNameLst>
                                          <p:attrName>ppt_x</p:attrName>
                                        </p:attrNameLst>
                                      </p:cBhvr>
                                      <p:tavLst>
                                        <p:tav tm="0">
                                          <p:val>
                                            <p:strVal val="#ppt_x-.1"/>
                                          </p:val>
                                        </p:tav>
                                        <p:tav tm="100000">
                                          <p:val>
                                            <p:strVal val="#ppt_x"/>
                                          </p:val>
                                        </p:tav>
                                      </p:tavLst>
                                    </p:anim>
                                    <p:anim calcmode="lin" valueType="num">
                                      <p:cBhvr>
                                        <p:cTn id="9" dur="1000" fill="hold"/>
                                        <p:tgtEl>
                                          <p:spTgt spid="1433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9575" y="316865"/>
            <a:ext cx="11786235" cy="7293610"/>
          </a:xfrm>
          <a:prstGeom prst="rect">
            <a:avLst/>
          </a:prstGeom>
          <a:noFill/>
        </p:spPr>
        <p:txBody>
          <a:bodyPr wrap="square" rtlCol="0">
            <a:spAutoFit/>
          </a:bodyPr>
          <a:p>
            <a:r>
              <a:rPr lang="zh-CN" altLang="en-US" sz="5400" b="1"/>
              <a:t>课后作业：</a:t>
            </a:r>
            <a:endParaRPr lang="zh-CN" altLang="en-US" sz="5400" b="1"/>
          </a:p>
          <a:p>
            <a:r>
              <a:rPr lang="en-US" altLang="zh-CN" sz="6000" b="1" dirty="0">
                <a:solidFill>
                  <a:srgbClr val="3333FF"/>
                </a:solidFill>
                <a:latin typeface="Calibri" panose="020F0502020204030204" pitchFamily="34" charset="0"/>
                <a:cs typeface="+mn-cs"/>
                <a:sym typeface="Arial" panose="020B0604020202020204" pitchFamily="34" charset="0"/>
              </a:rPr>
              <a:t>1.</a:t>
            </a:r>
            <a:r>
              <a:rPr lang="zh-CN" altLang="en-US" sz="6000" b="1" dirty="0">
                <a:solidFill>
                  <a:srgbClr val="3333FF"/>
                </a:solidFill>
                <a:latin typeface="Calibri" panose="020F0502020204030204" pitchFamily="34" charset="0"/>
                <a:cs typeface="+mn-cs"/>
                <a:sym typeface="Arial" panose="020B0604020202020204" pitchFamily="34" charset="0"/>
              </a:rPr>
              <a:t>国家为什么要对未成年人给予特殊保护？</a:t>
            </a:r>
            <a:endParaRPr lang="zh-CN" altLang="en-US" sz="6000" b="1" dirty="0">
              <a:solidFill>
                <a:srgbClr val="3333FF"/>
              </a:solidFill>
              <a:latin typeface="Calibri" panose="020F0502020204030204" pitchFamily="34" charset="0"/>
              <a:cs typeface="+mn-cs"/>
              <a:sym typeface="Arial" panose="020B0604020202020204" pitchFamily="34" charset="0"/>
            </a:endParaRPr>
          </a:p>
          <a:p>
            <a:r>
              <a:rPr lang="en-US" altLang="zh-CN" sz="6000" b="1" dirty="0">
                <a:solidFill>
                  <a:srgbClr val="3333FF"/>
                </a:solidFill>
                <a:latin typeface="Calibri" panose="020F0502020204030204" pitchFamily="34" charset="0"/>
                <a:cs typeface="+mn-cs"/>
                <a:sym typeface="Arial" panose="020B0604020202020204" pitchFamily="34" charset="0"/>
              </a:rPr>
              <a:t>2.</a:t>
            </a:r>
            <a:r>
              <a:rPr lang="zh-CN" altLang="en-US" sz="6000" b="1" dirty="0">
                <a:solidFill>
                  <a:srgbClr val="3333FF"/>
                </a:solidFill>
                <a:latin typeface="Calibri" panose="020F0502020204030204" pitchFamily="34" charset="0"/>
                <a:cs typeface="+mn-cs"/>
                <a:sym typeface="Arial" panose="020B0604020202020204" pitchFamily="34" charset="0"/>
              </a:rPr>
              <a:t>请辨析：只要有了《中华人民共和国发家暴力法》，未成年人就可以健康成长了。</a:t>
            </a:r>
            <a:endParaRPr lang="zh-CN" altLang="en-US" sz="6000" b="1" dirty="0">
              <a:solidFill>
                <a:srgbClr val="3333FF"/>
              </a:solidFill>
              <a:latin typeface="Calibri" panose="020F0502020204030204" pitchFamily="34" charset="0"/>
              <a:cs typeface="+mn-cs"/>
              <a:sym typeface="Arial" panose="020B0604020202020204" pitchFamily="34" charset="0"/>
            </a:endParaRPr>
          </a:p>
          <a:p>
            <a:endParaRPr lang="zh-CN" altLang="en-US" sz="6000" b="1" dirty="0">
              <a:solidFill>
                <a:srgbClr val="3333FF"/>
              </a:solidFill>
              <a:latin typeface="Calibri" panose="020F0502020204030204" pitchFamily="34" charset="0"/>
              <a:cs typeface="+mn-cs"/>
              <a:sym typeface="Arial" panose="020B0604020202020204" pitchFamily="34" charset="0"/>
            </a:endParaRPr>
          </a:p>
          <a:p>
            <a:endParaRPr lang="zh-CN" altLang="en-US" sz="5400" b="1"/>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27330" name="矩形 49156"/>
          <p:cNvSpPr>
            <a:spLocks noTextEdit="1"/>
          </p:cNvSpPr>
          <p:nvPr/>
        </p:nvSpPr>
        <p:spPr>
          <a:xfrm>
            <a:off x="1930400" y="4268788"/>
            <a:ext cx="8639175" cy="1295400"/>
          </a:xfrm>
          <a:prstGeom prst="rect">
            <a:avLst/>
          </a:prstGeom>
        </p:spPr>
        <p:txBody>
          <a:bodyPr wrap="none" fromWordArt="1">
            <a:prstTxWarp prst="textPlain">
              <a:avLst>
                <a:gd name="adj" fmla="val 50000"/>
              </a:avLst>
            </a:prstTxWarp>
            <a:normAutofit/>
          </a:bodyPr>
          <a:p>
            <a:pPr algn="ctr"/>
            <a:r>
              <a:rPr lang="zh-CN" altLang="en-US" sz="3600" b="1" i="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楷体_GB2312" charset="0"/>
                <a:ea typeface="楷体_GB2312" charset="0"/>
              </a:rPr>
              <a:t>Thanks! bye!</a:t>
            </a:r>
            <a:endParaRPr lang="zh-CN" altLang="en-US" sz="3600" b="1" i="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楷体_GB2312" charset="0"/>
              <a:ea typeface="楷体_GB2312" charset="0"/>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0"/>
                                  </p:stCondLst>
                                  <p:childTnLst>
                                    <p:set>
                                      <p:cBhvr>
                                        <p:cTn id="6" dur="1" fill="hold">
                                          <p:stCondLst>
                                            <p:cond delay="0"/>
                                          </p:stCondLst>
                                        </p:cTn>
                                        <p:tgtEl>
                                          <p:spTgt spid="227330"/>
                                        </p:tgtEl>
                                        <p:attrNameLst>
                                          <p:attrName>style.visibility</p:attrName>
                                        </p:attrNameLst>
                                      </p:cBhvr>
                                      <p:to>
                                        <p:strVal val="visible"/>
                                      </p:to>
                                    </p:set>
                                    <p:anim calcmode="lin" valueType="num">
                                      <p:cBhvr>
                                        <p:cTn id="7" dur="5000" fill="hold"/>
                                        <p:tgtEl>
                                          <p:spTgt spid="227330"/>
                                        </p:tgtEl>
                                        <p:attrNameLst>
                                          <p:attrName>ppt_w</p:attrName>
                                        </p:attrNameLst>
                                      </p:cBhvr>
                                      <p:tavLst>
                                        <p:tav tm="0" fmla="#ppt_w*sin(2.5*pi*$)">
                                          <p:val>
                                            <p:fltVal val="0.000000"/>
                                          </p:val>
                                        </p:tav>
                                        <p:tav tm="100000">
                                          <p:val>
                                            <p:fltVal val="1.000000"/>
                                          </p:val>
                                        </p:tav>
                                      </p:tavLst>
                                    </p:anim>
                                    <p:anim calcmode="lin" valueType="num">
                                      <p:cBhvr>
                                        <p:cTn id="8" dur="5000" fill="hold"/>
                                        <p:tgtEl>
                                          <p:spTgt spid="22733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5585" name="文本框 238595"/>
          <p:cNvSpPr txBox="1"/>
          <p:nvPr/>
        </p:nvSpPr>
        <p:spPr>
          <a:xfrm>
            <a:off x="1256030" y="962343"/>
            <a:ext cx="9682163" cy="1113790"/>
          </a:xfrm>
          <a:prstGeom prst="rect">
            <a:avLst/>
          </a:prstGeom>
          <a:noFill/>
          <a:ln w="9525">
            <a:noFill/>
          </a:ln>
        </p:spPr>
        <p:txBody>
          <a:bodyPr lIns="108878" tIns="54439" rIns="108878" bIns="54439" anchor="t">
            <a:spAutoFit/>
          </a:bodyPr>
          <a:p>
            <a:pPr lvl="0" algn="ctr" defTabSz="1089025">
              <a:spcBef>
                <a:spcPct val="50000"/>
              </a:spcBef>
            </a:pPr>
            <a:r>
              <a:rPr lang="zh-CN" altLang="en-US" sz="6600" b="1" dirty="0">
                <a:solidFill>
                  <a:srgbClr val="C00000"/>
                </a:solidFill>
                <a:latin typeface="华文行楷" panose="02010800040101010101" pitchFamily="2" charset="-122"/>
                <a:ea typeface="华文行楷" panose="02010800040101010101" pitchFamily="2" charset="-122"/>
              </a:rPr>
              <a:t>我们的成长需要法律保护</a:t>
            </a:r>
            <a:endParaRPr lang="zh-CN" altLang="en-US" sz="6600" b="1" dirty="0">
              <a:solidFill>
                <a:srgbClr val="C00000"/>
              </a:solidFill>
              <a:latin typeface="华文行楷" panose="02010800040101010101" pitchFamily="2" charset="-122"/>
              <a:ea typeface="华文行楷" panose="02010800040101010101" pitchFamily="2" charset="-122"/>
            </a:endParaRPr>
          </a:p>
        </p:txBody>
      </p:sp>
      <p:pic>
        <p:nvPicPr>
          <p:cNvPr id="195586" name="图片 238596" descr="xiaohai"/>
          <p:cNvPicPr>
            <a:picLocks noChangeAspect="1"/>
          </p:cNvPicPr>
          <p:nvPr/>
        </p:nvPicPr>
        <p:blipFill>
          <a:blip r:embed="rId1"/>
          <a:stretch>
            <a:fillRect/>
          </a:stretch>
        </p:blipFill>
        <p:spPr>
          <a:xfrm>
            <a:off x="0" y="2565400"/>
            <a:ext cx="12195175" cy="4294188"/>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stretch>
            <a:fillRect b="-5000"/>
          </a:stretch>
        </a:blipFill>
        <a:effectLst/>
      </p:bgPr>
    </p:bg>
    <p:spTree>
      <p:nvGrpSpPr>
        <p:cNvPr id="1" name=""/>
        <p:cNvGrpSpPr/>
        <p:nvPr/>
      </p:nvGrpSpPr>
      <p:grpSpPr/>
      <p:sp>
        <p:nvSpPr>
          <p:cNvPr id="196610" name="矩形 62467"/>
          <p:cNvSpPr>
            <a:spLocks noTextEdit="1"/>
          </p:cNvSpPr>
          <p:nvPr/>
        </p:nvSpPr>
        <p:spPr>
          <a:xfrm>
            <a:off x="95250" y="26988"/>
            <a:ext cx="3543300" cy="995362"/>
          </a:xfrm>
          <a:prstGeom prst="rect">
            <a:avLst/>
          </a:prstGeom>
        </p:spPr>
        <p:txBody>
          <a:bodyPr wrap="none" fromWordArt="1">
            <a:prstTxWarp prst="textDeflate">
              <a:avLst>
                <a:gd name="adj" fmla="val 26227"/>
              </a:avLst>
            </a:prstTxWarp>
            <a:normAutofit/>
          </a:bodyPr>
          <a:p>
            <a:pPr algn="ctr"/>
            <a:r>
              <a:rPr lang="zh-CN" altLang="en-US" sz="3600" b="1">
                <a:ln w="9525" cap="flat" cmpd="sng">
                  <a:solidFill>
                    <a:srgbClr val="FF0000"/>
                  </a:solidFill>
                  <a:prstDash val="solid"/>
                  <a:round/>
                  <a:headEnd type="none" w="med" len="med"/>
                  <a:tailEnd type="none" w="med" len="med"/>
                </a:ln>
                <a:solidFill>
                  <a:srgbClr val="800000"/>
                </a:solidFill>
                <a:latin typeface="宋体" panose="02010600030101010101" pitchFamily="2" charset="-122"/>
                <a:ea typeface="宋体" panose="02010600030101010101" pitchFamily="2" charset="-122"/>
              </a:rPr>
              <a:t>自学导读</a:t>
            </a:r>
            <a:endParaRPr lang="zh-CN" altLang="en-US" sz="3600" b="1">
              <a:ln w="9525" cap="flat" cmpd="sng">
                <a:solidFill>
                  <a:srgbClr val="FF0000"/>
                </a:solidFill>
                <a:prstDash val="solid"/>
                <a:round/>
                <a:headEnd type="none" w="med" len="med"/>
                <a:tailEnd type="none" w="med" len="med"/>
              </a:ln>
              <a:solidFill>
                <a:srgbClr val="800000"/>
              </a:solidFill>
              <a:latin typeface="宋体" panose="02010600030101010101" pitchFamily="2" charset="-122"/>
              <a:ea typeface="宋体" panose="02010600030101010101" pitchFamily="2" charset="-122"/>
            </a:endParaRPr>
          </a:p>
        </p:txBody>
      </p:sp>
      <p:sp>
        <p:nvSpPr>
          <p:cNvPr id="196612" name="文本框 7171"/>
          <p:cNvSpPr txBox="1"/>
          <p:nvPr/>
        </p:nvSpPr>
        <p:spPr>
          <a:xfrm>
            <a:off x="6478588" y="153988"/>
            <a:ext cx="5029200" cy="639762"/>
          </a:xfrm>
          <a:prstGeom prst="rect">
            <a:avLst/>
          </a:prstGeom>
          <a:noFill/>
          <a:ln w="9525">
            <a:noFill/>
          </a:ln>
        </p:spPr>
        <p:txBody>
          <a:bodyPr anchor="t">
            <a:spAutoFit/>
          </a:bodyPr>
          <a:p>
            <a:pPr lvl="0">
              <a:spcBef>
                <a:spcPct val="50000"/>
              </a:spcBef>
            </a:pPr>
            <a:r>
              <a:rPr lang="en-US" altLang="zh-CN" sz="3600" b="1" dirty="0">
                <a:solidFill>
                  <a:srgbClr val="FF0066"/>
                </a:solidFill>
                <a:latin typeface="华康布丁体W12(P)" pitchFamily="2" charset="-122"/>
                <a:ea typeface="华康布丁体W12(P)" pitchFamily="2" charset="-122"/>
              </a:rPr>
              <a:t>Dears,</a:t>
            </a:r>
            <a:r>
              <a:rPr lang="zh-CN" altLang="en-US" sz="3600" b="1" dirty="0">
                <a:solidFill>
                  <a:srgbClr val="660066"/>
                </a:solidFill>
                <a:latin typeface="华康布丁体W12(P)" pitchFamily="2" charset="-122"/>
                <a:ea typeface="华康布丁体W12(P)" pitchFamily="2" charset="-122"/>
              </a:rPr>
              <a:t>自学时间到了！</a:t>
            </a:r>
            <a:endParaRPr lang="zh-CN" altLang="en-US" sz="3600" b="1" dirty="0">
              <a:solidFill>
                <a:srgbClr val="660066"/>
              </a:solidFill>
              <a:latin typeface="华康布丁体W12(P)" pitchFamily="2" charset="-122"/>
              <a:ea typeface="华康布丁体W12(P)" pitchFamily="2" charset="-122"/>
            </a:endParaRPr>
          </a:p>
        </p:txBody>
      </p:sp>
      <p:sp>
        <p:nvSpPr>
          <p:cNvPr id="3" name="文本框 2"/>
          <p:cNvSpPr txBox="1"/>
          <p:nvPr/>
        </p:nvSpPr>
        <p:spPr>
          <a:xfrm>
            <a:off x="95250" y="1139190"/>
            <a:ext cx="12141835" cy="4533265"/>
          </a:xfrm>
          <a:prstGeom prst="rect">
            <a:avLst/>
          </a:prstGeom>
          <a:noFill/>
        </p:spPr>
        <p:txBody>
          <a:bodyPr wrap="square" rtlCol="0" anchor="t">
            <a:spAutoFit/>
          </a:bodyPr>
          <a:p>
            <a:pPr algn="l"/>
            <a:r>
              <a:rPr lang="en-US" altLang="zh-CN" sz="5400" b="1" dirty="0">
                <a:solidFill>
                  <a:srgbClr val="3333FF"/>
                </a:solidFill>
                <a:latin typeface="Calibri" panose="020F0502020204030204" pitchFamily="34" charset="0"/>
                <a:ea typeface="+mn-ea"/>
                <a:cs typeface="+mn-cs"/>
                <a:sym typeface="Arial" panose="020B0604020202020204" pitchFamily="34" charset="0"/>
              </a:rPr>
              <a:t>1.</a:t>
            </a:r>
            <a:r>
              <a:rPr lang="zh-CN" altLang="en-US" sz="5400" b="1" dirty="0">
                <a:solidFill>
                  <a:srgbClr val="3333FF"/>
                </a:solidFill>
                <a:latin typeface="Calibri" panose="020F0502020204030204" pitchFamily="34" charset="0"/>
                <a:ea typeface="+mn-ea"/>
                <a:cs typeface="+mn-cs"/>
                <a:sym typeface="Arial" panose="020B0604020202020204" pitchFamily="34" charset="0"/>
              </a:rPr>
              <a:t>谁是未成年人？</a:t>
            </a:r>
            <a:endParaRPr lang="zh-CN" altLang="en-US" sz="5400" b="1" dirty="0">
              <a:latin typeface="Calibri" panose="020F0502020204030204" pitchFamily="34" charset="0"/>
              <a:ea typeface="宋体" panose="02010600030101010101" pitchFamily="2" charset="-122"/>
              <a:sym typeface="Arial" panose="020B0604020202020204" pitchFamily="34" charset="0"/>
            </a:endParaRPr>
          </a:p>
          <a:p>
            <a:pPr algn="l"/>
            <a:r>
              <a:rPr lang="en-US" altLang="zh-CN" sz="5400" b="1" dirty="0">
                <a:solidFill>
                  <a:srgbClr val="3333FF"/>
                </a:solidFill>
                <a:latin typeface="Calibri" panose="020F0502020204030204" pitchFamily="34" charset="0"/>
                <a:cs typeface="+mn-cs"/>
                <a:sym typeface="Arial" panose="020B0604020202020204" pitchFamily="34" charset="0"/>
              </a:rPr>
              <a:t>2.</a:t>
            </a:r>
            <a:r>
              <a:rPr lang="zh-CN" altLang="en-US" sz="5400" b="1" dirty="0">
                <a:solidFill>
                  <a:srgbClr val="3333FF"/>
                </a:solidFill>
                <a:latin typeface="Calibri" panose="020F0502020204030204" pitchFamily="34" charset="0"/>
                <a:cs typeface="+mn-cs"/>
                <a:sym typeface="Arial" panose="020B0604020202020204" pitchFamily="34" charset="0"/>
              </a:rPr>
              <a:t>为什么要对未成年人给予特殊保护？</a:t>
            </a:r>
            <a:endParaRPr lang="zh-CN" altLang="en-US" sz="5400" b="1" dirty="0">
              <a:solidFill>
                <a:srgbClr val="3333FF"/>
              </a:solidFill>
              <a:latin typeface="Calibri" panose="020F0502020204030204" pitchFamily="34" charset="0"/>
              <a:cs typeface="+mn-cs"/>
              <a:sym typeface="Arial" panose="020B0604020202020204" pitchFamily="34" charset="0"/>
            </a:endParaRPr>
          </a:p>
          <a:p>
            <a:pPr algn="l"/>
            <a:r>
              <a:rPr lang="zh-CN" altLang="en-US" sz="5400" b="1" dirty="0">
                <a:solidFill>
                  <a:srgbClr val="3333FF"/>
                </a:solidFill>
                <a:latin typeface="Calibri" panose="020F0502020204030204" pitchFamily="34" charset="0"/>
                <a:sym typeface="Arial" panose="020B0604020202020204" pitchFamily="34" charset="0"/>
              </a:rPr>
              <a:t> </a:t>
            </a:r>
            <a:r>
              <a:rPr lang="en-US" altLang="zh-CN" sz="5400" b="1" dirty="0">
                <a:solidFill>
                  <a:srgbClr val="3333FF"/>
                </a:solidFill>
                <a:latin typeface="Calibri" panose="020F0502020204030204" pitchFamily="34" charset="0"/>
                <a:sym typeface="Arial" panose="020B0604020202020204" pitchFamily="34" charset="0"/>
              </a:rPr>
              <a:t>3.</a:t>
            </a:r>
            <a:r>
              <a:rPr lang="zh-CN" altLang="en-US" sz="5400" b="1" dirty="0">
                <a:solidFill>
                  <a:srgbClr val="3333FF"/>
                </a:solidFill>
                <a:latin typeface="Calibri" panose="020F0502020204030204" pitchFamily="34" charset="0"/>
                <a:sym typeface="Arial" panose="020B0604020202020204" pitchFamily="34" charset="0"/>
              </a:rPr>
              <a:t>保护未成年人专门法律是那两部？有什么作用？</a:t>
            </a:r>
            <a:endParaRPr lang="zh-CN" altLang="en-US" sz="5400" b="1" dirty="0">
              <a:solidFill>
                <a:srgbClr val="3333FF"/>
              </a:solidFill>
              <a:latin typeface="Calibri" panose="020F0502020204030204" pitchFamily="34" charset="0"/>
              <a:ea typeface="宋体" panose="02010600030101010101" pitchFamily="2" charset="-122"/>
              <a:sym typeface="Arial" panose="020B0604020202020204" pitchFamily="34" charset="0"/>
            </a:endParaRPr>
          </a:p>
          <a:p>
            <a:pPr algn="l"/>
            <a:r>
              <a:rPr lang="en-US" altLang="zh-CN" sz="5400" b="1" dirty="0">
                <a:solidFill>
                  <a:srgbClr val="3333FF"/>
                </a:solidFill>
                <a:latin typeface="Calibri" panose="020F0502020204030204" pitchFamily="34" charset="0"/>
                <a:cs typeface="+mn-cs"/>
                <a:sym typeface="Arial" panose="020B0604020202020204" pitchFamily="34" charset="0"/>
              </a:rPr>
              <a:t>4.</a:t>
            </a:r>
            <a:r>
              <a:rPr lang="zh-CN" altLang="en-US" sz="5400" b="1" dirty="0">
                <a:solidFill>
                  <a:srgbClr val="3333FF"/>
                </a:solidFill>
                <a:latin typeface="Calibri" panose="020F0502020204030204" pitchFamily="34" charset="0"/>
                <a:cs typeface="+mn-cs"/>
                <a:sym typeface="Arial" panose="020B0604020202020204" pitchFamily="34" charset="0"/>
              </a:rPr>
              <a:t>义务教育法的含义及作用？</a:t>
            </a:r>
            <a:endParaRPr lang="zh-CN" altLang="en-US" sz="5400" b="1" dirty="0">
              <a:solidFill>
                <a:srgbClr val="3333FF"/>
              </a:solidFill>
              <a:latin typeface="Calibri" panose="020F0502020204030204" pitchFamily="34" charset="0"/>
              <a:cs typeface="+mn-cs"/>
              <a:sym typeface="Arial" panose="020B0604020202020204" pitchFamily="34" charset="0"/>
            </a:endParaRPr>
          </a:p>
          <a:p>
            <a:pPr algn="l"/>
            <a:endParaRPr lang="zh-CN" altLang="en-US"/>
          </a:p>
        </p:txBody>
      </p:sp>
    </p:spTree>
  </p:cSld>
  <p:clrMapOvr>
    <a:masterClrMapping/>
  </p:clrMapOvr>
  <p:transition>
    <p:blinds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bwMode="white">
      <p:bgPr>
        <a:gradFill>
          <a:gsLst>
            <a:gs pos="0">
              <a:srgbClr val="CCFFFF"/>
            </a:gs>
            <a:gs pos="59000">
              <a:schemeClr val="accent1">
                <a:lumMod val="45000"/>
                <a:lumOff val="55000"/>
              </a:schemeClr>
            </a:gs>
            <a:gs pos="100000">
              <a:schemeClr val="accent6">
                <a:lumMod val="20000"/>
                <a:lumOff val="80000"/>
              </a:schemeClr>
            </a:gs>
          </a:gsLst>
          <a:path path="circle">
            <a:fillToRect l="100000" b="100000"/>
          </a:path>
          <a:tileRect t="-100000" r="-100000"/>
        </a:gradFill>
        <a:effectLst/>
      </p:bgPr>
    </p:bg>
    <p:spTree>
      <p:nvGrpSpPr>
        <p:cNvPr id="1" name=""/>
        <p:cNvGrpSpPr/>
        <p:nvPr/>
      </p:nvGrpSpPr>
      <p:grpSpPr/>
      <p:sp>
        <p:nvSpPr>
          <p:cNvPr id="118786" name="Rectangle 2"/>
          <p:cNvSpPr>
            <a:spLocks noGrp="1"/>
          </p:cNvSpPr>
          <p:nvPr>
            <p:ph type="title"/>
          </p:nvPr>
        </p:nvSpPr>
        <p:spPr>
          <a:xfrm>
            <a:off x="3201988" y="838200"/>
            <a:ext cx="10518775" cy="1325563"/>
          </a:xfrm>
        </p:spPr>
        <p:txBody>
          <a:bodyPr wrap="square" lIns="108878" tIns="54439" rIns="108878" bIns="54439" anchor="t"/>
          <a:p>
            <a:pPr eaLnBrk="1" hangingPunct="1"/>
            <a:r>
              <a:rPr lang="zh-CN" altLang="en-US" sz="7200" b="1" dirty="0"/>
              <a:t>谁是未成年人？</a:t>
            </a:r>
            <a:endParaRPr lang="zh-CN" altLang="en-US" sz="7200" b="1" dirty="0"/>
          </a:p>
        </p:txBody>
      </p:sp>
      <p:sp>
        <p:nvSpPr>
          <p:cNvPr id="118787" name="Rectangle 3"/>
          <p:cNvSpPr>
            <a:spLocks noGrp="1"/>
          </p:cNvSpPr>
          <p:nvPr>
            <p:ph idx="1"/>
          </p:nvPr>
        </p:nvSpPr>
        <p:spPr>
          <a:xfrm>
            <a:off x="992188" y="2438400"/>
            <a:ext cx="9440862" cy="1247775"/>
          </a:xfrm>
        </p:spPr>
        <p:txBody>
          <a:bodyPr wrap="square" lIns="108878" tIns="54439" rIns="108878" bIns="54439" anchor="t"/>
          <a:p>
            <a:pPr marL="0" indent="0" eaLnBrk="1" hangingPunct="1">
              <a:lnSpc>
                <a:spcPct val="120000"/>
              </a:lnSpc>
              <a:buNone/>
            </a:pPr>
            <a:r>
              <a:rPr lang="zh-CN" altLang="en-US" sz="6000" b="1" dirty="0">
                <a:latin typeface="黑体" panose="02010609060101010101" pitchFamily="49" charset="-122"/>
                <a:ea typeface="黑体" panose="02010609060101010101" pitchFamily="49" charset="-122"/>
              </a:rPr>
              <a:t>在我国法律上，未成年人指年龄未满十八周岁的公民。 </a:t>
            </a:r>
            <a:endParaRPr lang="zh-CN" altLang="en-US" sz="6000" b="1" dirty="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8787">
                                            <p:txEl>
                                              <p:charRg st="0" end="47"/>
                                            </p:txEl>
                                          </p:spTgt>
                                        </p:tgtEl>
                                        <p:attrNameLst>
                                          <p:attrName>style.visibility</p:attrName>
                                        </p:attrNameLst>
                                      </p:cBhvr>
                                      <p:to>
                                        <p:strVal val="visible"/>
                                      </p:to>
                                    </p:set>
                                    <p:animEffect transition="in" filter="box(in)">
                                      <p:cBhvr>
                                        <p:cTn id="7" dur="500"/>
                                        <p:tgtEl>
                                          <p:spTgt spid="118787">
                                            <p:txEl>
                                              <p:charRg st="0" end="4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0000"/>
          </a:blip>
          <a:stretch>
            <a:fillRect/>
          </a:stretch>
        </a:blipFill>
        <a:effectLst/>
      </p:bgPr>
    </p:bg>
    <p:spTree>
      <p:nvGrpSpPr>
        <p:cNvPr id="1" name=""/>
        <p:cNvGrpSpPr/>
        <p:nvPr/>
      </p:nvGrpSpPr>
      <p:grpSpPr/>
      <p:sp>
        <p:nvSpPr>
          <p:cNvPr id="4" name="文本框 3"/>
          <p:cNvSpPr txBox="1"/>
          <p:nvPr/>
        </p:nvSpPr>
        <p:spPr>
          <a:xfrm>
            <a:off x="488950" y="566420"/>
            <a:ext cx="11216640" cy="6126480"/>
          </a:xfrm>
          <a:prstGeom prst="rect">
            <a:avLst/>
          </a:prstGeom>
          <a:noFill/>
        </p:spPr>
        <p:txBody>
          <a:bodyPr wrap="square" rtlCol="0" anchor="t">
            <a:spAutoFit/>
          </a:bodyPr>
          <a:p>
            <a:pPr lvl="0">
              <a:lnSpc>
                <a:spcPct val="110000"/>
              </a:lnSpc>
            </a:pPr>
            <a:r>
              <a:rPr lang="zh-CN" altLang="en-US" sz="6000" b="1">
                <a:solidFill>
                  <a:srgbClr val="FF0000"/>
                </a:solidFill>
                <a:sym typeface="+mn-ea"/>
              </a:rPr>
              <a:t>（</a:t>
            </a:r>
            <a:r>
              <a:rPr lang="en-US" altLang="zh-CN" sz="6000" b="1">
                <a:solidFill>
                  <a:srgbClr val="FF0000"/>
                </a:solidFill>
                <a:sym typeface="+mn-ea"/>
              </a:rPr>
              <a:t>1</a:t>
            </a:r>
            <a:r>
              <a:rPr lang="zh-CN" altLang="en-US" sz="6000" b="1">
                <a:solidFill>
                  <a:srgbClr val="FF0000"/>
                </a:solidFill>
                <a:sym typeface="+mn-ea"/>
              </a:rPr>
              <a:t>）未成年人的健康成长关系到民族的未来。</a:t>
            </a:r>
            <a:endParaRPr lang="zh-CN" altLang="en-US" sz="6000" b="1">
              <a:solidFill>
                <a:srgbClr val="FF0000"/>
              </a:solidFill>
              <a:sym typeface="+mn-ea"/>
            </a:endParaRPr>
          </a:p>
          <a:p>
            <a:pPr lvl="0">
              <a:lnSpc>
                <a:spcPct val="110000"/>
              </a:lnSpc>
            </a:pPr>
            <a:r>
              <a:rPr lang="zh-CN" altLang="en-US" sz="6000" b="1">
                <a:sym typeface="+mn-ea"/>
              </a:rPr>
              <a:t>保障未成年人的</a:t>
            </a:r>
            <a:r>
              <a:rPr lang="en-US" altLang="zh-CN" sz="6000" b="1">
                <a:sym typeface="+mn-ea"/>
              </a:rPr>
              <a:t>合法权益</a:t>
            </a:r>
            <a:r>
              <a:rPr lang="zh-CN" altLang="en-US" sz="6000" b="1">
                <a:sym typeface="+mn-ea"/>
              </a:rPr>
              <a:t>，保证未成年人的健康成长，是构建</a:t>
            </a:r>
            <a:r>
              <a:rPr lang="en-US" altLang="zh-CN" sz="6000" b="1">
                <a:sym typeface="+mn-ea"/>
              </a:rPr>
              <a:t>和谐社会</a:t>
            </a:r>
            <a:r>
              <a:rPr lang="zh-CN" altLang="en-US" sz="6000" b="1">
                <a:sym typeface="+mn-ea"/>
              </a:rPr>
              <a:t>，实现</a:t>
            </a:r>
            <a:r>
              <a:rPr lang="en-US" altLang="zh-CN" sz="6000" b="1">
                <a:sym typeface="+mn-ea"/>
              </a:rPr>
              <a:t>中华民族伟大复兴</a:t>
            </a:r>
            <a:r>
              <a:rPr lang="zh-CN" altLang="en-US" sz="6000" b="1">
                <a:sym typeface="+mn-ea"/>
              </a:rPr>
              <a:t>的需要。</a:t>
            </a:r>
            <a:endParaRPr lang="zh-CN" altLang="en-US" sz="6000" b="1">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
        <p:cNvGrpSpPr/>
        <p:nvPr/>
      </p:nvGrpSpPr>
      <p:grpSpPr/>
      <p:sp>
        <p:nvSpPr>
          <p:cNvPr id="111618" name="文本框 72706"/>
          <p:cNvSpPr txBox="1"/>
          <p:nvPr/>
        </p:nvSpPr>
        <p:spPr>
          <a:xfrm>
            <a:off x="85725" y="4552950"/>
            <a:ext cx="11788775" cy="2119630"/>
          </a:xfrm>
          <a:prstGeom prst="rect">
            <a:avLst/>
          </a:prstGeom>
          <a:noFill/>
          <a:ln w="9525">
            <a:noFill/>
            <a:miter/>
          </a:ln>
          <a:effectLst>
            <a:outerShdw dist="35921" dir="2699999" algn="ctr" rotWithShape="0">
              <a:srgbClr val="808080">
                <a:alpha val="79999"/>
              </a:srgbClr>
            </a:outerShdw>
          </a:effectLst>
        </p:spPr>
        <p:txBody>
          <a:bodyPr lIns="108878" tIns="54439" rIns="108878" bIns="54439">
            <a:spAutoFit/>
          </a:bodyPr>
          <a:lstStyle/>
          <a:p>
            <a:pPr marL="0" marR="0" lvl="0" indent="0" algn="l" defTabSz="1089025"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3300" b="1" i="0" u="none" strike="noStrike" kern="1200" cap="none" spc="0" normalizeH="0" baseline="0" noProof="1">
                <a:ln>
                  <a:noFill/>
                </a:ln>
                <a:solidFill>
                  <a:srgbClr val="9900FF"/>
                </a:solidFill>
                <a:effectLst>
                  <a:outerShdw blurRad="38100" dist="38100" dir="2700000">
                    <a:srgbClr val="000000"/>
                  </a:outerShdw>
                </a:effectLst>
                <a:uLnTx/>
                <a:uFillTx/>
                <a:latin typeface="Arial" panose="020B0604020202020204" pitchFamily="34" charset="0"/>
                <a:ea typeface="宋体" panose="02010600030101010101" pitchFamily="2" charset="-122"/>
                <a:cs typeface="+mn-ea"/>
              </a:rPr>
              <a:t>     </a:t>
            </a:r>
            <a:r>
              <a:rPr kumimoji="0" lang="en-US" altLang="zh-CN" sz="4400" b="1" i="0" u="none" strike="noStrike" kern="1200" cap="none" spc="0" normalizeH="0" baseline="0" noProof="1">
                <a:ln>
                  <a:noFill/>
                </a:ln>
                <a:solidFill>
                  <a:srgbClr val="9900FF"/>
                </a:solidFill>
                <a:effectLst>
                  <a:outerShdw blurRad="38100" dist="38100" dir="2700000">
                    <a:srgbClr val="000000"/>
                  </a:outerShdw>
                </a:effectLst>
                <a:uLnTx/>
                <a:uFillTx/>
                <a:latin typeface="Arial" panose="020B0604020202020204" pitchFamily="34" charset="0"/>
                <a:ea typeface="宋体" panose="02010600030101010101" pitchFamily="2" charset="-122"/>
                <a:cs typeface="+mn-ea"/>
              </a:rPr>
              <a:t> </a:t>
            </a:r>
            <a:r>
              <a:rPr kumimoji="0" lang="zh-CN" altLang="en-US" sz="4400" b="1" i="0" u="none" strike="noStrike" kern="1200" cap="none" spc="0" normalizeH="0" baseline="0" noProof="1">
                <a:ln>
                  <a:noFill/>
                </a:ln>
                <a:solidFill>
                  <a:srgbClr val="9900FF"/>
                </a:solidFill>
                <a:effectLst>
                  <a:outerShdw blurRad="38100" dist="38100" dir="2700000">
                    <a:srgbClr val="000000"/>
                  </a:outerShdw>
                </a:effectLst>
                <a:uLnTx/>
                <a:uFillTx/>
                <a:latin typeface="黑体" panose="02010609060101010101" pitchFamily="49" charset="-122"/>
                <a:ea typeface="黑体" panose="02010609060101010101" pitchFamily="49" charset="-122"/>
                <a:cs typeface="+mn-ea"/>
              </a:rPr>
              <a:t>未成年人处在人生发展过程中的幼弱时期，生理和心理尚未完全发展成熟，自我保护能力较弱，个人权益容易受到侵害，</a:t>
            </a:r>
            <a:endParaRPr kumimoji="0" lang="zh-CN" altLang="en-US" sz="4400" b="1" i="0" u="none" strike="noStrike" kern="1200" cap="none" spc="0" normalizeH="0" baseline="0" noProof="1">
              <a:ln>
                <a:noFill/>
              </a:ln>
              <a:solidFill>
                <a:srgbClr val="9900FF"/>
              </a:solidFill>
              <a:effectLst>
                <a:outerShdw blurRad="38100" dist="38100" dir="2700000">
                  <a:srgbClr val="000000"/>
                </a:outerShdw>
              </a:effectLst>
              <a:uLnTx/>
              <a:uFillTx/>
              <a:latin typeface="黑体" panose="02010609060101010101" pitchFamily="49" charset="-122"/>
              <a:ea typeface="黑体" panose="02010609060101010101" pitchFamily="49" charset="-122"/>
              <a:cs typeface="+mn-ea"/>
            </a:endParaRPr>
          </a:p>
        </p:txBody>
      </p:sp>
      <p:sp>
        <p:nvSpPr>
          <p:cNvPr id="2" name="文本框 1"/>
          <p:cNvSpPr txBox="1"/>
          <p:nvPr/>
        </p:nvSpPr>
        <p:spPr>
          <a:xfrm>
            <a:off x="189865" y="192405"/>
            <a:ext cx="11816080" cy="4466590"/>
          </a:xfrm>
          <a:prstGeom prst="rect">
            <a:avLst/>
          </a:prstGeom>
          <a:noFill/>
        </p:spPr>
        <p:txBody>
          <a:bodyPr wrap="square" rtlCol="0" anchor="t">
            <a:spAutoFit/>
          </a:bodyPr>
          <a:p>
            <a:pPr marL="0" marR="0" lvl="0" indent="0" algn="l" defTabSz="1089025" rtl="0" eaLnBrk="1" fontAlgn="base" latinLnBrk="0" hangingPunct="1">
              <a:lnSpc>
                <a:spcPct val="80000"/>
              </a:lnSpc>
              <a:spcBef>
                <a:spcPct val="50000"/>
              </a:spcBef>
              <a:spcAft>
                <a:spcPct val="0"/>
              </a:spcAft>
              <a:buClrTx/>
              <a:buSzTx/>
              <a:buFont typeface="Arial" panose="020B0604020202020204" pitchFamily="34" charset="0"/>
              <a:buNone/>
              <a:defRPr/>
            </a:pPr>
            <a:r>
              <a:rPr lang="en-US" altLang="zh-CN" sz="4400" b="1">
                <a:ln>
                  <a:noFill/>
                </a:ln>
                <a:solidFill>
                  <a:srgbClr val="9900FF"/>
                </a:solidFill>
                <a:effectLst>
                  <a:outerShdw blurRad="38100" dist="38100" dir="2700000">
                    <a:srgbClr val="C0C0C0"/>
                  </a:outerShdw>
                </a:effectLst>
                <a:uLnTx/>
                <a:uFillTx/>
                <a:ea typeface="楷体_GB2312" pitchFamily="49" charset="-122"/>
                <a:cs typeface="+mn-ea"/>
                <a:sym typeface="+mn-ea"/>
              </a:rPr>
              <a:t>   </a:t>
            </a:r>
            <a:r>
              <a:rPr lang="en-US" altLang="zh-CN" sz="4400" b="1">
                <a:ln>
                  <a:noFill/>
                </a:ln>
                <a:solidFill>
                  <a:srgbClr val="9900FF"/>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mn-ea"/>
                <a:sym typeface="+mn-ea"/>
              </a:rPr>
              <a:t> </a:t>
            </a:r>
            <a:r>
              <a:rPr lang="zh-CN" altLang="en-US" sz="4400" b="1">
                <a:ln>
                  <a:noFill/>
                </a:ln>
                <a:solidFill>
                  <a:srgbClr val="00B050"/>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mn-ea"/>
                <a:sym typeface="+mn-ea"/>
              </a:rPr>
              <a:t>马某、宁某、夏某、孙某等人均系未成年人。</a:t>
            </a:r>
            <a:r>
              <a:rPr lang="en-US" altLang="zh-CN" sz="4400" b="1">
                <a:ln>
                  <a:noFill/>
                </a:ln>
                <a:solidFill>
                  <a:srgbClr val="00B050"/>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mn-ea"/>
                <a:sym typeface="+mn-ea"/>
              </a:rPr>
              <a:t>2006</a:t>
            </a:r>
            <a:r>
              <a:rPr lang="zh-CN" altLang="en-US" sz="4400" b="1">
                <a:ln>
                  <a:noFill/>
                </a:ln>
                <a:solidFill>
                  <a:srgbClr val="00B050"/>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mn-ea"/>
                <a:sym typeface="+mn-ea"/>
              </a:rPr>
              <a:t>年</a:t>
            </a:r>
            <a:r>
              <a:rPr lang="en-US" altLang="zh-CN" sz="4400" b="1">
                <a:ln>
                  <a:noFill/>
                </a:ln>
                <a:solidFill>
                  <a:srgbClr val="00B050"/>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mn-ea"/>
                <a:sym typeface="+mn-ea"/>
              </a:rPr>
              <a:t>8</a:t>
            </a:r>
            <a:r>
              <a:rPr lang="zh-CN" altLang="en-US" sz="4400" b="1">
                <a:ln>
                  <a:noFill/>
                </a:ln>
                <a:solidFill>
                  <a:srgbClr val="00B050"/>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mn-ea"/>
                <a:sym typeface="+mn-ea"/>
              </a:rPr>
              <a:t>月</a:t>
            </a:r>
            <a:r>
              <a:rPr lang="en-US" altLang="zh-CN" sz="4400" b="1">
                <a:ln>
                  <a:noFill/>
                </a:ln>
                <a:solidFill>
                  <a:srgbClr val="00B050"/>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mn-ea"/>
                <a:sym typeface="+mn-ea"/>
              </a:rPr>
              <a:t>15</a:t>
            </a:r>
            <a:r>
              <a:rPr lang="zh-CN" altLang="en-US" sz="4400" b="1">
                <a:ln>
                  <a:noFill/>
                </a:ln>
                <a:solidFill>
                  <a:srgbClr val="00B050"/>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mn-ea"/>
                <a:sym typeface="+mn-ea"/>
              </a:rPr>
              <a:t>日马某等人因上网与曹某发生口角并将其打成重伤，犯罪嫌疑人马某被安达市人民检察院以涉嫌故意伤害罪批准逮捕，宁某在逃。夏某、孙某因未满十四周岁被政府收容教养。这些未成年人在办案人员面前根本没有犯罪感和恐惧感，嬉皮笑脸，不知道自己已经触犯了国家的法律</a:t>
            </a:r>
            <a:r>
              <a:rPr lang="zh-CN" altLang="en-US" sz="4400" b="1">
                <a:ln>
                  <a:noFill/>
                </a:ln>
                <a:solidFill>
                  <a:srgbClr val="9900FF"/>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mn-ea"/>
                <a:sym typeface="+mn-ea"/>
              </a:rPr>
              <a:t>。</a:t>
            </a:r>
            <a:endParaRPr lang="zh-CN" altLang="en-US" sz="4400"/>
          </a:p>
        </p:txBody>
      </p:sp>
      <p:sp>
        <p:nvSpPr>
          <p:cNvPr id="3" name="文本框 2"/>
          <p:cNvSpPr txBox="1"/>
          <p:nvPr/>
        </p:nvSpPr>
        <p:spPr>
          <a:xfrm>
            <a:off x="250190" y="2790190"/>
            <a:ext cx="11755755" cy="1697990"/>
          </a:xfrm>
          <a:prstGeom prst="rect">
            <a:avLst/>
          </a:prstGeom>
          <a:solidFill>
            <a:schemeClr val="accent6">
              <a:lumMod val="40000"/>
              <a:lumOff val="60000"/>
            </a:schemeClr>
          </a:solidFill>
        </p:spPr>
        <p:txBody>
          <a:bodyPr wrap="square" rtlCol="0" anchor="t">
            <a:spAutoFit/>
          </a:bodyPr>
          <a:p>
            <a:pPr marL="0" marR="0" lvl="0" indent="0" algn="l" defTabSz="1089025" rtl="0" eaLnBrk="1" fontAlgn="base" latinLnBrk="0" hangingPunct="1">
              <a:lnSpc>
                <a:spcPct val="80000"/>
              </a:lnSpc>
              <a:spcBef>
                <a:spcPct val="50000"/>
              </a:spcBef>
              <a:spcAft>
                <a:spcPct val="0"/>
              </a:spcAft>
              <a:buClrTx/>
              <a:buSzTx/>
              <a:buFont typeface="Arial" panose="020B0604020202020204" pitchFamily="34" charset="0"/>
              <a:buNone/>
              <a:defRPr/>
            </a:pPr>
            <a:r>
              <a:rPr lang="zh-CN" altLang="en-US" sz="4800" b="1">
                <a:ln>
                  <a:noFill/>
                </a:ln>
                <a:solidFill>
                  <a:srgbClr val="FF3300"/>
                </a:solidFill>
                <a:effectLst>
                  <a:outerShdw blurRad="38100" dist="38100" dir="2700000">
                    <a:srgbClr val="C0C0C0"/>
                  </a:outerShdw>
                </a:effectLst>
                <a:uLnTx/>
                <a:uFillTx/>
                <a:latin typeface="幼圆" panose="02010509060101010101" pitchFamily="49" charset="-122"/>
                <a:ea typeface="幼圆" panose="02010509060101010101" pitchFamily="49" charset="-122"/>
                <a:cs typeface="+mn-ea"/>
                <a:sym typeface="+mn-ea"/>
              </a:rPr>
              <a:t>想一想： </a:t>
            </a:r>
            <a:endParaRPr lang="zh-CN" altLang="en-US" sz="4800" b="1">
              <a:ln>
                <a:noFill/>
              </a:ln>
              <a:solidFill>
                <a:srgbClr val="FF3300"/>
              </a:solidFill>
              <a:effectLst>
                <a:outerShdw blurRad="38100" dist="38100" dir="2700000">
                  <a:srgbClr val="C0C0C0"/>
                </a:outerShdw>
              </a:effectLst>
              <a:uLnTx/>
              <a:uFillTx/>
              <a:latin typeface="幼圆" panose="02010509060101010101" pitchFamily="49" charset="-122"/>
              <a:ea typeface="幼圆" panose="02010509060101010101" pitchFamily="49" charset="-122"/>
              <a:cs typeface="+mn-ea"/>
              <a:sym typeface="+mn-ea"/>
            </a:endParaRPr>
          </a:p>
          <a:p>
            <a:pPr marL="0" marR="0" lvl="0" indent="0" algn="l" defTabSz="1089025" rtl="0" eaLnBrk="1" fontAlgn="base" latinLnBrk="0" hangingPunct="1">
              <a:lnSpc>
                <a:spcPct val="80000"/>
              </a:lnSpc>
              <a:spcBef>
                <a:spcPct val="50000"/>
              </a:spcBef>
              <a:spcAft>
                <a:spcPct val="0"/>
              </a:spcAft>
              <a:buClrTx/>
              <a:buSzTx/>
              <a:buFont typeface="Arial" panose="020B0604020202020204" pitchFamily="34" charset="0"/>
              <a:buNone/>
              <a:defRPr/>
            </a:pPr>
            <a:r>
              <a:rPr lang="zh-CN" altLang="en-US" sz="4800" b="1">
                <a:ln>
                  <a:noFill/>
                </a:ln>
                <a:solidFill>
                  <a:srgbClr val="FF3300"/>
                </a:solidFill>
                <a:effectLst>
                  <a:outerShdw blurRad="38100" dist="38100" dir="2700000">
                    <a:srgbClr val="C0C0C0"/>
                  </a:outerShdw>
                </a:effectLst>
                <a:uLnTx/>
                <a:uFillTx/>
                <a:latin typeface="幼圆" panose="02010509060101010101" pitchFamily="49" charset="-122"/>
                <a:ea typeface="幼圆" panose="02010509060101010101" pitchFamily="49" charset="-122"/>
                <a:cs typeface="+mn-ea"/>
                <a:sym typeface="+mn-ea"/>
              </a:rPr>
              <a:t> 这几个少年走上犯罪道路的原因是什么？</a:t>
            </a:r>
            <a:endParaRPr lang="zh-CN" altLang="en-US" sz="4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1618"/>
                                        </p:tgtEl>
                                        <p:attrNameLst>
                                          <p:attrName>style.visibility</p:attrName>
                                        </p:attrNameLst>
                                      </p:cBhvr>
                                      <p:to>
                                        <p:strVal val="visible"/>
                                      </p:to>
                                    </p:set>
                                    <p:anim calcmode="lin" valueType="num">
                                      <p:cBhvr>
                                        <p:cTn id="7" dur="500" fill="hold"/>
                                        <p:tgtEl>
                                          <p:spTgt spid="111618"/>
                                        </p:tgtEl>
                                        <p:attrNameLst>
                                          <p:attrName>ppt_x</p:attrName>
                                        </p:attrNameLst>
                                      </p:cBhvr>
                                      <p:tavLst>
                                        <p:tav tm="0">
                                          <p:val>
                                            <p:strVal val="#ppt_x"/>
                                          </p:val>
                                        </p:tav>
                                        <p:tav tm="100000">
                                          <p:val>
                                            <p:strVal val="#ppt_x"/>
                                          </p:val>
                                        </p:tav>
                                      </p:tavLst>
                                    </p:anim>
                                    <p:anim calcmode="lin" valueType="num">
                                      <p:cBhvr>
                                        <p:cTn id="8" dur="500" fill="hold"/>
                                        <p:tgtEl>
                                          <p:spTgt spid="1116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12000"/>
          </a:stretch>
        </a:blipFill>
        <a:effectLst/>
      </p:bgPr>
    </p:bg>
    <p:spTree>
      <p:nvGrpSpPr>
        <p:cNvPr id="1" name=""/>
        <p:cNvGrpSpPr/>
        <p:nvPr/>
      </p:nvGrpSpPr>
      <p:grpSpPr/>
      <p:sp>
        <p:nvSpPr>
          <p:cNvPr id="2" name="文本框 1"/>
          <p:cNvSpPr txBox="1"/>
          <p:nvPr/>
        </p:nvSpPr>
        <p:spPr>
          <a:xfrm>
            <a:off x="655320" y="323215"/>
            <a:ext cx="11569700" cy="6035040"/>
          </a:xfrm>
          <a:prstGeom prst="rect">
            <a:avLst/>
          </a:prstGeom>
          <a:noFill/>
        </p:spPr>
        <p:txBody>
          <a:bodyPr wrap="square" rtlCol="0" anchor="t">
            <a:spAutoFit/>
          </a:bodyPr>
          <a:p>
            <a:pPr lvl="0">
              <a:lnSpc>
                <a:spcPct val="130000"/>
              </a:lnSpc>
            </a:pPr>
            <a:r>
              <a:rPr lang="zh-CN" altLang="en-US" sz="6000" b="1">
                <a:sym typeface="+mn-ea"/>
              </a:rPr>
              <a:t>（</a:t>
            </a:r>
            <a:r>
              <a:rPr lang="en-US" altLang="zh-CN" sz="6000" b="1">
                <a:sym typeface="+mn-ea"/>
              </a:rPr>
              <a:t>2</a:t>
            </a:r>
            <a:r>
              <a:rPr lang="zh-CN" altLang="en-US" sz="6000" b="1">
                <a:sym typeface="+mn-ea"/>
              </a:rPr>
              <a:t>）</a:t>
            </a:r>
            <a:r>
              <a:rPr lang="zh-CN" altLang="en-US" sz="6000" b="1">
                <a:solidFill>
                  <a:srgbClr val="FF0000"/>
                </a:solidFill>
                <a:sym typeface="+mn-ea"/>
              </a:rPr>
              <a:t>未成年人是弱势群体。</a:t>
            </a:r>
            <a:endParaRPr lang="zh-CN" altLang="en-US" sz="6000" b="1">
              <a:solidFill>
                <a:srgbClr val="FF0000"/>
              </a:solidFill>
              <a:latin typeface="Arial" panose="020B0604020202020204" pitchFamily="34" charset="0"/>
              <a:ea typeface="宋体" panose="02010600030101010101" pitchFamily="2" charset="-122"/>
              <a:sym typeface="+mn-ea"/>
            </a:endParaRPr>
          </a:p>
          <a:p>
            <a:pPr lvl="0">
              <a:lnSpc>
                <a:spcPct val="130000"/>
              </a:lnSpc>
            </a:pPr>
            <a:r>
              <a:rPr lang="zh-CN" altLang="en-US" sz="6000" b="1">
                <a:sym typeface="+mn-ea"/>
              </a:rPr>
              <a:t>未成年人处在人生发展过程中的</a:t>
            </a:r>
            <a:r>
              <a:rPr lang="en-US" altLang="zh-CN" sz="6000" b="1">
                <a:sym typeface="+mn-ea"/>
              </a:rPr>
              <a:t>幼弱时期</a:t>
            </a:r>
            <a:r>
              <a:rPr lang="zh-CN" altLang="en-US" sz="6000" b="1">
                <a:sym typeface="+mn-ea"/>
              </a:rPr>
              <a:t>，生理和心理尚未完全发展成熟，自我保护能力较弱，个人权益容易受到侵害。</a:t>
            </a:r>
            <a:endParaRPr lang="zh-CN" altLang="en-US" sz="6000" b="1">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0178" name="图片 50177" descr="8"/>
          <p:cNvPicPr>
            <a:picLocks noChangeAspect="1"/>
          </p:cNvPicPr>
          <p:nvPr/>
        </p:nvPicPr>
        <p:blipFill>
          <a:blip r:embed="rId1"/>
          <a:stretch>
            <a:fillRect/>
          </a:stretch>
        </p:blipFill>
        <p:spPr>
          <a:xfrm>
            <a:off x="812800" y="304800"/>
            <a:ext cx="9756775" cy="6392863"/>
          </a:xfrm>
          <a:prstGeom prst="rect">
            <a:avLst/>
          </a:prstGeom>
          <a:noFill/>
          <a:ln w="9525">
            <a:noFill/>
          </a:ln>
        </p:spPr>
      </p:pic>
      <p:sp>
        <p:nvSpPr>
          <p:cNvPr id="198658" name="文本框 50178"/>
          <p:cNvSpPr txBox="1"/>
          <p:nvPr/>
        </p:nvSpPr>
        <p:spPr>
          <a:xfrm>
            <a:off x="730250" y="2286000"/>
            <a:ext cx="895350" cy="2058988"/>
          </a:xfrm>
          <a:prstGeom prst="rect">
            <a:avLst/>
          </a:prstGeom>
          <a:noFill/>
          <a:ln w="9525">
            <a:noFill/>
          </a:ln>
        </p:spPr>
        <p:txBody>
          <a:bodyPr vert="eaVert" lIns="108878" tIns="54439" rIns="108878" bIns="54439" anchor="t">
            <a:spAutoFit/>
          </a:bodyPr>
          <a:p>
            <a:pPr lvl="0" defTabSz="1089025">
              <a:spcBef>
                <a:spcPct val="50000"/>
              </a:spcBef>
            </a:pPr>
            <a:r>
              <a:rPr lang="zh-CN" altLang="en-US" sz="3800" b="1" dirty="0">
                <a:solidFill>
                  <a:srgbClr val="FF3300"/>
                </a:solidFill>
                <a:latin typeface="Arial" panose="020B0604020202020204" pitchFamily="34" charset="0"/>
                <a:ea typeface="黑体" panose="02010609060101010101" pitchFamily="49" charset="-122"/>
              </a:rPr>
              <a:t>在家里</a:t>
            </a:r>
            <a:endParaRPr lang="zh-CN" altLang="en-US" sz="3800" b="1" dirty="0">
              <a:solidFill>
                <a:srgbClr val="FF3300"/>
              </a:solidFill>
              <a:latin typeface="Arial" panose="020B0604020202020204" pitchFamily="34" charset="0"/>
              <a:ea typeface="黑体" panose="02010609060101010101" pitchFamily="49" charset="-122"/>
            </a:endParaRPr>
          </a:p>
        </p:txBody>
      </p:sp>
      <p:sp>
        <p:nvSpPr>
          <p:cNvPr id="198659" name="文本框 50180"/>
          <p:cNvSpPr txBox="1"/>
          <p:nvPr/>
        </p:nvSpPr>
        <p:spPr>
          <a:xfrm>
            <a:off x="1422400" y="304800"/>
            <a:ext cx="1728788" cy="779463"/>
          </a:xfrm>
          <a:prstGeom prst="rect">
            <a:avLst/>
          </a:prstGeom>
          <a:noFill/>
          <a:ln w="9525">
            <a:noFill/>
          </a:ln>
        </p:spPr>
        <p:txBody>
          <a:bodyPr lIns="108878" tIns="54439" rIns="108878" bIns="54439" anchor="t">
            <a:spAutoFit/>
          </a:bodyPr>
          <a:p>
            <a:pPr lvl="0" defTabSz="1089025">
              <a:spcBef>
                <a:spcPct val="50000"/>
              </a:spcBef>
            </a:pPr>
            <a:endParaRPr lang="en-US" altLang="zh-CN" sz="1800" dirty="0">
              <a:latin typeface="Arial" panose="020B0604020202020204" pitchFamily="34" charset="0"/>
              <a:ea typeface="宋体" panose="02010600030101010101" pitchFamily="2" charset="-122"/>
            </a:endParaRPr>
          </a:p>
          <a:p>
            <a:pPr lvl="0" defTabSz="1089025">
              <a:spcBef>
                <a:spcPct val="50000"/>
              </a:spcBef>
            </a:pPr>
            <a:endParaRPr lang="en-US" altLang="zh-CN" sz="1800" dirty="0">
              <a:latin typeface="Arial" panose="020B0604020202020204" pitchFamily="34" charset="0"/>
              <a:ea typeface="宋体" panose="02010600030101010101" pitchFamily="2" charset="-122"/>
            </a:endParaRPr>
          </a:p>
        </p:txBody>
      </p:sp>
      <p:sp>
        <p:nvSpPr>
          <p:cNvPr id="198660" name="矩形 50182"/>
          <p:cNvSpPr>
            <a:spLocks noTextEdit="1"/>
          </p:cNvSpPr>
          <p:nvPr/>
        </p:nvSpPr>
        <p:spPr>
          <a:xfrm>
            <a:off x="2844800" y="381000"/>
            <a:ext cx="3862388" cy="609600"/>
          </a:xfrm>
          <a:prstGeom prst="rect">
            <a:avLst/>
          </a:prstGeom>
        </p:spPr>
        <p:txBody>
          <a:bodyPr wrap="none" fromWordArt="1">
            <a:prstTxWarp prst="textPlain">
              <a:avLst>
                <a:gd name="adj" fmla="val 50000"/>
              </a:avLst>
            </a:prstTxWarp>
            <a:normAutofit/>
          </a:bodyPr>
          <a:p>
            <a:pPr algn="ctr"/>
            <a:r>
              <a:rPr lang="zh-CN" altLang="en-US" sz="3600" spc="720">
                <a:solidFill>
                  <a:srgbClr val="FF00FF"/>
                </a:solidFill>
                <a:effectLst>
                  <a:outerShdw dist="45791" dir="3378595" algn="ctr" rotWithShape="0">
                    <a:srgbClr val="4D4D4D">
                      <a:alpha val="79999"/>
                    </a:srgbClr>
                  </a:outerShdw>
                </a:effectLst>
                <a:latin typeface="幼圆" panose="02010509060101010101" pitchFamily="49" charset="-122"/>
                <a:ea typeface="幼圆" panose="02010509060101010101" pitchFamily="49" charset="-122"/>
              </a:rPr>
              <a:t>漫画在线</a:t>
            </a:r>
            <a:endParaRPr lang="zh-CN" altLang="en-US" sz="3600" spc="720">
              <a:solidFill>
                <a:srgbClr val="FF00FF"/>
              </a:solidFill>
              <a:effectLst>
                <a:outerShdw dist="45791" dir="3378595" algn="ctr" rotWithShape="0">
                  <a:srgbClr val="4D4D4D">
                    <a:alpha val="79999"/>
                  </a:srgbClr>
                </a:outerShdw>
              </a:effectLst>
              <a:latin typeface="幼圆" panose="02010509060101010101" pitchFamily="49" charset="-122"/>
              <a:ea typeface="幼圆" panose="02010509060101010101" pitchFamily="49"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wedge">
                                      <p:cBhvr>
                                        <p:cTn id="7" dur="20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_默认设计模板">
  <a:themeElements>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4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5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6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7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模板1">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模板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模板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模板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模板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模板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模板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模板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模板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模板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模板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模板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模板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2_默认设计模板">
  <a:themeElements>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_默认设计模板">
  <a:themeElements>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8_默认设计模板">
  <a:themeElements>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3_默认设计模板">
  <a:themeElements>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7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7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7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7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7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7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7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7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7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7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7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9_默认设计模板">
  <a:themeElements>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0_默认设计模板">
  <a:themeElements>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1_默认设计模板">
  <a:themeElements>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2938</Words>
  <Application>WPS 演示</Application>
  <PresentationFormat>自定义</PresentationFormat>
  <Paragraphs>176</Paragraphs>
  <Slides>28</Slides>
  <Notes>2</Notes>
  <HiddenSlides>0</HiddenSlides>
  <MMClips>1</MMClips>
  <ScaleCrop>false</ScaleCrop>
  <HeadingPairs>
    <vt:vector size="8" baseType="variant">
      <vt:variant>
        <vt:lpstr>已用的字体</vt:lpstr>
      </vt:variant>
      <vt:variant>
        <vt:i4>17</vt:i4>
      </vt:variant>
      <vt:variant>
        <vt:lpstr>主题</vt:lpstr>
      </vt:variant>
      <vt:variant>
        <vt:i4>20</vt:i4>
      </vt:variant>
      <vt:variant>
        <vt:lpstr>嵌入 OLE 服务器</vt:lpstr>
      </vt:variant>
      <vt:variant>
        <vt:i4>2</vt:i4>
      </vt:variant>
      <vt:variant>
        <vt:lpstr>幻灯片标题</vt:lpstr>
      </vt:variant>
      <vt:variant>
        <vt:i4>28</vt:i4>
      </vt:variant>
    </vt:vector>
  </HeadingPairs>
  <TitlesOfParts>
    <vt:vector size="67" baseType="lpstr">
      <vt:lpstr>Arial</vt:lpstr>
      <vt:lpstr>宋体</vt:lpstr>
      <vt:lpstr>Wingdings</vt:lpstr>
      <vt:lpstr>华文隶书</vt:lpstr>
      <vt:lpstr>Times New Roman</vt:lpstr>
      <vt:lpstr>Calibri</vt:lpstr>
      <vt:lpstr>Calibri Light</vt:lpstr>
      <vt:lpstr>黑体</vt:lpstr>
      <vt:lpstr>华文行楷</vt:lpstr>
      <vt:lpstr>华文新魏</vt:lpstr>
      <vt:lpstr>华康布丁体W12(P)</vt:lpstr>
      <vt:lpstr>楷体_GB2312</vt:lpstr>
      <vt:lpstr>幼圆</vt:lpstr>
      <vt:lpstr>微软雅黑</vt:lpstr>
      <vt:lpstr>华文中宋</vt:lpstr>
      <vt:lpstr>楷体_GB2312</vt:lpstr>
      <vt:lpstr>新宋体</vt:lpstr>
      <vt:lpstr>2_默认设计模板</vt:lpstr>
      <vt:lpstr>3_默认设计模板</vt:lpstr>
      <vt:lpstr>4_默认设计模板</vt:lpstr>
      <vt:lpstr>5_默认设计模板</vt:lpstr>
      <vt:lpstr>6_默认设计模板</vt:lpstr>
      <vt:lpstr>7_默认设计模板</vt:lpstr>
      <vt:lpstr>9_默认设计模板</vt:lpstr>
      <vt:lpstr>10_默认设计模板</vt:lpstr>
      <vt:lpstr>11_默认设计模板</vt:lpstr>
      <vt:lpstr>1_空白设计模板</vt:lpstr>
      <vt:lpstr>4_空白设计模板</vt:lpstr>
      <vt:lpstr>5_空白设计模板</vt:lpstr>
      <vt:lpstr>6_空白设计模板</vt:lpstr>
      <vt:lpstr>7_空白设计模板</vt:lpstr>
      <vt:lpstr>模板1</vt:lpstr>
      <vt:lpstr>12_默认设计模板</vt:lpstr>
      <vt:lpstr>1_默认设计模板</vt:lpstr>
      <vt:lpstr>8_默认设计模板</vt:lpstr>
      <vt:lpstr>13_默认设计模板</vt:lpstr>
      <vt:lpstr>Office 主题</vt:lpstr>
      <vt:lpstr>Paint.Picture</vt:lpstr>
      <vt:lpstr>Paint.Picture</vt:lpstr>
      <vt:lpstr>PowerPoint 演示文稿</vt:lpstr>
      <vt:lpstr>PowerPoint 演示文稿</vt:lpstr>
      <vt:lpstr>PowerPoint 演示文稿</vt:lpstr>
      <vt:lpstr>PowerPoint 演示文稿</vt:lpstr>
      <vt:lpstr>谁是未成年人？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小锦的变化说明了</vt:lpstr>
      <vt:lpstr>PowerPoint 演示文稿</vt:lpstr>
      <vt:lpstr>结合材料分析国家给予未成年人特殊保护的原因？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lenovo</cp:lastModifiedBy>
  <cp:revision>353</cp:revision>
  <dcterms:created xsi:type="dcterms:W3CDTF">2016-03-22T07:11:00Z</dcterms:created>
  <dcterms:modified xsi:type="dcterms:W3CDTF">2017-05-31T01:05:42Z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2052-10.1.0.6490</vt:lpwstr>
  </property>
</Properties>
</file>