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sldIdLst>
    <p:sldId id="257" r:id="rId4"/>
    <p:sldId id="258" r:id="rId5"/>
    <p:sldId id="283" r:id="rId6"/>
    <p:sldId id="284" r:id="rId7"/>
    <p:sldId id="259" r:id="rId8"/>
    <p:sldId id="260" r:id="rId9"/>
    <p:sldId id="261" r:id="rId10"/>
    <p:sldId id="262" r:id="rId11"/>
    <p:sldId id="263" r:id="rId12"/>
    <p:sldId id="264" r:id="rId13"/>
    <p:sldId id="269" r:id="rId14"/>
    <p:sldId id="265" r:id="rId15"/>
    <p:sldId id="266" r:id="rId16"/>
    <p:sldId id="308" r:id="rId17"/>
    <p:sldId id="309" r:id="rId18"/>
    <p:sldId id="307" r:id="rId19"/>
    <p:sldId id="271" r:id="rId21"/>
    <p:sldId id="324" r:id="rId22"/>
    <p:sldId id="270" r:id="rId23"/>
    <p:sldId id="325" r:id="rId24"/>
    <p:sldId id="267" r:id="rId25"/>
    <p:sldId id="268" r:id="rId26"/>
    <p:sldId id="326" r:id="rId27"/>
    <p:sldId id="273" r:id="rId28"/>
    <p:sldId id="275" r:id="rId29"/>
    <p:sldId id="276" r:id="rId30"/>
    <p:sldId id="277" r:id="rId31"/>
    <p:sldId id="274" r:id="rId32"/>
    <p:sldId id="278" r:id="rId33"/>
    <p:sldId id="279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102785" y="3860800"/>
            <a:ext cx="5666316" cy="1155700"/>
          </a:xfrm>
        </p:spPr>
        <p:txBody>
          <a:bodyPr wrap="square">
            <a:normAutofit/>
          </a:bodyPr>
          <a:lstStyle>
            <a:lvl1pPr marL="0" indent="0" algn="r">
              <a:buSzTx/>
              <a:buFont typeface="Arial" panose="020B0604020202020204" pitchFamily="34" charset="0"/>
              <a:buNone/>
              <a:defRPr>
                <a:sym typeface="Arial" panose="020B0604020202020204" pitchFamily="34" charset="0"/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单击此处编辑母版副标题样式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2" name="Rectangle 2" descr="#wm#_10_01_*Z"/>
          <p:cNvSpPr>
            <a:spLocks noChangeArrowheads="1"/>
          </p:cNvSpPr>
          <p:nvPr/>
        </p:nvSpPr>
        <p:spPr bwMode="auto">
          <a:xfrm>
            <a:off x="2118" y="2636838"/>
            <a:ext cx="6766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>
              <a:ea typeface="黑体" panose="02010609060101010101" pitchFamily="49" charset="-122"/>
            </a:endParaRPr>
          </a:p>
        </p:txBody>
      </p:sp>
      <p:sp>
        <p:nvSpPr>
          <p:cNvPr id="2053" name="Rectangle 4" descr="#wm#_10_01_*Z"/>
          <p:cNvSpPr>
            <a:spLocks noChangeArrowheads="1"/>
          </p:cNvSpPr>
          <p:nvPr/>
        </p:nvSpPr>
        <p:spPr bwMode="auto">
          <a:xfrm>
            <a:off x="10128251" y="2636838"/>
            <a:ext cx="2067983" cy="1223962"/>
          </a:xfrm>
          <a:prstGeom prst="rect">
            <a:avLst/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1800"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054" name="Text Box 5" descr="#wm#_10_01_*Z"/>
          <p:cNvSpPr txBox="1">
            <a:spLocks noChangeArrowheads="1"/>
          </p:cNvSpPr>
          <p:nvPr/>
        </p:nvSpPr>
        <p:spPr bwMode="auto">
          <a:xfrm>
            <a:off x="6769100" y="2597151"/>
            <a:ext cx="336126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AU" altLang="en-US" sz="8000" b="1" i="1" dirty="0" smtClean="0">
                <a:solidFill>
                  <a:srgbClr val="8FC226"/>
                </a:solidFill>
                <a:ea typeface="黑体" panose="02010609060101010101" pitchFamily="49" charset="-122"/>
              </a:rPr>
              <a:t>201</a:t>
            </a:r>
            <a:r>
              <a:rPr lang="en-US" altLang="en-US" sz="8000" b="1" i="1" dirty="0" smtClean="0">
                <a:solidFill>
                  <a:srgbClr val="8FC226"/>
                </a:solidFill>
                <a:ea typeface="黑体" panose="02010609060101010101" pitchFamily="49" charset="-122"/>
              </a:rPr>
              <a:t>6</a:t>
            </a:r>
            <a:endParaRPr lang="zh-CN" altLang="en-US" sz="8000" b="1" i="1" dirty="0">
              <a:solidFill>
                <a:srgbClr val="8FC226"/>
              </a:solidFill>
              <a:ea typeface="黑体" panose="02010609060101010101" pitchFamily="49" charset="-122"/>
            </a:endParaRP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ctrTitle"/>
          </p:nvPr>
        </p:nvSpPr>
        <p:spPr>
          <a:xfrm>
            <a:off x="0" y="2638426"/>
            <a:ext cx="6766984" cy="1222375"/>
          </a:xfrm>
        </p:spPr>
        <p:txBody>
          <a:bodyPr/>
          <a:lstStyle>
            <a:lvl1pPr algn="r"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48443" y="353951"/>
            <a:ext cx="7652657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>
            <a:normAutofit/>
          </a:bodyPr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75657" y="353951"/>
            <a:ext cx="7854043" cy="931408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2188028"/>
            <a:ext cx="5156200" cy="3938135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9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9" name="标题 1"/>
          <p:cNvSpPr>
            <a:spLocks noGrp="1"/>
          </p:cNvSpPr>
          <p:nvPr>
            <p:ph type="title"/>
          </p:nvPr>
        </p:nvSpPr>
        <p:spPr>
          <a:xfrm>
            <a:off x="1202267" y="422276"/>
            <a:ext cx="8047567" cy="790575"/>
          </a:xfrm>
        </p:spPr>
        <p:txBody>
          <a:bodyPr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11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870400" y="3157200"/>
            <a:ext cx="6451200" cy="590400"/>
          </a:xfrm>
        </p:spPr>
        <p:txBody>
          <a:bodyPr>
            <a:normAutofit/>
          </a:bodyPr>
          <a:lstStyle>
            <a:lvl1pPr algn="ctr">
              <a:defRPr sz="3200">
                <a:solidFill>
                  <a:srgbClr val="505050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8" name="等腰三角形 59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 rot="60000" flipH="1">
            <a:off x="5783570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B6E68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" name="等腰三角形 5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60000" flipH="1">
            <a:off x="5072261" y="2175560"/>
            <a:ext cx="1486625" cy="955082"/>
          </a:xfrm>
          <a:prstGeom prst="triangle">
            <a:avLst>
              <a:gd name="adj" fmla="val 50000"/>
            </a:avLst>
          </a:prstGeom>
          <a:solidFill>
            <a:srgbClr val="8FC22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  <a:lvl2pPr marL="742950" indent="-28575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2pPr>
            <a:lvl3pPr marL="11430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3pPr>
            <a:lvl4pPr marL="16002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4pPr>
            <a:lvl5pPr marL="2057400" indent="-228600" algn="ctr" eaLnBrk="0" hangingPunct="0">
              <a:spcBef>
                <a:spcPct val="20000"/>
              </a:spcBef>
              <a:buSzPct val="12500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Font typeface="Arial" panose="020B0604020202020204" pitchFamily="34" charset="0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zh-CN" altLang="zh-CN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04800" y="421200"/>
            <a:ext cx="8049600" cy="792000"/>
          </a:xfrm>
        </p:spPr>
        <p:txBody>
          <a:bodyPr anchor="ctr" anchorCtr="0"/>
          <a:lstStyle>
            <a:lvl1pPr>
              <a:defRPr sz="3200">
                <a:solidFill>
                  <a:srgbClr val="6F8A1B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941461" y="1602000"/>
            <a:ext cx="4022400" cy="4525200"/>
          </a:xfrm>
        </p:spPr>
        <p:txBody>
          <a:bodyPr/>
          <a:lstStyle>
            <a:lvl1pPr marL="0" indent="0">
              <a:buNone/>
              <a:defRPr sz="3200">
                <a:solidFill>
                  <a:srgbClr val="808080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200" y="1587600"/>
            <a:ext cx="5751786" cy="4525200"/>
          </a:xfrm>
        </p:spPr>
        <p:txBody>
          <a:bodyPr>
            <a:normAutofit/>
          </a:bodyPr>
          <a:lstStyle>
            <a:lvl1pPr marL="285750" indent="-285750">
              <a:buFont typeface="Arial" panose="020B0604020202020204" pitchFamily="34" charset="0"/>
              <a:buChar char="•"/>
              <a:defRPr sz="1800">
                <a:solidFill>
                  <a:srgbClr val="808080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8" name="等腰三角形 59" descr="#wm#_10_15_*Z"/>
          <p:cNvSpPr>
            <a:spLocks noChangeArrowheads="1"/>
          </p:cNvSpPr>
          <p:nvPr/>
        </p:nvSpPr>
        <p:spPr bwMode="auto">
          <a:xfrm rot="5400000" flipH="1">
            <a:off x="494233" y="615397"/>
            <a:ext cx="639251" cy="408517"/>
          </a:xfrm>
          <a:prstGeom prst="triangle">
            <a:avLst>
              <a:gd name="adj" fmla="val 50000"/>
            </a:avLst>
          </a:prstGeom>
          <a:solidFill>
            <a:srgbClr val="67841A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>
            <a:lvl1pPr marL="236855" indent="-236855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SzPct val="125000"/>
              <a:buChar char="•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spcBef>
                <a:spcPct val="20000"/>
              </a:spcBef>
              <a:buSzPct val="125000"/>
              <a:buChar char="–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spcBef>
                <a:spcPct val="20000"/>
              </a:spcBef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125000"/>
              <a:buChar char="»"/>
              <a:defRPr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>
              <a:buFontTx/>
              <a:buChar char="•"/>
            </a:pPr>
            <a:endParaRPr lang="zh-CN" altLang="zh-CN" sz="1800">
              <a:latin typeface="Arial" panose="020B0604020202020204" pitchFamily="34" charset="0"/>
              <a:ea typeface="黑体" panose="020106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" name="日期占位符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710312" y="422275"/>
            <a:ext cx="1354667" cy="5703888"/>
          </a:xfrm>
        </p:spPr>
        <p:txBody>
          <a:bodyPr vert="eaVert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422275"/>
            <a:ext cx="6668910" cy="5703888"/>
          </a:xfrm>
        </p:spPr>
        <p:txBody>
          <a:bodyPr vert="eaVert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838200" y="816429"/>
            <a:ext cx="10515600" cy="517162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961119"/>
            <a:ext cx="7854043" cy="93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normAutofit/>
          </a:bodyPr>
          <a:lstStyle/>
          <a:p>
            <a:pPr lvl="0"/>
            <a:r>
              <a:rPr lang="zh-CN" smtClean="0">
                <a:sym typeface="Arial" panose="020B0604020202020204" pitchFamily="34" charset="0"/>
              </a:rPr>
              <a:t>单击此处编辑母版标题样式</a:t>
            </a:r>
            <a:endParaRPr lang="zh-CN" smtClean="0">
              <a:sym typeface="Arial" panose="020B0604020202020204" pitchFamily="34" charset="0"/>
            </a:endParaRP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122714"/>
            <a:ext cx="10515600" cy="400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dirty="0" smtClean="0"/>
              <a:t>单击此处编辑母版文本样式</a:t>
            </a:r>
            <a:endParaRPr lang="zh-CN" dirty="0" smtClean="0"/>
          </a:p>
          <a:p>
            <a:pPr lvl="1"/>
            <a:r>
              <a:rPr lang="zh-CN" dirty="0" smtClean="0"/>
              <a:t>第二级</a:t>
            </a:r>
            <a:endParaRPr lang="zh-CN" dirty="0" smtClean="0"/>
          </a:p>
          <a:p>
            <a:pPr lvl="2"/>
            <a:r>
              <a:rPr lang="zh-CN" dirty="0" smtClean="0"/>
              <a:t>第三级</a:t>
            </a:r>
            <a:endParaRPr lang="zh-CN" dirty="0" smtClean="0"/>
          </a:p>
          <a:p>
            <a:pPr lvl="3"/>
            <a:r>
              <a:rPr lang="zh-CN" dirty="0" smtClean="0"/>
              <a:t>第四级</a:t>
            </a:r>
            <a:endParaRPr lang="zh-CN" dirty="0" smtClean="0"/>
          </a:p>
          <a:p>
            <a:pPr lvl="4"/>
            <a:r>
              <a:rPr lang="zh-CN" dirty="0" smtClean="0"/>
              <a:t>第五级</a:t>
            </a:r>
            <a:endParaRPr lang="zh-CN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F4E06-FD59-4CBA-A3CB-E79F547CC498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1A05B6-A2FF-4F93-97B1-DDCE5BF1077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600" kern="1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200">
          <a:solidFill>
            <a:srgbClr val="6F8A1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236855" indent="-236855" algn="l" rtl="0" fontAlgn="base">
        <a:spcBef>
          <a:spcPts val="0"/>
        </a:spcBef>
        <a:spcAft>
          <a:spcPct val="0"/>
        </a:spcAft>
        <a:buSzPct val="125000"/>
        <a:buChar char="•"/>
        <a:defRPr sz="24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2pPr>
      <a:lvl3pPr marL="12001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ts val="0"/>
        </a:spcBef>
        <a:spcAft>
          <a:spcPct val="0"/>
        </a:spcAft>
        <a:buSzPct val="125000"/>
        <a:buFont typeface="Arial" panose="020B0604020202020204" pitchFamily="34" charset="0"/>
        <a:buChar char="•"/>
        <a:defRPr kern="1200">
          <a:solidFill>
            <a:schemeClr val="bg2"/>
          </a:solidFill>
          <a:latin typeface="Arial" panose="020B0604020202020204" pitchFamily="34" charset="0"/>
          <a:ea typeface="黑体" panose="02010609060101010101" pitchFamily="49" charset="-122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0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3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7.png"/><Relationship Id="rId2" Type="http://schemas.microsoft.com/office/2007/relationships/media" Target="file:///C:\Users\Administrator\Desktop\&#33322;&#22825;&#19977;&#27493;&#36208;.mp4" TargetMode="External"/><Relationship Id="rId1" Type="http://schemas.openxmlformats.org/officeDocument/2006/relationships/video" Target="file:///C:\Users\Administrator\Desktop\&#33322;&#22825;&#19977;&#27493;&#36208;.mp4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9.png"/><Relationship Id="rId2" Type="http://schemas.microsoft.com/office/2007/relationships/media" Target="file:///C:\Users\Administrator\Desktop\&#23270;&#23077;&#24037;&#31243;.mp4" TargetMode="External"/><Relationship Id="rId1" Type="http://schemas.openxmlformats.org/officeDocument/2006/relationships/video" Target="file:///C:\Users\Administrator\Desktop\&#23270;&#23077;&#24037;&#31243;.mp4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png"/><Relationship Id="rId2" Type="http://schemas.microsoft.com/office/2007/relationships/media" Target="file:///C:\Users\Administrator\Desktop\&#21315;&#24180;&#26790;&#22278;.mp4" TargetMode="External"/><Relationship Id="rId1" Type="http://schemas.openxmlformats.org/officeDocument/2006/relationships/video" Target="file:///C:\Users\Administrator\Desktop\&#21315;&#24180;&#26790;&#22278;.mp4" TargetMode="Externa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.png"/><Relationship Id="rId2" Type="http://schemas.microsoft.com/office/2007/relationships/media" Target="file:///C:\Users\Administrator\Desktop\&#31070;&#24030;&#20116;&#21495;.mp4" TargetMode="External"/><Relationship Id="rId1" Type="http://schemas.openxmlformats.org/officeDocument/2006/relationships/video" Target="file:///C:\Users\Administrator\Desktop\&#31070;&#24030;&#20116;&#21495;.mp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8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2168888" y="2924431"/>
            <a:ext cx="7652657" cy="931408"/>
          </a:xfrm>
        </p:spPr>
        <p:txBody>
          <a:bodyPr>
            <a:normAutofit fontScale="90000"/>
          </a:bodyPr>
          <a:p>
            <a:pPr algn="ctr"/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神舟</a:t>
            </a:r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到</a:t>
            </a:r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“</a:t>
            </a:r>
            <a:r>
              <a:rPr lang="zh-CN" altLang="en-US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嫦娥</a:t>
            </a:r>
            <a:r>
              <a:rPr lang="en-US" altLang="zh-CN" sz="600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”</a:t>
            </a:r>
            <a:endParaRPr lang="en-US" altLang="zh-CN" sz="600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57150"/>
            <a:ext cx="12211050" cy="67405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1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30480"/>
            <a:ext cx="12163425" cy="67830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5875" y="-20320"/>
            <a:ext cx="12197715" cy="69208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2860" y="5715"/>
            <a:ext cx="12132310" cy="6895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675" y="-18415"/>
            <a:ext cx="9473565" cy="68726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770" y="1480820"/>
            <a:ext cx="262890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神舟十号发射时间：2013年6月11日17时38分</a:t>
            </a:r>
            <a:endParaRPr lang="zh-CN" altLang="en-US" sz="400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0" y="8890"/>
            <a:ext cx="8345805" cy="68414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4770" y="1480820"/>
            <a:ext cx="3763645" cy="2529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神舟十一号发射时间：2016年10月17日7时30分</a:t>
            </a:r>
            <a:endParaRPr lang="zh-CN" altLang="en-US" sz="400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3495" y="-88265"/>
            <a:ext cx="12228830" cy="697865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你想知道吗？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 sz="4000"/>
              <a:t>中国载人航天三步走</a:t>
            </a:r>
            <a:endParaRPr lang="zh-CN" altLang="en-US" sz="4000"/>
          </a:p>
          <a:p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航天三步走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5715" y="20955"/>
            <a:ext cx="12270105" cy="683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4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2700" y="30480"/>
            <a:ext cx="12152630" cy="672782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33655"/>
            <a:ext cx="12270105" cy="679069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嫦娥工程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33655" y="13335"/>
            <a:ext cx="12249150" cy="6875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1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9525" y="-8255"/>
            <a:ext cx="12223750" cy="691007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1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23495" y="5715"/>
            <a:ext cx="12200890" cy="681799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925" y="1145540"/>
            <a:ext cx="12188190" cy="571754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63830" y="1905"/>
            <a:ext cx="11534775" cy="10668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rgbClr val="FF0000"/>
                </a:solidFill>
              </a:rPr>
              <a:t>2013</a:t>
            </a:r>
            <a:r>
              <a:rPr lang="zh-CN" altLang="en-US" sz="3200">
                <a:solidFill>
                  <a:srgbClr val="FF0000"/>
                </a:solidFill>
              </a:rPr>
              <a:t>年</a:t>
            </a:r>
            <a:r>
              <a:rPr lang="en-US" altLang="zh-CN" sz="3200">
                <a:solidFill>
                  <a:srgbClr val="FF0000"/>
                </a:solidFill>
              </a:rPr>
              <a:t>12</a:t>
            </a:r>
            <a:r>
              <a:rPr lang="zh-CN" altLang="en-US" sz="3200">
                <a:solidFill>
                  <a:srgbClr val="FF0000"/>
                </a:solidFill>
              </a:rPr>
              <a:t>月</a:t>
            </a:r>
            <a:r>
              <a:rPr lang="en-US" altLang="zh-CN" sz="3200">
                <a:solidFill>
                  <a:srgbClr val="FF0000"/>
                </a:solidFill>
              </a:rPr>
              <a:t>2</a:t>
            </a:r>
            <a:r>
              <a:rPr lang="zh-CN" altLang="en-US" sz="3200">
                <a:solidFill>
                  <a:srgbClr val="FF0000"/>
                </a:solidFill>
              </a:rPr>
              <a:t>日，嫦娥三号发射成功，它搭载的首辆月球车</a:t>
            </a:r>
            <a:r>
              <a:rPr lang="en-US" altLang="zh-CN" sz="3200">
                <a:solidFill>
                  <a:srgbClr val="FF0000"/>
                </a:solidFill>
              </a:rPr>
              <a:t>“</a:t>
            </a:r>
            <a:r>
              <a:rPr lang="zh-CN" altLang="en-US" sz="3200">
                <a:solidFill>
                  <a:srgbClr val="FF0000"/>
                </a:solidFill>
              </a:rPr>
              <a:t>玉兔号</a:t>
            </a:r>
            <a:r>
              <a:rPr lang="en-US" altLang="zh-CN" sz="3200">
                <a:solidFill>
                  <a:srgbClr val="FF0000"/>
                </a:solidFill>
              </a:rPr>
              <a:t>”</a:t>
            </a:r>
            <a:r>
              <a:rPr lang="zh-CN" altLang="en-US" sz="3200">
                <a:solidFill>
                  <a:srgbClr val="FF0000"/>
                </a:solidFill>
              </a:rPr>
              <a:t>在月球成功着陆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0165" y="-59055"/>
            <a:ext cx="12051665" cy="70510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8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7620" y="19050"/>
            <a:ext cx="12201525" cy="69342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9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72390" y="-27305"/>
            <a:ext cx="12247245" cy="695388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5400" y="45085"/>
            <a:ext cx="12128500" cy="68821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1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4765" y="-6985"/>
            <a:ext cx="12131675" cy="64731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1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3495" y="-149860"/>
            <a:ext cx="12156440" cy="726567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千年梦圆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7780" y="-11430"/>
            <a:ext cx="12216130" cy="68700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2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41275" y="15240"/>
            <a:ext cx="12195810" cy="68732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神州五号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8590" y="31750"/>
            <a:ext cx="12348210" cy="681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图片 5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10" y="-227965"/>
            <a:ext cx="12183745" cy="73145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8100" y="129540"/>
            <a:ext cx="11891645" cy="619061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8575" y="-8890"/>
            <a:ext cx="12155805" cy="700151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5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5245" y="31115"/>
            <a:ext cx="12080240" cy="6908800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6" name="内容占位符 5" descr="6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7150" y="58420"/>
            <a:ext cx="12076430" cy="6768465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NDEX" val="2"/>
  <p:tag name="KSO_WM_UNIT_CLEAR" val="1"/>
  <p:tag name="KSO_WM_UNIT_LAYERLEVEL" val="1"/>
  <p:tag name="KSO_WM_BEAUTIFY_FLAG" val="#wm#"/>
  <p:tag name="KSO_WM_UNIT_TYPE" val="i"/>
  <p:tag name="KSO_WM_UNIT_ID" val="284*i*1"/>
  <p:tag name="KSO_WM_TEMPLATE_CATEGORY" val="custom"/>
  <p:tag name="KSO_WM_TEMPLATE_INDEX" val="10"/>
</p:tagLst>
</file>

<file path=ppt/tags/tag10.xml><?xml version="1.0" encoding="utf-8"?>
<p:tagLst xmlns:p="http://schemas.openxmlformats.org/presentationml/2006/main">
  <p:tag name="KSO_WM_TEMPLATE_CATEGORY" val="custom"/>
  <p:tag name="KSO_WM_TEMPLATE_INDEX" val="160010"/>
</p:tagLst>
</file>

<file path=ppt/tags/tag11.xml><?xml version="1.0" encoding="utf-8"?>
<p:tagLst xmlns:p="http://schemas.openxmlformats.org/presentationml/2006/main">
  <p:tag name="KSO_WM_TEMPLATE_CATEGORY" val="custom"/>
  <p:tag name="KSO_WM_TEMPLATE_INDEX" val="160010"/>
</p:tagLst>
</file>

<file path=ppt/tags/tag12.xml><?xml version="1.0" encoding="utf-8"?>
<p:tagLst xmlns:p="http://schemas.openxmlformats.org/presentationml/2006/main">
  <p:tag name="KSO_WM_TEMPLATE_CATEGORY" val="custom"/>
  <p:tag name="KSO_WM_TEMPLATE_INDEX" val="160010"/>
</p:tagLst>
</file>

<file path=ppt/tags/tag13.xml><?xml version="1.0" encoding="utf-8"?>
<p:tagLst xmlns:p="http://schemas.openxmlformats.org/presentationml/2006/main">
  <p:tag name="KSO_WM_TEMPLATE_CATEGORY" val="custom"/>
  <p:tag name="KSO_WM_TEMPLATE_INDEX" val="160010"/>
</p:tagLst>
</file>

<file path=ppt/tags/tag14.xml><?xml version="1.0" encoding="utf-8"?>
<p:tagLst xmlns:p="http://schemas.openxmlformats.org/presentationml/2006/main">
  <p:tag name="KSO_WM_TEMPLATE_CATEGORY" val="custom"/>
  <p:tag name="KSO_WM_TEMPLATE_INDEX" val="160010"/>
</p:tagLst>
</file>

<file path=ppt/tags/tag15.xml><?xml version="1.0" encoding="utf-8"?>
<p:tagLst xmlns:p="http://schemas.openxmlformats.org/presentationml/2006/main">
  <p:tag name="KSO_WM_TEMPLATE_CATEGORY" val="custom"/>
  <p:tag name="KSO_WM_TEMPLATE_INDEX" val="160010"/>
</p:tagLst>
</file>

<file path=ppt/tags/tag16.xml><?xml version="1.0" encoding="utf-8"?>
<p:tagLst xmlns:p="http://schemas.openxmlformats.org/presentationml/2006/main">
  <p:tag name="KSO_WM_TEMPLATE_CATEGORY" val="custom"/>
  <p:tag name="KSO_WM_TEMPLATE_INDEX" val="160010"/>
</p:tagLst>
</file>

<file path=ppt/tags/tag17.xml><?xml version="1.0" encoding="utf-8"?>
<p:tagLst xmlns:p="http://schemas.openxmlformats.org/presentationml/2006/main">
  <p:tag name="KSO_WM_TEMPLATE_CATEGORY" val="custom"/>
  <p:tag name="KSO_WM_TEMPLATE_INDEX" val="160010"/>
</p:tagLst>
</file>

<file path=ppt/tags/tag2.xml><?xml version="1.0" encoding="utf-8"?>
<p:tagLst xmlns:p="http://schemas.openxmlformats.org/presentationml/2006/main">
  <p:tag name="KSO_WM_UNIT_INDEX" val="1"/>
  <p:tag name="KSO_WM_UNIT_CLEAR" val="1"/>
  <p:tag name="KSO_WM_UNIT_LAYERLEVEL" val="1"/>
  <p:tag name="KSO_WM_BEAUTIFY_FLAG" val="#wm#"/>
  <p:tag name="KSO_WM_UNIT_TYPE" val="i"/>
  <p:tag name="KSO_WM_UNIT_ID" val="284*i*2"/>
  <p:tag name="KSO_WM_TEMPLATE_CATEGORY" val="custom"/>
  <p:tag name="KSO_WM_TEMPLATE_INDEX" val="10"/>
</p:tagLst>
</file>

<file path=ppt/tags/tag3.xml><?xml version="1.0" encoding="utf-8"?>
<p:tagLst xmlns:p="http://schemas.openxmlformats.org/presentationml/2006/main">
  <p:tag name="KSO_WM_TEMPLATE_CATEGORY" val="custom"/>
  <p:tag name="KSO_WM_TEMPLATE_INDEX" val="160010"/>
</p:tagLst>
</file>

<file path=ppt/tags/tag4.xml><?xml version="1.0" encoding="utf-8"?>
<p:tagLst xmlns:p="http://schemas.openxmlformats.org/presentationml/2006/main">
  <p:tag name="KSO_WM_TEMPLATE_CATEGORY" val="custom"/>
  <p:tag name="KSO_WM_TEMPLATE_INDEX" val="160010"/>
</p:tagLst>
</file>

<file path=ppt/tags/tag5.xml><?xml version="1.0" encoding="utf-8"?>
<p:tagLst xmlns:p="http://schemas.openxmlformats.org/presentationml/2006/main">
  <p:tag name="KSO_WM_TEMPLATE_CATEGORY" val="custom"/>
  <p:tag name="KSO_WM_TEMPLATE_INDEX" val="160010"/>
</p:tagLst>
</file>

<file path=ppt/tags/tag6.xml><?xml version="1.0" encoding="utf-8"?>
<p:tagLst xmlns:p="http://schemas.openxmlformats.org/presentationml/2006/main">
  <p:tag name="KSO_WM_TEMPLATE_CATEGORY" val="custom"/>
  <p:tag name="KSO_WM_TEMPLATE_INDEX" val="160010"/>
</p:tagLst>
</file>

<file path=ppt/tags/tag7.xml><?xml version="1.0" encoding="utf-8"?>
<p:tagLst xmlns:p="http://schemas.openxmlformats.org/presentationml/2006/main">
  <p:tag name="KSO_WM_TEMPLATE_CATEGORY" val="custom"/>
  <p:tag name="KSO_WM_TEMPLATE_INDEX" val="160010"/>
</p:tagLst>
</file>

<file path=ppt/tags/tag8.xml><?xml version="1.0" encoding="utf-8"?>
<p:tagLst xmlns:p="http://schemas.openxmlformats.org/presentationml/2006/main">
  <p:tag name="KSO_WM_TEMPLATE_CATEGORY" val="custom"/>
  <p:tag name="KSO_WM_TEMPLATE_INDEX" val="160010"/>
</p:tagLst>
</file>

<file path=ppt/tags/tag9.xml><?xml version="1.0" encoding="utf-8"?>
<p:tagLst xmlns:p="http://schemas.openxmlformats.org/presentationml/2006/main">
  <p:tag name="KSO_WM_TEMPLATE_CATEGORY" val="custom"/>
  <p:tag name="KSO_WM_TEMPLATE_INDEX" val="16001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PPT10">
      <a:dk1>
        <a:srgbClr val="67841A"/>
      </a:dk1>
      <a:lt1>
        <a:srgbClr val="FFFFFF"/>
      </a:lt1>
      <a:dk2>
        <a:srgbClr val="8FC226"/>
      </a:dk2>
      <a:lt2>
        <a:srgbClr val="808080"/>
      </a:lt2>
      <a:accent1>
        <a:srgbClr val="CFDEF3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WPS 演示</Application>
  <PresentationFormat>宽屏</PresentationFormat>
  <Paragraphs>14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38" baseType="lpstr">
      <vt:lpstr>Arial</vt:lpstr>
      <vt:lpstr>宋体</vt:lpstr>
      <vt:lpstr>Wingdings</vt:lpstr>
      <vt:lpstr>黑体</vt:lpstr>
      <vt:lpstr>微软雅黑</vt:lpstr>
      <vt:lpstr>Calibri</vt:lpstr>
      <vt:lpstr>Office 主题</vt:lpstr>
      <vt:lpstr>默认设计模板</vt:lpstr>
      <vt:lpstr>从“神舟”到“嫦娥”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你想知道吗？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10</cp:revision>
  <dcterms:created xsi:type="dcterms:W3CDTF">2016-04-10T05:35:00Z</dcterms:created>
  <dcterms:modified xsi:type="dcterms:W3CDTF">2017-03-22T04:50:46Z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