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78" r:id="rId3"/>
    <p:sldId id="256"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75909" y="1683476"/>
            <a:ext cx="7272251" cy="1188909"/>
          </a:xfrm>
        </p:spPr>
        <p:txBody>
          <a:bodyPr anchor="b">
            <a:normAutofit/>
          </a:bodyPr>
          <a:lstStyle>
            <a:lvl1pPr algn="r">
              <a:defRPr sz="44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5562600" y="2934731"/>
            <a:ext cx="6414326" cy="824489"/>
          </a:xfrm>
        </p:spPr>
        <p:txBody>
          <a:bodyPr>
            <a:normAutofit/>
          </a:bodyPr>
          <a:lstStyle>
            <a:lvl1pPr marL="0" indent="0" algn="r">
              <a:buNone/>
              <a:defRPr sz="2800">
                <a:solidFill>
                  <a:srgbClr val="93939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E302819C-2719-47CD-BB00-69E3787EF20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7A05EA1-3363-4142-8AB6-CAF5B751B27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838200" y="6356352"/>
            <a:ext cx="2743200" cy="365125"/>
          </a:xfrm>
        </p:spPr>
        <p:txBody>
          <a:bodyPr/>
          <a:lstStyle/>
          <a:p>
            <a:fld id="{13D0CE79-49FB-443D-BEF8-6B709DE8FD0C}" type="datetimeFigureOut">
              <a:rPr lang="zh-CN" altLang="en-US" smtClean="0"/>
            </a:fld>
            <a:endParaRPr lang="zh-CN" altLang="en-US"/>
          </a:p>
        </p:txBody>
      </p:sp>
      <p:sp>
        <p:nvSpPr>
          <p:cNvPr id="7" name="页脚占位符 3"/>
          <p:cNvSpPr>
            <a:spLocks noGrp="1"/>
          </p:cNvSpPr>
          <p:nvPr>
            <p:ph type="ftr" sz="quarter" idx="11"/>
          </p:nvPr>
        </p:nvSpPr>
        <p:spPr>
          <a:xfrm>
            <a:off x="4038600" y="6356352"/>
            <a:ext cx="4114800" cy="365125"/>
          </a:xfrm>
        </p:spPr>
        <p:txBody>
          <a:bodyPr/>
          <a:lstStyle/>
          <a:p>
            <a:endParaRPr lang="zh-CN" altLang="en-US"/>
          </a:p>
        </p:txBody>
      </p:sp>
      <p:sp>
        <p:nvSpPr>
          <p:cNvPr id="8" name="灯片编号占位符 4"/>
          <p:cNvSpPr>
            <a:spLocks noGrp="1"/>
          </p:cNvSpPr>
          <p:nvPr>
            <p:ph type="sldNum" sz="quarter" idx="12"/>
          </p:nvPr>
        </p:nvSpPr>
        <p:spPr>
          <a:xfrm>
            <a:off x="8610600" y="6356352"/>
            <a:ext cx="2743200" cy="365125"/>
          </a:xfrm>
        </p:spPr>
        <p:txBody>
          <a:bodyPr/>
          <a:lstStyle/>
          <a:p>
            <a:fld id="{EF906490-237C-474C-BA2E-D98840BC1F8F}" type="slidenum">
              <a:rPr lang="zh-CN" altLang="en-US" smtClean="0"/>
            </a:fld>
            <a:endParaRPr lang="zh-CN" altLang="en-US"/>
          </a:p>
        </p:txBody>
      </p:sp>
      <p:sp>
        <p:nvSpPr>
          <p:cNvPr id="9" name="内容占位符 7"/>
          <p:cNvSpPr>
            <a:spLocks noGrp="1"/>
          </p:cNvSpPr>
          <p:nvPr>
            <p:ph sz="quarter" idx="13"/>
          </p:nvPr>
        </p:nvSpPr>
        <p:spPr>
          <a:xfrm>
            <a:off x="838201" y="571503"/>
            <a:ext cx="10515601" cy="5649913"/>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a:lvl1pPr>
          </a:lstStyle>
          <a:p>
            <a:r>
              <a:rPr lang="zh-CN" altLang="en-US" dirty="0" smtClean="0"/>
              <a:t>单击此处编辑母版标题样式</a:t>
            </a:r>
            <a:endParaRPr lang="en-US" dirty="0"/>
          </a:p>
        </p:txBody>
      </p:sp>
      <p:sp>
        <p:nvSpPr>
          <p:cNvPr id="3" name="Content Placeholder 2"/>
          <p:cNvSpPr>
            <a:spLocks noGrp="1"/>
          </p:cNvSpPr>
          <p:nvPr>
            <p:ph idx="1"/>
          </p:nvPr>
        </p:nvSpPr>
        <p:spPr/>
        <p:txBody>
          <a:bodyPr/>
          <a:lstStyle>
            <a:lvl1pPr marL="0" indent="0">
              <a:buFont typeface="Wingdings 2" pitchFamily="18" charset="2"/>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E302819C-2719-47CD-BB00-69E3787EF20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7A05EA1-3363-4142-8AB6-CAF5B751B27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024646" y="2133491"/>
            <a:ext cx="8142709" cy="1524109"/>
          </a:xfrm>
        </p:spPr>
        <p:txBody>
          <a:bodyPr anchor="ctr" anchorCtr="0">
            <a:normAutofit/>
          </a:bodyPr>
          <a:lstStyle>
            <a:lvl1pPr algn="ctr">
              <a:defRPr sz="4400" b="0">
                <a:solidFill>
                  <a:schemeClr val="tx1"/>
                </a:solidFill>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4646" y="3822385"/>
            <a:ext cx="8142709" cy="720758"/>
          </a:xfrm>
        </p:spPr>
        <p:txBody>
          <a:bodyPr anchor="ctr" anchorCtr="0">
            <a:normAutofit/>
          </a:bodyPr>
          <a:lstStyle>
            <a:lvl1pPr marL="0" indent="0" algn="ctr">
              <a:buNone/>
              <a:defRPr sz="2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Date Placeholder 3"/>
          <p:cNvSpPr>
            <a:spLocks noGrp="1"/>
          </p:cNvSpPr>
          <p:nvPr>
            <p:ph type="dt" sz="half" idx="10"/>
          </p:nvPr>
        </p:nvSpPr>
        <p:spPr/>
        <p:txBody>
          <a:bodyPr/>
          <a:lstStyle/>
          <a:p>
            <a:fld id="{E302819C-2719-47CD-BB00-69E3787EF20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7A05EA1-3363-4142-8AB6-CAF5B751B27A}" type="slidenum">
              <a:rPr lang="zh-CN" altLang="en-US" smtClean="0"/>
            </a:fld>
            <a:endParaRPr lang="zh-CN" altLang="en-US"/>
          </a:p>
        </p:txBody>
      </p:sp>
      <p:grpSp>
        <p:nvGrpSpPr>
          <p:cNvPr id="9" name="组合 8"/>
          <p:cNvGrpSpPr/>
          <p:nvPr/>
        </p:nvGrpSpPr>
        <p:grpSpPr>
          <a:xfrm>
            <a:off x="2024646" y="2133490"/>
            <a:ext cx="8142709" cy="1524110"/>
            <a:chOff x="2476800" y="2133490"/>
            <a:chExt cx="7243200" cy="1348750"/>
          </a:xfrm>
        </p:grpSpPr>
        <p:cxnSp>
          <p:nvCxnSpPr>
            <p:cNvPr id="7" name="直接连接符 6"/>
            <p:cNvCxnSpPr/>
            <p:nvPr/>
          </p:nvCxnSpPr>
          <p:spPr>
            <a:xfrm>
              <a:off x="2476800" y="2133490"/>
              <a:ext cx="724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76800" y="3482240"/>
              <a:ext cx="7243200"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630680"/>
            <a:ext cx="5181600" cy="4546283"/>
          </a:xfrm>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Content Placeholder 3"/>
          <p:cNvSpPr>
            <a:spLocks noGrp="1"/>
          </p:cNvSpPr>
          <p:nvPr>
            <p:ph sz="half" idx="2"/>
          </p:nvPr>
        </p:nvSpPr>
        <p:spPr>
          <a:xfrm>
            <a:off x="6172200" y="1630680"/>
            <a:ext cx="5181600" cy="4546283"/>
          </a:xfrm>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302819C-2719-47CD-BB00-69E3787EF20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7A05EA1-3363-4142-8AB6-CAF5B751B27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lgn="ctr">
              <a:defRPr b="1"/>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9788" y="1743509"/>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8" y="2567421"/>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743509"/>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567421"/>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302819C-2719-47CD-BB00-69E3787EF207}"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7A05EA1-3363-4142-8AB6-CAF5B751B27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20002" y="1198880"/>
            <a:ext cx="8951997" cy="1467543"/>
          </a:xfrm>
        </p:spPr>
        <p:txBody>
          <a:bodyPr>
            <a:normAutofit/>
          </a:bodyPr>
          <a:lstStyle>
            <a:lvl1pPr algn="ctr">
              <a:defRPr sz="720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normAutofit/>
          </a:bodyPr>
          <a:lstStyle/>
          <a:p>
            <a:fld id="{CC86FFC2-83EB-40C4-B79D-DF5BD8F8A3A9}" type="datetimeFigureOut">
              <a:rPr lang="zh-CN" altLang="en-US" smtClean="0"/>
            </a:fld>
            <a:endParaRPr lang="zh-CN" altLang="en-US"/>
          </a:p>
        </p:txBody>
      </p:sp>
      <p:sp>
        <p:nvSpPr>
          <p:cNvPr id="4" name="Footer Placeholder 3"/>
          <p:cNvSpPr>
            <a:spLocks noGrp="1"/>
          </p:cNvSpPr>
          <p:nvPr>
            <p:ph type="ftr" sz="quarter" idx="11"/>
          </p:nvPr>
        </p:nvSpPr>
        <p:spPr/>
        <p:txBody>
          <a:bodyPr>
            <a:normAutofit/>
          </a:bodyPr>
          <a:lstStyle/>
          <a:p>
            <a:endParaRPr lang="zh-CN" altLang="en-US"/>
          </a:p>
        </p:txBody>
      </p:sp>
      <p:sp>
        <p:nvSpPr>
          <p:cNvPr id="5" name="Slide Number Placeholder 4"/>
          <p:cNvSpPr>
            <a:spLocks noGrp="1"/>
          </p:cNvSpPr>
          <p:nvPr>
            <p:ph type="sldNum" sz="quarter" idx="12"/>
          </p:nvPr>
        </p:nvSpPr>
        <p:spPr/>
        <p:txBody>
          <a:bodyPr>
            <a:normAutofit/>
          </a:bodyPr>
          <a:lstStyle/>
          <a:p>
            <a:fld id="{5851640C-2E9E-4E69-B8A7-2A81BCF42D26}" type="slidenum">
              <a:rPr lang="zh-CN" altLang="en-US" smtClean="0"/>
            </a:fld>
            <a:endParaRPr lang="zh-CN" altLang="en-US"/>
          </a:p>
        </p:txBody>
      </p:sp>
      <p:sp>
        <p:nvSpPr>
          <p:cNvPr id="18" name="矩形 17"/>
          <p:cNvSpPr/>
          <p:nvPr>
            <p:custDataLst>
              <p:tags r:id="rId2"/>
            </p:custDataLst>
          </p:nvPr>
        </p:nvSpPr>
        <p:spPr>
          <a:xfrm>
            <a:off x="1620002" y="2666423"/>
            <a:ext cx="1525155" cy="1525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hangingPunct="1">
              <a:spcBef>
                <a:spcPts val="0"/>
              </a:spcBef>
              <a:spcAft>
                <a:spcPts val="0"/>
              </a:spcAft>
              <a:defRPr/>
            </a:pPr>
            <a:endParaRPr lang="zh-CN" altLang="en-US" sz="5400"/>
          </a:p>
        </p:txBody>
      </p:sp>
      <p:sp>
        <p:nvSpPr>
          <p:cNvPr id="19" name="矩形 18"/>
          <p:cNvSpPr/>
          <p:nvPr>
            <p:custDataLst>
              <p:tags r:id="rId3"/>
            </p:custDataLst>
          </p:nvPr>
        </p:nvSpPr>
        <p:spPr>
          <a:xfrm>
            <a:off x="3476713" y="2666423"/>
            <a:ext cx="1525155" cy="1525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hangingPunct="1">
              <a:spcBef>
                <a:spcPts val="0"/>
              </a:spcBef>
              <a:spcAft>
                <a:spcPts val="0"/>
              </a:spcAft>
              <a:defRPr/>
            </a:pPr>
            <a:endParaRPr lang="zh-CN" altLang="en-US" sz="5400"/>
          </a:p>
        </p:txBody>
      </p:sp>
      <p:sp>
        <p:nvSpPr>
          <p:cNvPr id="20" name="矩形 19"/>
          <p:cNvSpPr/>
          <p:nvPr>
            <p:custDataLst>
              <p:tags r:id="rId4"/>
            </p:custDataLst>
          </p:nvPr>
        </p:nvSpPr>
        <p:spPr>
          <a:xfrm>
            <a:off x="5333424" y="2666423"/>
            <a:ext cx="1525155" cy="1525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hangingPunct="1">
              <a:spcBef>
                <a:spcPts val="0"/>
              </a:spcBef>
              <a:spcAft>
                <a:spcPts val="0"/>
              </a:spcAft>
              <a:defRPr/>
            </a:pPr>
            <a:endParaRPr lang="zh-CN" altLang="en-US" sz="5400"/>
          </a:p>
        </p:txBody>
      </p:sp>
      <p:sp>
        <p:nvSpPr>
          <p:cNvPr id="21" name="矩形 20"/>
          <p:cNvSpPr/>
          <p:nvPr>
            <p:custDataLst>
              <p:tags r:id="rId5"/>
            </p:custDataLst>
          </p:nvPr>
        </p:nvSpPr>
        <p:spPr>
          <a:xfrm>
            <a:off x="7190135" y="2666423"/>
            <a:ext cx="1525155" cy="1525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hangingPunct="1">
              <a:spcBef>
                <a:spcPts val="0"/>
              </a:spcBef>
              <a:spcAft>
                <a:spcPts val="0"/>
              </a:spcAft>
              <a:defRPr/>
            </a:pPr>
            <a:endParaRPr lang="zh-CN" altLang="en-US" sz="5400"/>
          </a:p>
        </p:txBody>
      </p:sp>
      <p:sp>
        <p:nvSpPr>
          <p:cNvPr id="22" name="矩形 21"/>
          <p:cNvSpPr/>
          <p:nvPr>
            <p:custDataLst>
              <p:tags r:id="rId6"/>
            </p:custDataLst>
          </p:nvPr>
        </p:nvSpPr>
        <p:spPr>
          <a:xfrm>
            <a:off x="9046844" y="2666423"/>
            <a:ext cx="1525155" cy="1525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hangingPunct="1">
              <a:spcBef>
                <a:spcPts val="0"/>
              </a:spcBef>
              <a:spcAft>
                <a:spcPts val="0"/>
              </a:spcAft>
              <a:defRPr/>
            </a:pPr>
            <a:endParaRPr lang="zh-CN" altLang="en-US" sz="54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02819C-2719-47CD-BB00-69E3787EF20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7A05EA1-3363-4142-8AB6-CAF5B751B27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138680"/>
            <a:ext cx="3932237" cy="374269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E302819C-2719-47CD-BB00-69E3787EF20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7A05EA1-3363-4142-8AB6-CAF5B751B27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302819C-2719-47CD-BB00-69E3787EF20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7A05EA1-3363-4142-8AB6-CAF5B751B27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7.xml"/><Relationship Id="rId12" Type="http://schemas.openxmlformats.org/officeDocument/2006/relationships/tags" Target="../tags/tag6.xml"/><Relationship Id="rId11" Type="http://schemas.openxmlformats.org/officeDocument/2006/relationships/image" Target="../media/image2.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组合 8"/>
          <p:cNvGrpSpPr/>
          <p:nvPr/>
        </p:nvGrpSpPr>
        <p:grpSpPr>
          <a:xfrm>
            <a:off x="-1058" y="0"/>
            <a:ext cx="12193058" cy="6858000"/>
            <a:chOff x="-1058" y="0"/>
            <a:chExt cx="12193058" cy="6858000"/>
          </a:xfrm>
        </p:grpSpPr>
        <p:pic>
          <p:nvPicPr>
            <p:cNvPr id="7" name="图片 6"/>
            <p:cNvPicPr>
              <a:picLocks noChangeAspect="1"/>
            </p:cNvPicPr>
            <p:nvPr/>
          </p:nvPicPr>
          <p:blipFill rotWithShape="1">
            <a:blip r:embed="rId11"/>
            <a:srcRect t="57182" r="57361"/>
            <a:stretch>
              <a:fillRect/>
            </a:stretch>
          </p:blipFill>
          <p:spPr>
            <a:xfrm>
              <a:off x="-1058" y="4559853"/>
              <a:ext cx="3034543" cy="2298147"/>
            </a:xfrm>
            <a:prstGeom prst="rect">
              <a:avLst/>
            </a:prstGeom>
          </p:spPr>
        </p:pic>
        <p:pic>
          <p:nvPicPr>
            <p:cNvPr id="8" name="图片 7"/>
            <p:cNvPicPr>
              <a:picLocks noChangeAspect="1"/>
            </p:cNvPicPr>
            <p:nvPr/>
          </p:nvPicPr>
          <p:blipFill rotWithShape="1">
            <a:blip r:embed="rId11"/>
            <a:srcRect l="55190" b="56333"/>
            <a:stretch>
              <a:fillRect/>
            </a:stretch>
          </p:blipFill>
          <p:spPr>
            <a:xfrm>
              <a:off x="9119604" y="0"/>
              <a:ext cx="3072396" cy="2258032"/>
            </a:xfrm>
            <a:prstGeom prst="rect">
              <a:avLst/>
            </a:prstGeom>
          </p:spPr>
        </p:pic>
      </p:grpSp>
      <p:sp>
        <p:nvSpPr>
          <p:cNvPr id="2" name="Title Placeholder 1"/>
          <p:cNvSpPr>
            <a:spLocks noGrp="1"/>
          </p:cNvSpPr>
          <p:nvPr>
            <p:ph type="title"/>
            <p:custDataLst>
              <p:tags r:id="rId12"/>
            </p:custDataLst>
          </p:nvPr>
        </p:nvSpPr>
        <p:spPr>
          <a:xfrm>
            <a:off x="838200" y="365125"/>
            <a:ext cx="10515600" cy="1113155"/>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630680"/>
            <a:ext cx="10515600" cy="454628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E302819C-2719-47CD-BB00-69E3787EF207}"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a:solidFill>
                  <a:schemeClr val="tx1">
                    <a:tint val="75000"/>
                  </a:schemeClr>
                </a:solidFill>
              </a:defRPr>
            </a:lvl1pPr>
          </a:lstStyle>
          <a:p>
            <a:fld id="{A7A05EA1-3363-4142-8AB6-CAF5B751B27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b="1" kern="1200">
          <a:solidFill>
            <a:schemeClr val="accent1">
              <a:lumMod val="75000"/>
            </a:schemeClr>
          </a:solidFill>
          <a:latin typeface="+mj-lt"/>
          <a:ea typeface="+mj-ea"/>
          <a:cs typeface="+mj-cs"/>
        </a:defRPr>
      </a:lvl1pPr>
    </p:titleStyle>
    <p:bodyStyle>
      <a:lvl1pPr marL="342900" indent="-342900" algn="l" defTabSz="914400" rtl="0" eaLnBrk="1" latinLnBrk="0" hangingPunct="1">
        <a:lnSpc>
          <a:spcPct val="90000"/>
        </a:lnSpc>
        <a:spcBef>
          <a:spcPts val="1000"/>
        </a:spcBef>
        <a:buClr>
          <a:schemeClr val="accent1">
            <a:lumMod val="75000"/>
          </a:schemeClr>
        </a:buClr>
        <a:buFont typeface="Wingdings 2" pitchFamily="18" charset="2"/>
        <a:buChar char=""/>
        <a:defRPr sz="2400" kern="1200">
          <a:solidFill>
            <a:schemeClr val="accent1">
              <a:lumMod val="75000"/>
            </a:schemeClr>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4.jpeg"/><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image" Target="../media/image4.jpeg"/><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image" Target="../media/image4.jpeg"/><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4.jpeg"/><Relationship Id="rId1" Type="http://schemas.openxmlformats.org/officeDocument/2006/relationships/tags" Target="../tags/tag52.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image" Target="../media/image4.jpeg"/><Relationship Id="rId1" Type="http://schemas.openxmlformats.org/officeDocument/2006/relationships/tags" Target="../tags/tag5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image" Target="../media/image4.jpeg"/><Relationship Id="rId1" Type="http://schemas.openxmlformats.org/officeDocument/2006/relationships/tags" Target="../tags/tag58.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image" Target="../media/image4.jpeg"/><Relationship Id="rId1" Type="http://schemas.openxmlformats.org/officeDocument/2006/relationships/tags" Target="../tags/tag6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image" Target="../media/image4.jpeg"/><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6.jpeg"/><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noChangeArrowheads="1"/>
          </p:cNvSpPr>
          <p:nvPr>
            <p:ph type="ctrTitle"/>
          </p:nvPr>
        </p:nvSpPr>
        <p:spPr/>
        <p:txBody>
          <a:bodyPr/>
          <a:p>
            <a:endParaRPr lang="zh-CN" altLang="en-US"/>
          </a:p>
        </p:txBody>
      </p:sp>
      <p:sp>
        <p:nvSpPr>
          <p:cNvPr id="3" name="副标题 2"/>
          <p:cNvSpPr>
            <a:spLocks noGrp="1" noChangeArrowheads="1"/>
          </p:cNvSpPr>
          <p:nvPr>
            <p:ph type="subTitle" idx="1"/>
          </p:nvPr>
        </p:nvSpPr>
        <p:spPr/>
        <p:txBody>
          <a:bodyPr/>
          <a:p>
            <a:endParaRPr lang="zh-CN" altLang="en-US"/>
          </a:p>
        </p:txBody>
      </p:sp>
      <p:pic>
        <p:nvPicPr>
          <p:cNvPr id="25605" name="Picture 11" descr="http://pic.3h3.com/up/2014-3/2014325144431431530.jpg"/>
          <p:cNvPicPr>
            <a:picLocks noChangeAspect="1"/>
          </p:cNvPicPr>
          <p:nvPr/>
        </p:nvPicPr>
        <p:blipFill>
          <a:blip r:embed="rId1"/>
          <a:srcRect/>
          <a:stretch>
            <a:fillRect/>
          </a:stretch>
        </p:blipFill>
        <p:spPr bwMode="auto">
          <a:xfrm>
            <a:off x="951865" y="-25400"/>
            <a:ext cx="11265535" cy="6828155"/>
          </a:xfrm>
          <a:prstGeom prst="rect">
            <a:avLst/>
          </a:prstGeom>
          <a:noFill/>
          <a:ln w="9525">
            <a:noFill/>
            <a:miter lim="800000"/>
            <a:headEnd/>
            <a:tailEnd/>
          </a:ln>
        </p:spPr>
      </p:pic>
    </p:spTree>
    <p:custDataLst>
      <p:tags r:id="rId2"/>
    </p:custDataLst>
  </p:cSld>
  <p:clrMapOvr>
    <a:masterClrMapping/>
  </p:clrMapOvr>
  <p:transition advClick="0" advTm="3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标题 26"/>
          <p:cNvSpPr>
            <a:spLocks noGrp="1"/>
          </p:cNvSpPr>
          <p:nvPr>
            <p:ph type="title"/>
            <p:custDataLst>
              <p:tags r:id="rId1"/>
            </p:custDataLst>
          </p:nvPr>
        </p:nvSpPr>
        <p:spPr/>
        <p:txBody>
          <a:bodyPr/>
          <a:p>
            <a:pPr algn="l"/>
            <a:r>
              <a:rPr lang="zh-CN" altLang="en-US" smtClean="0"/>
              <a:t>答案解析</a:t>
            </a:r>
            <a:endParaRPr lang="zh-CN" altLang="en-US" smtClean="0"/>
          </a:p>
        </p:txBody>
      </p:sp>
      <p:sp>
        <p:nvSpPr>
          <p:cNvPr id="28" name="内容占位符 27"/>
          <p:cNvSpPr>
            <a:spLocks noGrp="1"/>
          </p:cNvSpPr>
          <p:nvPr>
            <p:ph idx="1"/>
            <p:custDataLst>
              <p:tags r:id="rId2"/>
            </p:custDataLst>
          </p:nvPr>
        </p:nvSpPr>
        <p:spPr/>
        <p:txBody>
          <a:bodyPr/>
          <a:p>
            <a:pPr marL="228600" indent="-228600">
              <a:lnSpc>
                <a:spcPct val="150000"/>
              </a:lnSpc>
              <a:buSzTx/>
              <a:buFont typeface="Arial" panose="020B0604020202020204" pitchFamily="34" charset="0"/>
              <a:buChar char="•"/>
            </a:pPr>
            <a:r>
              <a:rPr lang="zh-CN" altLang="en-US" smtClean="0"/>
              <a:t>答案：C</a:t>
            </a:r>
            <a:endParaRPr lang="zh-CN" altLang="en-US" smtClean="0"/>
          </a:p>
          <a:p>
            <a:pPr marL="228600" indent="-228600">
              <a:lnSpc>
                <a:spcPct val="150000"/>
              </a:lnSpc>
              <a:buSzTx/>
              <a:buFont typeface="Arial" panose="020B0604020202020204" pitchFamily="34" charset="0"/>
              <a:buChar char="•"/>
            </a:pPr>
            <a:r>
              <a:rPr lang="zh-CN" altLang="en-US" smtClean="0"/>
              <a:t>解析：我国是一个农业大国，从整体上，我国农业的科技实力和科技水平远远落后于世界发达国家。但是，袁隆平的杂交水稻栽培技术在世界处于领先地位，为我国农业增产和农民增收做出了巨大贡献，充分显示了科学技术的巨大力量。解答此类题，应结合材料中包含的提示。做此题别忘了科技是社会经济发展的强大推力；袁隆平是世界著名的农业科学家，曾荣获国家最高科学技术奖。</a:t>
            </a:r>
            <a:endParaRPr lang="zh-CN" altLang="en-US" smtClean="0"/>
          </a:p>
        </p:txBody>
      </p:sp>
    </p:spTree>
    <p:custDataLst>
      <p:tags r:id="rId3"/>
    </p:custDataLst>
  </p:cSld>
  <p:clrMapOvr>
    <a:masterClrMapping/>
  </p:clrMapOvr>
  <p:transition advClick="0"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0" y="1227748"/>
            <a:ext cx="12191999" cy="563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3"/>
            </p:custDataLst>
          </p:nvPr>
        </p:nvSpPr>
        <p:spPr>
          <a:xfrm>
            <a:off x="0" y="-635"/>
            <a:ext cx="12313920" cy="6868160"/>
          </a:xfrm>
          <a:prstGeom prst="rect">
            <a:avLst/>
          </a:prstGeom>
          <a:solidFill>
            <a:srgbClr val="2BE5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noAutofit/>
          </a:bodyPr>
          <a:lstStyle>
            <a:defPPr>
              <a:defRPr lang="zh-CN"/>
            </a:defPPr>
            <a:lvl1pPr algn="ctr" eaLnBrk="1" hangingPunct="1">
              <a:defRPr sz="2000">
                <a:solidFill>
                  <a:schemeClr val="bg1"/>
                </a:solidFill>
                <a:latin typeface="+mn-lt"/>
                <a:ea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marL="228600" indent="-228600">
              <a:buSzTx/>
              <a:buFont typeface="Arial" panose="020B0604020202020204" pitchFamily="34" charset="0"/>
              <a:buChar char="•"/>
            </a:pPr>
            <a:r>
              <a:rPr lang="en-US" altLang="zh-CN" sz="3600">
                <a:solidFill>
                  <a:schemeClr val="tx2">
                    <a:lumMod val="50000"/>
                  </a:schemeClr>
                </a:solidFill>
              </a:rPr>
              <a:t>2</a:t>
            </a:r>
            <a:r>
              <a:rPr lang="zh-CN" altLang="en-US" sz="3600">
                <a:solidFill>
                  <a:schemeClr val="tx2">
                    <a:lumMod val="50000"/>
                  </a:schemeClr>
                </a:solidFill>
              </a:rPr>
              <a:t>、莱特兄弟为人类插上了翅膀，于是我们可以在天空翱翔，可是可以用飞机发动战争；人类发现了煤炭，于是大地被挖开了伤口；人类发现了石油，于是海水被无情的污染；人类发现了原子能，我们还得自己面对核威胁。我们对以上材料的看法是（    ）</a:t>
            </a:r>
            <a:endParaRPr lang="zh-CN" altLang="en-US" sz="3600">
              <a:solidFill>
                <a:schemeClr val="tx2">
                  <a:lumMod val="50000"/>
                </a:schemeClr>
              </a:solidFill>
            </a:endParaRPr>
          </a:p>
          <a:p>
            <a:pPr marL="228600" indent="-228600">
              <a:buSzTx/>
              <a:buFont typeface="Arial" panose="020B0604020202020204" pitchFamily="34" charset="0"/>
              <a:buChar char="•"/>
            </a:pPr>
            <a:r>
              <a:rPr lang="zh-CN" altLang="en-US" sz="3600">
                <a:solidFill>
                  <a:schemeClr val="tx2">
                    <a:lumMod val="50000"/>
                  </a:schemeClr>
                </a:solidFill>
              </a:rPr>
              <a:t>①科学是对世界和生命的一种反动 ②科学的正面作用是关爱生命和世界的 ③科学家应该关注自己的研究成果是否合理  ④对科技的负面作用我们要关注</a:t>
            </a:r>
            <a:endParaRPr lang="zh-CN" altLang="en-US" sz="3600">
              <a:solidFill>
                <a:schemeClr val="tx2">
                  <a:lumMod val="50000"/>
                </a:schemeClr>
              </a:solidFill>
            </a:endParaRPr>
          </a:p>
          <a:p>
            <a:pPr marL="228600" indent="-228600">
              <a:buSzTx/>
              <a:buFont typeface="Arial" panose="020B0604020202020204" pitchFamily="34" charset="0"/>
              <a:buChar char="•"/>
            </a:pPr>
            <a:r>
              <a:rPr lang="zh-CN" altLang="en-US" sz="3600">
                <a:solidFill>
                  <a:schemeClr val="tx2">
                    <a:lumMod val="50000"/>
                  </a:schemeClr>
                </a:solidFill>
              </a:rPr>
              <a:t>A．①②③    B．①③④   C．①②④   D．②③④</a:t>
            </a:r>
            <a:endParaRPr lang="zh-CN" altLang="en-US" sz="3600">
              <a:solidFill>
                <a:schemeClr val="tx2">
                  <a:lumMod val="50000"/>
                </a:schemeClr>
              </a:solidFill>
            </a:endParaRPr>
          </a:p>
        </p:txBody>
      </p:sp>
    </p:spTree>
    <p:custDataLst>
      <p:tags r:id="rId4"/>
    </p:custDataLst>
  </p:cSld>
  <p:clrMapOvr>
    <a:masterClrMapping/>
  </p:clrMapOvr>
  <p:transition advClick="0" advTm="3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标题 26"/>
          <p:cNvSpPr>
            <a:spLocks noGrp="1"/>
          </p:cNvSpPr>
          <p:nvPr>
            <p:ph type="title"/>
            <p:custDataLst>
              <p:tags r:id="rId1"/>
            </p:custDataLst>
          </p:nvPr>
        </p:nvSpPr>
        <p:spPr/>
        <p:txBody>
          <a:bodyPr/>
          <a:p>
            <a:pPr algn="l"/>
            <a:r>
              <a:rPr lang="zh-CN" altLang="en-US" smtClean="0"/>
              <a:t>答案解析</a:t>
            </a:r>
            <a:endParaRPr lang="zh-CN" altLang="en-US" smtClean="0"/>
          </a:p>
        </p:txBody>
      </p:sp>
      <p:sp>
        <p:nvSpPr>
          <p:cNvPr id="28" name="内容占位符 27"/>
          <p:cNvSpPr>
            <a:spLocks noGrp="1"/>
          </p:cNvSpPr>
          <p:nvPr>
            <p:ph idx="1"/>
            <p:custDataLst>
              <p:tags r:id="rId2"/>
            </p:custDataLst>
          </p:nvPr>
        </p:nvSpPr>
        <p:spPr/>
        <p:txBody>
          <a:bodyPr/>
          <a:p>
            <a:pPr marL="228600" indent="-228600">
              <a:lnSpc>
                <a:spcPct val="150000"/>
              </a:lnSpc>
              <a:buSzTx/>
              <a:buFont typeface="Arial" panose="020B0604020202020204" pitchFamily="34" charset="0"/>
              <a:buChar char="•"/>
            </a:pPr>
            <a:r>
              <a:rPr lang="zh-CN" altLang="en-US" smtClean="0"/>
              <a:t>答案：D</a:t>
            </a:r>
            <a:endParaRPr lang="zh-CN" altLang="en-US" smtClean="0"/>
          </a:p>
          <a:p>
            <a:pPr marL="228600" indent="-228600">
              <a:lnSpc>
                <a:spcPct val="150000"/>
              </a:lnSpc>
              <a:buSzTx/>
              <a:buFont typeface="Arial" panose="020B0604020202020204" pitchFamily="34" charset="0"/>
              <a:buChar char="•"/>
            </a:pPr>
            <a:r>
              <a:rPr lang="zh-CN" altLang="en-US" smtClean="0"/>
              <a:t>解析：此题属于组合性选择题，解答此类题时，一定要运用排除法。分析得知①是错误的，排除含有①的选项得出正确答案D。科学如果不是关爱生命、关爱世界的，它就是一种对世界和生命的一种反动。</a:t>
            </a:r>
            <a:endParaRPr lang="zh-CN" altLang="en-US" smtClean="0"/>
          </a:p>
        </p:txBody>
      </p:sp>
    </p:spTree>
    <p:custDataLst>
      <p:tags r:id="rId3"/>
    </p:custDataLst>
  </p:cSld>
  <p:clrMapOvr>
    <a:masterClrMapping/>
  </p:clrMapOvr>
  <p:transition advClick="0" advTm="3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0" y="1227748"/>
            <a:ext cx="12191999" cy="563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3"/>
            </p:custDataLst>
          </p:nvPr>
        </p:nvSpPr>
        <p:spPr>
          <a:xfrm>
            <a:off x="0" y="0"/>
            <a:ext cx="12467590" cy="7039610"/>
          </a:xfrm>
          <a:prstGeom prst="rect">
            <a:avLst/>
          </a:prstGeom>
          <a:solidFill>
            <a:srgbClr val="2BE5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normAutofit/>
          </a:bodyPr>
          <a:lstStyle>
            <a:defPPr>
              <a:defRPr lang="zh-CN"/>
            </a:defPPr>
            <a:lvl1pPr algn="ctr" eaLnBrk="1" hangingPunct="1">
              <a:defRPr sz="2000">
                <a:solidFill>
                  <a:schemeClr val="bg1"/>
                </a:solidFill>
                <a:latin typeface="+mn-lt"/>
                <a:ea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marL="228600" indent="-228600">
              <a:buSzTx/>
              <a:buFont typeface="Arial" panose="020B0604020202020204" pitchFamily="34" charset="0"/>
              <a:buChar char="•"/>
            </a:pPr>
            <a:r>
              <a:rPr lang="en-US" altLang="zh-CN" sz="3600">
                <a:solidFill>
                  <a:schemeClr val="tx2">
                    <a:lumMod val="50000"/>
                  </a:schemeClr>
                </a:solidFill>
              </a:rPr>
              <a:t>3</a:t>
            </a:r>
            <a:r>
              <a:rPr lang="zh-CN" altLang="en-US" sz="3600">
                <a:solidFill>
                  <a:schemeClr val="tx2">
                    <a:lumMod val="50000"/>
                  </a:schemeClr>
                </a:solidFill>
              </a:rPr>
              <a:t>、虚假短信已成为社会公害。要净化手机语言环境，下列做法恰当的是   （  ）</a:t>
            </a:r>
            <a:endParaRPr lang="zh-CN" altLang="en-US" sz="3600">
              <a:solidFill>
                <a:schemeClr val="tx2">
                  <a:lumMod val="50000"/>
                </a:schemeClr>
              </a:solidFill>
            </a:endParaRPr>
          </a:p>
          <a:p>
            <a:pPr marL="228600" indent="-228600">
              <a:buSzTx/>
              <a:buFont typeface="Arial" panose="020B0604020202020204" pitchFamily="34" charset="0"/>
              <a:buChar char="•"/>
            </a:pPr>
            <a:r>
              <a:rPr lang="zh-CN" altLang="en-US" sz="3600">
                <a:solidFill>
                  <a:schemeClr val="tx2">
                    <a:lumMod val="50000"/>
                  </a:schemeClr>
                </a:solidFill>
              </a:rPr>
              <a:t>①加强法制建设  ②提倡勤俭节约  ③加强道德教育 ④倡导诚实守信</a:t>
            </a:r>
            <a:endParaRPr lang="zh-CN" altLang="en-US" sz="3600">
              <a:solidFill>
                <a:schemeClr val="tx2">
                  <a:lumMod val="50000"/>
                </a:schemeClr>
              </a:solidFill>
            </a:endParaRPr>
          </a:p>
          <a:p>
            <a:pPr marL="228600" indent="-228600">
              <a:buSzTx/>
              <a:buFont typeface="Arial" panose="020B0604020202020204" pitchFamily="34" charset="0"/>
              <a:buChar char="•"/>
            </a:pPr>
            <a:r>
              <a:rPr lang="zh-CN" altLang="en-US" sz="3600">
                <a:solidFill>
                  <a:schemeClr val="tx2">
                    <a:lumMod val="50000"/>
                  </a:schemeClr>
                </a:solidFill>
              </a:rPr>
              <a:t>A．①②③    B．①②④    C．①③④    D．②③④</a:t>
            </a:r>
            <a:endParaRPr lang="zh-CN" altLang="en-US" sz="3600">
              <a:solidFill>
                <a:schemeClr val="tx2">
                  <a:lumMod val="50000"/>
                </a:schemeClr>
              </a:solidFill>
            </a:endParaRPr>
          </a:p>
        </p:txBody>
      </p:sp>
    </p:spTree>
    <p:custDataLst>
      <p:tags r:id="rId4"/>
    </p:custDataLst>
  </p:cSld>
  <p:clrMapOvr>
    <a:masterClrMapping/>
  </p:clrMapOvr>
  <p:transition advClick="0" advTm="3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标题 26"/>
          <p:cNvSpPr>
            <a:spLocks noGrp="1"/>
          </p:cNvSpPr>
          <p:nvPr>
            <p:ph type="title"/>
            <p:custDataLst>
              <p:tags r:id="rId1"/>
            </p:custDataLst>
          </p:nvPr>
        </p:nvSpPr>
        <p:spPr/>
        <p:txBody>
          <a:bodyPr/>
          <a:p>
            <a:pPr algn="l"/>
            <a:r>
              <a:rPr lang="zh-CN" altLang="en-US" smtClean="0"/>
              <a:t>答案解析</a:t>
            </a:r>
            <a:endParaRPr lang="zh-CN" altLang="en-US" smtClean="0"/>
          </a:p>
        </p:txBody>
      </p:sp>
      <p:sp>
        <p:nvSpPr>
          <p:cNvPr id="28" name="内容占位符 27"/>
          <p:cNvSpPr>
            <a:spLocks noGrp="1"/>
          </p:cNvSpPr>
          <p:nvPr>
            <p:ph idx="1"/>
            <p:custDataLst>
              <p:tags r:id="rId2"/>
            </p:custDataLst>
          </p:nvPr>
        </p:nvSpPr>
        <p:spPr/>
        <p:txBody>
          <a:bodyPr/>
          <a:p>
            <a:pPr marL="228600" indent="-228600">
              <a:lnSpc>
                <a:spcPct val="150000"/>
              </a:lnSpc>
              <a:buSzTx/>
              <a:buFont typeface="Arial" panose="020B0604020202020204" pitchFamily="34" charset="0"/>
              <a:buChar char="•"/>
            </a:pPr>
            <a:r>
              <a:rPr lang="zh-CN" altLang="en-US" smtClean="0"/>
              <a:t>答案：C</a:t>
            </a:r>
            <a:endParaRPr lang="zh-CN" altLang="en-US" smtClean="0"/>
          </a:p>
          <a:p>
            <a:pPr marL="228600" indent="-228600">
              <a:lnSpc>
                <a:spcPct val="150000"/>
              </a:lnSpc>
              <a:buSzTx/>
              <a:buFont typeface="Arial" panose="020B0604020202020204" pitchFamily="34" charset="0"/>
              <a:buChar char="•"/>
            </a:pPr>
            <a:r>
              <a:rPr lang="zh-CN" altLang="en-US" smtClean="0"/>
              <a:t>解析：此题考查学生的分析能力，②是属于说法正确但是与题干无关，不可以选的，排除含有③的选项得出正确答案C</a:t>
            </a:r>
            <a:endParaRPr lang="zh-CN" altLang="en-US" smtClean="0"/>
          </a:p>
        </p:txBody>
      </p:sp>
    </p:spTree>
    <p:custDataLst>
      <p:tags r:id="rId3"/>
    </p:custDataLst>
  </p:cSld>
  <p:clrMapOvr>
    <a:masterClrMapping/>
  </p:clrMapOvr>
  <p:transition advClick="0" advTm="3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标题 26"/>
          <p:cNvSpPr>
            <a:spLocks noGrp="1"/>
          </p:cNvSpPr>
          <p:nvPr>
            <p:ph type="title"/>
            <p:custDataLst>
              <p:tags r:id="rId1"/>
            </p:custDataLst>
          </p:nvPr>
        </p:nvSpPr>
        <p:spPr/>
        <p:txBody>
          <a:bodyPr/>
          <a:p>
            <a:pPr algn="l"/>
            <a:r>
              <a:rPr lang="en-US" altLang="zh-CN" dirty="0" smtClean="0">
                <a:sym typeface="+mn-ea"/>
              </a:rPr>
              <a:t>课后训练</a:t>
            </a:r>
            <a:endParaRPr lang="en-US" altLang="zh-CN" dirty="0" smtClean="0">
              <a:sym typeface="+mn-ea"/>
            </a:endParaRPr>
          </a:p>
        </p:txBody>
      </p:sp>
      <p:sp>
        <p:nvSpPr>
          <p:cNvPr id="28" name="内容占位符 27"/>
          <p:cNvSpPr>
            <a:spLocks noGrp="1"/>
          </p:cNvSpPr>
          <p:nvPr>
            <p:ph idx="1"/>
            <p:custDataLst>
              <p:tags r:id="rId2"/>
            </p:custDataLst>
          </p:nvPr>
        </p:nvSpPr>
        <p:spPr/>
        <p:txBody>
          <a:bodyPr>
            <a:normAutofit lnSpcReduction="10000"/>
          </a:bodyPr>
          <a:p>
            <a:pPr marL="228600" indent="-228600">
              <a:lnSpc>
                <a:spcPct val="150000"/>
              </a:lnSpc>
              <a:buSzTx/>
              <a:buFont typeface="Arial" panose="020B0604020202020204" pitchFamily="34" charset="0"/>
              <a:buChar char="•"/>
            </a:pPr>
            <a:r>
              <a:rPr lang="en-US" altLang="zh-CN" smtClean="0"/>
              <a:t>1</a:t>
            </a:r>
            <a:r>
              <a:rPr lang="zh-CN" altLang="en-US" smtClean="0"/>
              <a:t>、下列对科技的认识错误的是（  ）</a:t>
            </a:r>
            <a:endParaRPr lang="zh-CN" altLang="en-US" smtClean="0"/>
          </a:p>
          <a:p>
            <a:pPr marL="228600" indent="-228600">
              <a:lnSpc>
                <a:spcPct val="150000"/>
              </a:lnSpc>
              <a:buSzTx/>
              <a:buFont typeface="Arial" panose="020B0604020202020204" pitchFamily="34" charset="0"/>
              <a:buChar char="•"/>
            </a:pPr>
            <a:r>
              <a:rPr lang="zh-CN" altLang="en-US" smtClean="0"/>
              <a:t>①科学技术是一把双刃剑  ②科技只可以造福人类  ③科学技术只是对人类有害  ④人类要把握好这把双刃剑,将危害控制在最低限度</a:t>
            </a:r>
            <a:endParaRPr lang="zh-CN" altLang="en-US" smtClean="0"/>
          </a:p>
          <a:p>
            <a:pPr marL="228600" indent="-228600">
              <a:lnSpc>
                <a:spcPct val="150000"/>
              </a:lnSpc>
              <a:buSzTx/>
              <a:buFont typeface="Arial" panose="020B0604020202020204" pitchFamily="34" charset="0"/>
              <a:buChar char="•"/>
            </a:pPr>
            <a:r>
              <a:rPr lang="zh-CN" altLang="en-US" smtClean="0"/>
              <a:t>Ａ．①②  </a:t>
            </a:r>
            <a:endParaRPr lang="zh-CN" altLang="en-US" smtClean="0"/>
          </a:p>
          <a:p>
            <a:pPr marL="228600" indent="-228600">
              <a:lnSpc>
                <a:spcPct val="150000"/>
              </a:lnSpc>
              <a:buSzTx/>
              <a:buFont typeface="Arial" panose="020B0604020202020204" pitchFamily="34" charset="0"/>
              <a:buChar char="•"/>
            </a:pPr>
            <a:r>
              <a:rPr lang="zh-CN" altLang="en-US" smtClean="0"/>
              <a:t> Ｂ．①④   </a:t>
            </a:r>
            <a:endParaRPr lang="zh-CN" altLang="en-US" smtClean="0"/>
          </a:p>
          <a:p>
            <a:pPr marL="228600" indent="-228600">
              <a:lnSpc>
                <a:spcPct val="150000"/>
              </a:lnSpc>
              <a:buSzTx/>
              <a:buFont typeface="Arial" panose="020B0604020202020204" pitchFamily="34" charset="0"/>
              <a:buChar char="•"/>
            </a:pPr>
            <a:r>
              <a:rPr lang="zh-CN" altLang="en-US" smtClean="0"/>
              <a:t>Ｃ．②③  </a:t>
            </a:r>
            <a:endParaRPr lang="zh-CN" altLang="en-US" smtClean="0"/>
          </a:p>
          <a:p>
            <a:pPr marL="228600" indent="-228600">
              <a:lnSpc>
                <a:spcPct val="150000"/>
              </a:lnSpc>
              <a:buSzTx/>
              <a:buFont typeface="Arial" panose="020B0604020202020204" pitchFamily="34" charset="0"/>
              <a:buChar char="•"/>
            </a:pPr>
            <a:r>
              <a:rPr lang="zh-CN" altLang="en-US" smtClean="0"/>
              <a:t> Ｄ．①③</a:t>
            </a:r>
            <a:endParaRPr lang="zh-CN" altLang="en-US" smtClean="0"/>
          </a:p>
        </p:txBody>
      </p:sp>
    </p:spTree>
    <p:custDataLst>
      <p:tags r:id="rId3"/>
    </p:custDataLst>
  </p:cSld>
  <p:clrMapOvr>
    <a:masterClrMapping/>
  </p:clrMapOvr>
  <p:transition advClick="0" advTm="3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2</a:t>
            </a:r>
            <a:r>
              <a:rPr lang="zh-CN" altLang="en-US"/>
              <a:t>、对“科技是把双刃剑”这句话的理解正确的是（   ）</a:t>
            </a:r>
            <a:endParaRPr lang="zh-CN" altLang="en-US"/>
          </a:p>
          <a:p>
            <a:r>
              <a:rPr lang="zh-CN" altLang="en-US"/>
              <a:t>A、科学技术为人类带来了无尽的财富和益处</a:t>
            </a:r>
            <a:endParaRPr lang="zh-CN" altLang="en-US"/>
          </a:p>
          <a:p>
            <a:r>
              <a:rPr lang="zh-CN" altLang="en-US"/>
              <a:t>B、科学技术的发展最终将成为毁灭人类的武器</a:t>
            </a:r>
            <a:endParaRPr lang="zh-CN" altLang="en-US"/>
          </a:p>
          <a:p>
            <a:r>
              <a:rPr lang="zh-CN" altLang="en-US"/>
              <a:t>C、科学技术即可以造福人类，也可以致人于死地，人类应合理地利用它</a:t>
            </a:r>
            <a:endParaRPr lang="zh-CN" altLang="en-US"/>
          </a:p>
          <a:p>
            <a:r>
              <a:rPr lang="zh-CN" altLang="en-US"/>
              <a:t>D 科学技术改变了人类的本质</a:t>
            </a:r>
            <a:endParaRPr lang="zh-CN" altLang="en-US"/>
          </a:p>
        </p:txBody>
      </p:sp>
      <p:pic>
        <p:nvPicPr>
          <p:cNvPr id="1073742851" name="图片 97" descr="1267822932971"/>
          <p:cNvPicPr>
            <a:picLocks noChangeAspect="1"/>
          </p:cNvPicPr>
          <p:nvPr/>
        </p:nvPicPr>
        <p:blipFill>
          <a:blip r:embed="rId1"/>
          <a:stretch>
            <a:fillRect/>
          </a:stretch>
        </p:blipFill>
        <p:spPr>
          <a:xfrm>
            <a:off x="6993255" y="3898900"/>
            <a:ext cx="3126740" cy="2501900"/>
          </a:xfrm>
          <a:prstGeom prst="rect">
            <a:avLst/>
          </a:prstGeom>
          <a:noFill/>
          <a:ln w="9525">
            <a:noFill/>
          </a:ln>
        </p:spPr>
      </p:pic>
    </p:spTree>
    <p:custDataLst>
      <p:tags r:id="rId2"/>
    </p:custDataLst>
  </p:cSld>
  <p:clrMapOvr>
    <a:masterClrMapping/>
  </p:clrMapOvr>
  <p:transition advClick="0" advTm="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0" y="1227748"/>
            <a:ext cx="12191999" cy="563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3"/>
            </p:custDataLst>
          </p:nvPr>
        </p:nvSpPr>
        <p:spPr>
          <a:xfrm>
            <a:off x="0" y="0"/>
            <a:ext cx="12925425" cy="7009765"/>
          </a:xfrm>
          <a:prstGeom prst="rect">
            <a:avLst/>
          </a:prstGeom>
          <a:solidFill>
            <a:srgbClr val="2BE5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normAutofit/>
          </a:bodyPr>
          <a:lstStyle>
            <a:defPPr>
              <a:defRPr lang="zh-CN"/>
            </a:defPPr>
            <a:lvl1pPr algn="ctr" eaLnBrk="1" hangingPunct="1">
              <a:defRPr sz="2000">
                <a:solidFill>
                  <a:schemeClr val="bg1"/>
                </a:solidFill>
                <a:latin typeface="+mn-lt"/>
                <a:ea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marL="228600" indent="-228600">
              <a:buSzTx/>
              <a:buFont typeface="Arial" panose="020B0604020202020204" pitchFamily="34" charset="0"/>
              <a:buChar char="•"/>
            </a:pPr>
            <a:r>
              <a:rPr lang="zh-CN" altLang="en-US" sz="3600">
                <a:solidFill>
                  <a:schemeClr val="tx2">
                    <a:lumMod val="50000"/>
                  </a:schemeClr>
                </a:solidFill>
              </a:rPr>
              <a:t>克隆是英文clone的音译，科学家把人工遗传操作动物繁殖的过程叫克隆，这门生物技术叫克隆技术。利用克隆技术可以在抢救珍奇濒危动物、扩大良种动物群体、提供足量试验动物、推进转基因动物研究、攻克遗传性疾病、研制高水平新药、生产可供人移植的内脏器官等研究中发挥作用，但如果将其应用在人类自身的繁殖上，将产生巨大的伦理危机。回答</a:t>
            </a:r>
            <a:r>
              <a:rPr lang="en-US" altLang="zh-CN" sz="3600">
                <a:solidFill>
                  <a:schemeClr val="tx2">
                    <a:lumMod val="50000"/>
                  </a:schemeClr>
                </a:solidFill>
              </a:rPr>
              <a:t>3</a:t>
            </a:r>
            <a:r>
              <a:rPr lang="zh-CN" altLang="en-US" sz="3600">
                <a:solidFill>
                  <a:schemeClr val="tx2">
                    <a:lumMod val="50000"/>
                  </a:schemeClr>
                </a:solidFill>
              </a:rPr>
              <a:t>～</a:t>
            </a:r>
            <a:r>
              <a:rPr lang="en-US" altLang="zh-CN" sz="3600">
                <a:solidFill>
                  <a:schemeClr val="tx2">
                    <a:lumMod val="50000"/>
                  </a:schemeClr>
                </a:solidFill>
              </a:rPr>
              <a:t>4</a:t>
            </a:r>
            <a:r>
              <a:rPr lang="zh-CN" altLang="en-US" sz="3600">
                <a:solidFill>
                  <a:schemeClr val="tx2">
                    <a:lumMod val="50000"/>
                  </a:schemeClr>
                </a:solidFill>
              </a:rPr>
              <a:t>题。</a:t>
            </a:r>
            <a:endParaRPr lang="zh-CN" altLang="en-US" sz="3600">
              <a:solidFill>
                <a:schemeClr val="tx2">
                  <a:lumMod val="50000"/>
                </a:schemeClr>
              </a:solidFill>
            </a:endParaRPr>
          </a:p>
        </p:txBody>
      </p:sp>
    </p:spTree>
    <p:custDataLst>
      <p:tags r:id="rId4"/>
    </p:custDataLst>
  </p:cSld>
  <p:clrMapOvr>
    <a:masterClrMapping/>
  </p:clrMapOvr>
  <p:transition advClick="0"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0" y="1227748"/>
            <a:ext cx="12191999" cy="563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3"/>
            </p:custDataLst>
          </p:nvPr>
        </p:nvSpPr>
        <p:spPr>
          <a:xfrm>
            <a:off x="0" y="0"/>
            <a:ext cx="11916410" cy="6868160"/>
          </a:xfrm>
          <a:prstGeom prst="rect">
            <a:avLst/>
          </a:prstGeom>
          <a:solidFill>
            <a:srgbClr val="2BE5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normAutofit/>
          </a:bodyPr>
          <a:lstStyle>
            <a:defPPr>
              <a:defRPr lang="zh-CN"/>
            </a:defPPr>
            <a:lvl1pPr algn="ctr" eaLnBrk="1" hangingPunct="1">
              <a:defRPr sz="2000">
                <a:solidFill>
                  <a:schemeClr val="bg1"/>
                </a:solidFill>
                <a:latin typeface="+mn-lt"/>
                <a:ea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marL="228600" indent="-228600">
              <a:buSzTx/>
              <a:buFont typeface="Arial" panose="020B0604020202020204" pitchFamily="34" charset="0"/>
              <a:buChar char="•"/>
            </a:pPr>
            <a:r>
              <a:rPr lang="en-US" altLang="zh-CN" sz="3600">
                <a:solidFill>
                  <a:schemeClr val="tx2">
                    <a:lumMod val="50000"/>
                  </a:schemeClr>
                </a:solidFill>
              </a:rPr>
              <a:t>3、我们可以看出克隆技术（    ）</a:t>
            </a:r>
            <a:endParaRPr lang="en-US" altLang="zh-CN" sz="3600">
              <a:solidFill>
                <a:schemeClr val="tx2">
                  <a:lumMod val="50000"/>
                </a:schemeClr>
              </a:solidFill>
            </a:endParaRPr>
          </a:p>
          <a:p>
            <a:pPr marL="228600" indent="-228600">
              <a:buSzTx/>
              <a:buFont typeface="Arial" panose="020B0604020202020204" pitchFamily="34" charset="0"/>
              <a:buChar char="•"/>
            </a:pPr>
            <a:r>
              <a:rPr lang="en-US" altLang="zh-CN" sz="3600">
                <a:solidFill>
                  <a:schemeClr val="tx2">
                    <a:lumMod val="50000"/>
                  </a:schemeClr>
                </a:solidFill>
              </a:rPr>
              <a:t>A．是第一项使人类陷入窘境的技术B．是最后一项使人类陷入窘境的技术</a:t>
            </a:r>
            <a:endParaRPr lang="en-US" altLang="zh-CN" sz="3600">
              <a:solidFill>
                <a:schemeClr val="tx2">
                  <a:lumMod val="50000"/>
                </a:schemeClr>
              </a:solidFill>
            </a:endParaRPr>
          </a:p>
          <a:p>
            <a:pPr marL="228600" indent="-228600">
              <a:buSzTx/>
              <a:buFont typeface="Arial" panose="020B0604020202020204" pitchFamily="34" charset="0"/>
              <a:buChar char="•"/>
            </a:pPr>
            <a:r>
              <a:rPr lang="en-US" altLang="zh-CN" sz="3600">
                <a:solidFill>
                  <a:schemeClr val="tx2">
                    <a:lumMod val="50000"/>
                  </a:schemeClr>
                </a:solidFill>
              </a:rPr>
              <a:t>C．归根结底是为了造福于人类     D．归根结底是为了造福于珍奇濒危动物</a:t>
            </a:r>
            <a:endParaRPr lang="en-US" altLang="zh-CN" sz="3600">
              <a:solidFill>
                <a:schemeClr val="tx2">
                  <a:lumMod val="50000"/>
                </a:schemeClr>
              </a:solidFill>
            </a:endParaRPr>
          </a:p>
        </p:txBody>
      </p:sp>
    </p:spTree>
    <p:custDataLst>
      <p:tags r:id="rId4"/>
    </p:custDataLst>
  </p:cSld>
  <p:clrMapOvr>
    <a:masterClrMapping/>
  </p:clrMapOvr>
  <p:transition advClick="0" advTm="3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0" y="1227748"/>
            <a:ext cx="12191999" cy="563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3"/>
            </p:custDataLst>
          </p:nvPr>
        </p:nvSpPr>
        <p:spPr>
          <a:xfrm>
            <a:off x="0" y="0"/>
            <a:ext cx="12191365" cy="7330440"/>
          </a:xfrm>
          <a:prstGeom prst="rect">
            <a:avLst/>
          </a:prstGeom>
          <a:solidFill>
            <a:srgbClr val="2BE5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normAutofit/>
          </a:bodyPr>
          <a:lstStyle>
            <a:defPPr>
              <a:defRPr lang="zh-CN"/>
            </a:defPPr>
            <a:lvl1pPr algn="ctr" eaLnBrk="1" hangingPunct="1">
              <a:defRPr sz="2000">
                <a:solidFill>
                  <a:schemeClr val="bg1"/>
                </a:solidFill>
                <a:latin typeface="+mn-lt"/>
                <a:ea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marL="228600" indent="-228600">
              <a:buSzTx/>
              <a:buFont typeface="Arial" panose="020B0604020202020204" pitchFamily="34" charset="0"/>
              <a:buChar char="•"/>
            </a:pPr>
            <a:r>
              <a:rPr lang="en-US" altLang="zh-CN" sz="3600">
                <a:solidFill>
                  <a:schemeClr val="tx2">
                    <a:lumMod val="50000"/>
                  </a:schemeClr>
                </a:solidFill>
              </a:rPr>
              <a:t>4、如果将克隆技术应用在人类自身的繁殖上（   ）</a:t>
            </a:r>
            <a:endParaRPr lang="en-US" altLang="zh-CN" sz="3600">
              <a:solidFill>
                <a:schemeClr val="tx2">
                  <a:lumMod val="50000"/>
                </a:schemeClr>
              </a:solidFill>
            </a:endParaRPr>
          </a:p>
          <a:p>
            <a:pPr marL="228600" indent="-228600">
              <a:buSzTx/>
              <a:buFont typeface="Arial" panose="020B0604020202020204" pitchFamily="34" charset="0"/>
              <a:buChar char="•"/>
            </a:pPr>
            <a:r>
              <a:rPr lang="en-US" altLang="zh-CN" sz="3600">
                <a:solidFill>
                  <a:schemeClr val="tx2">
                    <a:lumMod val="50000"/>
                  </a:schemeClr>
                </a:solidFill>
              </a:rPr>
              <a:t>A．可以的,这是万能的技术      B．是人类正在进行的技术</a:t>
            </a:r>
            <a:endParaRPr lang="en-US" altLang="zh-CN" sz="3600">
              <a:solidFill>
                <a:schemeClr val="tx2">
                  <a:lumMod val="50000"/>
                </a:schemeClr>
              </a:solidFill>
            </a:endParaRPr>
          </a:p>
          <a:p>
            <a:pPr marL="228600" indent="-228600">
              <a:buSzTx/>
              <a:buFont typeface="Arial" panose="020B0604020202020204" pitchFamily="34" charset="0"/>
              <a:buChar char="•"/>
            </a:pPr>
            <a:r>
              <a:rPr lang="en-US" altLang="zh-CN" sz="3600">
                <a:solidFill>
                  <a:schemeClr val="tx2">
                    <a:lumMod val="50000"/>
                  </a:schemeClr>
                </a:solidFill>
              </a:rPr>
              <a:t>C．使人类陷入窘境,产生伦理危机D．可以给人类带来福音</a:t>
            </a:r>
            <a:endParaRPr lang="en-US" altLang="zh-CN" sz="3600">
              <a:solidFill>
                <a:schemeClr val="tx2">
                  <a:lumMod val="50000"/>
                </a:schemeClr>
              </a:solidFill>
            </a:endParaRPr>
          </a:p>
        </p:txBody>
      </p:sp>
    </p:spTree>
    <p:custDataLst>
      <p:tags r:id="rId4"/>
    </p:custDataLst>
  </p:cSld>
  <p:clrMapOvr>
    <a:masterClrMapping/>
  </p:clrMapOvr>
  <p:transition advClick="0" advTm="3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标题 9"/>
          <p:cNvSpPr>
            <a:spLocks noGrp="1"/>
          </p:cNvSpPr>
          <p:nvPr>
            <p:ph type="ctrTitle"/>
            <p:custDataLst>
              <p:tags r:id="rId1"/>
            </p:custDataLst>
          </p:nvPr>
        </p:nvSpPr>
        <p:spPr/>
        <p:txBody>
          <a:bodyPr>
            <a:normAutofit fontScale="90000"/>
          </a:bodyPr>
          <a:p>
            <a:r>
              <a:rPr lang="zh-CN" altLang="en-US" smtClean="0">
                <a:sym typeface="Arial" panose="020B0604020202020204" pitchFamily="34" charset="0"/>
              </a:rPr>
              <a:t>第二单元 感受现代生活</a:t>
            </a:r>
            <a:br>
              <a:rPr lang="zh-CN" altLang="en-US" smtClean="0">
                <a:sym typeface="+mn-ea"/>
              </a:rPr>
            </a:br>
            <a:r>
              <a:rPr lang="zh-CN" altLang="en-US" smtClean="0">
                <a:sym typeface="Arial" panose="020B0604020202020204" pitchFamily="34" charset="0"/>
              </a:rPr>
              <a:t>第六课  人类的翅膀</a:t>
            </a:r>
            <a:br>
              <a:rPr lang="zh-CN" altLang="en-US" smtClean="0">
                <a:sym typeface="Arial" panose="020B0604020202020204" pitchFamily="34" charset="0"/>
              </a:rPr>
            </a:br>
            <a:endParaRPr lang="zh-CN" altLang="en-US" smtClean="0">
              <a:sym typeface="Arial" panose="020B0604020202020204" pitchFamily="34" charset="0"/>
            </a:endParaRPr>
          </a:p>
        </p:txBody>
      </p:sp>
      <p:sp>
        <p:nvSpPr>
          <p:cNvPr id="11" name="副标题 10"/>
          <p:cNvSpPr>
            <a:spLocks noGrp="1"/>
          </p:cNvSpPr>
          <p:nvPr>
            <p:ph type="subTitle" idx="1"/>
            <p:custDataLst>
              <p:tags r:id="rId2"/>
            </p:custDataLst>
          </p:nvPr>
        </p:nvSpPr>
        <p:spPr/>
        <p:txBody>
          <a:bodyPr>
            <a:normAutofit/>
          </a:bodyPr>
          <a:p>
            <a:pPr eaLnBrk="1" hangingPunct="1"/>
            <a:r>
              <a:rPr lang="zh-CN" altLang="en-US" sz="4800" smtClean="0">
                <a:solidFill>
                  <a:srgbClr val="FF0000"/>
                </a:solidFill>
              </a:rPr>
              <a:t>一把</a:t>
            </a:r>
            <a:r>
              <a:rPr lang="en-US" altLang="zh-CN" sz="4800" smtClean="0">
                <a:solidFill>
                  <a:srgbClr val="FF0000"/>
                </a:solidFill>
              </a:rPr>
              <a:t>“</a:t>
            </a:r>
            <a:r>
              <a:rPr lang="zh-CN" altLang="en-US" sz="4800" smtClean="0">
                <a:solidFill>
                  <a:srgbClr val="FF0000"/>
                </a:solidFill>
              </a:rPr>
              <a:t>双刃剑</a:t>
            </a:r>
            <a:r>
              <a:rPr lang="en-US" altLang="zh-CN" sz="4800" smtClean="0">
                <a:solidFill>
                  <a:srgbClr val="FF0000"/>
                </a:solidFill>
              </a:rPr>
              <a:t>”</a:t>
            </a:r>
            <a:endParaRPr lang="en-US" altLang="zh-CN" sz="4800" smtClean="0">
              <a:solidFill>
                <a:srgbClr val="FF0000"/>
              </a:solidFill>
            </a:endParaRPr>
          </a:p>
        </p:txBody>
      </p:sp>
    </p:spTree>
    <p:custDataLst>
      <p:tags r:id="rId3"/>
    </p:custDataLst>
  </p:cSld>
  <p:clrMapOvr>
    <a:masterClrMapping/>
  </p:clrMapOvr>
  <p:transition advClick="0" advTm="3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0" y="1227748"/>
            <a:ext cx="12191999" cy="563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3"/>
            </p:custDataLst>
          </p:nvPr>
        </p:nvSpPr>
        <p:spPr>
          <a:xfrm>
            <a:off x="0" y="0"/>
            <a:ext cx="12192635" cy="7422515"/>
          </a:xfrm>
          <a:prstGeom prst="rect">
            <a:avLst/>
          </a:prstGeom>
          <a:solidFill>
            <a:srgbClr val="2BE5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normAutofit/>
          </a:bodyPr>
          <a:lstStyle>
            <a:defPPr>
              <a:defRPr lang="zh-CN"/>
            </a:defPPr>
            <a:lvl1pPr algn="ctr" eaLnBrk="1" hangingPunct="1">
              <a:defRPr sz="2000">
                <a:solidFill>
                  <a:schemeClr val="bg1"/>
                </a:solidFill>
                <a:latin typeface="+mn-lt"/>
                <a:ea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marL="228600" indent="-228600">
              <a:buSzTx/>
              <a:buFont typeface="Arial" panose="020B0604020202020204" pitchFamily="34" charset="0"/>
              <a:buChar char="•"/>
            </a:pPr>
            <a:r>
              <a:rPr lang="en-US" altLang="zh-CN" sz="3600">
                <a:solidFill>
                  <a:schemeClr val="tx2">
                    <a:lumMod val="50000"/>
                  </a:schemeClr>
                </a:solidFill>
              </a:rPr>
              <a:t>5</a:t>
            </a:r>
            <a:r>
              <a:rPr lang="zh-CN" altLang="en-US" sz="3600">
                <a:solidFill>
                  <a:schemeClr val="tx2">
                    <a:lumMod val="50000"/>
                  </a:schemeClr>
                </a:solidFill>
              </a:rPr>
              <a:t>、材料： 居里夫人在《我的信念》中写道，我一直沉醉于世界的优美之中，我所热爱的科学，也不断增加它崭新的远景。科学本身就具有伟大的美。一位从事研究工作的科学家，不仅是一个技术人员，而且他是一个小孩，在大自然的景色中，好像醉于神话故事一般。这种魅力，就是使我终生能够在实验室里埋头工作的主要因素了。</a:t>
            </a:r>
            <a:endParaRPr lang="zh-CN" altLang="en-US" sz="3600">
              <a:solidFill>
                <a:schemeClr val="tx2">
                  <a:lumMod val="50000"/>
                </a:schemeClr>
              </a:solidFill>
            </a:endParaRPr>
          </a:p>
        </p:txBody>
      </p:sp>
    </p:spTree>
    <p:custDataLst>
      <p:tags r:id="rId4"/>
    </p:custDataLst>
  </p:cSld>
  <p:clrMapOvr>
    <a:masterClrMapping/>
  </p:clrMapOvr>
  <p:transition advClick="0" advTm="3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0" y="1227748"/>
            <a:ext cx="12191999" cy="563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3"/>
            </p:custDataLst>
          </p:nvPr>
        </p:nvSpPr>
        <p:spPr>
          <a:xfrm>
            <a:off x="0" y="0"/>
            <a:ext cx="12406630" cy="6213475"/>
          </a:xfrm>
          <a:prstGeom prst="rect">
            <a:avLst/>
          </a:prstGeom>
          <a:solidFill>
            <a:srgbClr val="2BE5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normAutofit/>
          </a:bodyPr>
          <a:lstStyle>
            <a:defPPr>
              <a:defRPr lang="zh-CN"/>
            </a:defPPr>
            <a:lvl1pPr algn="ctr" eaLnBrk="1" hangingPunct="1">
              <a:defRPr sz="2000">
                <a:solidFill>
                  <a:schemeClr val="bg1"/>
                </a:solidFill>
                <a:latin typeface="+mn-lt"/>
                <a:ea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marL="228600" indent="-228600">
              <a:buSzTx/>
              <a:buFont typeface="Arial" panose="020B0604020202020204" pitchFamily="34" charset="0"/>
              <a:buChar char="•"/>
            </a:pPr>
            <a:r>
              <a:rPr lang="zh-CN" altLang="en-US" sz="3600">
                <a:solidFill>
                  <a:schemeClr val="tx2">
                    <a:lumMod val="50000"/>
                  </a:schemeClr>
                </a:solidFill>
              </a:rPr>
              <a:t>结合上述材料，运用所学知识，完成下列各题：</a:t>
            </a:r>
            <a:endParaRPr lang="zh-CN" altLang="en-US" sz="3600">
              <a:solidFill>
                <a:schemeClr val="tx2">
                  <a:lumMod val="50000"/>
                </a:schemeClr>
              </a:solidFill>
            </a:endParaRPr>
          </a:p>
          <a:p>
            <a:pPr marL="228600" indent="-228600">
              <a:buSzTx/>
              <a:buFont typeface="Arial" panose="020B0604020202020204" pitchFamily="34" charset="0"/>
              <a:buChar char="•"/>
            </a:pPr>
            <a:r>
              <a:rPr lang="zh-CN" altLang="en-US" sz="3600">
                <a:solidFill>
                  <a:schemeClr val="tx2">
                    <a:lumMod val="50000"/>
                  </a:schemeClr>
                </a:solidFill>
              </a:rPr>
              <a:t>（1）居里夫人一生最伟大的成就和荣誉是什么？</a:t>
            </a:r>
            <a:endParaRPr lang="zh-CN" altLang="en-US" sz="3600">
              <a:solidFill>
                <a:schemeClr val="tx2">
                  <a:lumMod val="50000"/>
                </a:schemeClr>
              </a:solidFill>
            </a:endParaRPr>
          </a:p>
          <a:p>
            <a:pPr marL="228600" indent="-228600">
              <a:buSzTx/>
              <a:buFont typeface="Arial" panose="020B0604020202020204" pitchFamily="34" charset="0"/>
              <a:buChar char="•"/>
            </a:pPr>
            <a:r>
              <a:rPr lang="zh-CN" altLang="en-US" sz="3600">
                <a:solidFill>
                  <a:schemeClr val="tx2">
                    <a:lumMod val="50000"/>
                  </a:schemeClr>
                </a:solidFill>
              </a:rPr>
              <a:t>（2）“我在生活中，永远是追求安静的工作和简单的家庭生活。为了实现这个理想，所以后来我要竭力保持宁静的环境，以免受人事的侵扰和盛名的渲染”一句体现了居里夫人具有什么品质？</a:t>
            </a:r>
            <a:endParaRPr lang="zh-CN" altLang="en-US" sz="3600">
              <a:solidFill>
                <a:schemeClr val="tx2">
                  <a:lumMod val="50000"/>
                </a:schemeClr>
              </a:solidFill>
            </a:endParaRPr>
          </a:p>
          <a:p>
            <a:pPr marL="228600" indent="-228600">
              <a:buSzTx/>
              <a:buFont typeface="Arial" panose="020B0604020202020204" pitchFamily="34" charset="0"/>
              <a:buChar char="•"/>
            </a:pPr>
            <a:r>
              <a:rPr lang="zh-CN" altLang="en-US" sz="3600">
                <a:solidFill>
                  <a:schemeClr val="tx2">
                    <a:lumMod val="50000"/>
                  </a:schemeClr>
                </a:solidFill>
              </a:rPr>
              <a:t>（3）“我们没有申请镭的专利，也就抛弃了一笔财富。”居里夫妇为什么能这样做？</a:t>
            </a:r>
            <a:endParaRPr lang="zh-CN" altLang="en-US" sz="3600">
              <a:solidFill>
                <a:schemeClr val="tx2">
                  <a:lumMod val="50000"/>
                </a:schemeClr>
              </a:solidFill>
            </a:endParaRPr>
          </a:p>
          <a:p>
            <a:pPr marL="228600" indent="-228600">
              <a:buSzTx/>
              <a:buFont typeface="Arial" panose="020B0604020202020204" pitchFamily="34" charset="0"/>
              <a:buChar char="•"/>
            </a:pPr>
            <a:r>
              <a:rPr lang="zh-CN" altLang="en-US" sz="3600">
                <a:solidFill>
                  <a:schemeClr val="tx2">
                    <a:lumMod val="50000"/>
                  </a:schemeClr>
                </a:solidFill>
              </a:rPr>
              <a:t>（4）“人类需要寻求现实的人……人类也需要梦想家”中的“梦想家”是什么人？我们应以怎样的态度对待这些人？</a:t>
            </a:r>
            <a:endParaRPr lang="zh-CN" altLang="en-US" sz="3600">
              <a:solidFill>
                <a:schemeClr val="tx2">
                  <a:lumMod val="50000"/>
                </a:schemeClr>
              </a:solidFill>
            </a:endParaRPr>
          </a:p>
        </p:txBody>
      </p:sp>
    </p:spTree>
    <p:custDataLst>
      <p:tags r:id="rId4"/>
    </p:custDataLst>
  </p:cSld>
  <p:clrMapOvr>
    <a:masterClrMapping/>
  </p:clrMapOvr>
  <p:transition advClick="0"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标题 10"/>
          <p:cNvSpPr>
            <a:spLocks noGrp="1"/>
          </p:cNvSpPr>
          <p:nvPr>
            <p:ph type="title"/>
            <p:custDataLst>
              <p:tags r:id="rId1"/>
            </p:custDataLst>
          </p:nvPr>
        </p:nvSpPr>
        <p:spPr/>
        <p:txBody>
          <a:bodyPr/>
          <a:p>
            <a:pPr algn="l"/>
            <a:r>
              <a:rPr lang="zh-CN" altLang="en-US" smtClean="0"/>
              <a:t>参考答案</a:t>
            </a:r>
            <a:endParaRPr lang="zh-CN" altLang="en-US" smtClean="0"/>
          </a:p>
        </p:txBody>
      </p:sp>
      <p:sp>
        <p:nvSpPr>
          <p:cNvPr id="12" name="内容占位符 11"/>
          <p:cNvSpPr>
            <a:spLocks noGrp="1"/>
          </p:cNvSpPr>
          <p:nvPr>
            <p:ph idx="1"/>
            <p:custDataLst>
              <p:tags r:id="rId2"/>
            </p:custDataLst>
          </p:nvPr>
        </p:nvSpPr>
        <p:spPr/>
        <p:txBody>
          <a:bodyPr>
            <a:normAutofit/>
          </a:bodyPr>
          <a:p>
            <a:pPr marL="228600" indent="-228600">
              <a:lnSpc>
                <a:spcPct val="150000"/>
              </a:lnSpc>
              <a:buSzTx/>
              <a:buFont typeface="Arial" panose="020B0604020202020204" pitchFamily="34" charset="0"/>
              <a:buChar char="•"/>
            </a:pPr>
            <a:r>
              <a:rPr lang="en-US" altLang="zh-CN" sz="2000" smtClean="0">
                <a:solidFill>
                  <a:srgbClr val="0070C0"/>
                </a:solidFill>
              </a:rPr>
              <a:t>1.C2.C3.C4.D</a:t>
            </a:r>
            <a:endParaRPr lang="en-US" altLang="zh-CN" sz="2000" smtClean="0">
              <a:solidFill>
                <a:srgbClr val="0070C0"/>
              </a:solidFill>
            </a:endParaRPr>
          </a:p>
          <a:p>
            <a:pPr marL="228600" indent="-228600">
              <a:lnSpc>
                <a:spcPct val="150000"/>
              </a:lnSpc>
              <a:buSzTx/>
              <a:buFont typeface="Arial" panose="020B0604020202020204" pitchFamily="34" charset="0"/>
              <a:buChar char="•"/>
            </a:pPr>
            <a:r>
              <a:rPr lang="en-US" altLang="zh-CN" sz="2000" smtClean="0">
                <a:solidFill>
                  <a:srgbClr val="0070C0"/>
                </a:solidFill>
              </a:rPr>
              <a:t>5.（1）成就：以自己的勤奋和天赋，发现了镭和钋两种放射性元素，在物理和化学领域做出了杰出的贡献。荣誉，唯—一位在两个不同学科领域两次获得诺贝尔奖的科学家。</a:t>
            </a:r>
            <a:endParaRPr lang="en-US" altLang="zh-CN" sz="2000" smtClean="0">
              <a:solidFill>
                <a:srgbClr val="0070C0"/>
              </a:solidFill>
            </a:endParaRPr>
          </a:p>
          <a:p>
            <a:pPr marL="228600" indent="-228600">
              <a:lnSpc>
                <a:spcPct val="150000"/>
              </a:lnSpc>
              <a:buSzTx/>
              <a:buFont typeface="Arial" panose="020B0604020202020204" pitchFamily="34" charset="0"/>
              <a:buChar char="•"/>
            </a:pPr>
            <a:r>
              <a:rPr lang="en-US" altLang="zh-CN" sz="2000" smtClean="0">
                <a:solidFill>
                  <a:srgbClr val="0070C0"/>
                </a:solidFill>
              </a:rPr>
              <a:t>（2）体现了居里夫人一生淡泊、谦虚不喜欢世俗的恭维与赞扬，不关心个人的名利与地位。</a:t>
            </a:r>
            <a:endParaRPr lang="en-US" altLang="zh-CN" sz="2000" smtClean="0">
              <a:solidFill>
                <a:srgbClr val="0070C0"/>
              </a:solidFill>
            </a:endParaRPr>
          </a:p>
          <a:p>
            <a:pPr marL="228600" indent="-228600">
              <a:lnSpc>
                <a:spcPct val="150000"/>
              </a:lnSpc>
              <a:buSzTx/>
              <a:buFont typeface="Arial" panose="020B0604020202020204" pitchFamily="34" charset="0"/>
              <a:buChar char="•"/>
            </a:pPr>
            <a:r>
              <a:rPr lang="en-US" altLang="zh-CN" sz="2000" smtClean="0">
                <a:solidFill>
                  <a:srgbClr val="0070C0"/>
                </a:solidFill>
              </a:rPr>
              <a:t>（3）他们认为，镭是一种自然元素，应该属于全人类。他们辛勤劳动的目的，就是为了使全人类从新发现中获得幸福。</a:t>
            </a:r>
            <a:endParaRPr lang="en-US" altLang="zh-CN" sz="2000" smtClean="0">
              <a:solidFill>
                <a:srgbClr val="0070C0"/>
              </a:solidFill>
            </a:endParaRPr>
          </a:p>
          <a:p>
            <a:pPr marL="228600" indent="-228600">
              <a:lnSpc>
                <a:spcPct val="150000"/>
              </a:lnSpc>
              <a:buSzTx/>
              <a:buFont typeface="Arial" panose="020B0604020202020204" pitchFamily="34" charset="0"/>
              <a:buChar char="•"/>
            </a:pPr>
            <a:r>
              <a:rPr lang="en-US" altLang="zh-CN" sz="2000" smtClean="0">
                <a:solidFill>
                  <a:srgbClr val="0070C0"/>
                </a:solidFill>
              </a:rPr>
              <a:t>（4）梦想是指为了造福人类而默默无闻地从事科学研究的科学家和科技工作者，我们今天的美妙生活依靠他们的汗水打造。因此，我们应发自内心地感谢他们。</a:t>
            </a:r>
            <a:endParaRPr lang="en-US" altLang="zh-CN" sz="2000" smtClean="0">
              <a:solidFill>
                <a:srgbClr val="0070C0"/>
              </a:solidFill>
            </a:endParaRPr>
          </a:p>
        </p:txBody>
      </p:sp>
    </p:spTree>
    <p:custDataLst>
      <p:tags r:id="rId3"/>
    </p:custDataLst>
  </p:cSld>
  <p:clrMapOvr>
    <a:masterClrMapping/>
  </p:clrMapOvr>
  <p:transition advClick="0"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17">
            <a:hlinkClick r:id="rId1" action="ppaction://hlinksldjump"/>
          </p:cNvPr>
          <p:cNvSpPr txBox="1"/>
          <p:nvPr/>
        </p:nvSpPr>
        <p:spPr>
          <a:xfrm>
            <a:off x="4667250" y="2636838"/>
            <a:ext cx="2784475" cy="64262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zh-CN" sz="3600" b="1" dirty="0">
                <a:solidFill>
                  <a:srgbClr val="FF0000"/>
                </a:solidFill>
                <a:latin typeface="Calibri" panose="020F0502020204030204" charset="0"/>
                <a:ea typeface="宋体" panose="02010600030101010101" pitchFamily="2" charset="-122"/>
              </a:rPr>
              <a:t>课前预习</a:t>
            </a:r>
            <a:endPar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6" name="Text Box 17">
            <a:hlinkClick r:id="" action="ppaction://noaction"/>
          </p:cNvPr>
          <p:cNvSpPr txBox="1"/>
          <p:nvPr/>
        </p:nvSpPr>
        <p:spPr>
          <a:xfrm>
            <a:off x="4666933" y="4196080"/>
            <a:ext cx="2784475" cy="64262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rPr>
              <a:t>典例精析</a:t>
            </a:r>
            <a:endPar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7" name="Text Box 17">
            <a:hlinkClick r:id="" action="ppaction://noaction"/>
          </p:cNvPr>
          <p:cNvSpPr txBox="1"/>
          <p:nvPr/>
        </p:nvSpPr>
        <p:spPr>
          <a:xfrm>
            <a:off x="4666933" y="5138103"/>
            <a:ext cx="2784475" cy="64262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zh-CN" sz="3600" b="1" dirty="0">
                <a:solidFill>
                  <a:srgbClr val="FF0000"/>
                </a:solidFill>
                <a:latin typeface="Calibri" panose="020F0502020204030204" charset="0"/>
                <a:ea typeface="宋体" panose="02010600030101010101" pitchFamily="2" charset="-122"/>
              </a:rPr>
              <a:t>课后训练</a:t>
            </a:r>
            <a:endPar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2" name="Text Box 17">
            <a:hlinkClick r:id="rId1" action="ppaction://hlinksldjump"/>
          </p:cNvPr>
          <p:cNvSpPr txBox="1"/>
          <p:nvPr/>
        </p:nvSpPr>
        <p:spPr>
          <a:xfrm>
            <a:off x="4704080" y="1805623"/>
            <a:ext cx="2784475" cy="70358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rPr>
              <a:t>学习目标</a:t>
            </a:r>
            <a:endPar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3" name="矩形 1"/>
          <p:cNvSpPr/>
          <p:nvPr/>
        </p:nvSpPr>
        <p:spPr>
          <a:xfrm>
            <a:off x="3389313" y="857250"/>
            <a:ext cx="999490" cy="579120"/>
          </a:xfrm>
          <a:prstGeom prst="rect">
            <a:avLst/>
          </a:prstGeom>
          <a:noFill/>
          <a:ln w="9525">
            <a:noFill/>
          </a:ln>
        </p:spPr>
        <p:txBody>
          <a:bodyPr wrap="none" anchor="t">
            <a:spAutoFit/>
          </a:bodyPr>
          <a:p>
            <a:pPr lvl="0" indent="0"/>
            <a:r>
              <a:rPr lang="zh-CN" altLang="en-US" sz="3200" b="1" dirty="0">
                <a:latin typeface="Arial" panose="020B0604020202020204" pitchFamily="34" charset="0"/>
                <a:ea typeface="宋体" panose="02010600030101010101" pitchFamily="2" charset="-122"/>
              </a:rPr>
              <a:t>目录</a:t>
            </a:r>
            <a:endParaRPr lang="zh-CN" altLang="en-US" sz="3200" b="1" dirty="0">
              <a:latin typeface="Arial" panose="020B0604020202020204" pitchFamily="34" charset="0"/>
              <a:ea typeface="宋体" panose="02010600030101010101" pitchFamily="2" charset="-122"/>
            </a:endParaRPr>
          </a:p>
        </p:txBody>
      </p:sp>
      <p:sp>
        <p:nvSpPr>
          <p:cNvPr id="4" name="Text Box 17">
            <a:hlinkClick r:id="rId1" action="ppaction://hlinksldjump"/>
          </p:cNvPr>
          <p:cNvSpPr txBox="1"/>
          <p:nvPr/>
        </p:nvSpPr>
        <p:spPr>
          <a:xfrm>
            <a:off x="4704080" y="3370898"/>
            <a:ext cx="2784475" cy="64262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90170" tIns="46990" rIns="90170" bIns="46990" anchor="t">
            <a:spAutoFit/>
          </a:bodyPr>
          <a:p>
            <a:pPr lvl="0" indent="0" algn="ctr"/>
            <a:r>
              <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rPr>
              <a:t>知识结构</a:t>
            </a:r>
            <a:endParaRPr lang="zh-CN" altLang="zh-CN" sz="36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Tree>
    <p:custDataLst>
      <p:tags r:id="rId2"/>
    </p:custDataLst>
  </p:cSld>
  <p:clrMapOvr>
    <a:masterClrMapping/>
  </p:clrMapOvr>
  <p:transition advClick="0"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标题 26"/>
          <p:cNvSpPr>
            <a:spLocks noGrp="1"/>
          </p:cNvSpPr>
          <p:nvPr>
            <p:ph type="title"/>
            <p:custDataLst>
              <p:tags r:id="rId1"/>
            </p:custDataLst>
          </p:nvPr>
        </p:nvSpPr>
        <p:spPr/>
        <p:txBody>
          <a:bodyPr/>
          <a:p>
            <a:pPr algn="l"/>
            <a:r>
              <a:rPr lang="zh-CN" altLang="en-US" smtClean="0">
                <a:sym typeface="+mn-ea"/>
              </a:rPr>
              <a:t>学习目标</a:t>
            </a:r>
            <a:endParaRPr lang="zh-CN" altLang="en-US" smtClean="0">
              <a:sym typeface="+mn-ea"/>
            </a:endParaRPr>
          </a:p>
        </p:txBody>
      </p:sp>
      <p:sp>
        <p:nvSpPr>
          <p:cNvPr id="28" name="内容占位符 27"/>
          <p:cNvSpPr>
            <a:spLocks noGrp="1"/>
          </p:cNvSpPr>
          <p:nvPr>
            <p:ph idx="1"/>
            <p:custDataLst>
              <p:tags r:id="rId2"/>
            </p:custDataLst>
          </p:nvPr>
        </p:nvSpPr>
        <p:spPr/>
        <p:txBody>
          <a:bodyPr/>
          <a:p>
            <a:pPr marL="228600" indent="-228600">
              <a:lnSpc>
                <a:spcPct val="150000"/>
              </a:lnSpc>
              <a:buSzTx/>
              <a:buFont typeface="Arial" panose="020B0604020202020204" pitchFamily="34" charset="0"/>
              <a:buChar char="•"/>
            </a:pPr>
            <a:r>
              <a:rPr lang="en-US" altLang="zh-CN" smtClean="0"/>
              <a:t>1</a:t>
            </a:r>
            <a:r>
              <a:rPr lang="zh-CN" altLang="en-US" smtClean="0"/>
              <a:t>、让学生理解科技是把双刃剑，可以造福人类，也可以致人于死地。</a:t>
            </a:r>
            <a:endParaRPr lang="zh-CN" altLang="en-US" smtClean="0"/>
          </a:p>
          <a:p>
            <a:pPr marL="228600" indent="-228600">
              <a:lnSpc>
                <a:spcPct val="150000"/>
              </a:lnSpc>
              <a:buSzTx/>
              <a:buFont typeface="Arial" panose="020B0604020202020204" pitchFamily="34" charset="0"/>
              <a:buChar char="•"/>
            </a:pPr>
            <a:r>
              <a:rPr lang="en-US" altLang="zh-CN" smtClean="0"/>
              <a:t>2</a:t>
            </a:r>
            <a:r>
              <a:rPr lang="zh-CN" altLang="en-US" smtClean="0"/>
              <a:t>、让学生知道合理利用科技，将其危害控制在最低限度。</a:t>
            </a:r>
            <a:endParaRPr lang="zh-CN" altLang="en-US" smtClean="0"/>
          </a:p>
          <a:p>
            <a:pPr marL="228600" indent="-228600">
              <a:lnSpc>
                <a:spcPct val="150000"/>
              </a:lnSpc>
              <a:buSzTx/>
              <a:buFont typeface="Arial" panose="020B0604020202020204" pitchFamily="34" charset="0"/>
              <a:buChar char="•"/>
            </a:pPr>
            <a:r>
              <a:rPr lang="en-US" altLang="zh-CN" smtClean="0"/>
              <a:t>3</a:t>
            </a:r>
            <a:r>
              <a:rPr lang="zh-CN" altLang="en-US" smtClean="0"/>
              <a:t>、让学生明白作为新世纪的主人，有责任也有义务练好“剑术”，握好科技这把双刃剑。</a:t>
            </a:r>
            <a:endParaRPr lang="zh-CN" altLang="en-US" smtClean="0"/>
          </a:p>
        </p:txBody>
      </p:sp>
    </p:spTree>
    <p:custDataLst>
      <p:tags r:id="rId3"/>
    </p:custDataLst>
  </p:cSld>
  <p:clrMapOvr>
    <a:masterClrMapping/>
  </p:clrMapOvr>
  <p:transition advClick="0" advTm="3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标题 10"/>
          <p:cNvSpPr>
            <a:spLocks noGrp="1"/>
          </p:cNvSpPr>
          <p:nvPr>
            <p:ph type="title"/>
            <p:custDataLst>
              <p:tags r:id="rId1"/>
            </p:custDataLst>
          </p:nvPr>
        </p:nvSpPr>
        <p:spPr/>
        <p:txBody>
          <a:bodyPr/>
          <a:p>
            <a:pPr algn="l"/>
            <a:r>
              <a:rPr lang="zh-CN" altLang="en-US" smtClean="0">
                <a:sym typeface="+mn-ea"/>
              </a:rPr>
              <a:t>课前预习</a:t>
            </a:r>
            <a:br>
              <a:rPr lang="zh-CN" altLang="en-US" smtClean="0">
                <a:sym typeface="+mn-ea"/>
              </a:rPr>
            </a:br>
            <a:endParaRPr lang="zh-CN" altLang="en-US" smtClean="0">
              <a:sym typeface="+mn-ea"/>
            </a:endParaRPr>
          </a:p>
        </p:txBody>
      </p:sp>
      <p:sp>
        <p:nvSpPr>
          <p:cNvPr id="12" name="内容占位符 11"/>
          <p:cNvSpPr>
            <a:spLocks noGrp="1"/>
          </p:cNvSpPr>
          <p:nvPr>
            <p:ph idx="1"/>
            <p:custDataLst>
              <p:tags r:id="rId2"/>
            </p:custDataLst>
          </p:nvPr>
        </p:nvSpPr>
        <p:spPr/>
        <p:txBody>
          <a:bodyPr>
            <a:normAutofit fontScale="90000"/>
          </a:bodyPr>
          <a:p>
            <a:pPr marL="228600" indent="-228600">
              <a:lnSpc>
                <a:spcPct val="150000"/>
              </a:lnSpc>
              <a:buSzTx/>
              <a:buFont typeface="Arial" panose="020B0604020202020204" pitchFamily="34" charset="0"/>
              <a:buChar char="•"/>
            </a:pPr>
            <a:r>
              <a:rPr lang="zh-CN" altLang="en-US" smtClean="0"/>
              <a:t>1、科学技术造福了人类，但是任何事物都有_____。对人类有利的，总是不可避免地有其不利的一面，有时往往是益处越大，____也越大。</a:t>
            </a:r>
            <a:endParaRPr lang="zh-CN" altLang="en-US" smtClean="0"/>
          </a:p>
          <a:p>
            <a:pPr marL="228600" indent="-228600">
              <a:lnSpc>
                <a:spcPct val="150000"/>
              </a:lnSpc>
              <a:buSzTx/>
              <a:buFont typeface="Arial" panose="020B0604020202020204" pitchFamily="34" charset="0"/>
              <a:buChar char="•"/>
            </a:pPr>
            <a:r>
              <a:rPr lang="zh-CN" altLang="en-US" smtClean="0"/>
              <a:t>2、如何合理利用科学技术，将它的危害降到最低，是摆在人类面前的一大_____。作为新世纪的主人，我们有责任练好_____，用好科技这把“双刃剑”。</a:t>
            </a:r>
            <a:endParaRPr lang="zh-CN" altLang="en-US" smtClean="0"/>
          </a:p>
          <a:p>
            <a:pPr marL="228600" indent="-228600">
              <a:lnSpc>
                <a:spcPct val="150000"/>
              </a:lnSpc>
              <a:buSzTx/>
              <a:buFont typeface="Arial" panose="020B0604020202020204" pitchFamily="34" charset="0"/>
              <a:buChar char="•"/>
            </a:pPr>
            <a:r>
              <a:rPr lang="zh-CN" altLang="en-US" smtClean="0"/>
              <a:t>3、科技如果不是关爱生命、关爱世界的，它就是对生命和世界的一种_____。</a:t>
            </a:r>
            <a:endParaRPr lang="zh-CN" altLang="en-US" smtClean="0"/>
          </a:p>
          <a:p>
            <a:pPr marL="228600" indent="-228600">
              <a:lnSpc>
                <a:spcPct val="150000"/>
              </a:lnSpc>
              <a:buSzTx/>
              <a:buFont typeface="Arial" panose="020B0604020202020204" pitchFamily="34" charset="0"/>
              <a:buChar char="•"/>
            </a:pPr>
            <a:r>
              <a:rPr lang="zh-CN" altLang="en-US" smtClean="0"/>
              <a:t>4、科学技术的负面影响给人类带来了_____，这其中有许许多多的原因，科学技术被运用于国家之间的_____是其中最重要的一个。</a:t>
            </a:r>
            <a:endParaRPr lang="zh-CN" altLang="en-US" smtClean="0"/>
          </a:p>
        </p:txBody>
      </p:sp>
    </p:spTree>
    <p:custDataLst>
      <p:tags r:id="rId3"/>
    </p:custDataLst>
  </p:cSld>
  <p:clrMapOvr>
    <a:masterClrMapping/>
  </p:clrMapOvr>
  <p:transition advClick="0"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0" y="1227748"/>
            <a:ext cx="12191999" cy="563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3"/>
            </p:custDataLst>
          </p:nvPr>
        </p:nvSpPr>
        <p:spPr>
          <a:xfrm>
            <a:off x="0" y="0"/>
            <a:ext cx="12529185" cy="6867525"/>
          </a:xfrm>
          <a:prstGeom prst="rect">
            <a:avLst/>
          </a:prstGeom>
          <a:solidFill>
            <a:srgbClr val="2BE5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normAutofit/>
          </a:bodyPr>
          <a:lstStyle>
            <a:defPPr>
              <a:defRPr lang="zh-CN"/>
            </a:defPPr>
            <a:lvl1pPr algn="ctr" eaLnBrk="1" hangingPunct="1">
              <a:defRPr sz="2000">
                <a:solidFill>
                  <a:schemeClr val="bg1"/>
                </a:solidFill>
                <a:latin typeface="+mn-lt"/>
                <a:ea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marL="228600" indent="-228600">
              <a:buSzTx/>
              <a:buFont typeface="Arial" panose="020B0604020202020204" pitchFamily="34" charset="0"/>
              <a:buChar char="•"/>
            </a:pPr>
            <a:r>
              <a:rPr lang="zh-CN" altLang="en-US" sz="4000">
                <a:solidFill>
                  <a:schemeClr val="tx2">
                    <a:lumMod val="50000"/>
                  </a:schemeClr>
                </a:solidFill>
              </a:rPr>
              <a:t>5、科学技术的负面影响也有其_____的原因。追求进步是现代科技的一种______。</a:t>
            </a:r>
            <a:endParaRPr lang="zh-CN" altLang="en-US" sz="4000">
              <a:solidFill>
                <a:schemeClr val="tx2">
                  <a:lumMod val="50000"/>
                </a:schemeClr>
              </a:solidFill>
            </a:endParaRPr>
          </a:p>
          <a:p>
            <a:pPr marL="228600" indent="-228600">
              <a:buSzTx/>
              <a:buFont typeface="Arial" panose="020B0604020202020204" pitchFamily="34" charset="0"/>
              <a:buChar char="•"/>
            </a:pPr>
            <a:r>
              <a:rPr lang="zh-CN" altLang="en-US" sz="4000">
                <a:solidFill>
                  <a:schemeClr val="tx2">
                    <a:lumMod val="50000"/>
                  </a:schemeClr>
                </a:solidFill>
              </a:rPr>
              <a:t>6、人类_____的限制也是科学技术产生负面影响的一个重要原因。</a:t>
            </a:r>
            <a:endParaRPr lang="zh-CN" altLang="en-US" sz="4000">
              <a:solidFill>
                <a:schemeClr val="tx2">
                  <a:lumMod val="50000"/>
                </a:schemeClr>
              </a:solidFill>
            </a:endParaRPr>
          </a:p>
          <a:p>
            <a:pPr marL="228600" indent="-228600">
              <a:buSzTx/>
              <a:buFont typeface="Arial" panose="020B0604020202020204" pitchFamily="34" charset="0"/>
              <a:buChar char="•"/>
            </a:pPr>
            <a:r>
              <a:rPr lang="zh-CN" altLang="en-US" sz="4000">
                <a:solidFill>
                  <a:schemeClr val="tx2">
                    <a:lumMod val="50000"/>
                  </a:schemeClr>
                </a:solidFill>
              </a:rPr>
              <a:t>7、人类进行的科学技术研究，归根结底是为了____。在科技发展的过程中，人类需要时刻修正科技发展的____，修正科技成果应用的_____，使科技发展不偏离造福人类的初衷。</a:t>
            </a:r>
            <a:endParaRPr lang="zh-CN" altLang="en-US" sz="4000">
              <a:solidFill>
                <a:schemeClr val="tx2">
                  <a:lumMod val="50000"/>
                </a:schemeClr>
              </a:solidFill>
            </a:endParaRPr>
          </a:p>
        </p:txBody>
      </p:sp>
    </p:spTree>
    <p:custDataLst>
      <p:tags r:id="rId4"/>
    </p:custDataLst>
  </p:cSld>
  <p:clrMapOvr>
    <a:masterClrMapping/>
  </p:clrMapOvr>
  <p:transition advClick="0"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标题 26"/>
          <p:cNvSpPr>
            <a:spLocks noGrp="1"/>
          </p:cNvSpPr>
          <p:nvPr>
            <p:ph type="title"/>
            <p:custDataLst>
              <p:tags r:id="rId1"/>
            </p:custDataLst>
          </p:nvPr>
        </p:nvSpPr>
        <p:spPr/>
        <p:txBody>
          <a:bodyPr/>
          <a:p>
            <a:pPr algn="l"/>
            <a:r>
              <a:rPr lang="zh-CN" altLang="en-US" smtClean="0"/>
              <a:t>答案</a:t>
            </a:r>
            <a:endParaRPr lang="zh-CN" altLang="en-US" smtClean="0"/>
          </a:p>
        </p:txBody>
      </p:sp>
      <p:sp>
        <p:nvSpPr>
          <p:cNvPr id="28" name="内容占位符 27"/>
          <p:cNvSpPr>
            <a:spLocks noGrp="1"/>
          </p:cNvSpPr>
          <p:nvPr>
            <p:ph idx="1"/>
            <p:custDataLst>
              <p:tags r:id="rId2"/>
            </p:custDataLst>
          </p:nvPr>
        </p:nvSpPr>
        <p:spPr/>
        <p:txBody>
          <a:bodyPr>
            <a:normAutofit lnSpcReduction="10000"/>
          </a:bodyPr>
          <a:p>
            <a:pPr marL="228600" indent="-228600">
              <a:lnSpc>
                <a:spcPct val="150000"/>
              </a:lnSpc>
              <a:buSzTx/>
              <a:buFont typeface="Arial" panose="020B0604020202020204" pitchFamily="34" charset="0"/>
              <a:buChar char="•"/>
            </a:pPr>
            <a:r>
              <a:rPr lang="zh-CN" altLang="en-US" smtClean="0"/>
              <a:t>1. 两面性 害处</a:t>
            </a:r>
            <a:endParaRPr lang="zh-CN" altLang="en-US" smtClean="0"/>
          </a:p>
          <a:p>
            <a:pPr marL="228600" indent="-228600">
              <a:lnSpc>
                <a:spcPct val="150000"/>
              </a:lnSpc>
              <a:buSzTx/>
              <a:buFont typeface="Arial" panose="020B0604020202020204" pitchFamily="34" charset="0"/>
              <a:buChar char="•"/>
            </a:pPr>
            <a:r>
              <a:rPr lang="zh-CN" altLang="en-US" smtClean="0"/>
              <a:t>2. 难题 “剑术”</a:t>
            </a:r>
            <a:endParaRPr lang="zh-CN" altLang="en-US" smtClean="0"/>
          </a:p>
          <a:p>
            <a:pPr marL="228600" indent="-228600">
              <a:lnSpc>
                <a:spcPct val="150000"/>
              </a:lnSpc>
              <a:buSzTx/>
              <a:buFont typeface="Arial" panose="020B0604020202020204" pitchFamily="34" charset="0"/>
              <a:buChar char="•"/>
            </a:pPr>
            <a:r>
              <a:rPr lang="zh-CN" altLang="en-US" smtClean="0"/>
              <a:t>3. 反动</a:t>
            </a:r>
            <a:endParaRPr lang="zh-CN" altLang="en-US" smtClean="0"/>
          </a:p>
          <a:p>
            <a:pPr marL="228600" indent="-228600">
              <a:lnSpc>
                <a:spcPct val="150000"/>
              </a:lnSpc>
              <a:buSzTx/>
              <a:buFont typeface="Arial" panose="020B0604020202020204" pitchFamily="34" charset="0"/>
              <a:buChar char="•"/>
            </a:pPr>
            <a:r>
              <a:rPr lang="zh-CN" altLang="en-US" smtClean="0"/>
              <a:t>4. 严重的后果 军备竞赛</a:t>
            </a:r>
            <a:endParaRPr lang="zh-CN" altLang="en-US" smtClean="0"/>
          </a:p>
          <a:p>
            <a:pPr marL="228600" indent="-228600">
              <a:lnSpc>
                <a:spcPct val="150000"/>
              </a:lnSpc>
              <a:buSzTx/>
              <a:buFont typeface="Arial" panose="020B0604020202020204" pitchFamily="34" charset="0"/>
              <a:buChar char="•"/>
            </a:pPr>
            <a:r>
              <a:rPr lang="zh-CN" altLang="en-US" smtClean="0"/>
              <a:t>5. 自身 内在驱动力</a:t>
            </a:r>
            <a:endParaRPr lang="zh-CN" altLang="en-US" smtClean="0"/>
          </a:p>
          <a:p>
            <a:pPr marL="228600" indent="-228600">
              <a:lnSpc>
                <a:spcPct val="150000"/>
              </a:lnSpc>
              <a:buSzTx/>
              <a:buFont typeface="Arial" panose="020B0604020202020204" pitchFamily="34" charset="0"/>
              <a:buChar char="•"/>
            </a:pPr>
            <a:r>
              <a:rPr lang="zh-CN" altLang="en-US" smtClean="0"/>
              <a:t>6. 认识水平</a:t>
            </a:r>
            <a:endParaRPr lang="zh-CN" altLang="en-US" smtClean="0"/>
          </a:p>
          <a:p>
            <a:pPr marL="228600" indent="-228600">
              <a:lnSpc>
                <a:spcPct val="150000"/>
              </a:lnSpc>
              <a:buSzTx/>
              <a:buFont typeface="Arial" panose="020B0604020202020204" pitchFamily="34" charset="0"/>
              <a:buChar char="•"/>
            </a:pPr>
            <a:r>
              <a:rPr lang="zh-CN" altLang="en-US" smtClean="0"/>
              <a:t>7. 造福人类 方向 范围</a:t>
            </a:r>
            <a:endParaRPr lang="zh-CN" altLang="en-US" smtClean="0"/>
          </a:p>
        </p:txBody>
      </p:sp>
    </p:spTree>
    <p:custDataLst>
      <p:tags r:id="rId3"/>
    </p:custDataLst>
  </p:cSld>
  <p:clrMapOvr>
    <a:masterClrMapping/>
  </p:clrMapOvr>
  <p:transition advClick="0"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知识结构</a:t>
            </a:r>
            <a:br>
              <a:rPr lang="zh-CN" altLang="en-US"/>
            </a:br>
            <a:endParaRPr lang="zh-CN" altLang="en-US"/>
          </a:p>
        </p:txBody>
      </p:sp>
      <p:pic>
        <p:nvPicPr>
          <p:cNvPr id="4" name="内容占位符 3"/>
          <p:cNvPicPr>
            <a:picLocks noChangeAspect="1"/>
          </p:cNvPicPr>
          <p:nvPr>
            <p:ph idx="1"/>
          </p:nvPr>
        </p:nvPicPr>
        <p:blipFill>
          <a:blip r:embed="rId1"/>
          <a:stretch>
            <a:fillRect/>
          </a:stretch>
        </p:blipFill>
        <p:spPr>
          <a:xfrm>
            <a:off x="2311400" y="1823085"/>
            <a:ext cx="7101840" cy="3959225"/>
          </a:xfrm>
          <a:prstGeom prst="rect">
            <a:avLst/>
          </a:prstGeom>
        </p:spPr>
      </p:pic>
    </p:spTree>
    <p:custDataLst>
      <p:tags r:id="rId2"/>
    </p:custDataLst>
  </p:cSld>
  <p:clrMapOvr>
    <a:masterClrMapping/>
  </p:clrMapOvr>
  <p:transition advClick="0"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 name="图片 19"/>
          <p:cNvPicPr preferRelativeResize="0"/>
          <p:nvPr>
            <p:custDataLst>
              <p:tags r:id="rId1"/>
            </p:custDataLst>
          </p:nvPr>
        </p:nvPicPr>
        <p:blipFill rotWithShape="1">
          <a:blip r:embed="rId2"/>
          <a:srcRect l="22473" r="21963"/>
          <a:stretch>
            <a:fillRect/>
          </a:stretch>
        </p:blipFill>
        <p:spPr>
          <a:xfrm>
            <a:off x="7901305" y="731520"/>
            <a:ext cx="3094990" cy="4615815"/>
          </a:xfrm>
          <a:prstGeom prst="rect">
            <a:avLst/>
          </a:prstGeom>
        </p:spPr>
      </p:pic>
      <p:sp>
        <p:nvSpPr>
          <p:cNvPr id="21" name="文本框 20"/>
          <p:cNvSpPr txBox="1"/>
          <p:nvPr>
            <p:custDataLst>
              <p:tags r:id="rId3"/>
            </p:custDataLst>
          </p:nvPr>
        </p:nvSpPr>
        <p:spPr>
          <a:xfrm>
            <a:off x="851535" y="723265"/>
            <a:ext cx="3797935" cy="568960"/>
          </a:xfrm>
          <a:prstGeom prst="rect">
            <a:avLst/>
          </a:prstGeom>
        </p:spPr>
        <p:txBody>
          <a:bodyPr vert="horz" lIns="91440" tIns="45720" rIns="91440" bIns="45720" rtlCol="0" anchor="b" anchorCtr="0">
            <a:normAutofit lnSpcReduction="10000"/>
          </a:bodyPr>
          <a:lstStyle>
            <a:defPPr>
              <a:defRPr lang="zh-CN"/>
            </a:defPPr>
            <a:lvl1pPr>
              <a:defRPr sz="2800">
                <a:solidFill>
                  <a:schemeClr val="accent1">
                    <a:lumMod val="75000"/>
                  </a:schemeClr>
                </a:solidFill>
                <a:latin typeface="+mj-lt"/>
                <a:ea typeface="+mj-ea"/>
                <a:cs typeface="+mj-cs"/>
              </a:defRPr>
            </a:lvl1pPr>
          </a:lstStyle>
          <a:p>
            <a:r>
              <a:rPr lang="zh-CN" altLang="zh-CN" sz="3200" dirty="0">
                <a:sym typeface="宋体" panose="02010600030101010101" pitchFamily="2" charset="-122"/>
              </a:rPr>
              <a:t>典例精析</a:t>
            </a:r>
            <a:endParaRPr lang="zh-CN" altLang="zh-CN" sz="3200" dirty="0">
              <a:sym typeface="宋体" panose="02010600030101010101" pitchFamily="2" charset="-122"/>
            </a:endParaRPr>
          </a:p>
        </p:txBody>
      </p:sp>
      <p:sp>
        <p:nvSpPr>
          <p:cNvPr id="22" name="文本框 21"/>
          <p:cNvSpPr txBox="1"/>
          <p:nvPr>
            <p:custDataLst>
              <p:tags r:id="rId4"/>
            </p:custDataLst>
          </p:nvPr>
        </p:nvSpPr>
        <p:spPr>
          <a:xfrm>
            <a:off x="714375" y="1292860"/>
            <a:ext cx="6703695" cy="4812030"/>
          </a:xfrm>
          <a:prstGeom prst="rect">
            <a:avLst/>
          </a:prstGeom>
        </p:spPr>
        <p:txBody>
          <a:bodyPr vert="horz" lIns="91440" tIns="45720" rIns="91440" bIns="45720" rtlCol="0">
            <a:noAutofit/>
          </a:bodyPr>
          <a:lstStyle>
            <a:defPPr>
              <a:defRPr lang="zh-CN"/>
            </a:defPPr>
            <a:lvl1pPr lvl="0" indent="0">
              <a:buNone/>
              <a:defRPr sz="2000"/>
            </a:lvl1pPr>
            <a:lvl2pPr indent="0">
              <a:buNone/>
              <a:defRPr sz="1400"/>
            </a:lvl2pPr>
            <a:lvl3pPr indent="0">
              <a:buNone/>
              <a:defRPr sz="1200"/>
            </a:lvl3pPr>
            <a:lvl4pPr indent="0">
              <a:buNone/>
              <a:defRPr sz="1000"/>
            </a:lvl4pPr>
            <a:lvl5pPr indent="0">
              <a:buNone/>
              <a:defRPr sz="1000"/>
            </a:lvl5pPr>
            <a:lvl6pPr indent="0">
              <a:buNone/>
              <a:defRPr sz="1000"/>
            </a:lvl6pPr>
            <a:lvl7pPr indent="0">
              <a:buNone/>
              <a:defRPr sz="1000"/>
            </a:lvl7pPr>
            <a:lvl8pPr indent="0">
              <a:buNone/>
              <a:defRPr sz="1000"/>
            </a:lvl8pPr>
            <a:lvl9pPr indent="0">
              <a:buNone/>
              <a:defRPr sz="1000"/>
            </a:lvl9pPr>
          </a:lstStyle>
          <a:p>
            <a:pPr marL="228600" lvl="0" indent="-228600">
              <a:lnSpc>
                <a:spcPct val="150000"/>
              </a:lnSpc>
              <a:buSzTx/>
              <a:buFont typeface="Arial" panose="020B0604020202020204" pitchFamily="34" charset="0"/>
              <a:buChar char="•"/>
            </a:pPr>
            <a:r>
              <a:rPr lang="zh-CN" altLang="en-US">
                <a:solidFill>
                  <a:srgbClr val="0070C0"/>
                </a:solidFill>
                <a:latin typeface="+mn-lt"/>
                <a:ea typeface="+mn-ea"/>
              </a:rPr>
              <a:t>1、多年来，我国农业新品种每5年更新一次，每次增产粮食10％以上。 “杂交水稻之父”袁隆平（右图）主持的“超级稻”实现大面积试种，并在云南创下了亩产世界纪录。科技进步对我国农业增产的贡献率已超过40％。这说明（   ）</a:t>
            </a:r>
            <a:endParaRPr lang="zh-CN" altLang="en-US">
              <a:solidFill>
                <a:srgbClr val="0070C0"/>
              </a:solidFill>
              <a:latin typeface="+mn-lt"/>
              <a:ea typeface="+mn-ea"/>
            </a:endParaRPr>
          </a:p>
          <a:p>
            <a:pPr marL="228600" lvl="0" indent="-228600">
              <a:lnSpc>
                <a:spcPct val="150000"/>
              </a:lnSpc>
              <a:buSzTx/>
              <a:buFont typeface="Arial" panose="020B0604020202020204" pitchFamily="34" charset="0"/>
              <a:buChar char="•"/>
            </a:pPr>
            <a:r>
              <a:rPr lang="zh-CN" altLang="en-US">
                <a:solidFill>
                  <a:srgbClr val="0070C0"/>
                </a:solidFill>
                <a:latin typeface="+mn-lt"/>
                <a:ea typeface="+mn-ea"/>
              </a:rPr>
              <a:t>①我国已成为世界上的农业科技大国</a:t>
            </a:r>
            <a:endParaRPr lang="zh-CN" altLang="en-US">
              <a:solidFill>
                <a:srgbClr val="0070C0"/>
              </a:solidFill>
              <a:latin typeface="+mn-lt"/>
              <a:ea typeface="+mn-ea"/>
            </a:endParaRPr>
          </a:p>
          <a:p>
            <a:pPr marL="228600" lvl="0" indent="-228600">
              <a:lnSpc>
                <a:spcPct val="150000"/>
              </a:lnSpc>
              <a:buSzTx/>
              <a:buFont typeface="Arial" panose="020B0604020202020204" pitchFamily="34" charset="0"/>
              <a:buChar char="•"/>
            </a:pPr>
            <a:r>
              <a:rPr lang="zh-CN" altLang="en-US">
                <a:solidFill>
                  <a:srgbClr val="0070C0"/>
                </a:solidFill>
                <a:latin typeface="+mn-lt"/>
                <a:ea typeface="+mn-ea"/>
              </a:rPr>
              <a:t>②科学技术是第一生产力</a:t>
            </a:r>
            <a:endParaRPr lang="zh-CN" altLang="en-US">
              <a:solidFill>
                <a:srgbClr val="0070C0"/>
              </a:solidFill>
              <a:latin typeface="+mn-lt"/>
              <a:ea typeface="+mn-ea"/>
            </a:endParaRPr>
          </a:p>
          <a:p>
            <a:pPr marL="228600" lvl="0" indent="-228600">
              <a:lnSpc>
                <a:spcPct val="150000"/>
              </a:lnSpc>
              <a:buSzTx/>
              <a:buFont typeface="Arial" panose="020B0604020202020204" pitchFamily="34" charset="0"/>
              <a:buChar char="•"/>
            </a:pPr>
            <a:r>
              <a:rPr lang="zh-CN" altLang="en-US">
                <a:solidFill>
                  <a:srgbClr val="0070C0"/>
                </a:solidFill>
                <a:latin typeface="+mn-lt"/>
                <a:ea typeface="+mn-ea"/>
              </a:rPr>
              <a:t>③高新技术是当今经济发展的火车头</a:t>
            </a:r>
            <a:endParaRPr lang="zh-CN" altLang="en-US">
              <a:solidFill>
                <a:srgbClr val="0070C0"/>
              </a:solidFill>
              <a:latin typeface="+mn-lt"/>
              <a:ea typeface="+mn-ea"/>
            </a:endParaRPr>
          </a:p>
          <a:p>
            <a:pPr marL="228600" lvl="0" indent="-228600">
              <a:lnSpc>
                <a:spcPct val="150000"/>
              </a:lnSpc>
              <a:buSzTx/>
              <a:buFont typeface="Arial" panose="020B0604020202020204" pitchFamily="34" charset="0"/>
              <a:buChar char="•"/>
            </a:pPr>
            <a:r>
              <a:rPr lang="zh-CN" altLang="en-US">
                <a:solidFill>
                  <a:srgbClr val="0070C0"/>
                </a:solidFill>
                <a:latin typeface="+mn-lt"/>
                <a:ea typeface="+mn-ea"/>
              </a:rPr>
              <a:t>④农业增产和农民增收离不开科技的进步</a:t>
            </a:r>
            <a:endParaRPr lang="zh-CN" altLang="en-US">
              <a:solidFill>
                <a:srgbClr val="0070C0"/>
              </a:solidFill>
              <a:latin typeface="+mn-lt"/>
              <a:ea typeface="+mn-ea"/>
            </a:endParaRPr>
          </a:p>
          <a:p>
            <a:pPr marL="228600" lvl="0" indent="-228600">
              <a:lnSpc>
                <a:spcPct val="150000"/>
              </a:lnSpc>
              <a:buSzTx/>
              <a:buFont typeface="Arial" panose="020B0604020202020204" pitchFamily="34" charset="0"/>
              <a:buChar char="•"/>
            </a:pPr>
            <a:r>
              <a:rPr lang="zh-CN" altLang="en-US">
                <a:solidFill>
                  <a:srgbClr val="0070C0"/>
                </a:solidFill>
                <a:latin typeface="+mn-lt"/>
                <a:ea typeface="+mn-ea"/>
              </a:rPr>
              <a:t>A、①②③     B、①②④    </a:t>
            </a:r>
            <a:endParaRPr lang="zh-CN" altLang="en-US">
              <a:solidFill>
                <a:srgbClr val="0070C0"/>
              </a:solidFill>
              <a:latin typeface="+mn-lt"/>
              <a:ea typeface="+mn-ea"/>
            </a:endParaRPr>
          </a:p>
          <a:p>
            <a:pPr marL="228600" lvl="0" indent="-228600">
              <a:lnSpc>
                <a:spcPct val="150000"/>
              </a:lnSpc>
              <a:buSzTx/>
              <a:buFont typeface="Arial" panose="020B0604020202020204" pitchFamily="34" charset="0"/>
              <a:buChar char="•"/>
            </a:pPr>
            <a:r>
              <a:rPr lang="zh-CN" altLang="en-US">
                <a:solidFill>
                  <a:srgbClr val="0070C0"/>
                </a:solidFill>
                <a:latin typeface="+mn-lt"/>
                <a:ea typeface="+mn-ea"/>
              </a:rPr>
              <a:t>C、②③④    D、①②③④</a:t>
            </a:r>
            <a:endParaRPr lang="zh-CN" altLang="en-US">
              <a:solidFill>
                <a:srgbClr val="0070C0"/>
              </a:solidFill>
              <a:latin typeface="+mn-lt"/>
              <a:ea typeface="+mn-ea"/>
            </a:endParaRPr>
          </a:p>
        </p:txBody>
      </p:sp>
    </p:spTree>
    <p:custDataLst>
      <p:tags r:id="rId5"/>
    </p:custDataLst>
  </p:cSld>
  <p:clrMapOvr>
    <a:masterClrMapping/>
  </p:clrMapOvr>
  <p:transition advClick="0" advTm="3000"/>
</p:sld>
</file>

<file path=ppt/tags/tag1.xml><?xml version="1.0" encoding="utf-8"?>
<p:tagLst xmlns:p="http://schemas.openxmlformats.org/presentationml/2006/main">
  <p:tag name="KSO_WM_TAG_VERSION" val="1.0"/>
  <p:tag name="KSO_WM_BEAUTIFY_FLAG" val="#wm#"/>
  <p:tag name="KSO_WM_UNIT_TYPE" val="i"/>
  <p:tag name="KSO_WM_UNIT_ID" val="701*i*0"/>
  <p:tag name="KSO_WM_TEMPLATE_CATEGORY" val="custom"/>
  <p:tag name="KSO_WM_TEMPLATE_INDEX" val="190"/>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469"/>
  <p:tag name="KSO_WM_UNIT_TYPE" val="b"/>
  <p:tag name="KSO_WM_UNIT_INDEX" val="1"/>
  <p:tag name="KSO_WM_UNIT_ID" val="custom160469_1*b*1"/>
  <p:tag name="KSO_WM_UNIT_CLEAR" val="1"/>
  <p:tag name="KSO_WM_UNIT_LAYERLEVEL" val="1"/>
  <p:tag name="KSO_WM_UNIT_VALUE" val="40"/>
  <p:tag name="KSO_WM_UNIT_ISCONTENTSTITLE" val="0"/>
  <p:tag name="KSO_WM_UNIT_HIGHLIGHT" val="0"/>
  <p:tag name="KSO_WM_UNIT_COMPATIBLE" val="0"/>
  <p:tag name="KSO_WM_UNIT_PRESET_TEXT_INDEX" val="4"/>
  <p:tag name="KSO_WM_UNIT_PRESET_TEXT_LEN" val="26"/>
</p:tagLst>
</file>

<file path=ppt/tags/tag11.xml><?xml version="1.0" encoding="utf-8"?>
<p:tagLst xmlns:p="http://schemas.openxmlformats.org/presentationml/2006/main">
  <p:tag name="KSO_WM_TEMPLATE_THUMBS_INDEX" val="1、9、12、16、20、24、28、29"/>
  <p:tag name="KSO_WM_SLIDE_ID" val="custom160469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469"/>
  <p:tag name="KSO_WM_TAG_VERSION" val="1.0"/>
</p:tagLst>
</file>

<file path=ppt/tags/tag12.xml><?xml version="1.0" encoding="utf-8"?>
<p:tagLst xmlns:p="http://schemas.openxmlformats.org/presentationml/2006/main">
  <p:tag name="KSO_WM_TEMPLATE_CATEGORY" val="custom"/>
  <p:tag name="KSO_WM_TEMPLATE_INDEX" val="160469"/>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469"/>
  <p:tag name="KSO_WM_UNIT_TYPE" val="f"/>
  <p:tag name="KSO_WM_UNIT_INDEX" val="1"/>
  <p:tag name="KSO_WM_UNIT_ID" val="custom16046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5.xml><?xml version="1.0" encoding="utf-8"?>
<p:tagLst xmlns:p="http://schemas.openxmlformats.org/presentationml/2006/main">
  <p:tag name="KSO_WM_TEMPLATE_CATEGORY" val="custom"/>
  <p:tag name="KSO_WM_TEMPLATE_INDEX" val="160469"/>
  <p:tag name="KSO_WM_TAG_VERSION" val="1.0"/>
  <p:tag name="KSO_WM_SLIDE_ID" val="custom160469_2"/>
  <p:tag name="KSO_WM_SLIDE_INDEX" val="2"/>
  <p:tag name="KSO_WM_SLIDE_ITEM_CNT" val="1"/>
  <p:tag name="KSO_WM_SLIDE_LAYOUT" val="a_f"/>
  <p:tag name="KSO_WM_SLIDE_LAYOUT_CNT" val="1_1"/>
  <p:tag name="KSO_WM_SLIDE_TYPE" val="text"/>
  <p:tag name="KSO_WM_BEAUTIFY_FLAG" val="#wm#"/>
  <p:tag name="KSO_WM_SLIDE_POSITION" val="66*128"/>
  <p:tag name="KSO_WM_SLIDE_SIZE" val="828*358"/>
  <p:tag name="MH_TYPE" val="#NeiR#"/>
  <p:tag name="MH_NUMBER" val="1"/>
  <p:tag name="MH_CATEGORY" val="#QiTTB#"/>
  <p:tag name="MH_LAYOUT" val="Text"/>
  <p:tag name="MH" val="20151026160412"/>
  <p:tag name="MH_LIBRARY" val="GRAPHIC"/>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469"/>
  <p:tag name="KSO_WM_UNIT_TYPE" val="f"/>
  <p:tag name="KSO_WM_UNIT_INDEX" val="1"/>
  <p:tag name="KSO_WM_UNIT_ID" val="custom16046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8.xml><?xml version="1.0" encoding="utf-8"?>
<p:tagLst xmlns:p="http://schemas.openxmlformats.org/presentationml/2006/main">
  <p:tag name="KSO_WM_TEMPLATE_CATEGORY" val="custom"/>
  <p:tag name="KSO_WM_TEMPLATE_INDEX" val="160469"/>
  <p:tag name="KSO_WM_TAG_VERSION" val="1.0"/>
  <p:tag name="KSO_WM_SLIDE_ID" val="custom160469_2"/>
  <p:tag name="KSO_WM_SLIDE_INDEX" val="2"/>
  <p:tag name="KSO_WM_SLIDE_ITEM_CNT" val="1"/>
  <p:tag name="KSO_WM_SLIDE_LAYOUT" val="a_f"/>
  <p:tag name="KSO_WM_SLIDE_LAYOUT_CNT" val="1_1"/>
  <p:tag name="KSO_WM_SLIDE_TYPE" val="text"/>
  <p:tag name="KSO_WM_BEAUTIFY_FLAG" val="#wm#"/>
  <p:tag name="KSO_WM_SLIDE_POSITION" val="66*128"/>
  <p:tag name="KSO_WM_SLIDE_SIZE" val="828*358"/>
  <p:tag name="MH_TYPE" val="#NeiR#"/>
  <p:tag name="MH_NUMBER" val="1"/>
  <p:tag name="MH_CATEGORY" val="#QiTTB#"/>
  <p:tag name="MH_LAYOUT" val="Text"/>
  <p:tag name="MH" val="20151026160412"/>
  <p:tag name="MH_LIBRARY" val="GRAPHIC"/>
</p:tagLst>
</file>

<file path=ppt/tags/tag19.xml><?xml version="1.0" encoding="utf-8"?>
<p:tagLst xmlns:p="http://schemas.openxmlformats.org/presentationml/2006/main">
  <p:tag name="KSO_WM_TAG_VERSION" val="1.0"/>
  <p:tag name="KSO_WM_BEAUTIFY_FLAG" val="#wm#"/>
  <p:tag name="KSO_WM_UNIT_TYPE" val="i"/>
  <p:tag name="KSO_WM_UNIT_ID" val="custom160037_7*i*1"/>
  <p:tag name="KSO_WM_TEMPLATE_CATEGORY" val="custom"/>
  <p:tag name="KSO_WM_TEMPLATE_INDEX" val="160037"/>
  <p:tag name="KSO_WM_UNIT_INDEX" val="1"/>
</p:tagLst>
</file>

<file path=ppt/tags/tag2.xml><?xml version="1.0" encoding="utf-8"?>
<p:tagLst xmlns:p="http://schemas.openxmlformats.org/presentationml/2006/main">
  <p:tag name="KSO_WM_TAG_VERSION" val="1.0"/>
  <p:tag name="KSO_WM_BEAUTIFY_FLAG" val="#wm#"/>
  <p:tag name="KSO_WM_UNIT_TYPE" val="i"/>
  <p:tag name="KSO_WM_UNIT_ID" val="701*i*1"/>
  <p:tag name="KSO_WM_TEMPLATE_CATEGORY" val="custom"/>
  <p:tag name="KSO_WM_TEMPLATE_INDEX" val="190"/>
</p:tagLst>
</file>

<file path=ppt/tags/tag20.xml><?xml version="1.0" encoding="utf-8"?>
<p:tagLst xmlns:p="http://schemas.openxmlformats.org/presentationml/2006/main">
  <p:tag name="KSO_WM_TAG_VERSION" val="1.0"/>
  <p:tag name="KSO_WM_BEAUTIFY_FLAG" val="#wm#"/>
  <p:tag name="KSO_WM_TEMPLATE_CATEGORY" val="custom"/>
  <p:tag name="KSO_WM_TEMPLATE_INDEX" val="160037"/>
  <p:tag name="KSO_WM_UNIT_ID" val="custom160037_7*f*1"/>
  <p:tag name="KSO_WM_UNIT_TYPE" val="f"/>
  <p:tag name="KSO_WM_UNIT_INDEX" val="1"/>
  <p:tag name="KSO_WM_UNIT_CLEAR" val="1"/>
  <p:tag name="KSO_WM_UNIT_LAYERLEVEL" val="1"/>
  <p:tag name="KSO_WM_UNIT_VALUE" val="188"/>
  <p:tag name="KSO_WM_UNIT_HIGHLIGHT" val="0"/>
  <p:tag name="KSO_WM_UNIT_COMPATIBLE" val="0"/>
  <p:tag name="KSO_WM_UNIT_PRESET_TEXT_INDEX" val="6"/>
  <p:tag name="KSO_WM_UNIT_PRESET_TEXT_LEN" val="50"/>
</p:tagLst>
</file>

<file path=ppt/tags/tag21.xml><?xml version="1.0" encoding="utf-8"?>
<p:tagLst xmlns:p="http://schemas.openxmlformats.org/presentationml/2006/main">
  <p:tag name="KSO_WM_SLIDE_ID" val="custom160037_7"/>
  <p:tag name="KSO_WM_SLIDE_INDEX" val="7"/>
  <p:tag name="KSO_WM_SLIDE_LAYOUT" val="f"/>
  <p:tag name="KSO_WM_SLIDE_LAYOUT_CNT" val="1"/>
  <p:tag name="KSO_WM_SLIDE_TYPE" val="text"/>
  <p:tag name="KSO_WM_BEAUTIFY_FLAG" val="#wm#"/>
  <p:tag name="KSO_WM_SLIDE_POSITION" val="0*0"/>
  <p:tag name="KSO_WM_SLIDE_SIZE" val="960*97"/>
  <p:tag name="KSO_WM_SLIDE_ITEM_CNT" val="1"/>
  <p:tag name="KSO_WM_TEMPLATE_CATEGORY" val="custom"/>
  <p:tag name="KSO_WM_TEMPLATE_INDEX" val="160469"/>
  <p:tag name="KSO_WM_TAG_VERSION" val="1.0"/>
</p:tagLst>
</file>

<file path=ppt/tags/tag22.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3.xml><?xml version="1.0" encoding="utf-8"?>
<p:tagLst xmlns:p="http://schemas.openxmlformats.org/presentationml/2006/main">
  <p:tag name="KSO_WM_TAG_VERSION" val="1.0"/>
  <p:tag name="KSO_WM_BEAUTIFY_FLAG" val="#wm#"/>
  <p:tag name="KSO_WM_TEMPLATE_CATEGORY" val="custom"/>
  <p:tag name="KSO_WM_TEMPLATE_INDEX" val="160469"/>
  <p:tag name="KSO_WM_UNIT_TYPE" val="f"/>
  <p:tag name="KSO_WM_UNIT_INDEX" val="1"/>
  <p:tag name="KSO_WM_UNIT_ID" val="custom16046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24.xml><?xml version="1.0" encoding="utf-8"?>
<p:tagLst xmlns:p="http://schemas.openxmlformats.org/presentationml/2006/main">
  <p:tag name="KSO_WM_TEMPLATE_CATEGORY" val="custom"/>
  <p:tag name="KSO_WM_TEMPLATE_INDEX" val="160469"/>
  <p:tag name="KSO_WM_TAG_VERSION" val="1.0"/>
  <p:tag name="KSO_WM_SLIDE_ID" val="custom160469_2"/>
  <p:tag name="KSO_WM_SLIDE_INDEX" val="2"/>
  <p:tag name="KSO_WM_SLIDE_ITEM_CNT" val="1"/>
  <p:tag name="KSO_WM_SLIDE_LAYOUT" val="a_f"/>
  <p:tag name="KSO_WM_SLIDE_LAYOUT_CNT" val="1_1"/>
  <p:tag name="KSO_WM_SLIDE_TYPE" val="text"/>
  <p:tag name="KSO_WM_BEAUTIFY_FLAG" val="#wm#"/>
  <p:tag name="KSO_WM_SLIDE_POSITION" val="66*128"/>
  <p:tag name="KSO_WM_SLIDE_SIZE" val="828*358"/>
  <p:tag name="MH_TYPE" val="#NeiR#"/>
  <p:tag name="MH_NUMBER" val="1"/>
  <p:tag name="MH_CATEGORY" val="#QiTTB#"/>
  <p:tag name="MH_LAYOUT" val="Text"/>
  <p:tag name="MH" val="20151026160412"/>
  <p:tag name="MH_LIBRARY" val="GRAPHIC"/>
</p:tagLst>
</file>

<file path=ppt/tags/tag25.xml><?xml version="1.0" encoding="utf-8"?>
<p:tagLst xmlns:p="http://schemas.openxmlformats.org/presentationml/2006/main">
  <p:tag name="KSO_WM_TEMPLATE_CATEGORY" val="custom"/>
  <p:tag name="KSO_WM_TEMPLATE_INDEX" val="160469"/>
</p:tagLst>
</file>

<file path=ppt/tags/tag26.xml><?xml version="1.0" encoding="utf-8"?>
<p:tagLst xmlns:p="http://schemas.openxmlformats.org/presentationml/2006/main">
  <p:tag name="KSO_WM_TAG_VERSION" val="1.0"/>
  <p:tag name="KSO_WM_BEAUTIFY_FLAG" val="#wm#"/>
  <p:tag name="KSO_WM_TEMPLATE_CATEGORY" val="custom"/>
  <p:tag name="KSO_WM_TEMPLATE_INDEX" val="160469"/>
  <p:tag name="KSO_WM_UNIT_TYPE" val="d"/>
  <p:tag name="KSO_WM_UNIT_INDEX" val="1"/>
  <p:tag name="KSO_WM_UNIT_ID" val="custom160469_4*d*1"/>
  <p:tag name="KSO_WM_UNIT_CLEAR" val="0"/>
  <p:tag name="KSO_WM_UNIT_LAYERLEVEL" val="1"/>
  <p:tag name="KSO_WM_UNIT_VALUE" val="1500*1713"/>
  <p:tag name="KSO_WM_UNIT_HIGHLIGHT" val="0"/>
  <p:tag name="KSO_WM_UNIT_COMPATIBLE" val="0"/>
</p:tagLst>
</file>

<file path=ppt/tags/tag27.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28.xml><?xml version="1.0" encoding="utf-8"?>
<p:tagLst xmlns:p="http://schemas.openxmlformats.org/presentationml/2006/main">
  <p:tag name="KSO_WM_TAG_VERSION" val="1.0"/>
  <p:tag name="KSO_WM_BEAUTIFY_FLAG" val="#wm#"/>
  <p:tag name="KSO_WM_TEMPLATE_CATEGORY" val="custom"/>
  <p:tag name="KSO_WM_TEMPLATE_INDEX" val="160469"/>
  <p:tag name="KSO_WM_UNIT_TYPE" val="f"/>
  <p:tag name="KSO_WM_UNIT_INDEX" val="1"/>
  <p:tag name="KSO_WM_UNIT_ID" val="custom160469_4*f*1"/>
  <p:tag name="KSO_WM_UNIT_CLEAR" val="1"/>
  <p:tag name="KSO_WM_UNIT_LAYERLEVEL" val="1"/>
  <p:tag name="KSO_WM_UNIT_VALUE" val="180"/>
  <p:tag name="KSO_WM_UNIT_HIGHLIGHT" val="0"/>
  <p:tag name="KSO_WM_UNIT_COMPATIBLE" val="0"/>
  <p:tag name="KSO_WM_UNIT_PRESET_TEXT_INDEX" val="5"/>
  <p:tag name="KSO_WM_UNIT_PRESET_TEXT_LEN" val="232"/>
</p:tagLst>
</file>

<file path=ppt/tags/tag29.xml><?xml version="1.0" encoding="utf-8"?>
<p:tagLst xmlns:p="http://schemas.openxmlformats.org/presentationml/2006/main">
  <p:tag name="KSO_WM_TEMPLATE_CATEGORY" val="custom"/>
  <p:tag name="KSO_WM_TEMPLATE_INDEX" val="160469"/>
  <p:tag name="KSO_WM_TAG_VERSION" val="1.0"/>
  <p:tag name="KSO_WM_SLIDE_ID" val="custom160469_4"/>
  <p:tag name="KSO_WM_SLIDE_INDEX" val="4"/>
  <p:tag name="KSO_WM_SLIDE_ITEM_CNT" val="2"/>
  <p:tag name="KSO_WM_SLIDE_LAYOUT" val="a_f_d"/>
  <p:tag name="KSO_WM_SLIDE_LAYOUT_CNT" val="1_1_1"/>
  <p:tag name="KSO_WM_SLIDE_TYPE" val="text"/>
  <p:tag name="KSO_WM_BEAUTIFY_FLAG" val="#wm#"/>
  <p:tag name="KSO_WM_SLIDE_POSITION" val="67*58"/>
  <p:tag name="KSO_WM_SLIDE_SIZE" val="826*425"/>
</p:tagLst>
</file>

<file path=ppt/tags/tag3.xml><?xml version="1.0" encoding="utf-8"?>
<p:tagLst xmlns:p="http://schemas.openxmlformats.org/presentationml/2006/main">
  <p:tag name="KSO_WM_TAG_VERSION" val="1.0"/>
  <p:tag name="KSO_WM_BEAUTIFY_FLAG" val="#wm#"/>
  <p:tag name="KSO_WM_UNIT_TYPE" val="i"/>
  <p:tag name="KSO_WM_UNIT_ID" val="701*i*2"/>
  <p:tag name="KSO_WM_TEMPLATE_CATEGORY" val="custom"/>
  <p:tag name="KSO_WM_TEMPLATE_INDEX" val="190"/>
</p:tagLst>
</file>

<file path=ppt/tags/tag30.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p="http://schemas.openxmlformats.org/presentationml/2006/main">
  <p:tag name="KSO_WM_TAG_VERSION" val="1.0"/>
  <p:tag name="KSO_WM_BEAUTIFY_FLAG" val="#wm#"/>
  <p:tag name="KSO_WM_TEMPLATE_CATEGORY" val="custom"/>
  <p:tag name="KSO_WM_TEMPLATE_INDEX" val="160469"/>
  <p:tag name="KSO_WM_UNIT_TYPE" val="f"/>
  <p:tag name="KSO_WM_UNIT_INDEX" val="1"/>
  <p:tag name="KSO_WM_UNIT_ID" val="custom16046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32.xml><?xml version="1.0" encoding="utf-8"?>
<p:tagLst xmlns:p="http://schemas.openxmlformats.org/presentationml/2006/main">
  <p:tag name="KSO_WM_TEMPLATE_CATEGORY" val="custom"/>
  <p:tag name="KSO_WM_TEMPLATE_INDEX" val="160469"/>
  <p:tag name="KSO_WM_TAG_VERSION" val="1.0"/>
  <p:tag name="KSO_WM_SLIDE_ID" val="custom160469_2"/>
  <p:tag name="KSO_WM_SLIDE_INDEX" val="2"/>
  <p:tag name="KSO_WM_SLIDE_ITEM_CNT" val="1"/>
  <p:tag name="KSO_WM_SLIDE_LAYOUT" val="a_f"/>
  <p:tag name="KSO_WM_SLIDE_LAYOUT_CNT" val="1_1"/>
  <p:tag name="KSO_WM_SLIDE_TYPE" val="text"/>
  <p:tag name="KSO_WM_BEAUTIFY_FLAG" val="#wm#"/>
  <p:tag name="KSO_WM_SLIDE_POSITION" val="66*128"/>
  <p:tag name="KSO_WM_SLIDE_SIZE" val="828*358"/>
  <p:tag name="MH_TYPE" val="#NeiR#"/>
  <p:tag name="MH_NUMBER" val="1"/>
  <p:tag name="MH_CATEGORY" val="#QiTTB#"/>
  <p:tag name="MH_LAYOUT" val="Text"/>
  <p:tag name="MH" val="20151026160412"/>
  <p:tag name="MH_LIBRARY" val="GRAPHIC"/>
</p:tagLst>
</file>

<file path=ppt/tags/tag33.xml><?xml version="1.0" encoding="utf-8"?>
<p:tagLst xmlns:p="http://schemas.openxmlformats.org/presentationml/2006/main">
  <p:tag name="KSO_WM_TAG_VERSION" val="1.0"/>
  <p:tag name="KSO_WM_BEAUTIFY_FLAG" val="#wm#"/>
  <p:tag name="KSO_WM_UNIT_TYPE" val="i"/>
  <p:tag name="KSO_WM_UNIT_ID" val="custom160037_7*i*1"/>
  <p:tag name="KSO_WM_TEMPLATE_CATEGORY" val="custom"/>
  <p:tag name="KSO_WM_TEMPLATE_INDEX" val="160037"/>
  <p:tag name="KSO_WM_UNIT_INDEX" val="1"/>
</p:tagLst>
</file>

<file path=ppt/tags/tag34.xml><?xml version="1.0" encoding="utf-8"?>
<p:tagLst xmlns:p="http://schemas.openxmlformats.org/presentationml/2006/main">
  <p:tag name="KSO_WM_TAG_VERSION" val="1.0"/>
  <p:tag name="KSO_WM_BEAUTIFY_FLAG" val="#wm#"/>
  <p:tag name="KSO_WM_TEMPLATE_CATEGORY" val="custom"/>
  <p:tag name="KSO_WM_TEMPLATE_INDEX" val="160037"/>
  <p:tag name="KSO_WM_UNIT_ID" val="custom160037_7*f*1"/>
  <p:tag name="KSO_WM_UNIT_TYPE" val="f"/>
  <p:tag name="KSO_WM_UNIT_INDEX" val="1"/>
  <p:tag name="KSO_WM_UNIT_CLEAR" val="1"/>
  <p:tag name="KSO_WM_UNIT_LAYERLEVEL" val="1"/>
  <p:tag name="KSO_WM_UNIT_VALUE" val="188"/>
  <p:tag name="KSO_WM_UNIT_HIGHLIGHT" val="0"/>
  <p:tag name="KSO_WM_UNIT_COMPATIBLE" val="0"/>
  <p:tag name="KSO_WM_UNIT_PRESET_TEXT_INDEX" val="6"/>
  <p:tag name="KSO_WM_UNIT_PRESET_TEXT_LEN" val="50"/>
</p:tagLst>
</file>

<file path=ppt/tags/tag35.xml><?xml version="1.0" encoding="utf-8"?>
<p:tagLst xmlns:p="http://schemas.openxmlformats.org/presentationml/2006/main">
  <p:tag name="KSO_WM_SLIDE_ID" val="custom160037_7"/>
  <p:tag name="KSO_WM_SLIDE_INDEX" val="7"/>
  <p:tag name="KSO_WM_SLIDE_LAYOUT" val="f"/>
  <p:tag name="KSO_WM_SLIDE_LAYOUT_CNT" val="1"/>
  <p:tag name="KSO_WM_SLIDE_TYPE" val="text"/>
  <p:tag name="KSO_WM_BEAUTIFY_FLAG" val="#wm#"/>
  <p:tag name="KSO_WM_SLIDE_POSITION" val="0*0"/>
  <p:tag name="KSO_WM_SLIDE_SIZE" val="960*97"/>
  <p:tag name="KSO_WM_SLIDE_ITEM_CNT" val="1"/>
  <p:tag name="KSO_WM_TEMPLATE_CATEGORY" val="custom"/>
  <p:tag name="KSO_WM_TEMPLATE_INDEX" val="160469"/>
  <p:tag name="KSO_WM_TAG_VERSION" val="1.0"/>
</p:tagLst>
</file>

<file path=ppt/tags/tag36.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7.xml><?xml version="1.0" encoding="utf-8"?>
<p:tagLst xmlns:p="http://schemas.openxmlformats.org/presentationml/2006/main">
  <p:tag name="KSO_WM_TAG_VERSION" val="1.0"/>
  <p:tag name="KSO_WM_BEAUTIFY_FLAG" val="#wm#"/>
  <p:tag name="KSO_WM_TEMPLATE_CATEGORY" val="custom"/>
  <p:tag name="KSO_WM_TEMPLATE_INDEX" val="160469"/>
  <p:tag name="KSO_WM_UNIT_TYPE" val="f"/>
  <p:tag name="KSO_WM_UNIT_INDEX" val="1"/>
  <p:tag name="KSO_WM_UNIT_ID" val="custom16046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38.xml><?xml version="1.0" encoding="utf-8"?>
<p:tagLst xmlns:p="http://schemas.openxmlformats.org/presentationml/2006/main">
  <p:tag name="KSO_WM_TEMPLATE_CATEGORY" val="custom"/>
  <p:tag name="KSO_WM_TEMPLATE_INDEX" val="160469"/>
  <p:tag name="KSO_WM_TAG_VERSION" val="1.0"/>
  <p:tag name="KSO_WM_SLIDE_ID" val="custom160469_2"/>
  <p:tag name="KSO_WM_SLIDE_INDEX" val="2"/>
  <p:tag name="KSO_WM_SLIDE_ITEM_CNT" val="1"/>
  <p:tag name="KSO_WM_SLIDE_LAYOUT" val="a_f"/>
  <p:tag name="KSO_WM_SLIDE_LAYOUT_CNT" val="1_1"/>
  <p:tag name="KSO_WM_SLIDE_TYPE" val="text"/>
  <p:tag name="KSO_WM_BEAUTIFY_FLAG" val="#wm#"/>
  <p:tag name="KSO_WM_SLIDE_POSITION" val="66*128"/>
  <p:tag name="KSO_WM_SLIDE_SIZE" val="828*358"/>
  <p:tag name="MH_TYPE" val="#NeiR#"/>
  <p:tag name="MH_NUMBER" val="1"/>
  <p:tag name="MH_CATEGORY" val="#QiTTB#"/>
  <p:tag name="MH_LAYOUT" val="Text"/>
  <p:tag name="MH" val="20151026160412"/>
  <p:tag name="MH_LIBRARY" val="GRAPHIC"/>
</p:tagLst>
</file>

<file path=ppt/tags/tag39.xml><?xml version="1.0" encoding="utf-8"?>
<p:tagLst xmlns:p="http://schemas.openxmlformats.org/presentationml/2006/main">
  <p:tag name="KSO_WM_TAG_VERSION" val="1.0"/>
  <p:tag name="KSO_WM_BEAUTIFY_FLAG" val="#wm#"/>
  <p:tag name="KSO_WM_UNIT_TYPE" val="i"/>
  <p:tag name="KSO_WM_UNIT_ID" val="custom160037_7*i*1"/>
  <p:tag name="KSO_WM_TEMPLATE_CATEGORY" val="custom"/>
  <p:tag name="KSO_WM_TEMPLATE_INDEX" val="160037"/>
  <p:tag name="KSO_WM_UNIT_INDEX" val="1"/>
</p:tagLst>
</file>

<file path=ppt/tags/tag4.xml><?xml version="1.0" encoding="utf-8"?>
<p:tagLst xmlns:p="http://schemas.openxmlformats.org/presentationml/2006/main">
  <p:tag name="KSO_WM_TAG_VERSION" val="1.0"/>
  <p:tag name="KSO_WM_BEAUTIFY_FLAG" val="#wm#"/>
  <p:tag name="KSO_WM_UNIT_TYPE" val="i"/>
  <p:tag name="KSO_WM_UNIT_ID" val="701*i*3"/>
  <p:tag name="KSO_WM_TEMPLATE_CATEGORY" val="custom"/>
  <p:tag name="KSO_WM_TEMPLATE_INDEX" val="190"/>
</p:tagLst>
</file>

<file path=ppt/tags/tag40.xml><?xml version="1.0" encoding="utf-8"?>
<p:tagLst xmlns:p="http://schemas.openxmlformats.org/presentationml/2006/main">
  <p:tag name="KSO_WM_TAG_VERSION" val="1.0"/>
  <p:tag name="KSO_WM_BEAUTIFY_FLAG" val="#wm#"/>
  <p:tag name="KSO_WM_TEMPLATE_CATEGORY" val="custom"/>
  <p:tag name="KSO_WM_TEMPLATE_INDEX" val="160037"/>
  <p:tag name="KSO_WM_UNIT_ID" val="custom160037_7*f*1"/>
  <p:tag name="KSO_WM_UNIT_TYPE" val="f"/>
  <p:tag name="KSO_WM_UNIT_INDEX" val="1"/>
  <p:tag name="KSO_WM_UNIT_CLEAR" val="1"/>
  <p:tag name="KSO_WM_UNIT_LAYERLEVEL" val="1"/>
  <p:tag name="KSO_WM_UNIT_VALUE" val="188"/>
  <p:tag name="KSO_WM_UNIT_HIGHLIGHT" val="0"/>
  <p:tag name="KSO_WM_UNIT_COMPATIBLE" val="0"/>
  <p:tag name="KSO_WM_UNIT_PRESET_TEXT_INDEX" val="6"/>
  <p:tag name="KSO_WM_UNIT_PRESET_TEXT_LEN" val="50"/>
</p:tagLst>
</file>

<file path=ppt/tags/tag41.xml><?xml version="1.0" encoding="utf-8"?>
<p:tagLst xmlns:p="http://schemas.openxmlformats.org/presentationml/2006/main">
  <p:tag name="KSO_WM_SLIDE_ID" val="custom160037_7"/>
  <p:tag name="KSO_WM_SLIDE_INDEX" val="7"/>
  <p:tag name="KSO_WM_SLIDE_LAYOUT" val="f"/>
  <p:tag name="KSO_WM_SLIDE_LAYOUT_CNT" val="1"/>
  <p:tag name="KSO_WM_SLIDE_TYPE" val="text"/>
  <p:tag name="KSO_WM_BEAUTIFY_FLAG" val="#wm#"/>
  <p:tag name="KSO_WM_SLIDE_POSITION" val="0*0"/>
  <p:tag name="KSO_WM_SLIDE_SIZE" val="960*97"/>
  <p:tag name="KSO_WM_SLIDE_ITEM_CNT" val="1"/>
  <p:tag name="KSO_WM_TEMPLATE_CATEGORY" val="custom"/>
  <p:tag name="KSO_WM_TEMPLATE_INDEX" val="160469"/>
  <p:tag name="KSO_WM_TAG_VERSION" val="1.0"/>
</p:tagLst>
</file>

<file path=ppt/tags/tag42.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43.xml><?xml version="1.0" encoding="utf-8"?>
<p:tagLst xmlns:p="http://schemas.openxmlformats.org/presentationml/2006/main">
  <p:tag name="KSO_WM_TAG_VERSION" val="1.0"/>
  <p:tag name="KSO_WM_BEAUTIFY_FLAG" val="#wm#"/>
  <p:tag name="KSO_WM_TEMPLATE_CATEGORY" val="custom"/>
  <p:tag name="KSO_WM_TEMPLATE_INDEX" val="160469"/>
  <p:tag name="KSO_WM_UNIT_TYPE" val="f"/>
  <p:tag name="KSO_WM_UNIT_INDEX" val="1"/>
  <p:tag name="KSO_WM_UNIT_ID" val="custom16046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44.xml><?xml version="1.0" encoding="utf-8"?>
<p:tagLst xmlns:p="http://schemas.openxmlformats.org/presentationml/2006/main">
  <p:tag name="KSO_WM_TEMPLATE_CATEGORY" val="custom"/>
  <p:tag name="KSO_WM_TEMPLATE_INDEX" val="160469"/>
  <p:tag name="KSO_WM_TAG_VERSION" val="1.0"/>
  <p:tag name="KSO_WM_SLIDE_ID" val="custom160469_2"/>
  <p:tag name="KSO_WM_SLIDE_INDEX" val="2"/>
  <p:tag name="KSO_WM_SLIDE_ITEM_CNT" val="1"/>
  <p:tag name="KSO_WM_SLIDE_LAYOUT" val="a_f"/>
  <p:tag name="KSO_WM_SLIDE_LAYOUT_CNT" val="1_1"/>
  <p:tag name="KSO_WM_SLIDE_TYPE" val="text"/>
  <p:tag name="KSO_WM_BEAUTIFY_FLAG" val="#wm#"/>
  <p:tag name="KSO_WM_SLIDE_POSITION" val="66*128"/>
  <p:tag name="KSO_WM_SLIDE_SIZE" val="828*358"/>
  <p:tag name="MH_TYPE" val="#NeiR#"/>
  <p:tag name="MH_NUMBER" val="1"/>
  <p:tag name="MH_CATEGORY" val="#QiTTB#"/>
  <p:tag name="MH_LAYOUT" val="Text"/>
  <p:tag name="MH" val="20151026160412"/>
  <p:tag name="MH_LIBRARY" val="GRAPHIC"/>
</p:tagLst>
</file>

<file path=ppt/tags/tag45.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46.xml><?xml version="1.0" encoding="utf-8"?>
<p:tagLst xmlns:p="http://schemas.openxmlformats.org/presentationml/2006/main">
  <p:tag name="KSO_WM_TAG_VERSION" val="1.0"/>
  <p:tag name="KSO_WM_BEAUTIFY_FLAG" val="#wm#"/>
  <p:tag name="KSO_WM_TEMPLATE_CATEGORY" val="custom"/>
  <p:tag name="KSO_WM_TEMPLATE_INDEX" val="160469"/>
  <p:tag name="KSO_WM_UNIT_TYPE" val="f"/>
  <p:tag name="KSO_WM_UNIT_INDEX" val="1"/>
  <p:tag name="KSO_WM_UNIT_ID" val="custom16046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47.xml><?xml version="1.0" encoding="utf-8"?>
<p:tagLst xmlns:p="http://schemas.openxmlformats.org/presentationml/2006/main">
  <p:tag name="KSO_WM_TEMPLATE_CATEGORY" val="custom"/>
  <p:tag name="KSO_WM_TEMPLATE_INDEX" val="160469"/>
  <p:tag name="KSO_WM_TAG_VERSION" val="1.0"/>
  <p:tag name="KSO_WM_SLIDE_ID" val="custom160469_2"/>
  <p:tag name="KSO_WM_SLIDE_INDEX" val="2"/>
  <p:tag name="KSO_WM_SLIDE_ITEM_CNT" val="1"/>
  <p:tag name="KSO_WM_SLIDE_LAYOUT" val="a_f"/>
  <p:tag name="KSO_WM_SLIDE_LAYOUT_CNT" val="1_1"/>
  <p:tag name="KSO_WM_SLIDE_TYPE" val="text"/>
  <p:tag name="KSO_WM_BEAUTIFY_FLAG" val="#wm#"/>
  <p:tag name="KSO_WM_SLIDE_POSITION" val="66*128"/>
  <p:tag name="KSO_WM_SLIDE_SIZE" val="828*358"/>
  <p:tag name="MH_TYPE" val="#NeiR#"/>
  <p:tag name="MH_NUMBER" val="1"/>
  <p:tag name="MH_CATEGORY" val="#QiTTB#"/>
  <p:tag name="MH_LAYOUT" val="Text"/>
  <p:tag name="MH" val="20151026160412"/>
  <p:tag name="MH_LIBRARY" val="GRAPHIC"/>
</p:tagLst>
</file>

<file path=ppt/tags/tag48.xml><?xml version="1.0" encoding="utf-8"?>
<p:tagLst xmlns:p="http://schemas.openxmlformats.org/presentationml/2006/main">
  <p:tag name="KSO_WM_TEMPLATE_CATEGORY" val="custom"/>
  <p:tag name="KSO_WM_TEMPLATE_INDEX" val="160469"/>
</p:tagLst>
</file>

<file path=ppt/tags/tag49.xml><?xml version="1.0" encoding="utf-8"?>
<p:tagLst xmlns:p="http://schemas.openxmlformats.org/presentationml/2006/main">
  <p:tag name="KSO_WM_TAG_VERSION" val="1.0"/>
  <p:tag name="KSO_WM_BEAUTIFY_FLAG" val="#wm#"/>
  <p:tag name="KSO_WM_UNIT_TYPE" val="i"/>
  <p:tag name="KSO_WM_UNIT_ID" val="custom160037_7*i*1"/>
  <p:tag name="KSO_WM_TEMPLATE_CATEGORY" val="custom"/>
  <p:tag name="KSO_WM_TEMPLATE_INDEX" val="160037"/>
  <p:tag name="KSO_WM_UNIT_INDEX" val="1"/>
</p:tagLst>
</file>

<file path=ppt/tags/tag5.xml><?xml version="1.0" encoding="utf-8"?>
<p:tagLst xmlns:p="http://schemas.openxmlformats.org/presentationml/2006/main">
  <p:tag name="KSO_WM_TAG_VERSION" val="1.0"/>
  <p:tag name="KSO_WM_BEAUTIFY_FLAG" val="#wm#"/>
  <p:tag name="KSO_WM_UNIT_TYPE" val="i"/>
  <p:tag name="KSO_WM_UNIT_ID" val="701*i*4"/>
  <p:tag name="KSO_WM_TEMPLATE_CATEGORY" val="custom"/>
  <p:tag name="KSO_WM_TEMPLATE_INDEX" val="190"/>
</p:tagLst>
</file>

<file path=ppt/tags/tag50.xml><?xml version="1.0" encoding="utf-8"?>
<p:tagLst xmlns:p="http://schemas.openxmlformats.org/presentationml/2006/main">
  <p:tag name="KSO_WM_TAG_VERSION" val="1.0"/>
  <p:tag name="KSO_WM_BEAUTIFY_FLAG" val="#wm#"/>
  <p:tag name="KSO_WM_TEMPLATE_CATEGORY" val="custom"/>
  <p:tag name="KSO_WM_TEMPLATE_INDEX" val="160037"/>
  <p:tag name="KSO_WM_UNIT_ID" val="custom160037_7*f*1"/>
  <p:tag name="KSO_WM_UNIT_TYPE" val="f"/>
  <p:tag name="KSO_WM_UNIT_INDEX" val="1"/>
  <p:tag name="KSO_WM_UNIT_CLEAR" val="1"/>
  <p:tag name="KSO_WM_UNIT_LAYERLEVEL" val="1"/>
  <p:tag name="KSO_WM_UNIT_VALUE" val="188"/>
  <p:tag name="KSO_WM_UNIT_HIGHLIGHT" val="0"/>
  <p:tag name="KSO_WM_UNIT_COMPATIBLE" val="0"/>
  <p:tag name="KSO_WM_UNIT_PRESET_TEXT_INDEX" val="6"/>
  <p:tag name="KSO_WM_UNIT_PRESET_TEXT_LEN" val="50"/>
</p:tagLst>
</file>

<file path=ppt/tags/tag51.xml><?xml version="1.0" encoding="utf-8"?>
<p:tagLst xmlns:p="http://schemas.openxmlformats.org/presentationml/2006/main">
  <p:tag name="KSO_WM_SLIDE_ID" val="custom160037_7"/>
  <p:tag name="KSO_WM_SLIDE_INDEX" val="7"/>
  <p:tag name="KSO_WM_SLIDE_LAYOUT" val="f"/>
  <p:tag name="KSO_WM_SLIDE_LAYOUT_CNT" val="1"/>
  <p:tag name="KSO_WM_SLIDE_TYPE" val="text"/>
  <p:tag name="KSO_WM_BEAUTIFY_FLAG" val="#wm#"/>
  <p:tag name="KSO_WM_SLIDE_POSITION" val="0*0"/>
  <p:tag name="KSO_WM_SLIDE_SIZE" val="960*97"/>
  <p:tag name="KSO_WM_SLIDE_ITEM_CNT" val="1"/>
  <p:tag name="KSO_WM_TEMPLATE_CATEGORY" val="custom"/>
  <p:tag name="KSO_WM_TEMPLATE_INDEX" val="160469"/>
  <p:tag name="KSO_WM_TAG_VERSION" val="1.0"/>
</p:tagLst>
</file>

<file path=ppt/tags/tag52.xml><?xml version="1.0" encoding="utf-8"?>
<p:tagLst xmlns:p="http://schemas.openxmlformats.org/presentationml/2006/main">
  <p:tag name="KSO_WM_TAG_VERSION" val="1.0"/>
  <p:tag name="KSO_WM_BEAUTIFY_FLAG" val="#wm#"/>
  <p:tag name="KSO_WM_UNIT_TYPE" val="i"/>
  <p:tag name="KSO_WM_UNIT_ID" val="custom160037_7*i*1"/>
  <p:tag name="KSO_WM_TEMPLATE_CATEGORY" val="custom"/>
  <p:tag name="KSO_WM_TEMPLATE_INDEX" val="160037"/>
  <p:tag name="KSO_WM_UNIT_INDEX" val="1"/>
</p:tagLst>
</file>

<file path=ppt/tags/tag53.xml><?xml version="1.0" encoding="utf-8"?>
<p:tagLst xmlns:p="http://schemas.openxmlformats.org/presentationml/2006/main">
  <p:tag name="KSO_WM_TAG_VERSION" val="1.0"/>
  <p:tag name="KSO_WM_BEAUTIFY_FLAG" val="#wm#"/>
  <p:tag name="KSO_WM_TEMPLATE_CATEGORY" val="custom"/>
  <p:tag name="KSO_WM_TEMPLATE_INDEX" val="160037"/>
  <p:tag name="KSO_WM_UNIT_ID" val="custom160037_7*f*1"/>
  <p:tag name="KSO_WM_UNIT_TYPE" val="f"/>
  <p:tag name="KSO_WM_UNIT_INDEX" val="1"/>
  <p:tag name="KSO_WM_UNIT_CLEAR" val="1"/>
  <p:tag name="KSO_WM_UNIT_LAYERLEVEL" val="1"/>
  <p:tag name="KSO_WM_UNIT_VALUE" val="188"/>
  <p:tag name="KSO_WM_UNIT_HIGHLIGHT" val="0"/>
  <p:tag name="KSO_WM_UNIT_COMPATIBLE" val="0"/>
  <p:tag name="KSO_WM_UNIT_PRESET_TEXT_INDEX" val="6"/>
  <p:tag name="KSO_WM_UNIT_PRESET_TEXT_LEN" val="50"/>
</p:tagLst>
</file>

<file path=ppt/tags/tag54.xml><?xml version="1.0" encoding="utf-8"?>
<p:tagLst xmlns:p="http://schemas.openxmlformats.org/presentationml/2006/main">
  <p:tag name="KSO_WM_SLIDE_ID" val="custom160037_7"/>
  <p:tag name="KSO_WM_SLIDE_INDEX" val="7"/>
  <p:tag name="KSO_WM_SLIDE_LAYOUT" val="f"/>
  <p:tag name="KSO_WM_SLIDE_LAYOUT_CNT" val="1"/>
  <p:tag name="KSO_WM_SLIDE_TYPE" val="text"/>
  <p:tag name="KSO_WM_BEAUTIFY_FLAG" val="#wm#"/>
  <p:tag name="KSO_WM_SLIDE_POSITION" val="0*0"/>
  <p:tag name="KSO_WM_SLIDE_SIZE" val="960*97"/>
  <p:tag name="KSO_WM_SLIDE_ITEM_CNT" val="1"/>
  <p:tag name="KSO_WM_TEMPLATE_CATEGORY" val="custom"/>
  <p:tag name="KSO_WM_TEMPLATE_INDEX" val="160469"/>
  <p:tag name="KSO_WM_TAG_VERSION" val="1.0"/>
</p:tagLst>
</file>

<file path=ppt/tags/tag55.xml><?xml version="1.0" encoding="utf-8"?>
<p:tagLst xmlns:p="http://schemas.openxmlformats.org/presentationml/2006/main">
  <p:tag name="KSO_WM_TAG_VERSION" val="1.0"/>
  <p:tag name="KSO_WM_BEAUTIFY_FLAG" val="#wm#"/>
  <p:tag name="KSO_WM_UNIT_TYPE" val="i"/>
  <p:tag name="KSO_WM_UNIT_ID" val="custom160037_7*i*1"/>
  <p:tag name="KSO_WM_TEMPLATE_CATEGORY" val="custom"/>
  <p:tag name="KSO_WM_TEMPLATE_INDEX" val="160037"/>
  <p:tag name="KSO_WM_UNIT_INDEX" val="1"/>
</p:tagLst>
</file>

<file path=ppt/tags/tag56.xml><?xml version="1.0" encoding="utf-8"?>
<p:tagLst xmlns:p="http://schemas.openxmlformats.org/presentationml/2006/main">
  <p:tag name="KSO_WM_TAG_VERSION" val="1.0"/>
  <p:tag name="KSO_WM_BEAUTIFY_FLAG" val="#wm#"/>
  <p:tag name="KSO_WM_TEMPLATE_CATEGORY" val="custom"/>
  <p:tag name="KSO_WM_TEMPLATE_INDEX" val="160037"/>
  <p:tag name="KSO_WM_UNIT_ID" val="custom160037_7*f*1"/>
  <p:tag name="KSO_WM_UNIT_TYPE" val="f"/>
  <p:tag name="KSO_WM_UNIT_INDEX" val="1"/>
  <p:tag name="KSO_WM_UNIT_CLEAR" val="1"/>
  <p:tag name="KSO_WM_UNIT_LAYERLEVEL" val="1"/>
  <p:tag name="KSO_WM_UNIT_VALUE" val="188"/>
  <p:tag name="KSO_WM_UNIT_HIGHLIGHT" val="0"/>
  <p:tag name="KSO_WM_UNIT_COMPATIBLE" val="0"/>
  <p:tag name="KSO_WM_UNIT_PRESET_TEXT_INDEX" val="6"/>
  <p:tag name="KSO_WM_UNIT_PRESET_TEXT_LEN" val="50"/>
</p:tagLst>
</file>

<file path=ppt/tags/tag57.xml><?xml version="1.0" encoding="utf-8"?>
<p:tagLst xmlns:p="http://schemas.openxmlformats.org/presentationml/2006/main">
  <p:tag name="KSO_WM_SLIDE_ID" val="custom160037_7"/>
  <p:tag name="KSO_WM_SLIDE_INDEX" val="7"/>
  <p:tag name="KSO_WM_SLIDE_LAYOUT" val="f"/>
  <p:tag name="KSO_WM_SLIDE_LAYOUT_CNT" val="1"/>
  <p:tag name="KSO_WM_SLIDE_TYPE" val="text"/>
  <p:tag name="KSO_WM_BEAUTIFY_FLAG" val="#wm#"/>
  <p:tag name="KSO_WM_SLIDE_POSITION" val="0*0"/>
  <p:tag name="KSO_WM_SLIDE_SIZE" val="960*97"/>
  <p:tag name="KSO_WM_SLIDE_ITEM_CNT" val="1"/>
  <p:tag name="KSO_WM_TEMPLATE_CATEGORY" val="custom"/>
  <p:tag name="KSO_WM_TEMPLATE_INDEX" val="160469"/>
  <p:tag name="KSO_WM_TAG_VERSION" val="1.0"/>
</p:tagLst>
</file>

<file path=ppt/tags/tag58.xml><?xml version="1.0" encoding="utf-8"?>
<p:tagLst xmlns:p="http://schemas.openxmlformats.org/presentationml/2006/main">
  <p:tag name="KSO_WM_TAG_VERSION" val="1.0"/>
  <p:tag name="KSO_WM_BEAUTIFY_FLAG" val="#wm#"/>
  <p:tag name="KSO_WM_UNIT_TYPE" val="i"/>
  <p:tag name="KSO_WM_UNIT_ID" val="custom160037_7*i*1"/>
  <p:tag name="KSO_WM_TEMPLATE_CATEGORY" val="custom"/>
  <p:tag name="KSO_WM_TEMPLATE_INDEX" val="160037"/>
  <p:tag name="KSO_WM_UNIT_INDEX" val="1"/>
</p:tagLst>
</file>

<file path=ppt/tags/tag59.xml><?xml version="1.0" encoding="utf-8"?>
<p:tagLst xmlns:p="http://schemas.openxmlformats.org/presentationml/2006/main">
  <p:tag name="KSO_WM_TAG_VERSION" val="1.0"/>
  <p:tag name="KSO_WM_BEAUTIFY_FLAG" val="#wm#"/>
  <p:tag name="KSO_WM_TEMPLATE_CATEGORY" val="custom"/>
  <p:tag name="KSO_WM_TEMPLATE_INDEX" val="160037"/>
  <p:tag name="KSO_WM_UNIT_ID" val="custom160037_7*f*1"/>
  <p:tag name="KSO_WM_UNIT_TYPE" val="f"/>
  <p:tag name="KSO_WM_UNIT_INDEX" val="1"/>
  <p:tag name="KSO_WM_UNIT_CLEAR" val="1"/>
  <p:tag name="KSO_WM_UNIT_LAYERLEVEL" val="1"/>
  <p:tag name="KSO_WM_UNIT_VALUE" val="188"/>
  <p:tag name="KSO_WM_UNIT_HIGHLIGHT" val="0"/>
  <p:tag name="KSO_WM_UNIT_COMPATIBLE" val="0"/>
  <p:tag name="KSO_WM_UNIT_PRESET_TEXT_INDEX" val="6"/>
  <p:tag name="KSO_WM_UNIT_PRESET_TEXT_LEN" val="50"/>
</p:tagLst>
</file>

<file path=ppt/tags/tag6.xml><?xml version="1.0" encoding="utf-8"?>
<p:tagLst xmlns:p="http://schemas.openxmlformats.org/presentationml/2006/main">
  <p:tag name="KSO_WM_TAG_VERSION" val="1.0"/>
  <p:tag name="KSO_WM_TEMPLATE_CATEGORY" val="custom"/>
  <p:tag name="KSO_WM_TEMPLATE_INDEX" val="160469"/>
</p:tagLst>
</file>

<file path=ppt/tags/tag60.xml><?xml version="1.0" encoding="utf-8"?>
<p:tagLst xmlns:p="http://schemas.openxmlformats.org/presentationml/2006/main">
  <p:tag name="KSO_WM_SLIDE_ID" val="custom160037_7"/>
  <p:tag name="KSO_WM_SLIDE_INDEX" val="7"/>
  <p:tag name="KSO_WM_SLIDE_LAYOUT" val="f"/>
  <p:tag name="KSO_WM_SLIDE_LAYOUT_CNT" val="1"/>
  <p:tag name="KSO_WM_SLIDE_TYPE" val="text"/>
  <p:tag name="KSO_WM_BEAUTIFY_FLAG" val="#wm#"/>
  <p:tag name="KSO_WM_SLIDE_POSITION" val="0*0"/>
  <p:tag name="KSO_WM_SLIDE_SIZE" val="960*97"/>
  <p:tag name="KSO_WM_SLIDE_ITEM_CNT" val="1"/>
  <p:tag name="KSO_WM_TEMPLATE_CATEGORY" val="custom"/>
  <p:tag name="KSO_WM_TEMPLATE_INDEX" val="160469"/>
  <p:tag name="KSO_WM_TAG_VERSION" val="1.0"/>
</p:tagLst>
</file>

<file path=ppt/tags/tag61.xml><?xml version="1.0" encoding="utf-8"?>
<p:tagLst xmlns:p="http://schemas.openxmlformats.org/presentationml/2006/main">
  <p:tag name="KSO_WM_TAG_VERSION" val="1.0"/>
  <p:tag name="KSO_WM_BEAUTIFY_FLAG" val="#wm#"/>
  <p:tag name="KSO_WM_UNIT_TYPE" val="i"/>
  <p:tag name="KSO_WM_UNIT_ID" val="custom160037_7*i*1"/>
  <p:tag name="KSO_WM_TEMPLATE_CATEGORY" val="custom"/>
  <p:tag name="KSO_WM_TEMPLATE_INDEX" val="160037"/>
  <p:tag name="KSO_WM_UNIT_INDEX" val="1"/>
</p:tagLst>
</file>

<file path=ppt/tags/tag62.xml><?xml version="1.0" encoding="utf-8"?>
<p:tagLst xmlns:p="http://schemas.openxmlformats.org/presentationml/2006/main">
  <p:tag name="KSO_WM_TAG_VERSION" val="1.0"/>
  <p:tag name="KSO_WM_BEAUTIFY_FLAG" val="#wm#"/>
  <p:tag name="KSO_WM_TEMPLATE_CATEGORY" val="custom"/>
  <p:tag name="KSO_WM_TEMPLATE_INDEX" val="160037"/>
  <p:tag name="KSO_WM_UNIT_ID" val="custom160037_7*f*1"/>
  <p:tag name="KSO_WM_UNIT_TYPE" val="f"/>
  <p:tag name="KSO_WM_UNIT_INDEX" val="1"/>
  <p:tag name="KSO_WM_UNIT_CLEAR" val="1"/>
  <p:tag name="KSO_WM_UNIT_LAYERLEVEL" val="1"/>
  <p:tag name="KSO_WM_UNIT_VALUE" val="188"/>
  <p:tag name="KSO_WM_UNIT_HIGHLIGHT" val="0"/>
  <p:tag name="KSO_WM_UNIT_COMPATIBLE" val="0"/>
  <p:tag name="KSO_WM_UNIT_PRESET_TEXT_INDEX" val="6"/>
  <p:tag name="KSO_WM_UNIT_PRESET_TEXT_LEN" val="50"/>
</p:tagLst>
</file>

<file path=ppt/tags/tag63.xml><?xml version="1.0" encoding="utf-8"?>
<p:tagLst xmlns:p="http://schemas.openxmlformats.org/presentationml/2006/main">
  <p:tag name="KSO_WM_SLIDE_ID" val="custom160037_7"/>
  <p:tag name="KSO_WM_SLIDE_INDEX" val="7"/>
  <p:tag name="KSO_WM_SLIDE_LAYOUT" val="f"/>
  <p:tag name="KSO_WM_SLIDE_LAYOUT_CNT" val="1"/>
  <p:tag name="KSO_WM_SLIDE_TYPE" val="text"/>
  <p:tag name="KSO_WM_BEAUTIFY_FLAG" val="#wm#"/>
  <p:tag name="KSO_WM_SLIDE_POSITION" val="0*0"/>
  <p:tag name="KSO_WM_SLIDE_SIZE" val="960*97"/>
  <p:tag name="KSO_WM_SLIDE_ITEM_CNT" val="1"/>
  <p:tag name="KSO_WM_TEMPLATE_CATEGORY" val="custom"/>
  <p:tag name="KSO_WM_TEMPLATE_INDEX" val="160469"/>
  <p:tag name="KSO_WM_TAG_VERSION" val="1.0"/>
</p:tagLst>
</file>

<file path=ppt/tags/tag64.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65.xml><?xml version="1.0" encoding="utf-8"?>
<p:tagLst xmlns:p="http://schemas.openxmlformats.org/presentationml/2006/main">
  <p:tag name="KSO_WM_TAG_VERSION" val="1.0"/>
  <p:tag name="KSO_WM_BEAUTIFY_FLAG" val="#wm#"/>
  <p:tag name="KSO_WM_TEMPLATE_CATEGORY" val="custom"/>
  <p:tag name="KSO_WM_TEMPLATE_INDEX" val="160469"/>
  <p:tag name="KSO_WM_UNIT_TYPE" val="f"/>
  <p:tag name="KSO_WM_UNIT_INDEX" val="1"/>
  <p:tag name="KSO_WM_UNIT_ID" val="custom160469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66.xml><?xml version="1.0" encoding="utf-8"?>
<p:tagLst xmlns:p="http://schemas.openxmlformats.org/presentationml/2006/main">
  <p:tag name="KSO_WM_TEMPLATE_CATEGORY" val="custom"/>
  <p:tag name="KSO_WM_TEMPLATE_INDEX" val="160469"/>
  <p:tag name="KSO_WM_TAG_VERSION" val="1.0"/>
  <p:tag name="KSO_WM_SLIDE_ID" val="custom160469_2"/>
  <p:tag name="KSO_WM_SLIDE_INDEX" val="2"/>
  <p:tag name="KSO_WM_SLIDE_ITEM_CNT" val="1"/>
  <p:tag name="KSO_WM_SLIDE_LAYOUT" val="a_f"/>
  <p:tag name="KSO_WM_SLIDE_LAYOUT_CNT" val="1_1"/>
  <p:tag name="KSO_WM_SLIDE_TYPE" val="text"/>
  <p:tag name="KSO_WM_BEAUTIFY_FLAG" val="#wm#"/>
  <p:tag name="KSO_WM_SLIDE_POSITION" val="66*128"/>
  <p:tag name="KSO_WM_SLIDE_SIZE" val="828*358"/>
  <p:tag name="MH_TYPE" val="#NeiR#"/>
  <p:tag name="MH_NUMBER" val="1"/>
  <p:tag name="MH_CATEGORY" val="#QiTTB#"/>
  <p:tag name="MH_LAYOUT" val="Text"/>
  <p:tag name="MH" val="20151026160412"/>
  <p:tag name="MH_LIBRARY" val="GRAPHIC"/>
</p:tagLst>
</file>

<file path=ppt/tags/tag7.xml><?xml version="1.0" encoding="utf-8"?>
<p:tagLst xmlns:p="http://schemas.openxmlformats.org/presentationml/2006/main">
  <p:tag name="KSO_WM_TAG_VERSION" val="1.0"/>
  <p:tag name="KSO_WM_TEMPLATE_CATEGORY" val="custom"/>
  <p:tag name="KSO_WM_TEMPLATE_INDEX" val="160469"/>
</p:tagLst>
</file>

<file path=ppt/tags/tag8.xml><?xml version="1.0" encoding="utf-8"?>
<p:tagLst xmlns:p="http://schemas.openxmlformats.org/presentationml/2006/main">
  <p:tag name="KSO_WM_TEMPLATE_CATEGORY" val="custom"/>
  <p:tag name="KSO_WM_TEMPLATE_INDEX" val="160469"/>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469"/>
  <p:tag name="KSO_WM_UNIT_TYPE" val="a"/>
  <p:tag name="KSO_WM_UNIT_INDEX" val="1"/>
  <p:tag name="KSO_WM_UNIT_ID" val="custom160469_1*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1_A000120140530A99PPBG">
  <a:themeElements>
    <a:clrScheme name="160190.190">
      <a:dk1>
        <a:srgbClr val="595959"/>
      </a:dk1>
      <a:lt1>
        <a:sysClr val="window" lastClr="FFFFFF"/>
      </a:lt1>
      <a:dk2>
        <a:srgbClr val="595959"/>
      </a:dk2>
      <a:lt2>
        <a:srgbClr val="FFFFFF"/>
      </a:lt2>
      <a:accent1>
        <a:srgbClr val="5E8CB6"/>
      </a:accent1>
      <a:accent2>
        <a:srgbClr val="706D95"/>
      </a:accent2>
      <a:accent3>
        <a:srgbClr val="3D92DF"/>
      </a:accent3>
      <a:accent4>
        <a:srgbClr val="967926"/>
      </a:accent4>
      <a:accent5>
        <a:srgbClr val="50407C"/>
      </a:accent5>
      <a:accent6>
        <a:srgbClr val="9E6C50"/>
      </a:accent6>
      <a:hlink>
        <a:srgbClr val="D5B737"/>
      </a:hlink>
      <a:folHlink>
        <a:srgbClr val="C74227"/>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2678</Words>
  <Application>WPS 演示</Application>
  <PresentationFormat>宽屏</PresentationFormat>
  <Paragraphs>119</Paragraphs>
  <Slides>22</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黑体</vt:lpstr>
      <vt:lpstr>Calibri</vt:lpstr>
      <vt:lpstr>楷体</vt:lpstr>
      <vt:lpstr>微软雅黑</vt:lpstr>
      <vt:lpstr>Kozuka Gothic Pro B</vt:lpstr>
      <vt:lpstr>Calibri</vt:lpstr>
      <vt:lpstr>幼圆</vt:lpstr>
      <vt:lpstr>MS Mincho</vt:lpstr>
      <vt:lpstr>Wingdings 3</vt:lpstr>
      <vt:lpstr>Symbol</vt:lpstr>
      <vt:lpstr>Wingdings 2</vt:lpstr>
      <vt:lpstr>幼圆</vt:lpstr>
      <vt:lpstr>Wingdings</vt:lpstr>
      <vt:lpstr>1_A000120140530A99PPBG</vt:lpstr>
      <vt:lpstr>PowerPoint 演示文稿</vt:lpstr>
      <vt:lpstr>第二单元 感受现代生活 第六课  人类的翅膀 </vt:lpstr>
      <vt:lpstr>PowerPoint 演示文稿</vt:lpstr>
      <vt:lpstr>学习目标</vt:lpstr>
      <vt:lpstr>课前预习 </vt:lpstr>
      <vt:lpstr>PowerPoint 演示文稿</vt:lpstr>
      <vt:lpstr>答案</vt:lpstr>
      <vt:lpstr>知识结构 </vt:lpstr>
      <vt:lpstr>典例精析</vt:lpstr>
      <vt:lpstr>答案解析</vt:lpstr>
      <vt:lpstr>PowerPoint 演示文稿</vt:lpstr>
      <vt:lpstr>答案解析</vt:lpstr>
      <vt:lpstr>PowerPoint 演示文稿</vt:lpstr>
      <vt:lpstr>答案解析</vt:lpstr>
      <vt:lpstr>课后训练</vt:lpstr>
      <vt:lpstr>PowerPoint 演示文稿</vt:lpstr>
      <vt:lpstr>PowerPoint 演示文稿</vt:lpstr>
      <vt:lpstr>PowerPoint 演示文稿</vt:lpstr>
      <vt:lpstr>PowerPoint 演示文稿</vt:lpstr>
      <vt:lpstr>PowerPoint 演示文稿</vt:lpstr>
      <vt:lpstr>PowerPoint 演示文稿</vt:lpstr>
      <vt:lpstr>参考答案</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cp:revision>
  <dcterms:created xsi:type="dcterms:W3CDTF">2017-03-07T04:53:00Z</dcterms:created>
  <dcterms:modified xsi:type="dcterms:W3CDTF">2017-03-07T20:44:10Z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