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310" r:id="rId4"/>
    <p:sldId id="262" r:id="rId5"/>
    <p:sldId id="314" r:id="rId6"/>
    <p:sldId id="263" r:id="rId7"/>
    <p:sldId id="304" r:id="rId8"/>
    <p:sldId id="300" r:id="rId9"/>
    <p:sldId id="264" r:id="rId10"/>
    <p:sldId id="269" r:id="rId11"/>
    <p:sldId id="270" r:id="rId12"/>
    <p:sldId id="271" r:id="rId13"/>
    <p:sldId id="281" r:id="rId14"/>
    <p:sldId id="28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8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9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0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2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package" Target="../embeddings/Microsoft_Office_Word___14.docx"/><Relationship Id="rId7" Type="http://schemas.openxmlformats.org/officeDocument/2006/relationships/slide" Target="slide1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6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56" y="171448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第七章　了解地区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2297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900482" y="171448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3319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614730" y="1714490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4342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442437"/>
          <a:ext cx="8128000" cy="2558067"/>
        </p:xfrm>
        <a:graphic>
          <a:graphicData uri="http://schemas.openxmlformats.org/presentationml/2006/ole">
            <p:oleObj spid="_x0000_s14343" name="文档" r:id="rId10" imgW="3839157" imgH="1208016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186236" y="1943090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5369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500174"/>
          <a:ext cx="8128000" cy="2558067"/>
        </p:xfrm>
        <a:graphic>
          <a:graphicData uri="http://schemas.openxmlformats.org/presentationml/2006/ole">
            <p:oleObj spid="_x0000_s15370" name="文档" r:id="rId10" imgW="3839157" imgH="1208016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715008" y="2000240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4825" y="1071546"/>
          <a:ext cx="8118475" cy="5548313"/>
        </p:xfrm>
        <a:graphic>
          <a:graphicData uri="http://schemas.openxmlformats.org/presentationml/2006/ole">
            <p:oleObj spid="_x0000_s16390" name="文档" r:id="rId3" imgW="3839157" imgH="261946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91766" y="4094802"/>
            <a:ext cx="5657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17668" y="4097660"/>
            <a:ext cx="11401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062806" y="4090992"/>
            <a:ext cx="5810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24863" y="4076704"/>
            <a:ext cx="2762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0034" y="4514857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481249" y="4938723"/>
            <a:ext cx="30480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95839" y="4933960"/>
            <a:ext cx="2762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134243" y="4938723"/>
            <a:ext cx="5095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453200" y="5367351"/>
            <a:ext cx="204788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92414" y="5801694"/>
            <a:ext cx="81515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30494" y="6196040"/>
            <a:ext cx="81515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14480" y="200024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第一节　东南亚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71670" y="1857364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中南半岛与马来群岛、马六甲海峡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1142975" y="928670"/>
          <a:ext cx="6881837" cy="5695313"/>
        </p:xfrm>
        <a:graphic>
          <a:graphicData uri="http://schemas.openxmlformats.org/presentationml/2006/ole">
            <p:oleObj spid="_x0000_s19457" name="文档" r:id="rId3" imgW="4004808" imgH="331511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933952" y="1247761"/>
            <a:ext cx="9239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1723" y="1247761"/>
            <a:ext cx="9239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5641" y="1943089"/>
            <a:ext cx="4905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8899" y="1938327"/>
            <a:ext cx="4476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29494" y="1938327"/>
            <a:ext cx="4857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73641" y="3546158"/>
            <a:ext cx="37052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77372" y="3888108"/>
            <a:ext cx="8086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71788" y="3888108"/>
            <a:ext cx="7505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54736" y="3435349"/>
            <a:ext cx="381002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51732" y="3435349"/>
            <a:ext cx="381002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08738" y="3778252"/>
            <a:ext cx="381002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00958" y="3784602"/>
            <a:ext cx="381002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65796" y="4129093"/>
            <a:ext cx="620716" cy="2428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62158" y="4500570"/>
            <a:ext cx="40957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59036" y="4843472"/>
            <a:ext cx="40957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84330" y="5194312"/>
            <a:ext cx="573092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32154" y="5194312"/>
            <a:ext cx="81121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55054" y="4842520"/>
            <a:ext cx="40957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770678" y="5730256"/>
            <a:ext cx="80105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87108" y="5730256"/>
            <a:ext cx="199074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71948" y="5730256"/>
            <a:ext cx="18573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624520" y="5554042"/>
            <a:ext cx="80486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655000" y="5895992"/>
            <a:ext cx="804868" cy="23971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6082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875982" y="2571744"/>
            <a:ext cx="553406" cy="27019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786" y="2997514"/>
            <a:ext cx="857256" cy="27019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4596" y="3842708"/>
            <a:ext cx="553406" cy="27019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5736" y="3839850"/>
            <a:ext cx="1127768" cy="27019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8956" y="4260538"/>
            <a:ext cx="851540" cy="27019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6362" y="4700596"/>
            <a:ext cx="851540" cy="27019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957795"/>
          <a:ext cx="8128000" cy="5543039"/>
        </p:xfrm>
        <a:graphic>
          <a:graphicData uri="http://schemas.openxmlformats.org/presentationml/2006/ole">
            <p:oleObj spid="_x0000_s18433" name="文档" r:id="rId3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7409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21481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572008"/>
            <a:ext cx="8237504" cy="57150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714356"/>
          <a:ext cx="8128000" cy="5966585"/>
        </p:xfrm>
        <a:graphic>
          <a:graphicData uri="http://schemas.openxmlformats.org/presentationml/2006/ole">
            <p:oleObj spid="_x0000_s40961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900622"/>
            <a:ext cx="8237504" cy="135732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628652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1270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2001838"/>
          <a:ext cx="8118475" cy="1277937"/>
        </p:xfrm>
        <a:graphic>
          <a:graphicData uri="http://schemas.openxmlformats.org/presentationml/2006/ole">
            <p:oleObj spid="_x0000_s11271" name="文档" r:id="rId10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6200786" y="2057392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175</TotalTime>
  <Words>64</Words>
  <PresentationFormat>ȫʾ(4:3)</PresentationFormat>
  <Paragraphs>48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主题3</vt:lpstr>
      <vt:lpstr>文档</vt:lpstr>
      <vt:lpstr>第七章　了解地区 </vt:lpstr>
      <vt:lpstr>第一节　东南亚 </vt:lpstr>
      <vt:lpstr>第1课时　中南半岛与马来群岛、马六甲海峡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