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300" r:id="rId7"/>
    <p:sldId id="264" r:id="rId8"/>
    <p:sldId id="269" r:id="rId9"/>
    <p:sldId id="270" r:id="rId10"/>
    <p:sldId id="271" r:id="rId11"/>
    <p:sldId id="281" r:id="rId12"/>
    <p:sldId id="286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1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3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8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9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28794" y="192880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4</a:t>
            </a:r>
            <a:r>
              <a:rPr lang="zh-CN" altLang="zh-CN" dirty="0" smtClean="0"/>
              <a:t>课时　河流及人口与国家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704259"/>
        </p:xfrm>
        <a:graphic>
          <a:graphicData uri="http://schemas.openxmlformats.org/presentationml/2006/ole">
            <p:oleObj spid="_x0000_s14343" name="文档" r:id="rId9" imgW="3839157" imgH="805464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414440" y="2428868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557844" y="2144716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6390" name="文档" r:id="rId9" imgW="3839157" imgH="1006740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7689872" y="1701788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9457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71987" y="2752720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0299" y="2743195"/>
            <a:ext cx="2952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9415" y="2752720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6083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81393" y="2105015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0443" y="2543165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3702" y="2947984"/>
            <a:ext cx="168117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4177" y="3376612"/>
            <a:ext cx="226220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9995" y="4219580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0589" y="4638683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2647" y="5081599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8433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7409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0961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957642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85776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1270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1271" name="文档" r:id="rId10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028938" y="2295520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2297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600444" y="2152644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072066" y="1701788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168</TotalTime>
  <Words>52</Words>
  <PresentationFormat>ȫʾ(4:3)</PresentationFormat>
  <Paragraphs>43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第4课时　河流及人口与国家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