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2" r:id="rId3"/>
    <p:sldId id="263" r:id="rId4"/>
    <p:sldId id="304" r:id="rId5"/>
    <p:sldId id="300" r:id="rId6"/>
    <p:sldId id="283" r:id="rId7"/>
    <p:sldId id="264" r:id="rId8"/>
    <p:sldId id="269" r:id="rId9"/>
    <p:sldId id="270" r:id="rId10"/>
    <p:sldId id="271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C84"/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2094" y="-4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1.docx"/><Relationship Id="rId3" Type="http://schemas.openxmlformats.org/officeDocument/2006/relationships/package" Target="../embeddings/Microsoft_Office_Word___10.docx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9.docx"/><Relationship Id="rId3" Type="http://schemas.openxmlformats.org/officeDocument/2006/relationships/slide" Target="slide7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143108" y="1785926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</a:t>
            </a:r>
            <a:r>
              <a:rPr lang="en-US" altLang="zh-CN" dirty="0" smtClean="0"/>
              <a:t>2</a:t>
            </a:r>
            <a:r>
              <a:rPr lang="zh-CN" altLang="zh-CN" dirty="0" smtClean="0"/>
              <a:t>课时　富饶的物产、中国的近邻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43" name="Object 7"/>
          <p:cNvGraphicFramePr>
            <a:graphicFrameLocks noChangeAspect="1"/>
          </p:cNvGraphicFramePr>
          <p:nvPr/>
        </p:nvGraphicFramePr>
        <p:xfrm>
          <a:off x="508000" y="1355927"/>
          <a:ext cx="8128000" cy="4400145"/>
        </p:xfrm>
        <a:graphic>
          <a:graphicData uri="http://schemas.openxmlformats.org/presentationml/2006/ole">
            <p:oleObj spid="_x0000_s14343" name="文档" r:id="rId3" imgW="3839157" imgH="2078651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2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23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4" name="对象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14342" name="文档" r:id="rId8" imgW="3811890" imgH="686692" progId="Word.Document.12">
                <p:embed/>
              </p:oleObj>
            </a:graphicData>
          </a:graphic>
        </p:graphicFrame>
      </p:grpSp>
      <p:sp>
        <p:nvSpPr>
          <p:cNvPr id="16" name="矩形 15"/>
          <p:cNvSpPr/>
          <p:nvPr/>
        </p:nvSpPr>
        <p:spPr>
          <a:xfrm>
            <a:off x="3738556" y="1857364"/>
            <a:ext cx="24288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08000" y="1424837"/>
          <a:ext cx="8128000" cy="4262326"/>
        </p:xfrm>
        <a:graphic>
          <a:graphicData uri="http://schemas.openxmlformats.org/presentationml/2006/ole">
            <p:oleObj spid="_x0000_s19457" name="文档" r:id="rId3" imgW="3839157" imgH="201311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991102" y="1895464"/>
            <a:ext cx="115253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9850" y="1890702"/>
            <a:ext cx="5381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4230" y="1904989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81395" y="2752720"/>
            <a:ext cx="61436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53016" y="2752720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3554" y="3602356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75718" y="3594736"/>
            <a:ext cx="2676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36082" y="3594736"/>
            <a:ext cx="143638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80414" y="4015744"/>
            <a:ext cx="119158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57778" y="4862522"/>
            <a:ext cx="87154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05747" y="4867285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4796" y="5295912"/>
            <a:ext cx="5667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08000" y="2063513"/>
          <a:ext cx="8128000" cy="2984973"/>
        </p:xfrm>
        <a:graphic>
          <a:graphicData uri="http://schemas.openxmlformats.org/presentationml/2006/ole">
            <p:oleObj spid="_x0000_s18433" name="文档" r:id="rId3" imgW="3839157" imgH="1409291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508000" y="1850060"/>
          <a:ext cx="8128000" cy="3411879"/>
        </p:xfrm>
        <a:graphic>
          <a:graphicData uri="http://schemas.openxmlformats.org/presentationml/2006/ole">
            <p:oleObj spid="_x0000_s17409" name="文档" r:id="rId3" imgW="3839157" imgH="161056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4429132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4857760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508000" y="1850060"/>
          <a:ext cx="8128000" cy="3411879"/>
        </p:xfrm>
        <a:graphic>
          <a:graphicData uri="http://schemas.openxmlformats.org/presentationml/2006/ole">
            <p:oleObj spid="_x0000_s40961" name="文档" r:id="rId3" imgW="3839157" imgH="1610567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508000" y="2063513"/>
          <a:ext cx="8128000" cy="2984973"/>
        </p:xfrm>
        <a:graphic>
          <a:graphicData uri="http://schemas.openxmlformats.org/presentationml/2006/ole">
            <p:oleObj spid="_x0000_s39937" name="文档" r:id="rId3" imgW="3839157" imgH="140929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3714752"/>
            <a:ext cx="8237504" cy="85725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4572008"/>
            <a:ext cx="8237504" cy="78581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508000" y="2000240"/>
          <a:ext cx="8128000" cy="1277353"/>
        </p:xfrm>
        <a:graphic>
          <a:graphicData uri="http://schemas.openxmlformats.org/presentationml/2006/ole">
            <p:oleObj spid="_x0000_s11271" name="文档" r:id="rId7" imgW="3839157" imgH="603828" progId="Word.Document.12">
              <p:embed/>
            </p:oleObj>
          </a:graphicData>
        </a:graphic>
      </p:graphicFrame>
      <p:sp>
        <p:nvSpPr>
          <p:cNvPr id="16" name="矩形 15"/>
          <p:cNvSpPr/>
          <p:nvPr/>
        </p:nvSpPr>
        <p:spPr>
          <a:xfrm>
            <a:off x="4714197" y="2082790"/>
            <a:ext cx="24288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508000" y="1428736"/>
          <a:ext cx="8128000" cy="2558067"/>
        </p:xfrm>
        <a:graphic>
          <a:graphicData uri="http://schemas.openxmlformats.org/presentationml/2006/ole">
            <p:oleObj spid="_x0000_s12297" name="文档" r:id="rId7" imgW="3839157" imgH="1208016" progId="Word.Document.12">
              <p:embed/>
            </p:oleObj>
          </a:graphicData>
        </a:graphic>
      </p:graphicFrame>
      <p:sp>
        <p:nvSpPr>
          <p:cNvPr id="16" name="矩形 15"/>
          <p:cNvSpPr/>
          <p:nvPr/>
        </p:nvSpPr>
        <p:spPr>
          <a:xfrm>
            <a:off x="571472" y="1929934"/>
            <a:ext cx="24288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0948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2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23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4" name="对象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13318" name="文档" r:id="rId7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508000" y="1928802"/>
          <a:ext cx="8128000" cy="1704259"/>
        </p:xfrm>
        <a:graphic>
          <a:graphicData uri="http://schemas.openxmlformats.org/presentationml/2006/ole">
            <p:oleObj spid="_x0000_s13319" name="文档" r:id="rId8" imgW="3839157" imgH="805464" progId="Word.Document.12">
              <p:embed/>
            </p:oleObj>
          </a:graphicData>
        </a:graphic>
      </p:graphicFrame>
      <p:sp>
        <p:nvSpPr>
          <p:cNvPr id="16" name="矩形 15"/>
          <p:cNvSpPr/>
          <p:nvPr/>
        </p:nvSpPr>
        <p:spPr>
          <a:xfrm>
            <a:off x="6199881" y="2424334"/>
            <a:ext cx="24288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81728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165</TotalTime>
  <Words>32</Words>
  <PresentationFormat>ȫʾ(4:3)</PresentationFormat>
  <Paragraphs>23</Paragraphs>
  <Slides>10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主题3</vt:lpstr>
      <vt:lpstr>文档</vt:lpstr>
      <vt:lpstr>第2课时　富饶的物产、中国的近邻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2014-05-14T06:27:34Z</dcterms:created>
  <dcterms:modified xsi:type="dcterms:W3CDTF">2019-03-09T07:09:11Z</dcterms:modified>
</cp:coreProperties>
</file>