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263" r:id="rId6"/>
    <p:sldId id="264" r:id="rId7"/>
    <p:sldId id="269" r:id="rId8"/>
    <p:sldId id="270" r:id="rId9"/>
    <p:sldId id="271" r:id="rId10"/>
    <p:sldId id="281" r:id="rId11"/>
    <p:sldId id="31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82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8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package" Target="../embeddings/Microsoft_Office_Word___9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29124" y="92867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第二节　非洲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357298"/>
          <a:ext cx="8128000" cy="3835420"/>
        </p:xfrm>
        <a:graphic>
          <a:graphicData uri="http://schemas.openxmlformats.org/presentationml/2006/ole">
            <p:oleObj spid="_x0000_s15370" name="文档" r:id="rId3" imgW="3839157" imgH="1811843" progId="Word.Document.12">
              <p:embed/>
            </p:oleObj>
          </a:graphicData>
        </a:graphic>
      </p:graphicFrame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1" name="Object 11"/>
          <p:cNvGraphicFramePr>
            <a:graphicFrameLocks noChangeAspect="1"/>
          </p:cNvGraphicFramePr>
          <p:nvPr/>
        </p:nvGraphicFramePr>
        <p:xfrm>
          <a:off x="508000" y="5289834"/>
          <a:ext cx="8128000" cy="853810"/>
        </p:xfrm>
        <a:graphic>
          <a:graphicData uri="http://schemas.openxmlformats.org/presentationml/2006/ole">
            <p:oleObj spid="_x0000_s15371" name="文档" r:id="rId9" imgW="3839157" imgH="402552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800470" y="5319726"/>
            <a:ext cx="32718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24758" y="5324488"/>
            <a:ext cx="11477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508000" y="1714488"/>
          <a:ext cx="8128000" cy="2984973"/>
        </p:xfrm>
        <a:graphic>
          <a:graphicData uri="http://schemas.openxmlformats.org/presentationml/2006/ole">
            <p:oleObj spid="_x0000_s47109" name="文档" r:id="rId8" imgW="3839157" imgH="1409291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766736" y="2181216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928794" y="2181216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62396" y="2181216"/>
            <a:ext cx="11096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719770" y="2176453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19573" y="2605082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72066" y="2605082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28596" y="4227518"/>
            <a:ext cx="8237504" cy="10588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200024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位置、国家和地形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933556" y="1904989"/>
            <a:ext cx="142399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6169" y="2743195"/>
            <a:ext cx="3143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3623" y="2743195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9032" y="3171823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1605" y="3171823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0378" y="3171823"/>
            <a:ext cx="5238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15286" y="3171823"/>
            <a:ext cx="6143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847" y="3586163"/>
            <a:ext cx="5476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86539" y="3581401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91460" y="3586163"/>
            <a:ext cx="8096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459" y="4014791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238" y="4438657"/>
            <a:ext cx="141447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95800" y="4852997"/>
            <a:ext cx="3619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6301" y="5291150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6083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623304" y="2319330"/>
            <a:ext cx="5276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5193" y="2305041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4414" y="2745100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064" y="3166108"/>
            <a:ext cx="60674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6280" y="3173728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70810" y="3594736"/>
            <a:ext cx="19440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2001" y="3586163"/>
            <a:ext cx="3190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083" y="4019554"/>
            <a:ext cx="136684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1592" y="4019554"/>
            <a:ext cx="113348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47778" y="4448182"/>
            <a:ext cx="140971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6222" y="4448182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72264" y="4857760"/>
            <a:ext cx="5000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957795"/>
          <a:ext cx="8128000" cy="5543039"/>
        </p:xfrm>
        <a:graphic>
          <a:graphicData uri="http://schemas.openxmlformats.org/presentationml/2006/ole">
            <p:oleObj spid="_x0000_s18433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214950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07220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1271" name="文档" r:id="rId8" imgW="3839157" imgH="1006740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156071" y="1714488"/>
            <a:ext cx="2444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285992"/>
          <a:ext cx="8128000" cy="1277353"/>
        </p:xfrm>
        <a:graphic>
          <a:graphicData uri="http://schemas.openxmlformats.org/presentationml/2006/ole">
            <p:oleObj spid="_x0000_s12297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589594" y="2354254"/>
            <a:ext cx="1968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285992"/>
          <a:ext cx="8128000" cy="1277353"/>
        </p:xfrm>
        <a:graphic>
          <a:graphicData uri="http://schemas.openxmlformats.org/presentationml/2006/ole">
            <p:oleObj spid="_x0000_s13319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3598856" y="2354254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285992"/>
          <a:ext cx="8128000" cy="1277353"/>
        </p:xfrm>
        <a:graphic>
          <a:graphicData uri="http://schemas.openxmlformats.org/presentationml/2006/ole">
            <p:oleObj spid="_x0000_s14343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3602666" y="2354254"/>
            <a:ext cx="2473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176</TotalTime>
  <Words>37</Words>
  <PresentationFormat>ȫʾ(4:3)</PresentationFormat>
  <Paragraphs>32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第二节　非洲 </vt:lpstr>
      <vt:lpstr>第1课时　位置、国家和地形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