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309" r:id="rId3"/>
    <p:sldId id="262" r:id="rId4"/>
    <p:sldId id="314" r:id="rId5"/>
    <p:sldId id="315" r:id="rId6"/>
    <p:sldId id="316" r:id="rId7"/>
    <p:sldId id="317" r:id="rId8"/>
    <p:sldId id="318" r:id="rId9"/>
    <p:sldId id="263" r:id="rId10"/>
    <p:sldId id="304" r:id="rId11"/>
    <p:sldId id="300" r:id="rId12"/>
    <p:sldId id="264" r:id="rId13"/>
    <p:sldId id="269" r:id="rId14"/>
    <p:sldId id="270" r:id="rId15"/>
    <p:sldId id="271" r:id="rId16"/>
    <p:sldId id="281" r:id="rId17"/>
    <p:sldId id="286" r:id="rId18"/>
    <p:sldId id="305" r:id="rId19"/>
    <p:sldId id="319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C84"/>
    <a:srgbClr val="66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pitchFamily="34" charset="0"/>
          <a:ea typeface="华文中宋" panose="02010600040101010101" pitchFamily="2" charset="-122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华文中宋" panose="02010600040101010101" pitchFamily="2" charset="-122"/>
          <a:ea typeface="华文中宋" panose="02010600040101010101" pitchFamily="2" charset="-122"/>
        </a:defRPr>
      </a:lvl9pPr>
    </p:titleStyle>
    <p:bodyStyle>
      <a:lvl1pPr marL="271463" indent="-271463" algn="just" defTabSz="514350" rtl="0" eaLnBrk="1" fontAlgn="base" hangingPunct="1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u"/>
        <a:defRPr lang="zh-CN" altLang="en-US" kern="1200" dirty="0">
          <a:solidFill>
            <a:schemeClr val="accent1"/>
          </a:solidFill>
          <a:latin typeface="Arial" pitchFamily="34" charset="0"/>
          <a:ea typeface="+mn-ea"/>
          <a:cs typeface="+mn-cs"/>
        </a:defRPr>
      </a:lvl1pPr>
      <a:lvl2pPr marL="271463" indent="-271463" algn="just" defTabSz="514350" rtl="0" eaLnBrk="1" fontAlgn="base" hangingPunct="1">
        <a:lnSpc>
          <a:spcPct val="120000"/>
        </a:lnSpc>
        <a:spcBef>
          <a:spcPct val="0"/>
        </a:spcBef>
        <a:spcAft>
          <a:spcPts val="900"/>
        </a:spcAft>
        <a:buClr>
          <a:srgbClr val="ECA280"/>
        </a:buClr>
        <a:buFont typeface="幼圆" pitchFamily="49" charset="-122"/>
        <a:buChar char=" "/>
        <a:defRPr sz="13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75"/>
        </a:spcBef>
        <a:spcAft>
          <a:spcPct val="0"/>
        </a:spcAft>
        <a:buFont typeface="Arial" pitchFamily="34" charset="0"/>
        <a:buChar char="•"/>
        <a:defRPr sz="1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15.xml"/><Relationship Id="rId11" Type="http://schemas.openxmlformats.org/officeDocument/2006/relationships/package" Target="../embeddings/Microsoft_Office_Word___11.docx"/><Relationship Id="rId5" Type="http://schemas.openxmlformats.org/officeDocument/2006/relationships/slide" Target="slide14.xml"/><Relationship Id="rId10" Type="http://schemas.openxmlformats.org/officeDocument/2006/relationships/package" Target="../embeddings/Microsoft_Office_Word___10.docx"/><Relationship Id="rId4" Type="http://schemas.openxmlformats.org/officeDocument/2006/relationships/slide" Target="slide13.xml"/><Relationship Id="rId9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10" Type="http://schemas.openxmlformats.org/officeDocument/2006/relationships/package" Target="../embeddings/Microsoft_Office_Word___12.docx"/><Relationship Id="rId4" Type="http://schemas.openxmlformats.org/officeDocument/2006/relationships/slide" Target="slide13.xml"/><Relationship Id="rId9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10" Type="http://schemas.openxmlformats.org/officeDocument/2006/relationships/package" Target="../embeddings/Microsoft_Office_Word___13.docx"/><Relationship Id="rId4" Type="http://schemas.openxmlformats.org/officeDocument/2006/relationships/slide" Target="slide13.xml"/><Relationship Id="rId9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10" Type="http://schemas.openxmlformats.org/officeDocument/2006/relationships/package" Target="../embeddings/Microsoft_Office_Word___14.docx"/><Relationship Id="rId4" Type="http://schemas.openxmlformats.org/officeDocument/2006/relationships/slide" Target="slide13.xml"/><Relationship Id="rId9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15.xml"/><Relationship Id="rId11" Type="http://schemas.openxmlformats.org/officeDocument/2006/relationships/package" Target="../embeddings/Microsoft_Office_Word___16.docx"/><Relationship Id="rId5" Type="http://schemas.openxmlformats.org/officeDocument/2006/relationships/slide" Target="slide14.xml"/><Relationship Id="rId10" Type="http://schemas.openxmlformats.org/officeDocument/2006/relationships/package" Target="../embeddings/Microsoft_Office_Word___15.docx"/><Relationship Id="rId4" Type="http://schemas.openxmlformats.org/officeDocument/2006/relationships/slide" Target="slide13.xml"/><Relationship Id="rId9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package" Target="../embeddings/Microsoft_Office_Word___17.docx"/><Relationship Id="rId7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10" Type="http://schemas.openxmlformats.org/officeDocument/2006/relationships/slide" Target="slide18.xml"/><Relationship Id="rId4" Type="http://schemas.openxmlformats.org/officeDocument/2006/relationships/slide" Target="slide12.xml"/><Relationship Id="rId9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10" Type="http://schemas.openxmlformats.org/officeDocument/2006/relationships/package" Target="../embeddings/Microsoft_Office_Word___18.docx"/><Relationship Id="rId4" Type="http://schemas.openxmlformats.org/officeDocument/2006/relationships/slide" Target="slide13.xml"/><Relationship Id="rId9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12.xml"/><Relationship Id="rId7" Type="http://schemas.openxmlformats.org/officeDocument/2006/relationships/slide" Target="slide1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10" Type="http://schemas.openxmlformats.org/officeDocument/2006/relationships/package" Target="../embeddings/Microsoft_Office_Word___19.docx"/><Relationship Id="rId4" Type="http://schemas.openxmlformats.org/officeDocument/2006/relationships/slide" Target="slide13.xml"/><Relationship Id="rId9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286248" y="1500174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第五节　美国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508000" y="1838907"/>
          <a:ext cx="8128000" cy="3434184"/>
        </p:xfrm>
        <a:graphic>
          <a:graphicData uri="http://schemas.openxmlformats.org/presentationml/2006/ole">
            <p:oleObj spid="_x0000_s17410" name="文档" r:id="rId3" imgW="4004808" imgH="1691942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508000" y="1424837"/>
          <a:ext cx="8128000" cy="4262326"/>
        </p:xfrm>
        <a:graphic>
          <a:graphicData uri="http://schemas.openxmlformats.org/presentationml/2006/ole">
            <p:oleObj spid="_x0000_s40961" name="文档" r:id="rId3" imgW="3839157" imgH="201311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28596" y="3571876"/>
            <a:ext cx="8237504" cy="164307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596" y="5286388"/>
            <a:ext cx="8237504" cy="35719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2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23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25" name="五边形 24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7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24" name="对象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371600"/>
          </p:xfrm>
          <a:graphic>
            <a:graphicData uri="http://schemas.openxmlformats.org/presentationml/2006/ole">
              <p:oleObj spid="_x0000_s11270" name="文档" r:id="rId10" imgW="3811890" imgH="686692" progId="Word.Document.12">
                <p:embed/>
              </p:oleObj>
            </a:graphicData>
          </a:graphic>
        </p:graphicFrame>
      </p:grpSp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504825" y="1781175"/>
          <a:ext cx="8118475" cy="2128838"/>
        </p:xfrm>
        <a:graphic>
          <a:graphicData uri="http://schemas.openxmlformats.org/presentationml/2006/ole">
            <p:oleObj spid="_x0000_s11271" name="文档" r:id="rId11" imgW="3839157" imgH="1006740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6629188" y="1871878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2297" name="Object 9"/>
          <p:cNvGraphicFramePr>
            <a:graphicFrameLocks noChangeAspect="1"/>
          </p:cNvGraphicFramePr>
          <p:nvPr/>
        </p:nvGraphicFramePr>
        <p:xfrm>
          <a:off x="508000" y="1643050"/>
          <a:ext cx="8128000" cy="1704259"/>
        </p:xfrm>
        <a:graphic>
          <a:graphicData uri="http://schemas.openxmlformats.org/presentationml/2006/ole">
            <p:oleObj spid="_x0000_s12297" name="文档" r:id="rId10" imgW="3839157" imgH="805464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3600896" y="2124068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0948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3319" name="Object 7"/>
          <p:cNvGraphicFramePr>
            <a:graphicFrameLocks noChangeAspect="1"/>
          </p:cNvGraphicFramePr>
          <p:nvPr/>
        </p:nvGraphicFramePr>
        <p:xfrm>
          <a:off x="508000" y="1857364"/>
          <a:ext cx="8128000" cy="2131163"/>
        </p:xfrm>
        <a:graphic>
          <a:graphicData uri="http://schemas.openxmlformats.org/presentationml/2006/ole">
            <p:oleObj spid="_x0000_s13319" name="文档" r:id="rId10" imgW="3839157" imgH="1006740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4229324" y="1946946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81728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14343" name="Object 7"/>
          <p:cNvGraphicFramePr>
            <a:graphicFrameLocks noChangeAspect="1"/>
          </p:cNvGraphicFramePr>
          <p:nvPr/>
        </p:nvGraphicFramePr>
        <p:xfrm>
          <a:off x="508000" y="1428736"/>
          <a:ext cx="8128000" cy="2558067"/>
        </p:xfrm>
        <a:graphic>
          <a:graphicData uri="http://schemas.openxmlformats.org/presentationml/2006/ole">
            <p:oleObj spid="_x0000_s14343" name="文档" r:id="rId10" imgW="3839157" imgH="1208016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5857884" y="1485660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9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五边形 43"/>
          <p:cNvSpPr/>
          <p:nvPr/>
        </p:nvSpPr>
        <p:spPr>
          <a:xfrm>
            <a:off x="7596336" y="6260951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5" name="组合 15"/>
          <p:cNvGrpSpPr/>
          <p:nvPr/>
        </p:nvGrpSpPr>
        <p:grpSpPr>
          <a:xfrm>
            <a:off x="395535" y="4370870"/>
            <a:ext cx="8280921" cy="2178113"/>
            <a:chOff x="641756" y="3339119"/>
            <a:chExt cx="8280921" cy="2178113"/>
          </a:xfrm>
        </p:grpSpPr>
        <p:grpSp>
          <p:nvGrpSpPr>
            <p:cNvPr id="46" name="组合 10"/>
            <p:cNvGrpSpPr/>
            <p:nvPr/>
          </p:nvGrpSpPr>
          <p:grpSpPr>
            <a:xfrm>
              <a:off x="641756" y="3339119"/>
              <a:ext cx="8280921" cy="2178113"/>
              <a:chOff x="641756" y="780052"/>
              <a:chExt cx="8280921" cy="2178113"/>
            </a:xfrm>
          </p:grpSpPr>
          <p:sp>
            <p:nvSpPr>
              <p:cNvPr id="48" name="五边形 47"/>
              <p:cNvSpPr/>
              <p:nvPr/>
            </p:nvSpPr>
            <p:spPr>
              <a:xfrm>
                <a:off x="7842557" y="2670133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9" name="燕尾形 48"/>
              <p:cNvSpPr/>
              <p:nvPr/>
            </p:nvSpPr>
            <p:spPr>
              <a:xfrm>
                <a:off x="7031380" y="2747133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0" name="组合 14"/>
              <p:cNvGrpSpPr/>
              <p:nvPr/>
            </p:nvGrpSpPr>
            <p:grpSpPr>
              <a:xfrm>
                <a:off x="641756" y="780052"/>
                <a:ext cx="8240937" cy="1863826"/>
                <a:chOff x="641756" y="780052"/>
                <a:chExt cx="8240937" cy="1863826"/>
              </a:xfrm>
            </p:grpSpPr>
            <p:sp>
              <p:nvSpPr>
                <p:cNvPr id="51" name="矩形 50"/>
                <p:cNvSpPr/>
                <p:nvPr/>
              </p:nvSpPr>
              <p:spPr>
                <a:xfrm>
                  <a:off x="641756" y="780052"/>
                  <a:ext cx="8240937" cy="186382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TextBox 51"/>
                <p:cNvSpPr txBox="1"/>
                <p:nvPr/>
              </p:nvSpPr>
              <p:spPr>
                <a:xfrm>
                  <a:off x="8343768" y="80069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graphicFrame>
          <p:nvGraphicFramePr>
            <p:cNvPr id="47" name="对象 4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24194487"/>
                </p:ext>
              </p:extLst>
            </p:nvPr>
          </p:nvGraphicFramePr>
          <p:xfrm>
            <a:off x="814546" y="3776787"/>
            <a:ext cx="7708900" cy="1497012"/>
          </p:xfrm>
          <a:graphic>
            <a:graphicData uri="http://schemas.openxmlformats.org/presentationml/2006/ole">
              <p:oleObj spid="_x0000_s15369" name="文档" r:id="rId10" imgW="3811890" imgH="746045" progId="Word.Document.12">
                <p:embed/>
              </p:oleObj>
            </a:graphicData>
          </a:graphic>
        </p:graphicFrame>
      </p:grpSp>
      <p:graphicFrame>
        <p:nvGraphicFramePr>
          <p:cNvPr id="15370" name="Object 10"/>
          <p:cNvGraphicFramePr>
            <a:graphicFrameLocks noChangeAspect="1"/>
          </p:cNvGraphicFramePr>
          <p:nvPr/>
        </p:nvGraphicFramePr>
        <p:xfrm>
          <a:off x="508000" y="1928802"/>
          <a:ext cx="8128000" cy="2131163"/>
        </p:xfrm>
        <a:graphic>
          <a:graphicData uri="http://schemas.openxmlformats.org/presentationml/2006/ole">
            <p:oleObj spid="_x0000_s15370" name="文档" r:id="rId11" imgW="3839157" imgH="1006740" progId="Word.Document.12">
              <p:embed/>
            </p:oleObj>
          </a:graphicData>
        </a:graphic>
      </p:graphicFrame>
      <p:sp>
        <p:nvSpPr>
          <p:cNvPr id="20" name="矩形 19"/>
          <p:cNvSpPr/>
          <p:nvPr/>
        </p:nvSpPr>
        <p:spPr>
          <a:xfrm>
            <a:off x="5072066" y="2005002"/>
            <a:ext cx="21431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508000" y="1240098"/>
          <a:ext cx="8128000" cy="4689232"/>
        </p:xfrm>
        <a:graphic>
          <a:graphicData uri="http://schemas.openxmlformats.org/presentationml/2006/ole">
            <p:oleObj spid="_x0000_s16390" name="文档" r:id="rId3" imgW="3839157" imgH="2214755" progId="Word.Document.12">
              <p:embed/>
            </p:oleObj>
          </a:graphicData>
        </a:graphic>
      </p:graphicFrame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8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10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33490" y="4686308"/>
            <a:ext cx="113824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771895" y="4681546"/>
            <a:ext cx="137160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433491" y="5105412"/>
            <a:ext cx="85249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638412" y="5110174"/>
            <a:ext cx="85249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428728" y="5538802"/>
            <a:ext cx="85249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643173" y="5538802"/>
            <a:ext cx="108109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4819" name="Object 3"/>
          <p:cNvGraphicFramePr>
            <a:graphicFrameLocks noChangeAspect="1"/>
          </p:cNvGraphicFramePr>
          <p:nvPr/>
        </p:nvGraphicFramePr>
        <p:xfrm>
          <a:off x="508000" y="1211384"/>
          <a:ext cx="8128000" cy="4689232"/>
        </p:xfrm>
        <a:graphic>
          <a:graphicData uri="http://schemas.openxmlformats.org/presentationml/2006/ole">
            <p:oleObj spid="_x0000_s34819" name="文档" r:id="rId10" imgW="3839157" imgH="2214755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1393803" y="5076836"/>
            <a:ext cx="116840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90905" y="5091124"/>
            <a:ext cx="86678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95826" y="5091124"/>
            <a:ext cx="87630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00153" y="5505464"/>
            <a:ext cx="87630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流程图: 可选过程 27">
            <a:hlinkClick r:id="rId3" action="ppaction://hlinksldjump"/>
          </p:cNvPr>
          <p:cNvSpPr/>
          <p:nvPr/>
        </p:nvSpPr>
        <p:spPr>
          <a:xfrm>
            <a:off x="2571736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4" action="ppaction://hlinksldjump"/>
          </p:cNvPr>
          <p:cNvSpPr/>
          <p:nvPr/>
        </p:nvSpPr>
        <p:spPr>
          <a:xfrm>
            <a:off x="3040609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5" action="ppaction://hlinksldjump"/>
          </p:cNvPr>
          <p:cNvSpPr/>
          <p:nvPr/>
        </p:nvSpPr>
        <p:spPr>
          <a:xfrm>
            <a:off x="350948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6" action="ppaction://hlinksldjump"/>
          </p:cNvPr>
          <p:cNvSpPr/>
          <p:nvPr/>
        </p:nvSpPr>
        <p:spPr>
          <a:xfrm>
            <a:off x="3978355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7" action="ppaction://hlinksldjump"/>
          </p:cNvPr>
          <p:cNvSpPr/>
          <p:nvPr/>
        </p:nvSpPr>
        <p:spPr>
          <a:xfrm>
            <a:off x="4447228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5390982" y="778151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9" action="ppaction://hlinksldjump"/>
          </p:cNvPr>
          <p:cNvSpPr/>
          <p:nvPr/>
        </p:nvSpPr>
        <p:spPr>
          <a:xfrm>
            <a:off x="4916102" y="778151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51203" name="Object 3"/>
          <p:cNvGraphicFramePr>
            <a:graphicFrameLocks noChangeAspect="1"/>
          </p:cNvGraphicFramePr>
          <p:nvPr/>
        </p:nvGraphicFramePr>
        <p:xfrm>
          <a:off x="508000" y="1285860"/>
          <a:ext cx="8128000" cy="2984973"/>
        </p:xfrm>
        <a:graphic>
          <a:graphicData uri="http://schemas.openxmlformats.org/presentationml/2006/ole">
            <p:oleObj spid="_x0000_s51203" name="文档" r:id="rId10" imgW="3839157" imgH="1409291" progId="Word.Document.12">
              <p:embed/>
            </p:oleObj>
          </a:graphicData>
        </a:graphic>
      </p:graphicFrame>
      <p:sp>
        <p:nvSpPr>
          <p:cNvPr id="19" name="矩形 18"/>
          <p:cNvSpPr/>
          <p:nvPr/>
        </p:nvSpPr>
        <p:spPr>
          <a:xfrm>
            <a:off x="7529532" y="1323960"/>
            <a:ext cx="90011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85747" y="1757350"/>
            <a:ext cx="58579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210312" y="2190741"/>
            <a:ext cx="93345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719506" y="2600319"/>
            <a:ext cx="80010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28596" y="3429000"/>
            <a:ext cx="8237504" cy="78581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02729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00232" y="2143116"/>
            <a:ext cx="8229600" cy="432048"/>
          </a:xfrm>
        </p:spPr>
        <p:txBody>
          <a:bodyPr/>
          <a:lstStyle/>
          <a:p>
            <a:r>
              <a:rPr lang="zh-CN" altLang="zh-CN" dirty="0" smtClean="0"/>
              <a:t>第</a:t>
            </a:r>
            <a:r>
              <a:rPr lang="en-US" altLang="zh-CN" dirty="0" smtClean="0"/>
              <a:t>1</a:t>
            </a:r>
            <a:r>
              <a:rPr lang="zh-CN" altLang="zh-CN" dirty="0" smtClean="0"/>
              <a:t>课时　领土与经济</a:t>
            </a:r>
            <a:br>
              <a:rPr lang="zh-CN" altLang="zh-CN" dirty="0" smtClean="0"/>
            </a:b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13148994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08000" y="1638289"/>
          <a:ext cx="8128000" cy="3835420"/>
        </p:xfrm>
        <a:graphic>
          <a:graphicData uri="http://schemas.openxmlformats.org/presentationml/2006/ole">
            <p:oleObj spid="_x0000_s19457" name="文档" r:id="rId3" imgW="3839157" imgH="1811843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508000" y="1211384"/>
          <a:ext cx="8128000" cy="4689232"/>
        </p:xfrm>
        <a:graphic>
          <a:graphicData uri="http://schemas.openxmlformats.org/presentationml/2006/ole">
            <p:oleObj spid="_x0000_s46082" name="文档" r:id="rId3" imgW="3839157" imgH="2214755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4562474" y="1681150"/>
            <a:ext cx="58103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5562" y="2681282"/>
            <a:ext cx="80486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9124" y="2681282"/>
            <a:ext cx="80486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43319" y="3224211"/>
            <a:ext cx="80486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33978" y="3214686"/>
            <a:ext cx="86678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62608" y="3886203"/>
            <a:ext cx="115253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62475" y="4448182"/>
            <a:ext cx="115253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90971" y="4981586"/>
            <a:ext cx="142876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508000" y="2063513"/>
          <a:ext cx="8128000" cy="2984973"/>
        </p:xfrm>
        <a:graphic>
          <a:graphicData uri="http://schemas.openxmlformats.org/presentationml/2006/ole">
            <p:oleObj spid="_x0000_s47106" name="文档" r:id="rId3" imgW="3839157" imgH="140929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767000" y="2109778"/>
            <a:ext cx="5905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8729" y="2714620"/>
            <a:ext cx="54292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86010" y="3214686"/>
            <a:ext cx="80010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71723" y="4648208"/>
            <a:ext cx="600079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1" name="Object 3"/>
          <p:cNvGraphicFramePr>
            <a:graphicFrameLocks noChangeAspect="1"/>
          </p:cNvGraphicFramePr>
          <p:nvPr/>
        </p:nvGraphicFramePr>
        <p:xfrm>
          <a:off x="508000" y="784480"/>
          <a:ext cx="8128000" cy="5543039"/>
        </p:xfrm>
        <a:graphic>
          <a:graphicData uri="http://schemas.openxmlformats.org/presentationml/2006/ole">
            <p:oleObj spid="_x0000_s48131" name="文档" r:id="rId3" imgW="3839157" imgH="261730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182558" y="4230058"/>
            <a:ext cx="889640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7290" y="5072074"/>
            <a:ext cx="5715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6446" y="5076836"/>
            <a:ext cx="60960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71908" y="5076836"/>
            <a:ext cx="62865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76986" y="5495939"/>
            <a:ext cx="86678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5" name="Object 3"/>
          <p:cNvGraphicFramePr>
            <a:graphicFrameLocks noChangeAspect="1"/>
          </p:cNvGraphicFramePr>
          <p:nvPr/>
        </p:nvGraphicFramePr>
        <p:xfrm>
          <a:off x="508000" y="1425575"/>
          <a:ext cx="8128000" cy="4260850"/>
        </p:xfrm>
        <a:graphic>
          <a:graphicData uri="http://schemas.openxmlformats.org/presentationml/2006/ole">
            <p:oleObj spid="_x0000_s49155" name="文档" r:id="rId3" imgW="3839157" imgH="201311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576630" y="1471599"/>
            <a:ext cx="85249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4916" y="1476361"/>
            <a:ext cx="84296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72251" y="1476361"/>
            <a:ext cx="84296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24044" y="2328855"/>
            <a:ext cx="85249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29216" y="2324092"/>
            <a:ext cx="58579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81262" y="2747957"/>
            <a:ext cx="58579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29032" y="2747958"/>
            <a:ext cx="58579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05219" y="3590926"/>
            <a:ext cx="58579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81644" y="3590926"/>
            <a:ext cx="58579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253306" y="3581401"/>
            <a:ext cx="585792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9" name="Object 3"/>
          <p:cNvGraphicFramePr>
            <a:graphicFrameLocks noChangeAspect="1"/>
          </p:cNvGraphicFramePr>
          <p:nvPr/>
        </p:nvGraphicFramePr>
        <p:xfrm>
          <a:off x="508000" y="1425575"/>
          <a:ext cx="8128000" cy="4260850"/>
        </p:xfrm>
        <a:graphic>
          <a:graphicData uri="http://schemas.openxmlformats.org/presentationml/2006/ole">
            <p:oleObj spid="_x0000_s50179" name="文档" r:id="rId3" imgW="3839157" imgH="2013119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2547922" y="1476361"/>
            <a:ext cx="80963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6183" y="1476361"/>
            <a:ext cx="117634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4876" y="1895464"/>
            <a:ext cx="390528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1458" y="2324092"/>
            <a:ext cx="1743087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76829" y="3171823"/>
            <a:ext cx="576266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09784" y="4010029"/>
            <a:ext cx="171927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24612" y="4014792"/>
            <a:ext cx="89059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33861" y="4867285"/>
            <a:ext cx="623891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53372" y="4872048"/>
            <a:ext cx="890593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38240" y="5300675"/>
            <a:ext cx="890594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33780" y="5295913"/>
            <a:ext cx="1081095" cy="30480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47341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508000" y="1226810"/>
          <a:ext cx="8128000" cy="4658378"/>
        </p:xfrm>
        <a:graphic>
          <a:graphicData uri="http://schemas.openxmlformats.org/presentationml/2006/ole">
            <p:oleObj spid="_x0000_s18435" name="文档" r:id="rId3" imgW="4004808" imgH="2295770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788891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3">
  <a:themeElements>
    <a:clrScheme name="自定义 563">
      <a:dk1>
        <a:srgbClr val="5F5F5F"/>
      </a:dk1>
      <a:lt1>
        <a:sysClr val="window" lastClr="CAEACF"/>
      </a:lt1>
      <a:dk2>
        <a:srgbClr val="5F5F5F"/>
      </a:dk2>
      <a:lt2>
        <a:srgbClr val="FFFFFF"/>
      </a:lt2>
      <a:accent1>
        <a:srgbClr val="E74E3E"/>
      </a:accent1>
      <a:accent2>
        <a:srgbClr val="E0642C"/>
      </a:accent2>
      <a:accent3>
        <a:srgbClr val="E042A3"/>
      </a:accent3>
      <a:accent4>
        <a:srgbClr val="7866C0"/>
      </a:accent4>
      <a:accent5>
        <a:srgbClr val="00C0F0"/>
      </a:accent5>
      <a:accent6>
        <a:srgbClr val="00B050"/>
      </a:accent6>
      <a:hlink>
        <a:srgbClr val="00B0F0"/>
      </a:hlink>
      <a:folHlink>
        <a:srgbClr val="7F7F7F"/>
      </a:folHlink>
    </a:clrScheme>
    <a:fontScheme name="12_A000120140530A99PPBG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</Template>
  <TotalTime>174</TotalTime>
  <Words>75</Words>
  <PresentationFormat>ȫʾ(4:3)</PresentationFormat>
  <Paragraphs>64</Paragraphs>
  <Slides>19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主题3</vt:lpstr>
      <vt:lpstr>文档</vt:lpstr>
      <vt:lpstr>第五节　美国 </vt:lpstr>
      <vt:lpstr>第1课时　领土与经济 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Manager>www.shulihua.net收集整理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dcterms:created xsi:type="dcterms:W3CDTF">2014-05-14T06:27:34Z</dcterms:created>
  <dcterms:modified xsi:type="dcterms:W3CDTF">2019-03-09T07:09:11Z</dcterms:modified>
</cp:coreProperties>
</file>