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315" r:id="rId5"/>
    <p:sldId id="263" r:id="rId6"/>
    <p:sldId id="304" r:id="rId7"/>
    <p:sldId id="300" r:id="rId8"/>
    <p:sldId id="283" r:id="rId9"/>
    <p:sldId id="264" r:id="rId10"/>
    <p:sldId id="269" r:id="rId11"/>
    <p:sldId id="270" r:id="rId12"/>
    <p:sldId id="271" r:id="rId13"/>
    <p:sldId id="281" r:id="rId14"/>
    <p:sldId id="286" r:id="rId15"/>
    <p:sldId id="305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1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3.docx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15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slide" Target="slide14.xml"/><Relationship Id="rId4" Type="http://schemas.openxmlformats.org/officeDocument/2006/relationships/slide" Target="slide9.xml"/><Relationship Id="rId9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8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经济、文化、人口与主要城市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928802"/>
          <a:ext cx="8128000" cy="1277353"/>
        </p:xfrm>
        <a:graphic>
          <a:graphicData uri="http://schemas.openxmlformats.org/presentationml/2006/ole">
            <p:oleObj spid="_x0000_s12297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067304" y="2000244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13319" name="文档" r:id="rId10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3028938" y="1800212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785926"/>
          <a:ext cx="8128000" cy="2131163"/>
        </p:xfrm>
        <a:graphic>
          <a:graphicData uri="http://schemas.openxmlformats.org/presentationml/2006/ole">
            <p:oleObj spid="_x0000_s14343" name="文档" r:id="rId10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157659" y="1857364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46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7" name="对象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5369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15370" name="文档" r:id="rId11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4495800" y="1800212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785926"/>
          <a:ext cx="8128000" cy="2131163"/>
        </p:xfrm>
        <a:graphic>
          <a:graphicData uri="http://schemas.openxmlformats.org/presentationml/2006/ole">
            <p:oleObj spid="_x0000_s16390" name="文档" r:id="rId10" imgW="3839157" imgH="1006740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4171947" y="1857364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357298"/>
          <a:ext cx="8128000" cy="4262326"/>
        </p:xfrm>
        <a:graphic>
          <a:graphicData uri="http://schemas.openxmlformats.org/presentationml/2006/ole">
            <p:oleObj spid="_x0000_s34819" name="文档" r:id="rId3" imgW="3839157" imgH="2013119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0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7686" y="3100385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33556" y="3090860"/>
            <a:ext cx="8524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400417" y="3100385"/>
            <a:ext cx="6000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76263" y="3952878"/>
            <a:ext cx="5810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652829" y="4367219"/>
            <a:ext cx="5810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90509" y="4795847"/>
            <a:ext cx="2952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805100" y="4800609"/>
            <a:ext cx="148114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5746" y="5234000"/>
            <a:ext cx="722952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9457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562607" y="1892289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5418" y="2743195"/>
            <a:ext cx="200978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6498" y="3581401"/>
            <a:ext cx="19955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0655" y="3586164"/>
            <a:ext cx="87154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8003" y="4024316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57752" y="4019554"/>
            <a:ext cx="11430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5218" y="4433894"/>
            <a:ext cx="8667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1499" y="5291150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6082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161338" y="2321234"/>
            <a:ext cx="5534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180" y="2314567"/>
            <a:ext cx="5534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0048" y="2314567"/>
            <a:ext cx="5534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458" y="2752720"/>
            <a:ext cx="145733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0892" y="2743195"/>
            <a:ext cx="5534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67660" y="2743195"/>
            <a:ext cx="2333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1776" y="3176585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10100" y="3171823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67053" y="3581401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00694" y="3590926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66961" y="4452944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24335" y="4448182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508000" y="997931"/>
          <a:ext cx="8128000" cy="5116136"/>
        </p:xfrm>
        <a:graphic>
          <a:graphicData uri="http://schemas.openxmlformats.org/presentationml/2006/ole">
            <p:oleObj spid="_x0000_s47106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743188" y="1471598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9783" y="1890702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8518" y="1895464"/>
            <a:ext cx="11668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1327" y="2752720"/>
            <a:ext cx="11668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6077" y="2752720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8992" y="3571876"/>
            <a:ext cx="5429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14546" y="4019554"/>
            <a:ext cx="5429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3029" y="4019554"/>
            <a:ext cx="5429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57382" y="4872047"/>
            <a:ext cx="5429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67238" y="5295913"/>
            <a:ext cx="5429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62330" y="5715016"/>
            <a:ext cx="5429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91010" y="5710254"/>
            <a:ext cx="8524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8433" name="文档" r:id="rId3" imgW="3839157" imgH="201311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7409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214818"/>
            <a:ext cx="8237504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000636"/>
            <a:ext cx="8237504" cy="57150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40961" name="文档" r:id="rId3" imgW="3839157" imgH="140929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504825" y="857232"/>
          <a:ext cx="8118475" cy="5643562"/>
        </p:xfrm>
        <a:graphic>
          <a:graphicData uri="http://schemas.openxmlformats.org/presentationml/2006/ole">
            <p:oleObj spid="_x0000_s39938" name="文档" r:id="rId3" imgW="3839157" imgH="266735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929198"/>
            <a:ext cx="8237504" cy="1143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6072206"/>
            <a:ext cx="8237504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1924050"/>
          <a:ext cx="8118475" cy="1276350"/>
        </p:xfrm>
        <a:graphic>
          <a:graphicData uri="http://schemas.openxmlformats.org/presentationml/2006/ole">
            <p:oleObj spid="_x0000_s11271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767262" y="2014532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171</TotalTime>
  <Words>59</Words>
  <PresentationFormat>ȫʾ(4:3)</PresentationFormat>
  <Paragraphs>53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第2课时　经济、文化、人口与主要城市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