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309" r:id="rId3"/>
    <p:sldId id="262" r:id="rId4"/>
    <p:sldId id="314" r:id="rId5"/>
    <p:sldId id="263" r:id="rId6"/>
    <p:sldId id="304" r:id="rId7"/>
    <p:sldId id="264" r:id="rId8"/>
    <p:sldId id="315" r:id="rId9"/>
    <p:sldId id="269" r:id="rId10"/>
    <p:sldId id="270" r:id="rId11"/>
    <p:sldId id="271" r:id="rId12"/>
    <p:sldId id="281" r:id="rId13"/>
    <p:sldId id="28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7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8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7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9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7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11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package" Target="../embeddings/Microsoft_Office_Word___12.docx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7.xml"/><Relationship Id="rId9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7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5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7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6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7.xml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57422" y="1714488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第三节　西亚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2000240"/>
          <a:ext cx="8128000" cy="1277353"/>
        </p:xfrm>
        <a:graphic>
          <a:graphicData uri="http://schemas.openxmlformats.org/presentationml/2006/ole">
            <p:oleObj spid="_x0000_s13319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5338767" y="2085966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4342" name="文档" r:id="rId9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2000240"/>
          <a:ext cx="8128000" cy="1277353"/>
        </p:xfrm>
        <a:graphic>
          <a:graphicData uri="http://schemas.openxmlformats.org/presentationml/2006/ole">
            <p:oleObj spid="_x0000_s14343" name="文档" r:id="rId10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5272090" y="2085964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071678"/>
          <a:ext cx="8128000" cy="1277353"/>
        </p:xfrm>
        <a:graphic>
          <a:graphicData uri="http://schemas.openxmlformats.org/presentationml/2006/ole">
            <p:oleObj spid="_x0000_s15370" name="文档" r:id="rId9" imgW="3839157" imgH="603828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4424361" y="2147878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508000" y="1214422"/>
          <a:ext cx="8128000" cy="5116136"/>
        </p:xfrm>
        <a:graphic>
          <a:graphicData uri="http://schemas.openxmlformats.org/presentationml/2006/ole">
            <p:oleObj spid="_x0000_s16391" name="文档" r:id="rId3" imgW="3839157" imgH="2416031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71656" y="2957509"/>
            <a:ext cx="88583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133715" y="2952747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38161" y="3386137"/>
            <a:ext cx="11287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214546" y="3386137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114665" y="3386137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33438" y="4238631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885931" y="4243393"/>
            <a:ext cx="140018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567106" y="4229106"/>
            <a:ext cx="3619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58759" y="4657733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28596" y="5500702"/>
            <a:ext cx="8237504" cy="8572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214546" y="1500174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五海三洲之地及农牧业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997931"/>
          <a:ext cx="8128000" cy="5116136"/>
        </p:xfrm>
        <a:graphic>
          <a:graphicData uri="http://schemas.openxmlformats.org/presentationml/2006/ole">
            <p:oleObj spid="_x0000_s19457" name="文档" r:id="rId3" imgW="3839157" imgH="24160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700721" y="5000636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4204" y="5000636"/>
            <a:ext cx="5953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0549" y="5000636"/>
            <a:ext cx="5953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9876" y="5548327"/>
            <a:ext cx="10906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53082" y="5567377"/>
            <a:ext cx="8048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39124" y="5567377"/>
            <a:ext cx="5953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857232"/>
          <a:ext cx="8128000" cy="5543039"/>
        </p:xfrm>
        <a:graphic>
          <a:graphicData uri="http://schemas.openxmlformats.org/presentationml/2006/ole">
            <p:oleObj spid="_x0000_s46083" name="文档" r:id="rId3" imgW="3839157" imgH="261730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367080" y="2181216"/>
            <a:ext cx="6238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4085" y="2600320"/>
            <a:ext cx="8524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6235" y="3457575"/>
            <a:ext cx="11001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38505" y="3867153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1247" y="3867153"/>
            <a:ext cx="113348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2515" y="4295781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91235" y="4305306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81473" y="5153037"/>
            <a:ext cx="6048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29428" y="5148274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72370" y="5143512"/>
            <a:ext cx="11287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0034" y="5572139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62606" y="6005530"/>
            <a:ext cx="86678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2276966"/>
          <a:ext cx="8128000" cy="2558067"/>
        </p:xfrm>
        <a:graphic>
          <a:graphicData uri="http://schemas.openxmlformats.org/presentationml/2006/ole">
            <p:oleObj spid="_x0000_s18433" name="文档" r:id="rId3" imgW="3839157" imgH="1208016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4825" y="1639888"/>
          <a:ext cx="8118475" cy="3830637"/>
        </p:xfrm>
        <a:graphic>
          <a:graphicData uri="http://schemas.openxmlformats.org/presentationml/2006/ole">
            <p:oleObj spid="_x0000_s17409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757614"/>
            <a:ext cx="8237504" cy="124302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000636"/>
            <a:ext cx="8237504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1500174"/>
          <a:ext cx="8128000" cy="3835420"/>
        </p:xfrm>
        <a:graphic>
          <a:graphicData uri="http://schemas.openxmlformats.org/presentationml/2006/ole">
            <p:oleObj spid="_x0000_s11271" name="文档" r:id="rId9" imgW="3839157" imgH="181184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47108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3014652" y="2219318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857364"/>
          <a:ext cx="8128000" cy="1277353"/>
        </p:xfrm>
        <a:graphic>
          <a:graphicData uri="http://schemas.openxmlformats.org/presentationml/2006/ole">
            <p:oleObj spid="_x0000_s12297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3571868" y="1943092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170</TotalTime>
  <Words>55</Words>
  <PresentationFormat>ȫʾ(4:3)</PresentationFormat>
  <Paragraphs>47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主题3</vt:lpstr>
      <vt:lpstr>文档</vt:lpstr>
      <vt:lpstr>第三节　西亚 </vt:lpstr>
      <vt:lpstr>第1课时　五海三洲之地及农牧业 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