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263" r:id="rId5"/>
    <p:sldId id="304" r:id="rId6"/>
    <p:sldId id="300" r:id="rId7"/>
    <p:sldId id="283" r:id="rId8"/>
    <p:sldId id="311" r:id="rId9"/>
    <p:sldId id="264" r:id="rId10"/>
    <p:sldId id="269" r:id="rId11"/>
    <p:sldId id="270" r:id="rId12"/>
    <p:sldId id="271" r:id="rId13"/>
    <p:sldId id="281" r:id="rId14"/>
    <p:sldId id="286" r:id="rId15"/>
    <p:sldId id="305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2094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9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slide" Target="slide15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1.docx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2.docx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3.docx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14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10" Type="http://schemas.openxmlformats.org/officeDocument/2006/relationships/slide" Target="slide14.xml"/><Relationship Id="rId4" Type="http://schemas.openxmlformats.org/officeDocument/2006/relationships/slide" Target="slide9.xml"/><Relationship Id="rId9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8.docx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71604" y="1357298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宗教与社会、人口与经济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285860"/>
          <a:ext cx="8128000" cy="4262326"/>
        </p:xfrm>
        <a:graphic>
          <a:graphicData uri="http://schemas.openxmlformats.org/presentationml/2006/ole">
            <p:oleObj spid="_x0000_s12297" name="文档" r:id="rId3" imgW="3839157" imgH="2013119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0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71948" y="1357298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857364"/>
          <a:ext cx="8128000" cy="2131163"/>
        </p:xfrm>
        <a:graphic>
          <a:graphicData uri="http://schemas.openxmlformats.org/presentationml/2006/ole">
            <p:oleObj spid="_x0000_s13319" name="文档" r:id="rId10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514850" y="1914514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14343" name="文档" r:id="rId10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5843596" y="2214554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15370" name="文档" r:id="rId10" imgW="3839157" imgH="603828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8286776" y="2214554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2500306"/>
          <a:ext cx="8128000" cy="853810"/>
        </p:xfrm>
        <a:graphic>
          <a:graphicData uri="http://schemas.openxmlformats.org/presentationml/2006/ole">
            <p:oleObj spid="_x0000_s16390" name="文档" r:id="rId10" imgW="3839157" imgH="402552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5857884" y="2571746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34819" name="文档" r:id="rId3" imgW="3839157" imgH="2214755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0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62066" y="2952746"/>
            <a:ext cx="106680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909876" y="2957509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4796" y="3376612"/>
            <a:ext cx="11382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414440" y="3805240"/>
            <a:ext cx="11382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19400" y="3805240"/>
            <a:ext cx="7953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85747" y="4233868"/>
            <a:ext cx="3000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428728" y="4652971"/>
            <a:ext cx="142876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681142" y="5505464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33636" y="5495940"/>
            <a:ext cx="11811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943345" y="5500702"/>
            <a:ext cx="11811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748563"/>
          <a:ext cx="8128000" cy="5966585"/>
        </p:xfrm>
        <a:graphic>
          <a:graphicData uri="http://schemas.openxmlformats.org/presentationml/2006/ole">
            <p:oleObj spid="_x0000_s19457" name="文档" r:id="rId3" imgW="3839157" imgH="281858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309929" y="1219184"/>
            <a:ext cx="3333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2897" y="1219185"/>
            <a:ext cx="63341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4704" y="2076440"/>
            <a:ext cx="115729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62515" y="2071678"/>
            <a:ext cx="5667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09982" y="2505068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2000" y="2500306"/>
            <a:ext cx="8572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43358" y="2919409"/>
            <a:ext cx="11001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81816" y="2919409"/>
            <a:ext cx="11001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24627" y="3352799"/>
            <a:ext cx="8620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46083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740330" y="2530786"/>
            <a:ext cx="61722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4446" y="2530786"/>
            <a:ext cx="61722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2646" y="2959414"/>
            <a:ext cx="117634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6166" y="2959414"/>
            <a:ext cx="117634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38729" y="3805240"/>
            <a:ext cx="6048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6736" y="4219580"/>
            <a:ext cx="6048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67132" y="4224343"/>
            <a:ext cx="116205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62739" y="4219580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5747" y="4662496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05259" y="4662496"/>
            <a:ext cx="2809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43002" y="5086361"/>
            <a:ext cx="108585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18433" name="文档" r:id="rId3" imgW="3839157" imgH="221475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5072074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500702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17409" name="文档" r:id="rId3" imgW="3839157" imgH="181184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40961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929066"/>
            <a:ext cx="8237504" cy="8572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786322"/>
            <a:ext cx="8237504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08000" y="1392720"/>
          <a:ext cx="8128000" cy="4326558"/>
        </p:xfrm>
        <a:graphic>
          <a:graphicData uri="http://schemas.openxmlformats.org/presentationml/2006/ole">
            <p:oleObj spid="_x0000_s39937" name="文档" r:id="rId3" imgW="4004808" imgH="213266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508000" y="2703870"/>
          <a:ext cx="8128000" cy="1704259"/>
        </p:xfrm>
        <a:graphic>
          <a:graphicData uri="http://schemas.openxmlformats.org/presentationml/2006/ole">
            <p:oleObj spid="_x0000_s38913" name="文档" r:id="rId3" imgW="3839157" imgH="80546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571876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000504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1714488"/>
          <a:ext cx="8128000" cy="2131163"/>
        </p:xfrm>
        <a:graphic>
          <a:graphicData uri="http://schemas.openxmlformats.org/presentationml/2006/ole">
            <p:oleObj spid="_x0000_s11271" name="文档" r:id="rId10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586286" y="2643186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172</TotalTime>
  <Words>53</Words>
  <PresentationFormat>ȫʾ(4:3)</PresentationFormat>
  <Paragraphs>50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主题3</vt:lpstr>
      <vt:lpstr>文档</vt:lpstr>
      <vt:lpstr>第2课时　宗教与社会、人口与经济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