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264" r:id="rId7"/>
    <p:sldId id="269" r:id="rId8"/>
    <p:sldId id="270" r:id="rId9"/>
    <p:sldId id="271" r:id="rId10"/>
    <p:sldId id="281" r:id="rId11"/>
    <p:sldId id="286" r:id="rId12"/>
    <p:sldId id="305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2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3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11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5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6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214311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发展中的经济、人口与城市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000240"/>
          <a:ext cx="8128000" cy="1704259"/>
        </p:xfrm>
        <a:graphic>
          <a:graphicData uri="http://schemas.openxmlformats.org/presentationml/2006/ole">
            <p:oleObj spid="_x0000_s15370" name="文档" r:id="rId10" imgW="3839157" imgH="805464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460743" y="2478082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15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6389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513875"/>
          <a:ext cx="8128000" cy="2558067"/>
        </p:xfrm>
        <a:graphic>
          <a:graphicData uri="http://schemas.openxmlformats.org/presentationml/2006/ole">
            <p:oleObj spid="_x0000_s16390" name="文档" r:id="rId11" imgW="3839157" imgH="1208016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1700193" y="2014527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4825" y="1214422"/>
          <a:ext cx="8118475" cy="5249862"/>
        </p:xfrm>
        <a:graphic>
          <a:graphicData uri="http://schemas.openxmlformats.org/presentationml/2006/ole">
            <p:oleObj spid="_x0000_s34819" name="文档" r:id="rId3" imgW="3839157" imgH="2477962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71763" y="4233868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23874" y="4662496"/>
            <a:ext cx="113348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19455" y="4662496"/>
            <a:ext cx="8953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48333" y="4662496"/>
            <a:ext cx="8953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772027" y="5500702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733662" y="5938855"/>
            <a:ext cx="169546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94068" y="2332029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1116" y="2333617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1420" y="2328855"/>
            <a:ext cx="8239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71960" y="3171823"/>
            <a:ext cx="11572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0932" y="4010029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48319" y="4019554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6156" y="4019554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6009" y="4429132"/>
            <a:ext cx="10953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57699" y="4433894"/>
            <a:ext cx="5429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1178" y="5291151"/>
            <a:ext cx="2778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46082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215206" y="1466836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3478" y="1895464"/>
            <a:ext cx="145257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6130" y="1904989"/>
            <a:ext cx="11858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7252" y="3162297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0826" y="4019554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5813" y="4019554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9480" y="4019554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52765" y="4448182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48043" y="4862522"/>
            <a:ext cx="8382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8992" y="5286388"/>
            <a:ext cx="8382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81301" y="5705491"/>
            <a:ext cx="169069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8433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7409" name="文档" r:id="rId3" imgW="3839157" imgH="2013119" progId="Word.Document.12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428596" y="3500438"/>
            <a:ext cx="8237504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596" y="528638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1271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886193" y="2309810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2297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272093" y="2081208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3319" name="文档" r:id="rId11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614995" y="1785926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8172853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4343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7315219" y="2281232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27290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169</TotalTime>
  <Words>65</Words>
  <PresentationFormat>ȫʾ(4:3)</PresentationFormat>
  <Paragraphs>56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第2课时　发展中的经济、人口与城市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