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3"/>
  </p:notesMasterIdLst>
  <p:sldIdLst>
    <p:sldId id="275" r:id="rId2"/>
    <p:sldId id="262" r:id="rId3"/>
    <p:sldId id="294" r:id="rId4"/>
    <p:sldId id="295" r:id="rId5"/>
    <p:sldId id="263" r:id="rId6"/>
    <p:sldId id="276" r:id="rId7"/>
    <p:sldId id="264" r:id="rId8"/>
    <p:sldId id="268" r:id="rId9"/>
    <p:sldId id="278" r:id="rId10"/>
    <p:sldId id="279" r:id="rId11"/>
    <p:sldId id="280" r:id="rId12"/>
    <p:sldId id="288" r:id="rId13"/>
    <p:sldId id="289" r:id="rId14"/>
    <p:sldId id="290" r:id="rId15"/>
    <p:sldId id="291" r:id="rId16"/>
    <p:sldId id="292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4" r:id="rId26"/>
    <p:sldId id="305" r:id="rId27"/>
    <p:sldId id="306" r:id="rId28"/>
    <p:sldId id="308" r:id="rId29"/>
    <p:sldId id="307" r:id="rId30"/>
    <p:sldId id="309" r:id="rId31"/>
    <p:sldId id="310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image" Target="../media/image25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image" Target="../media/image35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image" Target="../media/image3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A10034-81EE-4FB7-8240-2E8EF3431C0C}" type="datetimeFigureOut">
              <a:rPr lang="zh-CN" altLang="en-US" smtClean="0"/>
              <a:pPr/>
              <a:t>2019/1/11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E0A2F5-05FA-441A-8FD4-F9E91E7085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0A2F5-05FA-441A-8FD4-F9E91E70858F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知识构建导图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专题归纳复习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29.xml"/><Relationship Id="rId3" Type="http://schemas.openxmlformats.org/officeDocument/2006/relationships/package" Target="../embeddings/Microsoft_Office_Word___6.docx"/><Relationship Id="rId21" Type="http://schemas.openxmlformats.org/officeDocument/2006/relationships/slide" Target="slide23.xml"/><Relationship Id="rId7" Type="http://schemas.openxmlformats.org/officeDocument/2006/relationships/slide" Target="slide10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2" Type="http://schemas.openxmlformats.org/officeDocument/2006/relationships/slideLayout" Target="../slideLayouts/slideLayout5.xml"/><Relationship Id="rId16" Type="http://schemas.openxmlformats.org/officeDocument/2006/relationships/slide" Target="slide18.xml"/><Relationship Id="rId20" Type="http://schemas.openxmlformats.org/officeDocument/2006/relationships/slide" Target="slide22.xml"/><Relationship Id="rId1" Type="http://schemas.openxmlformats.org/officeDocument/2006/relationships/vmlDrawing" Target="../drawings/vmlDrawing6.vml"/><Relationship Id="rId6" Type="http://schemas.openxmlformats.org/officeDocument/2006/relationships/slide" Target="slide9.xml"/><Relationship Id="rId11" Type="http://schemas.openxmlformats.org/officeDocument/2006/relationships/package" Target="../embeddings/Microsoft_Office_Word___7.docx"/><Relationship Id="rId24" Type="http://schemas.openxmlformats.org/officeDocument/2006/relationships/slide" Target="slide26.xml"/><Relationship Id="rId5" Type="http://schemas.openxmlformats.org/officeDocument/2006/relationships/slide" Target="slide8.xml"/><Relationship Id="rId15" Type="http://schemas.openxmlformats.org/officeDocument/2006/relationships/slide" Target="slide17.xml"/><Relationship Id="rId23" Type="http://schemas.openxmlformats.org/officeDocument/2006/relationships/slide" Target="slide25.xml"/><Relationship Id="rId10" Type="http://schemas.openxmlformats.org/officeDocument/2006/relationships/slide" Target="slide13.xml"/><Relationship Id="rId19" Type="http://schemas.openxmlformats.org/officeDocument/2006/relationships/slide" Target="slide21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6.xml"/><Relationship Id="rId22" Type="http://schemas.openxmlformats.org/officeDocument/2006/relationships/slide" Target="slide2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6.xml"/><Relationship Id="rId18" Type="http://schemas.openxmlformats.org/officeDocument/2006/relationships/slide" Target="slide21.xml"/><Relationship Id="rId26" Type="http://schemas.openxmlformats.org/officeDocument/2006/relationships/package" Target="../embeddings/Microsoft_Office_Word___9.docx"/><Relationship Id="rId3" Type="http://schemas.openxmlformats.org/officeDocument/2006/relationships/slide" Target="slide7.xml"/><Relationship Id="rId21" Type="http://schemas.openxmlformats.org/officeDocument/2006/relationships/slide" Target="slide24.xml"/><Relationship Id="rId7" Type="http://schemas.openxmlformats.org/officeDocument/2006/relationships/slide" Target="slide11.xml"/><Relationship Id="rId12" Type="http://schemas.openxmlformats.org/officeDocument/2006/relationships/slide" Target="slide15.xml"/><Relationship Id="rId17" Type="http://schemas.openxmlformats.org/officeDocument/2006/relationships/slide" Target="slide20.xml"/><Relationship Id="rId25" Type="http://schemas.openxmlformats.org/officeDocument/2006/relationships/slide" Target="slide29.xml"/><Relationship Id="rId2" Type="http://schemas.openxmlformats.org/officeDocument/2006/relationships/slideLayout" Target="../slideLayouts/slideLayout5.xml"/><Relationship Id="rId16" Type="http://schemas.openxmlformats.org/officeDocument/2006/relationships/slide" Target="slide19.xml"/><Relationship Id="rId20" Type="http://schemas.openxmlformats.org/officeDocument/2006/relationships/slide" Target="slide23.xml"/><Relationship Id="rId1" Type="http://schemas.openxmlformats.org/officeDocument/2006/relationships/vmlDrawing" Target="../drawings/vmlDrawing7.vml"/><Relationship Id="rId6" Type="http://schemas.openxmlformats.org/officeDocument/2006/relationships/slide" Target="slide10.xml"/><Relationship Id="rId11" Type="http://schemas.openxmlformats.org/officeDocument/2006/relationships/slide" Target="slide14.xml"/><Relationship Id="rId24" Type="http://schemas.openxmlformats.org/officeDocument/2006/relationships/slide" Target="slide27.xml"/><Relationship Id="rId5" Type="http://schemas.openxmlformats.org/officeDocument/2006/relationships/slide" Target="slide9.xml"/><Relationship Id="rId15" Type="http://schemas.openxmlformats.org/officeDocument/2006/relationships/slide" Target="slide18.xml"/><Relationship Id="rId23" Type="http://schemas.openxmlformats.org/officeDocument/2006/relationships/slide" Target="slide26.xml"/><Relationship Id="rId10" Type="http://schemas.openxmlformats.org/officeDocument/2006/relationships/package" Target="../embeddings/Microsoft_Office_Word___8.docx"/><Relationship Id="rId19" Type="http://schemas.openxmlformats.org/officeDocument/2006/relationships/slide" Target="slide22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7.xml"/><Relationship Id="rId22" Type="http://schemas.openxmlformats.org/officeDocument/2006/relationships/slide" Target="slide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6.xml"/><Relationship Id="rId18" Type="http://schemas.openxmlformats.org/officeDocument/2006/relationships/slide" Target="slide21.xml"/><Relationship Id="rId26" Type="http://schemas.openxmlformats.org/officeDocument/2006/relationships/package" Target="../embeddings/Microsoft_Office_Word___11.docx"/><Relationship Id="rId3" Type="http://schemas.openxmlformats.org/officeDocument/2006/relationships/slide" Target="slide7.xml"/><Relationship Id="rId21" Type="http://schemas.openxmlformats.org/officeDocument/2006/relationships/slide" Target="slide24.xml"/><Relationship Id="rId7" Type="http://schemas.openxmlformats.org/officeDocument/2006/relationships/slide" Target="slide11.xml"/><Relationship Id="rId12" Type="http://schemas.openxmlformats.org/officeDocument/2006/relationships/slide" Target="slide15.xml"/><Relationship Id="rId17" Type="http://schemas.openxmlformats.org/officeDocument/2006/relationships/slide" Target="slide20.xml"/><Relationship Id="rId25" Type="http://schemas.openxmlformats.org/officeDocument/2006/relationships/slide" Target="slide29.xml"/><Relationship Id="rId2" Type="http://schemas.openxmlformats.org/officeDocument/2006/relationships/slideLayout" Target="../slideLayouts/slideLayout5.xml"/><Relationship Id="rId16" Type="http://schemas.openxmlformats.org/officeDocument/2006/relationships/slide" Target="slide19.xml"/><Relationship Id="rId20" Type="http://schemas.openxmlformats.org/officeDocument/2006/relationships/slide" Target="slide23.xml"/><Relationship Id="rId1" Type="http://schemas.openxmlformats.org/officeDocument/2006/relationships/vmlDrawing" Target="../drawings/vmlDrawing8.vml"/><Relationship Id="rId6" Type="http://schemas.openxmlformats.org/officeDocument/2006/relationships/slide" Target="slide10.xml"/><Relationship Id="rId11" Type="http://schemas.openxmlformats.org/officeDocument/2006/relationships/slide" Target="slide14.xml"/><Relationship Id="rId24" Type="http://schemas.openxmlformats.org/officeDocument/2006/relationships/slide" Target="slide27.xml"/><Relationship Id="rId5" Type="http://schemas.openxmlformats.org/officeDocument/2006/relationships/slide" Target="slide9.xml"/><Relationship Id="rId15" Type="http://schemas.openxmlformats.org/officeDocument/2006/relationships/slide" Target="slide18.xml"/><Relationship Id="rId23" Type="http://schemas.openxmlformats.org/officeDocument/2006/relationships/slide" Target="slide26.xml"/><Relationship Id="rId10" Type="http://schemas.openxmlformats.org/officeDocument/2006/relationships/package" Target="../embeddings/Microsoft_Office_Word___10.docx"/><Relationship Id="rId19" Type="http://schemas.openxmlformats.org/officeDocument/2006/relationships/slide" Target="slide22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7.xml"/><Relationship Id="rId22" Type="http://schemas.openxmlformats.org/officeDocument/2006/relationships/slide" Target="slide2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9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package" Target="../embeddings/Microsoft_Office_Word___13.docx"/><Relationship Id="rId18" Type="http://schemas.openxmlformats.org/officeDocument/2006/relationships/slide" Target="slide21.xml"/><Relationship Id="rId26" Type="http://schemas.openxmlformats.org/officeDocument/2006/relationships/package" Target="../embeddings/Microsoft_Office_Word___14.docx"/><Relationship Id="rId3" Type="http://schemas.openxmlformats.org/officeDocument/2006/relationships/slide" Target="slide7.xml"/><Relationship Id="rId21" Type="http://schemas.openxmlformats.org/officeDocument/2006/relationships/slide" Target="slide24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0.xml"/><Relationship Id="rId25" Type="http://schemas.openxmlformats.org/officeDocument/2006/relationships/slide" Target="slide29.xml"/><Relationship Id="rId2" Type="http://schemas.openxmlformats.org/officeDocument/2006/relationships/slideLayout" Target="../slideLayouts/slideLayout5.xml"/><Relationship Id="rId16" Type="http://schemas.openxmlformats.org/officeDocument/2006/relationships/slide" Target="slide19.xml"/><Relationship Id="rId20" Type="http://schemas.openxmlformats.org/officeDocument/2006/relationships/slide" Target="slide23.xml"/><Relationship Id="rId1" Type="http://schemas.openxmlformats.org/officeDocument/2006/relationships/vmlDrawing" Target="../drawings/vmlDrawing10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7.xml"/><Relationship Id="rId5" Type="http://schemas.openxmlformats.org/officeDocument/2006/relationships/slide" Target="slide9.xml"/><Relationship Id="rId15" Type="http://schemas.openxmlformats.org/officeDocument/2006/relationships/slide" Target="slide18.xml"/><Relationship Id="rId23" Type="http://schemas.openxmlformats.org/officeDocument/2006/relationships/slide" Target="slide26.xml"/><Relationship Id="rId10" Type="http://schemas.openxmlformats.org/officeDocument/2006/relationships/slide" Target="slide14.xml"/><Relationship Id="rId19" Type="http://schemas.openxmlformats.org/officeDocument/2006/relationships/slide" Target="slide22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7.xml"/><Relationship Id="rId22" Type="http://schemas.openxmlformats.org/officeDocument/2006/relationships/slide" Target="slide2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18" Type="http://schemas.openxmlformats.org/officeDocument/2006/relationships/slide" Target="slide21.xml"/><Relationship Id="rId26" Type="http://schemas.openxmlformats.org/officeDocument/2006/relationships/package" Target="../embeddings/Microsoft_Office_Word___15.docx"/><Relationship Id="rId3" Type="http://schemas.openxmlformats.org/officeDocument/2006/relationships/notesSlide" Target="../notesSlides/notesSlide1.xml"/><Relationship Id="rId21" Type="http://schemas.openxmlformats.org/officeDocument/2006/relationships/slide" Target="slide24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17" Type="http://schemas.openxmlformats.org/officeDocument/2006/relationships/slide" Target="slide20.xml"/><Relationship Id="rId25" Type="http://schemas.openxmlformats.org/officeDocument/2006/relationships/slide" Target="slide29.xml"/><Relationship Id="rId2" Type="http://schemas.openxmlformats.org/officeDocument/2006/relationships/slideLayout" Target="../slideLayouts/slideLayout5.xml"/><Relationship Id="rId16" Type="http://schemas.openxmlformats.org/officeDocument/2006/relationships/slide" Target="slide19.xml"/><Relationship Id="rId20" Type="http://schemas.openxmlformats.org/officeDocument/2006/relationships/slide" Target="slide23.xml"/><Relationship Id="rId1" Type="http://schemas.openxmlformats.org/officeDocument/2006/relationships/vmlDrawing" Target="../drawings/vmlDrawing11.v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24" Type="http://schemas.openxmlformats.org/officeDocument/2006/relationships/slide" Target="slide27.xml"/><Relationship Id="rId5" Type="http://schemas.openxmlformats.org/officeDocument/2006/relationships/slide" Target="slide8.xml"/><Relationship Id="rId15" Type="http://schemas.openxmlformats.org/officeDocument/2006/relationships/slide" Target="slide18.xml"/><Relationship Id="rId23" Type="http://schemas.openxmlformats.org/officeDocument/2006/relationships/slide" Target="slide26.xml"/><Relationship Id="rId10" Type="http://schemas.openxmlformats.org/officeDocument/2006/relationships/slide" Target="slide13.xml"/><Relationship Id="rId19" Type="http://schemas.openxmlformats.org/officeDocument/2006/relationships/slide" Target="slide22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Relationship Id="rId22" Type="http://schemas.openxmlformats.org/officeDocument/2006/relationships/slide" Target="slide2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12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13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14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26" Type="http://schemas.openxmlformats.org/officeDocument/2006/relationships/package" Target="../embeddings/Microsoft_Office_Word___20.docx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15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26" Type="http://schemas.openxmlformats.org/officeDocument/2006/relationships/package" Target="../embeddings/Microsoft_Office_Word___22.docx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16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18" Type="http://schemas.openxmlformats.org/officeDocument/2006/relationships/slide" Target="slide21.xml"/><Relationship Id="rId26" Type="http://schemas.openxmlformats.org/officeDocument/2006/relationships/package" Target="../embeddings/Microsoft_Office_Word___24.docx"/><Relationship Id="rId3" Type="http://schemas.openxmlformats.org/officeDocument/2006/relationships/package" Target="../embeddings/Microsoft_Office_Word___23.docx"/><Relationship Id="rId21" Type="http://schemas.openxmlformats.org/officeDocument/2006/relationships/slide" Target="slide24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17" Type="http://schemas.openxmlformats.org/officeDocument/2006/relationships/slide" Target="slide20.xml"/><Relationship Id="rId25" Type="http://schemas.openxmlformats.org/officeDocument/2006/relationships/slide" Target="slide29.xml"/><Relationship Id="rId2" Type="http://schemas.openxmlformats.org/officeDocument/2006/relationships/slideLayout" Target="../slideLayouts/slideLayout5.xml"/><Relationship Id="rId16" Type="http://schemas.openxmlformats.org/officeDocument/2006/relationships/slide" Target="slide19.xml"/><Relationship Id="rId20" Type="http://schemas.openxmlformats.org/officeDocument/2006/relationships/slide" Target="slide23.xml"/><Relationship Id="rId1" Type="http://schemas.openxmlformats.org/officeDocument/2006/relationships/vmlDrawing" Target="../drawings/vmlDrawing17.v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24" Type="http://schemas.openxmlformats.org/officeDocument/2006/relationships/slide" Target="slide27.xml"/><Relationship Id="rId5" Type="http://schemas.openxmlformats.org/officeDocument/2006/relationships/slide" Target="slide8.xml"/><Relationship Id="rId15" Type="http://schemas.openxmlformats.org/officeDocument/2006/relationships/slide" Target="slide18.xml"/><Relationship Id="rId23" Type="http://schemas.openxmlformats.org/officeDocument/2006/relationships/slide" Target="slide26.xml"/><Relationship Id="rId10" Type="http://schemas.openxmlformats.org/officeDocument/2006/relationships/slide" Target="slide13.xml"/><Relationship Id="rId19" Type="http://schemas.openxmlformats.org/officeDocument/2006/relationships/slide" Target="slide22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Relationship Id="rId22" Type="http://schemas.openxmlformats.org/officeDocument/2006/relationships/slide" Target="slide2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26" Type="http://schemas.openxmlformats.org/officeDocument/2006/relationships/package" Target="../embeddings/Microsoft_Office_Word___26.docx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18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26" Type="http://schemas.openxmlformats.org/officeDocument/2006/relationships/package" Target="../embeddings/Microsoft_Office_Word___28.docx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19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26" Type="http://schemas.openxmlformats.org/officeDocument/2006/relationships/package" Target="../embeddings/Microsoft_Office_Word___30.docx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20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26" Type="http://schemas.openxmlformats.org/officeDocument/2006/relationships/package" Target="../embeddings/Microsoft_Office_Word___32.docx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21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22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23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26" Type="http://schemas.openxmlformats.org/officeDocument/2006/relationships/package" Target="../embeddings/Microsoft_Office_Word___36.docx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24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25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26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26" Type="http://schemas.openxmlformats.org/officeDocument/2006/relationships/package" Target="../embeddings/Microsoft_Office_Word___40.docx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27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18" Type="http://schemas.openxmlformats.org/officeDocument/2006/relationships/slide" Target="slide21.xml"/><Relationship Id="rId3" Type="http://schemas.openxmlformats.org/officeDocument/2006/relationships/package" Target="../embeddings/Microsoft_Office_Word___3.docx"/><Relationship Id="rId21" Type="http://schemas.openxmlformats.org/officeDocument/2006/relationships/slide" Target="slide24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17" Type="http://schemas.openxmlformats.org/officeDocument/2006/relationships/slide" Target="slide20.xml"/><Relationship Id="rId25" Type="http://schemas.openxmlformats.org/officeDocument/2006/relationships/slide" Target="slide29.xml"/><Relationship Id="rId2" Type="http://schemas.openxmlformats.org/officeDocument/2006/relationships/slideLayout" Target="../slideLayouts/slideLayout5.xml"/><Relationship Id="rId16" Type="http://schemas.openxmlformats.org/officeDocument/2006/relationships/slide" Target="slide19.xml"/><Relationship Id="rId20" Type="http://schemas.openxmlformats.org/officeDocument/2006/relationships/slide" Target="slide23.xml"/><Relationship Id="rId1" Type="http://schemas.openxmlformats.org/officeDocument/2006/relationships/vmlDrawing" Target="../drawings/vmlDrawing3.v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24" Type="http://schemas.openxmlformats.org/officeDocument/2006/relationships/slide" Target="slide27.xml"/><Relationship Id="rId5" Type="http://schemas.openxmlformats.org/officeDocument/2006/relationships/slide" Target="slide8.xml"/><Relationship Id="rId15" Type="http://schemas.openxmlformats.org/officeDocument/2006/relationships/slide" Target="slide18.xml"/><Relationship Id="rId23" Type="http://schemas.openxmlformats.org/officeDocument/2006/relationships/slide" Target="slide26.xml"/><Relationship Id="rId10" Type="http://schemas.openxmlformats.org/officeDocument/2006/relationships/slide" Target="slide13.xml"/><Relationship Id="rId19" Type="http://schemas.openxmlformats.org/officeDocument/2006/relationships/slide" Target="slide22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Relationship Id="rId22" Type="http://schemas.openxmlformats.org/officeDocument/2006/relationships/slide" Target="slide2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4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3" Type="http://schemas.openxmlformats.org/officeDocument/2006/relationships/slide" Target="slide7.xml"/><Relationship Id="rId21" Type="http://schemas.openxmlformats.org/officeDocument/2006/relationships/slide" Target="slide25.xml"/><Relationship Id="rId7" Type="http://schemas.openxmlformats.org/officeDocument/2006/relationships/slide" Target="slide11.xml"/><Relationship Id="rId12" Type="http://schemas.openxmlformats.org/officeDocument/2006/relationships/slide" Target="slide16.xml"/><Relationship Id="rId17" Type="http://schemas.openxmlformats.org/officeDocument/2006/relationships/slide" Target="slide21.xml"/><Relationship Id="rId25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5.xml"/><Relationship Id="rId16" Type="http://schemas.openxmlformats.org/officeDocument/2006/relationships/slide" Target="slide20.xml"/><Relationship Id="rId20" Type="http://schemas.openxmlformats.org/officeDocument/2006/relationships/slide" Target="slide24.xml"/><Relationship Id="rId1" Type="http://schemas.openxmlformats.org/officeDocument/2006/relationships/vmlDrawing" Target="../drawings/vmlDrawing5.v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24" Type="http://schemas.openxmlformats.org/officeDocument/2006/relationships/slide" Target="slide29.xml"/><Relationship Id="rId5" Type="http://schemas.openxmlformats.org/officeDocument/2006/relationships/slide" Target="slide9.xml"/><Relationship Id="rId15" Type="http://schemas.openxmlformats.org/officeDocument/2006/relationships/slide" Target="slide19.xml"/><Relationship Id="rId23" Type="http://schemas.openxmlformats.org/officeDocument/2006/relationships/slide" Target="slide27.xml"/><Relationship Id="rId10" Type="http://schemas.openxmlformats.org/officeDocument/2006/relationships/slide" Target="slide14.xml"/><Relationship Id="rId19" Type="http://schemas.openxmlformats.org/officeDocument/2006/relationships/slide" Target="slide23.xml"/><Relationship Id="rId4" Type="http://schemas.openxmlformats.org/officeDocument/2006/relationships/slide" Target="slide8.xml"/><Relationship Id="rId9" Type="http://schemas.openxmlformats.org/officeDocument/2006/relationships/slide" Target="slide13.xml"/><Relationship Id="rId14" Type="http://schemas.openxmlformats.org/officeDocument/2006/relationships/slide" Target="slide18.xml"/><Relationship Id="rId22" Type="http://schemas.openxmlformats.org/officeDocument/2006/relationships/slide" Target="slide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286116" y="1857364"/>
            <a:ext cx="8229600" cy="432048"/>
          </a:xfrm>
        </p:spPr>
        <p:txBody>
          <a:bodyPr/>
          <a:lstStyle/>
          <a:p>
            <a:r>
              <a:rPr lang="zh-CN" altLang="en-US" dirty="0" smtClean="0"/>
              <a:t>本章整合</a:t>
            </a: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3808307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24" name="Object 8"/>
          <p:cNvGraphicFramePr>
            <a:graphicFrameLocks noChangeAspect="1"/>
          </p:cNvGraphicFramePr>
          <p:nvPr/>
        </p:nvGraphicFramePr>
        <p:xfrm>
          <a:off x="508000" y="1643050"/>
          <a:ext cx="8128000" cy="3411879"/>
        </p:xfrm>
        <a:graphic>
          <a:graphicData uri="http://schemas.openxmlformats.org/presentationml/2006/ole">
            <p:oleObj spid="_x0000_s9224" name="文档" r:id="rId3" imgW="3839157" imgH="1610567" progId="Word.Document.12">
              <p:embed/>
            </p:oleObj>
          </a:graphicData>
        </a:graphic>
      </p:graphicFrame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9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10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五边形 23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395535" y="4286256"/>
            <a:ext cx="8240937" cy="2178113"/>
            <a:chOff x="641756" y="3339119"/>
            <a:chExt cx="8240937" cy="2178113"/>
          </a:xfrm>
        </p:grpSpPr>
        <p:grpSp>
          <p:nvGrpSpPr>
            <p:cNvPr id="26" name="组合 10"/>
            <p:cNvGrpSpPr/>
            <p:nvPr/>
          </p:nvGrpSpPr>
          <p:grpSpPr>
            <a:xfrm>
              <a:off x="641756" y="3339119"/>
              <a:ext cx="8240937" cy="2178113"/>
              <a:chOff x="641756" y="780052"/>
              <a:chExt cx="8240937" cy="2178113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0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7" name="对象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24194487"/>
                </p:ext>
              </p:extLst>
            </p:nvPr>
          </p:nvGraphicFramePr>
          <p:xfrm>
            <a:off x="814546" y="3986813"/>
            <a:ext cx="7834313" cy="1214438"/>
          </p:xfrm>
          <a:graphic>
            <a:graphicData uri="http://schemas.openxmlformats.org/presentationml/2006/ole">
              <p:oleObj spid="_x0000_s9223" name="文档" r:id="rId11" imgW="3811890" imgH="591728" progId="Word.Document.12">
                <p:embed/>
              </p:oleObj>
            </a:graphicData>
          </a:graphic>
        </p:graphicFrame>
      </p:grpSp>
      <p:sp>
        <p:nvSpPr>
          <p:cNvPr id="41" name="流程图: 可选过程 40">
            <a:hlinkClick r:id="rId12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3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4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15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6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7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18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19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20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21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22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23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24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25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26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886196" y="2981330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五边形 23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395535" y="4286256"/>
            <a:ext cx="8240937" cy="2178113"/>
            <a:chOff x="641756" y="3339119"/>
            <a:chExt cx="8240937" cy="2178113"/>
          </a:xfrm>
        </p:grpSpPr>
        <p:grpSp>
          <p:nvGrpSpPr>
            <p:cNvPr id="26" name="组合 10"/>
            <p:cNvGrpSpPr/>
            <p:nvPr/>
          </p:nvGrpSpPr>
          <p:grpSpPr>
            <a:xfrm>
              <a:off x="641756" y="3339119"/>
              <a:ext cx="8240937" cy="2178113"/>
              <a:chOff x="641756" y="780052"/>
              <a:chExt cx="8240937" cy="2178113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0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7" name="对象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24194487"/>
                </p:ext>
              </p:extLst>
            </p:nvPr>
          </p:nvGraphicFramePr>
          <p:xfrm>
            <a:off x="814546" y="3986813"/>
            <a:ext cx="7834313" cy="1214438"/>
          </p:xfrm>
          <a:graphic>
            <a:graphicData uri="http://schemas.openxmlformats.org/presentationml/2006/ole">
              <p:oleObj spid="_x0000_s10247" name="文档" r:id="rId10" imgW="3811890" imgH="591728" progId="Word.Document.12">
                <p:embed/>
              </p:oleObj>
            </a:graphicData>
          </a:graphic>
        </p:graphicFrame>
      </p:grpSp>
      <p:sp>
        <p:nvSpPr>
          <p:cNvPr id="41" name="流程图: 可选过程 40">
            <a:hlinkClick r:id="rId11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2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3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14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5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6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17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18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19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20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21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22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23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24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25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0248" name="Object 8"/>
          <p:cNvGraphicFramePr>
            <a:graphicFrameLocks noChangeAspect="1"/>
          </p:cNvGraphicFramePr>
          <p:nvPr/>
        </p:nvGraphicFramePr>
        <p:xfrm>
          <a:off x="508000" y="2143116"/>
          <a:ext cx="8128000" cy="1277353"/>
        </p:xfrm>
        <a:graphic>
          <a:graphicData uri="http://schemas.openxmlformats.org/presentationml/2006/ole">
            <p:oleObj spid="_x0000_s10248" name="文档" r:id="rId26" imgW="3839157" imgH="603828" progId="Word.Document.12">
              <p:embed/>
            </p:oleObj>
          </a:graphicData>
        </a:graphic>
      </p:graphicFrame>
      <p:sp>
        <p:nvSpPr>
          <p:cNvPr id="47" name="矩形 46"/>
          <p:cNvSpPr/>
          <p:nvPr/>
        </p:nvSpPr>
        <p:spPr>
          <a:xfrm>
            <a:off x="6186498" y="2209794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五边形 22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395535" y="4286256"/>
            <a:ext cx="8240937" cy="2178113"/>
            <a:chOff x="641756" y="3339119"/>
            <a:chExt cx="8240937" cy="2178113"/>
          </a:xfrm>
        </p:grpSpPr>
        <p:grpSp>
          <p:nvGrpSpPr>
            <p:cNvPr id="25" name="组合 10"/>
            <p:cNvGrpSpPr/>
            <p:nvPr/>
          </p:nvGrpSpPr>
          <p:grpSpPr>
            <a:xfrm>
              <a:off x="641756" y="3339119"/>
              <a:ext cx="8240937" cy="2178113"/>
              <a:chOff x="641756" y="780052"/>
              <a:chExt cx="8240937" cy="2178113"/>
            </a:xfrm>
          </p:grpSpPr>
          <p:sp>
            <p:nvSpPr>
              <p:cNvPr id="27" name="五边形 26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8" name="燕尾形 27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9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0" name="矩形 29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6" name="对象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24194487"/>
                </p:ext>
              </p:extLst>
            </p:nvPr>
          </p:nvGraphicFramePr>
          <p:xfrm>
            <a:off x="814546" y="3986813"/>
            <a:ext cx="7834313" cy="1214438"/>
          </p:xfrm>
          <a:graphic>
            <a:graphicData uri="http://schemas.openxmlformats.org/presentationml/2006/ole">
              <p:oleObj spid="_x0000_s11271" name="文档" r:id="rId10" imgW="3811890" imgH="593167" progId="Word.Document.12">
                <p:embed/>
              </p:oleObj>
            </a:graphicData>
          </a:graphic>
        </p:graphicFrame>
      </p:grpSp>
      <p:sp>
        <p:nvSpPr>
          <p:cNvPr id="40" name="流程图: 可选过程 39">
            <a:hlinkClick r:id="rId11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2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3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14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15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6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7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8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19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20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21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22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23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24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25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2" name="Object 8"/>
          <p:cNvGraphicFramePr>
            <a:graphicFrameLocks noChangeAspect="1"/>
          </p:cNvGraphicFramePr>
          <p:nvPr/>
        </p:nvGraphicFramePr>
        <p:xfrm>
          <a:off x="508000" y="2500306"/>
          <a:ext cx="8128000" cy="1277353"/>
        </p:xfrm>
        <a:graphic>
          <a:graphicData uri="http://schemas.openxmlformats.org/presentationml/2006/ole">
            <p:oleObj spid="_x0000_s11272" name="文档" r:id="rId26" imgW="3839157" imgH="603828" progId="Word.Document.12">
              <p:embed/>
            </p:oleObj>
          </a:graphicData>
        </a:graphic>
      </p:graphicFrame>
      <p:sp>
        <p:nvSpPr>
          <p:cNvPr id="45" name="矩形 44"/>
          <p:cNvSpPr/>
          <p:nvPr/>
        </p:nvSpPr>
        <p:spPr>
          <a:xfrm>
            <a:off x="6672276" y="2566994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508000" y="1928802"/>
          <a:ext cx="8128000" cy="2131163"/>
        </p:xfrm>
        <a:graphic>
          <a:graphicData uri="http://schemas.openxmlformats.org/presentationml/2006/ole">
            <p:oleObj spid="_x0000_s31747" name="文档" r:id="rId25" imgW="3839157" imgH="1006740" progId="Word.Document.12">
              <p:embed/>
            </p:oleObj>
          </a:graphicData>
        </a:graphic>
      </p:graphicFrame>
      <p:sp>
        <p:nvSpPr>
          <p:cNvPr id="39" name="矩形 38"/>
          <p:cNvSpPr/>
          <p:nvPr/>
        </p:nvSpPr>
        <p:spPr>
          <a:xfrm>
            <a:off x="7781946" y="1981194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95535" y="4286256"/>
            <a:ext cx="8240937" cy="2178113"/>
            <a:chOff x="641756" y="3339119"/>
            <a:chExt cx="8240937" cy="2178113"/>
          </a:xfrm>
        </p:grpSpPr>
        <p:grpSp>
          <p:nvGrpSpPr>
            <p:cNvPr id="20" name="组合 10"/>
            <p:cNvGrpSpPr/>
            <p:nvPr/>
          </p:nvGrpSpPr>
          <p:grpSpPr>
            <a:xfrm>
              <a:off x="641756" y="3339119"/>
              <a:ext cx="8240937" cy="2178113"/>
              <a:chOff x="641756" y="780052"/>
              <a:chExt cx="8240937" cy="2178113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4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1" name="对象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24194487"/>
                </p:ext>
              </p:extLst>
            </p:nvPr>
          </p:nvGraphicFramePr>
          <p:xfrm>
            <a:off x="814546" y="3986813"/>
            <a:ext cx="7834313" cy="1214438"/>
          </p:xfrm>
          <a:graphic>
            <a:graphicData uri="http://schemas.openxmlformats.org/presentationml/2006/ole">
              <p:oleObj spid="_x0000_s33796" name="文档" r:id="rId13" imgW="3811890" imgH="593886" progId="Word.Document.12">
                <p:embed/>
              </p:oleObj>
            </a:graphicData>
          </a:graphic>
        </p:graphicFrame>
      </p:grpSp>
      <p:sp>
        <p:nvSpPr>
          <p:cNvPr id="27" name="流程图: 可选过程 26">
            <a:hlinkClick r:id="rId14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5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6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7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8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9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20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21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22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23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24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25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508000" y="1571612"/>
          <a:ext cx="8128000" cy="2558067"/>
        </p:xfrm>
        <a:graphic>
          <a:graphicData uri="http://schemas.openxmlformats.org/presentationml/2006/ole">
            <p:oleObj spid="_x0000_s33797" name="文档" r:id="rId26" imgW="3839157" imgH="1208016" progId="Word.Document.12">
              <p:embed/>
            </p:oleObj>
          </a:graphicData>
        </a:graphic>
      </p:graphicFrame>
      <p:sp>
        <p:nvSpPr>
          <p:cNvPr id="39" name="矩形 38"/>
          <p:cNvSpPr/>
          <p:nvPr/>
        </p:nvSpPr>
        <p:spPr>
          <a:xfrm>
            <a:off x="5972186" y="2066918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4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5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6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7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8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9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10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1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2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3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4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5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6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7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8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9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20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21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22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23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24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25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4821" name="Object 5"/>
          <p:cNvGraphicFramePr>
            <a:graphicFrameLocks noChangeAspect="1"/>
          </p:cNvGraphicFramePr>
          <p:nvPr/>
        </p:nvGraphicFramePr>
        <p:xfrm>
          <a:off x="508000" y="2428868"/>
          <a:ext cx="8128000" cy="1277353"/>
        </p:xfrm>
        <a:graphic>
          <a:graphicData uri="http://schemas.openxmlformats.org/presentationml/2006/ole">
            <p:oleObj spid="_x0000_s34821" name="文档" r:id="rId26" imgW="3839157" imgH="603828" progId="Word.Document.12">
              <p:embed/>
            </p:oleObj>
          </a:graphicData>
        </a:graphic>
      </p:graphicFrame>
      <p:sp>
        <p:nvSpPr>
          <p:cNvPr id="39" name="矩形 38"/>
          <p:cNvSpPr/>
          <p:nvPr/>
        </p:nvSpPr>
        <p:spPr>
          <a:xfrm>
            <a:off x="8096274" y="2495548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508000" y="1571612"/>
          <a:ext cx="8128000" cy="4689232"/>
        </p:xfrm>
        <a:graphic>
          <a:graphicData uri="http://schemas.openxmlformats.org/presentationml/2006/ole">
            <p:oleObj spid="_x0000_s51202" name="文档" r:id="rId25" imgW="3839157" imgH="2214755" progId="Word.Document.12">
              <p:embed/>
            </p:oleObj>
          </a:graphicData>
        </a:graphic>
      </p:graphicFrame>
      <p:sp>
        <p:nvSpPr>
          <p:cNvPr id="29" name="矩形 28"/>
          <p:cNvSpPr/>
          <p:nvPr/>
        </p:nvSpPr>
        <p:spPr>
          <a:xfrm>
            <a:off x="5200654" y="5038746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508000" y="2214554"/>
          <a:ext cx="8128000" cy="1277353"/>
        </p:xfrm>
        <a:graphic>
          <a:graphicData uri="http://schemas.openxmlformats.org/presentationml/2006/ole">
            <p:oleObj spid="_x0000_s52226" name="文档" r:id="rId25" imgW="3839157" imgH="603828" progId="Word.Document.12">
              <p:embed/>
            </p:oleObj>
          </a:graphicData>
        </a:graphic>
      </p:graphicFrame>
      <p:sp>
        <p:nvSpPr>
          <p:cNvPr id="29" name="矩形 28"/>
          <p:cNvSpPr/>
          <p:nvPr/>
        </p:nvSpPr>
        <p:spPr>
          <a:xfrm>
            <a:off x="6115060" y="2266950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504825" y="2270125"/>
          <a:ext cx="8118475" cy="2554288"/>
        </p:xfrm>
        <a:graphic>
          <a:graphicData uri="http://schemas.openxmlformats.org/presentationml/2006/ole">
            <p:oleObj spid="_x0000_s53250" name="文档" r:id="rId25" imgW="3839157" imgH="1208376" progId="Word.Document.12">
              <p:embed/>
            </p:oleObj>
          </a:graphicData>
        </a:graphic>
      </p:graphicFrame>
      <p:sp>
        <p:nvSpPr>
          <p:cNvPr id="40" name="矩形 39"/>
          <p:cNvSpPr/>
          <p:nvPr/>
        </p:nvSpPr>
        <p:spPr>
          <a:xfrm>
            <a:off x="3729032" y="2752728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508000" y="1928802"/>
          <a:ext cx="8128000" cy="2558067"/>
        </p:xfrm>
        <a:graphic>
          <a:graphicData uri="http://schemas.openxmlformats.org/presentationml/2006/ole">
            <p:oleObj spid="_x0000_s54274" name="文档" r:id="rId25" imgW="3839157" imgH="1208016" progId="Word.Document.12">
              <p:embed/>
            </p:oleObj>
          </a:graphicData>
        </a:graphic>
      </p:graphicFrame>
      <p:sp>
        <p:nvSpPr>
          <p:cNvPr id="40" name="矩形 39"/>
          <p:cNvSpPr/>
          <p:nvPr/>
        </p:nvSpPr>
        <p:spPr>
          <a:xfrm>
            <a:off x="1985946" y="2409824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边形 40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95535" y="4286256"/>
            <a:ext cx="8240937" cy="2178113"/>
            <a:chOff x="641756" y="3339119"/>
            <a:chExt cx="8240937" cy="2178113"/>
          </a:xfrm>
        </p:grpSpPr>
        <p:grpSp>
          <p:nvGrpSpPr>
            <p:cNvPr id="43" name="组合 10"/>
            <p:cNvGrpSpPr/>
            <p:nvPr/>
          </p:nvGrpSpPr>
          <p:grpSpPr>
            <a:xfrm>
              <a:off x="641756" y="3339119"/>
              <a:ext cx="8240937" cy="2178113"/>
              <a:chOff x="641756" y="780052"/>
              <a:chExt cx="8240937" cy="2178113"/>
            </a:xfrm>
          </p:grpSpPr>
          <p:sp>
            <p:nvSpPr>
              <p:cNvPr id="45" name="五边形 44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48" name="矩形 47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TextBox 48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44" name="对象 43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24194487"/>
                </p:ext>
              </p:extLst>
            </p:nvPr>
          </p:nvGraphicFramePr>
          <p:xfrm>
            <a:off x="814546" y="3986813"/>
            <a:ext cx="7772400" cy="1198563"/>
          </p:xfrm>
          <a:graphic>
            <a:graphicData uri="http://schemas.openxmlformats.org/presentationml/2006/ole">
              <p:oleObj spid="_x0000_s54275" name="文档" r:id="rId26" imgW="3811890" imgH="593167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258" y="1714488"/>
            <a:ext cx="837948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508000" y="2703870"/>
          <a:ext cx="8128000" cy="1704259"/>
        </p:xfrm>
        <a:graphic>
          <a:graphicData uri="http://schemas.openxmlformats.org/presentationml/2006/ole">
            <p:oleObj spid="_x0000_s55298" name="文档" r:id="rId25" imgW="3839157" imgH="805464" progId="Word.Document.12">
              <p:embed/>
            </p:oleObj>
          </a:graphicData>
        </a:graphic>
      </p:graphicFrame>
      <p:sp>
        <p:nvSpPr>
          <p:cNvPr id="40" name="矩形 39"/>
          <p:cNvSpPr/>
          <p:nvPr/>
        </p:nvSpPr>
        <p:spPr>
          <a:xfrm>
            <a:off x="571470" y="3195646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边形 41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395535" y="4286256"/>
            <a:ext cx="8240937" cy="2178113"/>
            <a:chOff x="641756" y="3339119"/>
            <a:chExt cx="8240937" cy="2178113"/>
          </a:xfrm>
        </p:grpSpPr>
        <p:grpSp>
          <p:nvGrpSpPr>
            <p:cNvPr id="44" name="组合 10"/>
            <p:cNvGrpSpPr/>
            <p:nvPr/>
          </p:nvGrpSpPr>
          <p:grpSpPr>
            <a:xfrm>
              <a:off x="641756" y="3339119"/>
              <a:ext cx="8240937" cy="2178113"/>
              <a:chOff x="641756" y="780052"/>
              <a:chExt cx="8240937" cy="2178113"/>
            </a:xfrm>
          </p:grpSpPr>
          <p:sp>
            <p:nvSpPr>
              <p:cNvPr id="46" name="五边形 45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7" name="燕尾形 46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8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49" name="矩形 48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45" name="对象 44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24194487"/>
                </p:ext>
              </p:extLst>
            </p:nvPr>
          </p:nvGraphicFramePr>
          <p:xfrm>
            <a:off x="814546" y="3986813"/>
            <a:ext cx="7772400" cy="1198563"/>
          </p:xfrm>
          <a:graphic>
            <a:graphicData uri="http://schemas.openxmlformats.org/presentationml/2006/ole">
              <p:oleObj spid="_x0000_s55299" name="文档" r:id="rId26" imgW="3811890" imgH="593886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508000" y="957795"/>
          <a:ext cx="8128000" cy="5543039"/>
        </p:xfrm>
        <a:graphic>
          <a:graphicData uri="http://schemas.openxmlformats.org/presentationml/2006/ole">
            <p:oleObj spid="_x0000_s56322" name="文档" r:id="rId3" imgW="3839157" imgH="2617307" progId="Word.Document.12">
              <p:embed/>
            </p:oleObj>
          </a:graphicData>
        </a:graphic>
      </p:graphicFrame>
      <p:sp>
        <p:nvSpPr>
          <p:cNvPr id="18" name="流程图: 可选过程 17">
            <a:hlinkClick r:id="rId4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5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6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7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8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9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10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11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2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3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4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5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6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7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8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9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20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21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22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23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24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25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614598" y="2709858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边形 40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95535" y="3857628"/>
            <a:ext cx="8240937" cy="2606741"/>
            <a:chOff x="641756" y="2910491"/>
            <a:chExt cx="8240937" cy="2606741"/>
          </a:xfrm>
        </p:grpSpPr>
        <p:grpSp>
          <p:nvGrpSpPr>
            <p:cNvPr id="43" name="组合 10"/>
            <p:cNvGrpSpPr/>
            <p:nvPr/>
          </p:nvGrpSpPr>
          <p:grpSpPr>
            <a:xfrm>
              <a:off x="641756" y="2910491"/>
              <a:ext cx="8240937" cy="2606741"/>
              <a:chOff x="641756" y="351424"/>
              <a:chExt cx="8240937" cy="2606741"/>
            </a:xfrm>
          </p:grpSpPr>
          <p:sp>
            <p:nvSpPr>
              <p:cNvPr id="45" name="五边形 44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7" name="组合 14"/>
              <p:cNvGrpSpPr/>
              <p:nvPr/>
            </p:nvGrpSpPr>
            <p:grpSpPr>
              <a:xfrm>
                <a:off x="641756" y="351424"/>
                <a:ext cx="8240937" cy="2292454"/>
                <a:chOff x="641756" y="351424"/>
                <a:chExt cx="8240937" cy="2292454"/>
              </a:xfrm>
            </p:grpSpPr>
            <p:sp>
              <p:nvSpPr>
                <p:cNvPr id="48" name="矩形 47"/>
                <p:cNvSpPr/>
                <p:nvPr/>
              </p:nvSpPr>
              <p:spPr>
                <a:xfrm>
                  <a:off x="641756" y="351424"/>
                  <a:ext cx="8240937" cy="229245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TextBox 48"/>
                <p:cNvSpPr txBox="1"/>
                <p:nvPr/>
              </p:nvSpPr>
              <p:spPr>
                <a:xfrm>
                  <a:off x="8343768" y="42286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44" name="对象 43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24194487"/>
                </p:ext>
              </p:extLst>
            </p:nvPr>
          </p:nvGraphicFramePr>
          <p:xfrm>
            <a:off x="814546" y="3553433"/>
            <a:ext cx="7708900" cy="1592263"/>
          </p:xfrm>
          <a:graphic>
            <a:graphicData uri="http://schemas.openxmlformats.org/presentationml/2006/ole">
              <p:oleObj spid="_x0000_s56323" name="文档" r:id="rId26" imgW="3811890" imgH="791729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508000" y="2276966"/>
          <a:ext cx="8128000" cy="2558067"/>
        </p:xfrm>
        <a:graphic>
          <a:graphicData uri="http://schemas.openxmlformats.org/presentationml/2006/ole">
            <p:oleObj spid="_x0000_s57346" name="文档" r:id="rId25" imgW="3839157" imgH="1208016" progId="Word.Document.12">
              <p:embed/>
            </p:oleObj>
          </a:graphicData>
        </a:graphic>
      </p:graphicFrame>
      <p:sp>
        <p:nvSpPr>
          <p:cNvPr id="40" name="矩形 39"/>
          <p:cNvSpPr/>
          <p:nvPr/>
        </p:nvSpPr>
        <p:spPr>
          <a:xfrm>
            <a:off x="871512" y="2781298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边形 40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95535" y="4286256"/>
            <a:ext cx="8240937" cy="2178113"/>
            <a:chOff x="641756" y="3339119"/>
            <a:chExt cx="8240937" cy="2178113"/>
          </a:xfrm>
        </p:grpSpPr>
        <p:grpSp>
          <p:nvGrpSpPr>
            <p:cNvPr id="43" name="组合 10"/>
            <p:cNvGrpSpPr/>
            <p:nvPr/>
          </p:nvGrpSpPr>
          <p:grpSpPr>
            <a:xfrm>
              <a:off x="641756" y="3339119"/>
              <a:ext cx="8240937" cy="2178113"/>
              <a:chOff x="641756" y="780052"/>
              <a:chExt cx="8240937" cy="2178113"/>
            </a:xfrm>
          </p:grpSpPr>
          <p:sp>
            <p:nvSpPr>
              <p:cNvPr id="45" name="五边形 44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48" name="矩形 47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TextBox 48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44" name="对象 43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24194487"/>
                </p:ext>
              </p:extLst>
            </p:nvPr>
          </p:nvGraphicFramePr>
          <p:xfrm>
            <a:off x="814546" y="3986813"/>
            <a:ext cx="7772400" cy="1198563"/>
          </p:xfrm>
          <a:graphic>
            <a:graphicData uri="http://schemas.openxmlformats.org/presentationml/2006/ole">
              <p:oleObj spid="_x0000_s57347" name="文档" r:id="rId26" imgW="3811890" imgH="593886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500034" y="1643050"/>
          <a:ext cx="8128000" cy="4262326"/>
        </p:xfrm>
        <a:graphic>
          <a:graphicData uri="http://schemas.openxmlformats.org/presentationml/2006/ole">
            <p:oleObj spid="_x0000_s58370" name="文档" r:id="rId25" imgW="3839157" imgH="2013119" progId="Word.Document.12">
              <p:embed/>
            </p:oleObj>
          </a:graphicData>
        </a:graphic>
      </p:graphicFrame>
      <p:sp>
        <p:nvSpPr>
          <p:cNvPr id="40" name="矩形 39"/>
          <p:cNvSpPr/>
          <p:nvPr/>
        </p:nvSpPr>
        <p:spPr>
          <a:xfrm>
            <a:off x="842934" y="3409952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边形 40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95535" y="4286256"/>
            <a:ext cx="8240937" cy="2178113"/>
            <a:chOff x="641756" y="3339119"/>
            <a:chExt cx="8240937" cy="2178113"/>
          </a:xfrm>
        </p:grpSpPr>
        <p:grpSp>
          <p:nvGrpSpPr>
            <p:cNvPr id="43" name="组合 10"/>
            <p:cNvGrpSpPr/>
            <p:nvPr/>
          </p:nvGrpSpPr>
          <p:grpSpPr>
            <a:xfrm>
              <a:off x="641756" y="3339119"/>
              <a:ext cx="8240937" cy="2178113"/>
              <a:chOff x="641756" y="780052"/>
              <a:chExt cx="8240937" cy="2178113"/>
            </a:xfrm>
          </p:grpSpPr>
          <p:sp>
            <p:nvSpPr>
              <p:cNvPr id="45" name="五边形 44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48" name="矩形 47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TextBox 48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44" name="对象 43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24194487"/>
                </p:ext>
              </p:extLst>
            </p:nvPr>
          </p:nvGraphicFramePr>
          <p:xfrm>
            <a:off x="814546" y="3986813"/>
            <a:ext cx="7772400" cy="1198563"/>
          </p:xfrm>
          <a:graphic>
            <a:graphicData uri="http://schemas.openxmlformats.org/presentationml/2006/ole">
              <p:oleObj spid="_x0000_s58371" name="文档" r:id="rId26" imgW="3811890" imgH="593886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59394" name="文档" r:id="rId25" imgW="3839157" imgH="1409291" progId="Word.Document.12">
              <p:embed/>
            </p:oleObj>
          </a:graphicData>
        </a:graphic>
      </p:graphicFrame>
      <p:sp>
        <p:nvSpPr>
          <p:cNvPr id="40" name="矩形 39"/>
          <p:cNvSpPr/>
          <p:nvPr/>
        </p:nvSpPr>
        <p:spPr>
          <a:xfrm>
            <a:off x="5757870" y="2114542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边形 40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395535" y="4286256"/>
            <a:ext cx="8240937" cy="2178113"/>
            <a:chOff x="641756" y="3339119"/>
            <a:chExt cx="8240937" cy="2178113"/>
          </a:xfrm>
        </p:grpSpPr>
        <p:grpSp>
          <p:nvGrpSpPr>
            <p:cNvPr id="43" name="组合 10"/>
            <p:cNvGrpSpPr/>
            <p:nvPr/>
          </p:nvGrpSpPr>
          <p:grpSpPr>
            <a:xfrm>
              <a:off x="641756" y="3339119"/>
              <a:ext cx="8240937" cy="2178113"/>
              <a:chOff x="641756" y="780052"/>
              <a:chExt cx="8240937" cy="2178113"/>
            </a:xfrm>
          </p:grpSpPr>
          <p:sp>
            <p:nvSpPr>
              <p:cNvPr id="45" name="五边形 44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48" name="矩形 47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TextBox 48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44" name="对象 43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24194487"/>
                </p:ext>
              </p:extLst>
            </p:nvPr>
          </p:nvGraphicFramePr>
          <p:xfrm>
            <a:off x="814546" y="3986813"/>
            <a:ext cx="7708900" cy="1198563"/>
          </p:xfrm>
          <a:graphic>
            <a:graphicData uri="http://schemas.openxmlformats.org/presentationml/2006/ole">
              <p:oleObj spid="_x0000_s59395" name="文档" r:id="rId26" imgW="3811890" imgH="593167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508000" y="1643050"/>
          <a:ext cx="8128000" cy="4689232"/>
        </p:xfrm>
        <a:graphic>
          <a:graphicData uri="http://schemas.openxmlformats.org/presentationml/2006/ole">
            <p:oleObj spid="_x0000_s60418" name="文档" r:id="rId25" imgW="3839157" imgH="2214755" progId="Word.Document.12">
              <p:embed/>
            </p:oleObj>
          </a:graphicData>
        </a:graphic>
      </p:graphicFrame>
      <p:sp>
        <p:nvSpPr>
          <p:cNvPr id="40" name="矩形 39"/>
          <p:cNvSpPr/>
          <p:nvPr/>
        </p:nvSpPr>
        <p:spPr>
          <a:xfrm>
            <a:off x="2684450" y="2101840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301728" y="2517768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28596" y="4240218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130276" y="4240218"/>
            <a:ext cx="5842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5360994" y="5505464"/>
            <a:ext cx="85408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2759063" y="5932505"/>
            <a:ext cx="5889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五边形 45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395535" y="3643314"/>
            <a:ext cx="8240937" cy="2821055"/>
            <a:chOff x="641756" y="2696177"/>
            <a:chExt cx="8240937" cy="2821055"/>
          </a:xfrm>
        </p:grpSpPr>
        <p:grpSp>
          <p:nvGrpSpPr>
            <p:cNvPr id="48" name="组合 10"/>
            <p:cNvGrpSpPr/>
            <p:nvPr/>
          </p:nvGrpSpPr>
          <p:grpSpPr>
            <a:xfrm>
              <a:off x="641756" y="2696177"/>
              <a:ext cx="8240937" cy="2821055"/>
              <a:chOff x="641756" y="137110"/>
              <a:chExt cx="8240937" cy="2821055"/>
            </a:xfrm>
          </p:grpSpPr>
          <p:sp>
            <p:nvSpPr>
              <p:cNvPr id="50" name="五边形 49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1" name="燕尾形 5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2" name="组合 14"/>
              <p:cNvGrpSpPr/>
              <p:nvPr/>
            </p:nvGrpSpPr>
            <p:grpSpPr>
              <a:xfrm>
                <a:off x="641756" y="137110"/>
                <a:ext cx="8240937" cy="2506768"/>
                <a:chOff x="641756" y="137110"/>
                <a:chExt cx="8240937" cy="2506768"/>
              </a:xfrm>
            </p:grpSpPr>
            <p:sp>
              <p:nvSpPr>
                <p:cNvPr id="53" name="矩形 52"/>
                <p:cNvSpPr/>
                <p:nvPr/>
              </p:nvSpPr>
              <p:spPr>
                <a:xfrm>
                  <a:off x="641756" y="137110"/>
                  <a:ext cx="8240937" cy="250676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TextBox 53"/>
                <p:cNvSpPr txBox="1"/>
                <p:nvPr/>
              </p:nvSpPr>
              <p:spPr>
                <a:xfrm>
                  <a:off x="8343768" y="28873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49" name="对象 48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24194487"/>
                </p:ext>
              </p:extLst>
            </p:nvPr>
          </p:nvGraphicFramePr>
          <p:xfrm>
            <a:off x="959035" y="3339119"/>
            <a:ext cx="7645400" cy="1577975"/>
          </p:xfrm>
          <a:graphic>
            <a:graphicData uri="http://schemas.openxmlformats.org/presentationml/2006/ole">
              <p:oleObj spid="_x0000_s60419" name="文档" r:id="rId26" imgW="3811890" imgH="791729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508000" y="1500174"/>
          <a:ext cx="8128000" cy="5116136"/>
        </p:xfrm>
        <a:graphic>
          <a:graphicData uri="http://schemas.openxmlformats.org/presentationml/2006/ole">
            <p:oleObj spid="_x0000_s61442" name="文档" r:id="rId25" imgW="3839157" imgH="2416031" progId="Word.Document.12">
              <p:embed/>
            </p:oleObj>
          </a:graphicData>
        </a:graphic>
      </p:graphicFrame>
      <p:sp>
        <p:nvSpPr>
          <p:cNvPr id="40" name="矩形 39"/>
          <p:cNvSpPr/>
          <p:nvPr/>
        </p:nvSpPr>
        <p:spPr>
          <a:xfrm>
            <a:off x="738160" y="3243261"/>
            <a:ext cx="90488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481249" y="3238498"/>
            <a:ext cx="5905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714744" y="3233736"/>
            <a:ext cx="26194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804148" y="3673794"/>
            <a:ext cx="83915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1900219" y="4524382"/>
            <a:ext cx="83915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3600444" y="4948248"/>
            <a:ext cx="347188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166788" y="5795978"/>
            <a:ext cx="74057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71459" y="6215082"/>
            <a:ext cx="6000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508000" y="1571612"/>
          <a:ext cx="8128000" cy="4689232"/>
        </p:xfrm>
        <a:graphic>
          <a:graphicData uri="http://schemas.openxmlformats.org/presentationml/2006/ole">
            <p:oleObj spid="_x0000_s62466" name="文档" r:id="rId25" imgW="3839157" imgH="2214755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63490" name="文档" r:id="rId25" imgW="3839157" imgH="1610567" progId="Word.Document.12">
              <p:embed/>
            </p:oleObj>
          </a:graphicData>
        </a:graphic>
      </p:graphicFrame>
      <p:sp>
        <p:nvSpPr>
          <p:cNvPr id="40" name="矩形 39"/>
          <p:cNvSpPr/>
          <p:nvPr/>
        </p:nvSpPr>
        <p:spPr>
          <a:xfrm>
            <a:off x="4657726" y="1895464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7043756" y="1900226"/>
            <a:ext cx="138589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6524639" y="2324092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872304" y="2743195"/>
            <a:ext cx="33337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4381498" y="3171823"/>
            <a:ext cx="8334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3871909" y="3581401"/>
            <a:ext cx="55721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562475" y="4443420"/>
            <a:ext cx="55721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6181737" y="4881572"/>
            <a:ext cx="19526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边形 47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395535" y="3500438"/>
            <a:ext cx="8240937" cy="2963931"/>
            <a:chOff x="641756" y="2553301"/>
            <a:chExt cx="8240937" cy="2963931"/>
          </a:xfrm>
        </p:grpSpPr>
        <p:grpSp>
          <p:nvGrpSpPr>
            <p:cNvPr id="50" name="组合 10"/>
            <p:cNvGrpSpPr/>
            <p:nvPr/>
          </p:nvGrpSpPr>
          <p:grpSpPr>
            <a:xfrm>
              <a:off x="641756" y="2553301"/>
              <a:ext cx="8240937" cy="2963931"/>
              <a:chOff x="641756" y="-5766"/>
              <a:chExt cx="8240937" cy="2963931"/>
            </a:xfrm>
          </p:grpSpPr>
          <p:sp>
            <p:nvSpPr>
              <p:cNvPr id="52" name="五边形 51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3" name="燕尾形 52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4" name="组合 14"/>
              <p:cNvGrpSpPr/>
              <p:nvPr/>
            </p:nvGrpSpPr>
            <p:grpSpPr>
              <a:xfrm>
                <a:off x="641756" y="-5766"/>
                <a:ext cx="8240937" cy="2649644"/>
                <a:chOff x="641756" y="-5766"/>
                <a:chExt cx="8240937" cy="2649644"/>
              </a:xfrm>
            </p:grpSpPr>
            <p:sp>
              <p:nvSpPr>
                <p:cNvPr id="55" name="矩形 54"/>
                <p:cNvSpPr/>
                <p:nvPr/>
              </p:nvSpPr>
              <p:spPr>
                <a:xfrm>
                  <a:off x="641756" y="-5766"/>
                  <a:ext cx="8240937" cy="264964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>
                <a:xfrm>
                  <a:off x="8343768" y="6567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51" name="对象 50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24194487"/>
                </p:ext>
              </p:extLst>
            </p:nvPr>
          </p:nvGraphicFramePr>
          <p:xfrm>
            <a:off x="814546" y="3124805"/>
            <a:ext cx="7708900" cy="1987550"/>
          </p:xfrm>
          <a:graphic>
            <a:graphicData uri="http://schemas.openxmlformats.org/presentationml/2006/ole">
              <p:oleObj spid="_x0000_s63491" name="文档" r:id="rId26" imgW="3811890" imgH="989931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508000" y="1571612"/>
          <a:ext cx="8128000" cy="4689232"/>
        </p:xfrm>
        <a:graphic>
          <a:graphicData uri="http://schemas.openxmlformats.org/presentationml/2006/ole">
            <p:oleObj spid="_x0000_s64514" name="文档" r:id="rId25" imgW="3839157" imgH="2214755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352" y="857232"/>
            <a:ext cx="823729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508000" y="1571612"/>
          <a:ext cx="8128000" cy="4689232"/>
        </p:xfrm>
        <a:graphic>
          <a:graphicData uri="http://schemas.openxmlformats.org/presentationml/2006/ole">
            <p:oleObj spid="_x0000_s65538" name="文档" r:id="rId25" imgW="3839157" imgH="2214755" progId="Word.Document.12">
              <p:embed/>
            </p:oleObj>
          </a:graphicData>
        </a:graphic>
      </p:graphicFrame>
      <p:sp>
        <p:nvSpPr>
          <p:cNvPr id="29" name="矩形 28"/>
          <p:cNvSpPr/>
          <p:nvPr/>
        </p:nvSpPr>
        <p:spPr>
          <a:xfrm>
            <a:off x="695299" y="4162430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405048" y="4167192"/>
            <a:ext cx="8810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33398" y="4581533"/>
            <a:ext cx="8810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666987" y="4581533"/>
            <a:ext cx="8810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605470" y="5005398"/>
            <a:ext cx="5381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28596" y="5857892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508000" y="1428736"/>
          <a:ext cx="8128000" cy="5116136"/>
        </p:xfrm>
        <a:graphic>
          <a:graphicData uri="http://schemas.openxmlformats.org/presentationml/2006/ole">
            <p:oleObj spid="_x0000_s66562" name="文档" r:id="rId25" imgW="3839157" imgH="2416031" progId="Word.Document.12">
              <p:embed/>
            </p:oleObj>
          </a:graphicData>
        </a:graphic>
      </p:graphicFrame>
      <p:sp>
        <p:nvSpPr>
          <p:cNvPr id="29" name="矩形 28"/>
          <p:cNvSpPr/>
          <p:nvPr/>
        </p:nvSpPr>
        <p:spPr>
          <a:xfrm>
            <a:off x="428596" y="1928802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28596" y="4857760"/>
            <a:ext cx="8237504" cy="17145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五边形 30"/>
          <p:cNvSpPr/>
          <p:nvPr/>
        </p:nvSpPr>
        <p:spPr>
          <a:xfrm>
            <a:off x="6660232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395535" y="2571744"/>
            <a:ext cx="8240937" cy="3892625"/>
            <a:chOff x="641756" y="1624607"/>
            <a:chExt cx="8240937" cy="3892625"/>
          </a:xfrm>
        </p:grpSpPr>
        <p:grpSp>
          <p:nvGrpSpPr>
            <p:cNvPr id="33" name="组合 10"/>
            <p:cNvGrpSpPr/>
            <p:nvPr/>
          </p:nvGrpSpPr>
          <p:grpSpPr>
            <a:xfrm>
              <a:off x="641756" y="1624607"/>
              <a:ext cx="8240937" cy="3892625"/>
              <a:chOff x="641756" y="-934460"/>
              <a:chExt cx="8240937" cy="3892625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6916239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7" name="组合 14"/>
              <p:cNvGrpSpPr/>
              <p:nvPr/>
            </p:nvGrpSpPr>
            <p:grpSpPr>
              <a:xfrm>
                <a:off x="641756" y="-934460"/>
                <a:ext cx="8240937" cy="3578338"/>
                <a:chOff x="641756" y="-934460"/>
                <a:chExt cx="8240937" cy="3578338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641756" y="-934460"/>
                  <a:ext cx="8240937" cy="357833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8343768" y="-78283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34" name="对象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="" xmlns:p14="http://schemas.microsoft.com/office/powerpoint/2010/main" val="1724194487"/>
                </p:ext>
              </p:extLst>
            </p:nvPr>
          </p:nvGraphicFramePr>
          <p:xfrm>
            <a:off x="814546" y="2334244"/>
            <a:ext cx="7708900" cy="2790825"/>
          </p:xfrm>
          <a:graphic>
            <a:graphicData uri="http://schemas.openxmlformats.org/presentationml/2006/ole">
              <p:oleObj spid="_x0000_s66563" name="文档" r:id="rId26" imgW="3811890" imgH="1385615" progId="Word.Document.12">
                <p:embed/>
              </p:oleObj>
            </a:graphicData>
          </a:graphic>
        </p:graphicFrame>
      </p:grp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43993"/>
            <a:ext cx="7858180" cy="377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28673" name="文档" r:id="rId3" imgW="3839157" imgH="2013119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508000" y="996469"/>
          <a:ext cx="8128000" cy="5119060"/>
        </p:xfrm>
        <a:graphic>
          <a:graphicData uri="http://schemas.openxmlformats.org/presentationml/2006/ole">
            <p:oleObj spid="_x0000_s27649" name="文档" r:id="rId3" imgW="4004808" imgH="2522610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53" name="Object 9"/>
          <p:cNvGraphicFramePr>
            <a:graphicFrameLocks noChangeAspect="1"/>
          </p:cNvGraphicFramePr>
          <p:nvPr/>
        </p:nvGraphicFramePr>
        <p:xfrm>
          <a:off x="508000" y="1522406"/>
          <a:ext cx="8128000" cy="3835420"/>
        </p:xfrm>
        <a:graphic>
          <a:graphicData uri="http://schemas.openxmlformats.org/presentationml/2006/ole">
            <p:oleObj spid="_x0000_s6153" name="文档" r:id="rId3" imgW="3839157" imgH="1811843" progId="Word.Document.12">
              <p:embed/>
            </p:oleObj>
          </a:graphicData>
        </a:graphic>
      </p:graphicFrame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5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6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7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8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9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10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11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12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13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4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5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6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7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8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19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20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21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22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23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24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25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216158" y="1594472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可选过程 16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7176" name="Object 8"/>
          <p:cNvGraphicFramePr>
            <a:graphicFrameLocks noChangeAspect="1"/>
          </p:cNvGraphicFramePr>
          <p:nvPr/>
        </p:nvGraphicFramePr>
        <p:xfrm>
          <a:off x="508000" y="2214554"/>
          <a:ext cx="8128000" cy="1277353"/>
        </p:xfrm>
        <a:graphic>
          <a:graphicData uri="http://schemas.openxmlformats.org/presentationml/2006/ole">
            <p:oleObj spid="_x0000_s7176" name="文档" r:id="rId25" imgW="3839157" imgH="603828" progId="Word.Document.12">
              <p:embed/>
            </p:oleObj>
          </a:graphicData>
        </a:graphic>
      </p:graphicFrame>
      <p:sp>
        <p:nvSpPr>
          <p:cNvPr id="47" name="矩形 46"/>
          <p:cNvSpPr/>
          <p:nvPr/>
        </p:nvSpPr>
        <p:spPr>
          <a:xfrm>
            <a:off x="6657990" y="2295520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3616318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4085191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5" action="ppaction://hlinksldjump"/>
          </p:cNvPr>
          <p:cNvSpPr/>
          <p:nvPr/>
        </p:nvSpPr>
        <p:spPr>
          <a:xfrm>
            <a:off x="4554064" y="764704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6" action="ppaction://hlinksldjump"/>
          </p:cNvPr>
          <p:cNvSpPr/>
          <p:nvPr/>
        </p:nvSpPr>
        <p:spPr>
          <a:xfrm>
            <a:off x="5022937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7" action="ppaction://hlinksldjump"/>
          </p:cNvPr>
          <p:cNvSpPr/>
          <p:nvPr/>
        </p:nvSpPr>
        <p:spPr>
          <a:xfrm>
            <a:off x="5491810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8" action="ppaction://hlinksldjump"/>
          </p:cNvPr>
          <p:cNvSpPr/>
          <p:nvPr/>
        </p:nvSpPr>
        <p:spPr>
          <a:xfrm>
            <a:off x="596466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9" action="ppaction://hlinksldjump"/>
          </p:cNvPr>
          <p:cNvSpPr/>
          <p:nvPr/>
        </p:nvSpPr>
        <p:spPr>
          <a:xfrm>
            <a:off x="6443173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0" action="ppaction://hlinksldjump"/>
          </p:cNvPr>
          <p:cNvSpPr/>
          <p:nvPr/>
        </p:nvSpPr>
        <p:spPr>
          <a:xfrm>
            <a:off x="6922435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1" action="ppaction://hlinksldjump"/>
          </p:cNvPr>
          <p:cNvSpPr/>
          <p:nvPr/>
        </p:nvSpPr>
        <p:spPr>
          <a:xfrm>
            <a:off x="740094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2" action="ppaction://hlinksldjump"/>
          </p:cNvPr>
          <p:cNvSpPr/>
          <p:nvPr/>
        </p:nvSpPr>
        <p:spPr>
          <a:xfrm>
            <a:off x="787243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13" action="ppaction://hlinksldjump"/>
          </p:cNvPr>
          <p:cNvSpPr/>
          <p:nvPr/>
        </p:nvSpPr>
        <p:spPr>
          <a:xfrm>
            <a:off x="8358214" y="764704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4" action="ppaction://hlinksldjump"/>
          </p:cNvPr>
          <p:cNvSpPr/>
          <p:nvPr/>
        </p:nvSpPr>
        <p:spPr>
          <a:xfrm>
            <a:off x="3616318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5" action="ppaction://hlinksldjump"/>
          </p:cNvPr>
          <p:cNvSpPr/>
          <p:nvPr/>
        </p:nvSpPr>
        <p:spPr>
          <a:xfrm>
            <a:off x="4085191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16" action="ppaction://hlinksldjump"/>
          </p:cNvPr>
          <p:cNvSpPr/>
          <p:nvPr/>
        </p:nvSpPr>
        <p:spPr>
          <a:xfrm>
            <a:off x="45540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17" action="ppaction://hlinksldjump"/>
          </p:cNvPr>
          <p:cNvSpPr/>
          <p:nvPr/>
        </p:nvSpPr>
        <p:spPr>
          <a:xfrm>
            <a:off x="5022937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18" action="ppaction://hlinksldjump"/>
          </p:cNvPr>
          <p:cNvSpPr/>
          <p:nvPr/>
        </p:nvSpPr>
        <p:spPr>
          <a:xfrm>
            <a:off x="5491810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19" action="ppaction://hlinksldjump"/>
          </p:cNvPr>
          <p:cNvSpPr/>
          <p:nvPr/>
        </p:nvSpPr>
        <p:spPr>
          <a:xfrm>
            <a:off x="596466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20" action="ppaction://hlinksldjump"/>
          </p:cNvPr>
          <p:cNvSpPr/>
          <p:nvPr/>
        </p:nvSpPr>
        <p:spPr>
          <a:xfrm>
            <a:off x="6443173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18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21" action="ppaction://hlinksldjump"/>
          </p:cNvPr>
          <p:cNvSpPr/>
          <p:nvPr/>
        </p:nvSpPr>
        <p:spPr>
          <a:xfrm>
            <a:off x="6922435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19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22" action="ppaction://hlinksldjump"/>
          </p:cNvPr>
          <p:cNvSpPr/>
          <p:nvPr/>
        </p:nvSpPr>
        <p:spPr>
          <a:xfrm>
            <a:off x="740094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20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23" action="ppaction://hlinksldjump"/>
          </p:cNvPr>
          <p:cNvSpPr/>
          <p:nvPr/>
        </p:nvSpPr>
        <p:spPr>
          <a:xfrm>
            <a:off x="787243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24" action="ppaction://hlinksldjump"/>
          </p:cNvPr>
          <p:cNvSpPr/>
          <p:nvPr/>
        </p:nvSpPr>
        <p:spPr>
          <a:xfrm>
            <a:off x="8358214" y="1114408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8200" name="Object 8"/>
          <p:cNvGraphicFramePr>
            <a:graphicFrameLocks noChangeAspect="1"/>
          </p:cNvGraphicFramePr>
          <p:nvPr/>
        </p:nvGraphicFramePr>
        <p:xfrm>
          <a:off x="508000" y="1571612"/>
          <a:ext cx="8128000" cy="2558067"/>
        </p:xfrm>
        <a:graphic>
          <a:graphicData uri="http://schemas.openxmlformats.org/presentationml/2006/ole">
            <p:oleObj spid="_x0000_s8200" name="文档" r:id="rId25" imgW="3839157" imgH="1208016" progId="Word.Document.12">
              <p:embed/>
            </p:oleObj>
          </a:graphicData>
        </a:graphic>
      </p:graphicFrame>
      <p:sp>
        <p:nvSpPr>
          <p:cNvPr id="47" name="矩形 46"/>
          <p:cNvSpPr/>
          <p:nvPr/>
        </p:nvSpPr>
        <p:spPr>
          <a:xfrm>
            <a:off x="3100378" y="2038348"/>
            <a:ext cx="2476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185</TotalTime>
  <Words>633</Words>
  <PresentationFormat>ȫʾ(4:3)</PresentationFormat>
  <Paragraphs>591</Paragraphs>
  <Slides>31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主题3</vt:lpstr>
      <vt:lpstr>文档</vt:lpstr>
      <vt:lpstr>本章整合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2014-05-27T07:42:14Z</dcterms:created>
  <dcterms:modified xsi:type="dcterms:W3CDTF">2019-03-09T07:09:11Z</dcterms:modified>
</cp:coreProperties>
</file>