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2" r:id="rId3"/>
    <p:sldId id="263" r:id="rId4"/>
    <p:sldId id="304" r:id="rId5"/>
    <p:sldId id="300" r:id="rId6"/>
    <p:sldId id="264" r:id="rId7"/>
    <p:sldId id="269" r:id="rId8"/>
    <p:sldId id="270" r:id="rId9"/>
    <p:sldId id="271" r:id="rId10"/>
    <p:sldId id="281" r:id="rId11"/>
    <p:sldId id="286" r:id="rId12"/>
    <p:sldId id="305" r:id="rId13"/>
    <p:sldId id="30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2094" y="-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10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package" Target="../embeddings/Microsoft_Office_Word___11.docx"/><Relationship Id="rId7" Type="http://schemas.openxmlformats.org/officeDocument/2006/relationships/slide" Target="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8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package" Target="../embeddings/Microsoft_Office_Word___12.docx"/><Relationship Id="rId7" Type="http://schemas.openxmlformats.org/officeDocument/2006/relationships/slide" Target="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8.xml"/><Relationship Id="rId5" Type="http://schemas.openxmlformats.org/officeDocument/2006/relationships/slide" Target="slide7.xml"/><Relationship Id="rId10" Type="http://schemas.openxmlformats.org/officeDocument/2006/relationships/slide" Target="slide11.xml"/><Relationship Id="rId4" Type="http://schemas.openxmlformats.org/officeDocument/2006/relationships/slide" Target="slide6.xml"/><Relationship Id="rId9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13.docx"/><Relationship Id="rId4" Type="http://schemas.openxmlformats.org/officeDocument/2006/relationships/slide" Target="slide7.xml"/><Relationship Id="rId9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5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7.docx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6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8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9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00232" y="1428736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炎热的气候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2071678"/>
          <a:ext cx="8128000" cy="1277353"/>
        </p:xfrm>
        <a:graphic>
          <a:graphicData uri="http://schemas.openxmlformats.org/presentationml/2006/ole">
            <p:oleObj spid="_x0000_s15370" name="文档" r:id="rId10" imgW="3839157" imgH="603828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4442967" y="2146746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1357298"/>
          <a:ext cx="8128000" cy="3411879"/>
        </p:xfrm>
        <a:graphic>
          <a:graphicData uri="http://schemas.openxmlformats.org/presentationml/2006/ole">
            <p:oleObj spid="_x0000_s16390" name="文档" r:id="rId3" imgW="3839157" imgH="1610567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10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99496" y="1444382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508000" y="1170384"/>
          <a:ext cx="8128000" cy="5116136"/>
        </p:xfrm>
        <a:graphic>
          <a:graphicData uri="http://schemas.openxmlformats.org/presentationml/2006/ole">
            <p:oleObj spid="_x0000_s34819" name="文档" r:id="rId3" imgW="3839157" imgH="2416031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0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508000" y="1500174"/>
          <a:ext cx="8128000" cy="2558067"/>
        </p:xfrm>
        <a:graphic>
          <a:graphicData uri="http://schemas.openxmlformats.org/presentationml/2006/ole">
            <p:oleObj spid="_x0000_s46083" name="文档" r:id="rId10" imgW="3839157" imgH="1208016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3495668" y="1538274"/>
            <a:ext cx="86201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360148" y="1966902"/>
            <a:ext cx="17116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190542" y="2398388"/>
            <a:ext cx="31054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87652" y="2819396"/>
            <a:ext cx="28289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462198" y="2816538"/>
            <a:ext cx="26003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097652" y="2818442"/>
            <a:ext cx="86201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557024" y="3227068"/>
            <a:ext cx="72962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466829" y="3667126"/>
            <a:ext cx="6048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691413"/>
          <a:ext cx="8128000" cy="5966585"/>
        </p:xfrm>
        <a:graphic>
          <a:graphicData uri="http://schemas.openxmlformats.org/presentationml/2006/ole">
            <p:oleObj spid="_x0000_s19457" name="文档" r:id="rId3" imgW="3839157" imgH="281858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528874" y="1147746"/>
            <a:ext cx="47149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8768" y="1576374"/>
            <a:ext cx="34290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8424" y="1590662"/>
            <a:ext cx="108109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43227" y="2005004"/>
            <a:ext cx="117158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5680" y="2009765"/>
            <a:ext cx="115253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1723" y="2862258"/>
            <a:ext cx="31432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05100" y="3709989"/>
            <a:ext cx="112395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04916" y="4129092"/>
            <a:ext cx="109538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24666" y="4557720"/>
            <a:ext cx="120492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33860" y="4995873"/>
            <a:ext cx="8382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10498" y="5405451"/>
            <a:ext cx="8715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39098" y="5829317"/>
            <a:ext cx="5905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0033" y="6262707"/>
            <a:ext cx="5619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1098946"/>
          <a:ext cx="8128000" cy="5116136"/>
        </p:xfrm>
        <a:graphic>
          <a:graphicData uri="http://schemas.openxmlformats.org/presentationml/2006/ole">
            <p:oleObj spid="_x0000_s18433" name="文档" r:id="rId3" imgW="3839157" imgH="2416031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997931"/>
          <a:ext cx="8128000" cy="5116136"/>
        </p:xfrm>
        <a:graphic>
          <a:graphicData uri="http://schemas.openxmlformats.org/presentationml/2006/ole">
            <p:oleObj spid="_x0000_s17409" name="文档" r:id="rId3" imgW="3839157" imgH="2416031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2917323"/>
          <a:ext cx="8128000" cy="1277353"/>
        </p:xfrm>
        <a:graphic>
          <a:graphicData uri="http://schemas.openxmlformats.org/presentationml/2006/ole">
            <p:oleObj spid="_x0000_s40961" name="文档" r:id="rId3" imgW="3839157" imgH="603828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919137" y="3829055"/>
            <a:ext cx="114300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8000" y="2143116"/>
          <a:ext cx="8128000" cy="853810"/>
        </p:xfrm>
        <a:graphic>
          <a:graphicData uri="http://schemas.openxmlformats.org/presentationml/2006/ole">
            <p:oleObj spid="_x0000_s11271" name="文档" r:id="rId10" imgW="3839157" imgH="402552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4776789" y="2219316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7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38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2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39" name="对象 3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2959" y="3772024"/>
            <a:ext cx="7735887" cy="1379538"/>
          </p:xfrm>
          <a:graphic>
            <a:graphicData uri="http://schemas.openxmlformats.org/presentationml/2006/ole">
              <p:oleObj spid="_x0000_s12296" name="文档" r:id="rId10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2285992"/>
          <a:ext cx="8128000" cy="1277353"/>
        </p:xfrm>
        <a:graphic>
          <a:graphicData uri="http://schemas.openxmlformats.org/presentationml/2006/ole">
            <p:oleObj spid="_x0000_s12297" name="文档" r:id="rId11" imgW="3839157" imgH="603828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6485180" y="2364456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714488"/>
          <a:ext cx="8128000" cy="2131163"/>
        </p:xfrm>
        <a:graphic>
          <a:graphicData uri="http://schemas.openxmlformats.org/presentationml/2006/ole">
            <p:oleObj spid="_x0000_s13319" name="文档" r:id="rId10" imgW="3839157" imgH="1006740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5372332" y="1800440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1571612"/>
          <a:ext cx="8128000" cy="2131163"/>
        </p:xfrm>
        <a:graphic>
          <a:graphicData uri="http://schemas.openxmlformats.org/presentationml/2006/ole">
            <p:oleObj spid="_x0000_s14343" name="文档" r:id="rId10" imgW="3839157" imgH="1006740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5372332" y="2485792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172</TotalTime>
  <Words>66</Words>
  <PresentationFormat>ȫʾ(4:3)</PresentationFormat>
  <Paragraphs>60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主题3</vt:lpstr>
      <vt:lpstr>文档</vt:lpstr>
      <vt:lpstr>第2课时　炎热的气候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