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315" r:id="rId5"/>
    <p:sldId id="316" r:id="rId6"/>
    <p:sldId id="263" r:id="rId7"/>
    <p:sldId id="304" r:id="rId8"/>
    <p:sldId id="300" r:id="rId9"/>
    <p:sldId id="283" r:id="rId10"/>
    <p:sldId id="264" r:id="rId11"/>
    <p:sldId id="269" r:id="rId12"/>
    <p:sldId id="270" r:id="rId13"/>
    <p:sldId id="271" r:id="rId14"/>
    <p:sldId id="281" r:id="rId15"/>
    <p:sldId id="286" r:id="rId16"/>
    <p:sldId id="305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9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1.docx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3.xml"/><Relationship Id="rId11" Type="http://schemas.openxmlformats.org/officeDocument/2006/relationships/package" Target="../embeddings/Microsoft_Office_Word___14.docx"/><Relationship Id="rId5" Type="http://schemas.openxmlformats.org/officeDocument/2006/relationships/slide" Target="slide12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15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package" Target="../embeddings/Microsoft_Office_Word___16.docx"/><Relationship Id="rId7" Type="http://schemas.openxmlformats.org/officeDocument/2006/relationships/slide" Target="slide1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2.xml"/><Relationship Id="rId11" Type="http://schemas.openxmlformats.org/officeDocument/2006/relationships/package" Target="../embeddings/Microsoft_Office_Word___17.docx"/><Relationship Id="rId5" Type="http://schemas.openxmlformats.org/officeDocument/2006/relationships/slide" Target="slide11.xml"/><Relationship Id="rId10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14480" y="2428868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第六节　巴西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285860"/>
          <a:ext cx="8128000" cy="4689232"/>
        </p:xfrm>
        <a:graphic>
          <a:graphicData uri="http://schemas.openxmlformats.org/presentationml/2006/ole">
            <p:oleObj spid="_x0000_s11271" name="文档" r:id="rId3" imgW="3839157" imgH="2214755" progId="Word.Document.12">
              <p:embed/>
            </p:oleObj>
          </a:graphicData>
        </a:graphic>
      </p:graphicFrame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10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86194" y="1357296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2071678"/>
          <a:ext cx="8128000" cy="1277353"/>
        </p:xfrm>
        <a:graphic>
          <a:graphicData uri="http://schemas.openxmlformats.org/presentationml/2006/ole">
            <p:oleObj spid="_x0000_s12297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028938" y="2171692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714488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2557448" y="2624134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214554"/>
          <a:ext cx="8128000" cy="1277353"/>
        </p:xfrm>
        <a:graphic>
          <a:graphicData uri="http://schemas.openxmlformats.org/presentationml/2006/ole">
            <p:oleObj spid="_x0000_s14343" name="文档" r:id="rId10" imgW="3839157" imgH="603828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6134112" y="2290754"/>
            <a:ext cx="2238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5369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785926"/>
          <a:ext cx="8128000" cy="2131163"/>
        </p:xfrm>
        <a:graphic>
          <a:graphicData uri="http://schemas.openxmlformats.org/presentationml/2006/ole">
            <p:oleObj spid="_x0000_s15370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106992" y="1855776"/>
            <a:ext cx="19843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100671"/>
          <a:ext cx="8128000" cy="5543039"/>
        </p:xfrm>
        <a:graphic>
          <a:graphicData uri="http://schemas.openxmlformats.org/presentationml/2006/ole">
            <p:oleObj spid="_x0000_s16390" name="文档" r:id="rId3" imgW="3839157" imgH="261730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66776" y="2000240"/>
            <a:ext cx="64294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95470" y="2000240"/>
            <a:ext cx="114777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205021" y="2428868"/>
            <a:ext cx="58102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1499" y="3700464"/>
            <a:ext cx="110490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986076" y="3700464"/>
            <a:ext cx="144304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43029" y="4119567"/>
            <a:ext cx="117158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86183" y="4119567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95272" y="4557720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33583" y="4557720"/>
            <a:ext cx="166212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28596" y="5786454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8596" y="5357826"/>
            <a:ext cx="8237504" cy="114300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100671"/>
          <a:ext cx="8128000" cy="5543039"/>
        </p:xfrm>
        <a:graphic>
          <a:graphicData uri="http://schemas.openxmlformats.org/presentationml/2006/ole">
            <p:oleObj spid="_x0000_s34819" name="文档" r:id="rId3" imgW="3839157" imgH="261730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0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7596336" y="6176337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4" name="组合 15"/>
          <p:cNvGrpSpPr/>
          <p:nvPr/>
        </p:nvGrpSpPr>
        <p:grpSpPr>
          <a:xfrm>
            <a:off x="395535" y="4286256"/>
            <a:ext cx="8280921" cy="2178113"/>
            <a:chOff x="641756" y="3339119"/>
            <a:chExt cx="8280921" cy="2178113"/>
          </a:xfrm>
        </p:grpSpPr>
        <p:grpSp>
          <p:nvGrpSpPr>
            <p:cNvPr id="15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17" name="五边形 16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8" name="燕尾形 17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9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0" name="矩形 19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TextBox 20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16" name="对象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34818" name="文档" r:id="rId11" imgW="3811890" imgH="686692" progId="Word.Document.12">
                <p:embed/>
              </p:oleObj>
            </a:graphicData>
          </a:graphic>
        </p:graphicFrame>
      </p:grpSp>
      <p:sp>
        <p:nvSpPr>
          <p:cNvPr id="22" name="矩形 21"/>
          <p:cNvSpPr/>
          <p:nvPr/>
        </p:nvSpPr>
        <p:spPr>
          <a:xfrm>
            <a:off x="1971657" y="1576374"/>
            <a:ext cx="5286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028940" y="2000240"/>
            <a:ext cx="82868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76301" y="2433630"/>
            <a:ext cx="56674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47726" y="2852733"/>
            <a:ext cx="11668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604942" y="3700464"/>
            <a:ext cx="116682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27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4825" y="785794"/>
          <a:ext cx="8118475" cy="5565775"/>
        </p:xfrm>
        <a:graphic>
          <a:graphicData uri="http://schemas.openxmlformats.org/presentationml/2006/ole">
            <p:oleObj spid="_x0000_s19457" name="文档" r:id="rId3" imgW="3839157" imgH="262702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581262" y="4224343"/>
            <a:ext cx="5619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106" y="4224343"/>
            <a:ext cx="56197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6301" y="4224343"/>
            <a:ext cx="34766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508" y="4657733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67118" y="4662496"/>
            <a:ext cx="83344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2673" y="5214950"/>
            <a:ext cx="140494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95522" y="5762641"/>
            <a:ext cx="59531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1850060"/>
          <a:ext cx="8128000" cy="3411879"/>
        </p:xfrm>
        <a:graphic>
          <a:graphicData uri="http://schemas.openxmlformats.org/presentationml/2006/ole">
            <p:oleObj spid="_x0000_s46082" name="文档" r:id="rId3" imgW="3839157" imgH="16105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451852" y="2326950"/>
            <a:ext cx="5486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53572" y="2752720"/>
            <a:ext cx="109728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2078" y="3173728"/>
            <a:ext cx="193835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9224" y="3602356"/>
            <a:ext cx="84963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13950" y="4030984"/>
            <a:ext cx="5867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3304" y="4023364"/>
            <a:ext cx="58674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77490" y="4880620"/>
            <a:ext cx="84963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61522" y="4880620"/>
            <a:ext cx="115348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47107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710114" y="2116128"/>
            <a:ext cx="6350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142" y="2538406"/>
            <a:ext cx="6223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3522" y="2544756"/>
            <a:ext cx="6223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00219" y="3386137"/>
            <a:ext cx="6223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14612" y="3381375"/>
            <a:ext cx="6223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1868" y="3381375"/>
            <a:ext cx="6223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05285" y="4229105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0312" y="4224343"/>
            <a:ext cx="86201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76525" y="4652971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5667" y="4657734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267330" y="4652971"/>
            <a:ext cx="5381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48130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62436" y="2324092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7026" y="2747957"/>
            <a:ext cx="8905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1578" y="3157535"/>
            <a:ext cx="34290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332" y="3595689"/>
            <a:ext cx="53340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81499" y="3586163"/>
            <a:ext cx="53340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76499" y="4438657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43188" y="4857760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95733" y="4857760"/>
            <a:ext cx="86201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96077" y="4857760"/>
            <a:ext cx="140494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8433" name="文档" r:id="rId3" imgW="3839157" imgH="181184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7409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21481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4643446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508000" y="857232"/>
          <a:ext cx="8128000" cy="5543039"/>
        </p:xfrm>
        <a:graphic>
          <a:graphicData uri="http://schemas.openxmlformats.org/presentationml/2006/ole">
            <p:oleObj spid="_x0000_s40962" name="文档" r:id="rId3" imgW="3839157" imgH="2617307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39937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5000636"/>
            <a:ext cx="8237504" cy="42862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429264"/>
            <a:ext cx="8237504" cy="50006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175</TotalTime>
  <Words>64</Words>
  <PresentationFormat>ȫʾ(4:3)</PresentationFormat>
  <Paragraphs>56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主题3</vt:lpstr>
      <vt:lpstr>文档</vt:lpstr>
      <vt:lpstr>第六节　巴西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