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2" r:id="rId3"/>
    <p:sldId id="314" r:id="rId4"/>
    <p:sldId id="263" r:id="rId5"/>
    <p:sldId id="304" r:id="rId6"/>
    <p:sldId id="300" r:id="rId7"/>
    <p:sldId id="283" r:id="rId8"/>
    <p:sldId id="311" r:id="rId9"/>
    <p:sldId id="264" r:id="rId10"/>
    <p:sldId id="269" r:id="rId11"/>
    <p:sldId id="270" r:id="rId12"/>
    <p:sldId id="271" r:id="rId13"/>
    <p:sldId id="281" r:id="rId14"/>
    <p:sldId id="286" r:id="rId15"/>
    <p:sldId id="315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C84"/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package" Target="../embeddings/Microsoft_Office_Word___9.docx"/><Relationship Id="rId7" Type="http://schemas.openxmlformats.org/officeDocument/2006/relationships/slide" Target="slide1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10" Type="http://schemas.openxmlformats.org/officeDocument/2006/relationships/package" Target="../embeddings/Microsoft_Office_Word___10.docx"/><Relationship Id="rId4" Type="http://schemas.openxmlformats.org/officeDocument/2006/relationships/slide" Target="slide9.xml"/><Relationship Id="rId9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package" Target="../embeddings/Microsoft_Office_Word___11.docx"/><Relationship Id="rId7" Type="http://schemas.openxmlformats.org/officeDocument/2006/relationships/slide" Target="slide1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12.docx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13.docx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package" Target="../embeddings/Microsoft_Office_Word___14.docx"/><Relationship Id="rId7" Type="http://schemas.openxmlformats.org/officeDocument/2006/relationships/slide" Target="slide1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15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8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286116" y="1571612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第四节　欧洲西部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508000" y="1285860"/>
          <a:ext cx="8128000" cy="3835420"/>
        </p:xfrm>
        <a:graphic>
          <a:graphicData uri="http://schemas.openxmlformats.org/presentationml/2006/ole">
            <p:oleObj spid="_x0000_s12297" name="文档" r:id="rId3" imgW="3839157" imgH="1811843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五边形 35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7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38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2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43" name="矩形 42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39" name="对象 3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12296" name="文档" r:id="rId10" imgW="3811890" imgH="686692" progId="Word.Document.12">
                <p:embed/>
              </p:oleObj>
            </a:graphicData>
          </a:graphic>
        </p:graphicFrame>
      </p:grpSp>
      <p:sp>
        <p:nvSpPr>
          <p:cNvPr id="18" name="矩形 17"/>
          <p:cNvSpPr/>
          <p:nvPr/>
        </p:nvSpPr>
        <p:spPr>
          <a:xfrm>
            <a:off x="1728770" y="1785926"/>
            <a:ext cx="19526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0948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508000" y="1170384"/>
          <a:ext cx="8128000" cy="5116136"/>
        </p:xfrm>
        <a:graphic>
          <a:graphicData uri="http://schemas.openxmlformats.org/presentationml/2006/ole">
            <p:oleObj spid="_x0000_s13319" name="文档" r:id="rId3" imgW="3839157" imgH="2416031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14770" y="1228710"/>
            <a:ext cx="19526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81728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4343" name="Object 7"/>
          <p:cNvGraphicFramePr>
            <a:graphicFrameLocks noChangeAspect="1"/>
          </p:cNvGraphicFramePr>
          <p:nvPr/>
        </p:nvGraphicFramePr>
        <p:xfrm>
          <a:off x="508000" y="1857364"/>
          <a:ext cx="8128000" cy="2131163"/>
        </p:xfrm>
        <a:graphic>
          <a:graphicData uri="http://schemas.openxmlformats.org/presentationml/2006/ole">
            <p:oleObj spid="_x0000_s14343" name="文档" r:id="rId9" imgW="3839157" imgH="1006740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7901010" y="1914514"/>
            <a:ext cx="19526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08000" y="2143116"/>
          <a:ext cx="8128000" cy="1277353"/>
        </p:xfrm>
        <a:graphic>
          <a:graphicData uri="http://schemas.openxmlformats.org/presentationml/2006/ole">
            <p:oleObj spid="_x0000_s15370" name="文档" r:id="rId9" imgW="3839157" imgH="603828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4519613" y="2228841"/>
            <a:ext cx="19526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508000" y="1285860"/>
          <a:ext cx="8128000" cy="4226688"/>
        </p:xfrm>
        <a:graphic>
          <a:graphicData uri="http://schemas.openxmlformats.org/presentationml/2006/ole">
            <p:oleObj spid="_x0000_s16390" name="文档" r:id="rId3" imgW="4004808" imgH="2083332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14414" y="4305306"/>
            <a:ext cx="5715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429388" y="4286256"/>
            <a:ext cx="52864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971524" y="4705359"/>
            <a:ext cx="110014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114665" y="4710122"/>
            <a:ext cx="110014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981446" y="5124462"/>
            <a:ext cx="80486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072066" y="5124462"/>
            <a:ext cx="80486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119824" y="5124462"/>
            <a:ext cx="5953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47108" name="Object 4"/>
          <p:cNvGraphicFramePr>
            <a:graphicFrameLocks noChangeAspect="1"/>
          </p:cNvGraphicFramePr>
          <p:nvPr/>
        </p:nvGraphicFramePr>
        <p:xfrm>
          <a:off x="508000" y="1500174"/>
          <a:ext cx="8128000" cy="2558067"/>
        </p:xfrm>
        <a:graphic>
          <a:graphicData uri="http://schemas.openxmlformats.org/presentationml/2006/ole">
            <p:oleObj spid="_x0000_s47108" name="文档" r:id="rId9" imgW="3839157" imgH="1208016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4595813" y="1971665"/>
            <a:ext cx="5572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966894" y="2390768"/>
            <a:ext cx="81915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915299" y="2395530"/>
            <a:ext cx="58579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76222" y="2814633"/>
            <a:ext cx="30956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353320" y="2814633"/>
            <a:ext cx="58579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514982" y="3233736"/>
            <a:ext cx="58579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929058" y="3662365"/>
            <a:ext cx="58579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08000" y="1071546"/>
          <a:ext cx="8128000" cy="5116136"/>
        </p:xfrm>
        <a:graphic>
          <a:graphicData uri="http://schemas.openxmlformats.org/presentationml/2006/ole">
            <p:oleObj spid="_x0000_s19457" name="文档" r:id="rId3" imgW="3839157" imgH="241603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041640" y="1525574"/>
            <a:ext cx="88741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8069" y="1947852"/>
            <a:ext cx="35242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1538" y="2400293"/>
            <a:ext cx="5715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14876" y="3233736"/>
            <a:ext cx="85725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1974" y="3671889"/>
            <a:ext cx="30956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24375" y="3662364"/>
            <a:ext cx="56674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52752" y="4090992"/>
            <a:ext cx="30480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81591" y="4090992"/>
            <a:ext cx="56197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58016" y="4090992"/>
            <a:ext cx="56197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14691" y="4505332"/>
            <a:ext cx="30956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86393" y="4505333"/>
            <a:ext cx="26670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48492" y="4519620"/>
            <a:ext cx="58102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505589" y="5372113"/>
            <a:ext cx="5762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162950" y="5372113"/>
            <a:ext cx="33814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76221" y="5786454"/>
            <a:ext cx="30956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490773" y="5781691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508000" y="2063513"/>
          <a:ext cx="8128000" cy="2984973"/>
        </p:xfrm>
        <a:graphic>
          <a:graphicData uri="http://schemas.openxmlformats.org/presentationml/2006/ole">
            <p:oleObj spid="_x0000_s46082" name="文档" r:id="rId3" imgW="3839157" imgH="140929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047989" y="2538406"/>
            <a:ext cx="59531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8359" y="2538406"/>
            <a:ext cx="59531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0984" y="2967034"/>
            <a:ext cx="87630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62343" y="2957509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43412" y="3386137"/>
            <a:ext cx="5572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86552" y="3386137"/>
            <a:ext cx="84296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8662" y="3810002"/>
            <a:ext cx="5572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09928" y="3805240"/>
            <a:ext cx="83344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24506" y="3810003"/>
            <a:ext cx="140494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67000" y="4662496"/>
            <a:ext cx="5905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24400" y="4652971"/>
            <a:ext cx="84773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08000" y="2063513"/>
          <a:ext cx="8128000" cy="2984973"/>
        </p:xfrm>
        <a:graphic>
          <a:graphicData uri="http://schemas.openxmlformats.org/presentationml/2006/ole">
            <p:oleObj spid="_x0000_s18433" name="文档" r:id="rId3" imgW="3839157" imgH="1409291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508000" y="997931"/>
          <a:ext cx="8128000" cy="5116136"/>
        </p:xfrm>
        <a:graphic>
          <a:graphicData uri="http://schemas.openxmlformats.org/presentationml/2006/ole">
            <p:oleObj spid="_x0000_s17409" name="文档" r:id="rId3" imgW="3839157" imgH="2416031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508000" y="2490418"/>
          <a:ext cx="8128000" cy="2131163"/>
        </p:xfrm>
        <a:graphic>
          <a:graphicData uri="http://schemas.openxmlformats.org/presentationml/2006/ole">
            <p:oleObj spid="_x0000_s40961" name="文档" r:id="rId3" imgW="3839157" imgH="1006740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1000100" y="4224343"/>
            <a:ext cx="114300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508000" y="2063513"/>
          <a:ext cx="8128000" cy="2984973"/>
        </p:xfrm>
        <a:graphic>
          <a:graphicData uri="http://schemas.openxmlformats.org/presentationml/2006/ole">
            <p:oleObj spid="_x0000_s39937" name="文档" r:id="rId3" imgW="3839157" imgH="1409291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508000" y="1850060"/>
          <a:ext cx="8128000" cy="3411879"/>
        </p:xfrm>
        <a:graphic>
          <a:graphicData uri="http://schemas.openxmlformats.org/presentationml/2006/ole">
            <p:oleObj spid="_x0000_s38913" name="文档" r:id="rId3" imgW="3839157" imgH="161056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4429132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4786322"/>
            <a:ext cx="8237504" cy="57150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504825" y="1860550"/>
          <a:ext cx="8118475" cy="1276350"/>
        </p:xfrm>
        <a:graphic>
          <a:graphicData uri="http://schemas.openxmlformats.org/presentationml/2006/ole">
            <p:oleObj spid="_x0000_s11271" name="文档" r:id="rId9" imgW="3839157" imgH="603828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5300668" y="1928802"/>
            <a:ext cx="19526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178</TotalTime>
  <Words>51</Words>
  <PresentationFormat>ȫʾ(4:3)</PresentationFormat>
  <Paragraphs>46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主题3</vt:lpstr>
      <vt:lpstr>文档</vt:lpstr>
      <vt:lpstr>第四节　欧洲西部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2014-05-14T06:27:34Z</dcterms:created>
  <dcterms:modified xsi:type="dcterms:W3CDTF">2019-03-09T07:09:11Z</dcterms:modified>
</cp:coreProperties>
</file>