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309" r:id="rId3"/>
    <p:sldId id="262" r:id="rId4"/>
    <p:sldId id="314" r:id="rId5"/>
    <p:sldId id="315" r:id="rId6"/>
    <p:sldId id="316" r:id="rId7"/>
    <p:sldId id="263" r:id="rId8"/>
    <p:sldId id="304" r:id="rId9"/>
    <p:sldId id="264" r:id="rId10"/>
    <p:sldId id="269" r:id="rId11"/>
    <p:sldId id="270" r:id="rId12"/>
    <p:sldId id="271" r:id="rId13"/>
    <p:sldId id="281" r:id="rId14"/>
    <p:sldId id="286" r:id="rId15"/>
    <p:sldId id="305" r:id="rId16"/>
    <p:sldId id="306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2.xml"/><Relationship Id="rId11" Type="http://schemas.openxmlformats.org/officeDocument/2006/relationships/package" Target="../embeddings/Microsoft_Office_Word___8.docx"/><Relationship Id="rId5" Type="http://schemas.openxmlformats.org/officeDocument/2006/relationships/slide" Target="slide11.xml"/><Relationship Id="rId10" Type="http://schemas.openxmlformats.org/officeDocument/2006/relationships/slide" Target="slide16.xml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2.xml"/><Relationship Id="rId11" Type="http://schemas.openxmlformats.org/officeDocument/2006/relationships/package" Target="../embeddings/Microsoft_Office_Word___9.docx"/><Relationship Id="rId5" Type="http://schemas.openxmlformats.org/officeDocument/2006/relationships/slide" Target="slide11.xml"/><Relationship Id="rId10" Type="http://schemas.openxmlformats.org/officeDocument/2006/relationships/slide" Target="slide16.xml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2.xml"/><Relationship Id="rId11" Type="http://schemas.openxmlformats.org/officeDocument/2006/relationships/package" Target="../embeddings/Microsoft_Office_Word___10.docx"/><Relationship Id="rId5" Type="http://schemas.openxmlformats.org/officeDocument/2006/relationships/slide" Target="slide11.xml"/><Relationship Id="rId10" Type="http://schemas.openxmlformats.org/officeDocument/2006/relationships/slide" Target="slide16.xml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2.xml"/><Relationship Id="rId11" Type="http://schemas.openxmlformats.org/officeDocument/2006/relationships/package" Target="../embeddings/Microsoft_Office_Word___11.docx"/><Relationship Id="rId5" Type="http://schemas.openxmlformats.org/officeDocument/2006/relationships/slide" Target="slide11.xml"/><Relationship Id="rId10" Type="http://schemas.openxmlformats.org/officeDocument/2006/relationships/slide" Target="slide16.xml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2.xml"/><Relationship Id="rId11" Type="http://schemas.openxmlformats.org/officeDocument/2006/relationships/package" Target="../embeddings/Microsoft_Office_Word___12.docx"/><Relationship Id="rId5" Type="http://schemas.openxmlformats.org/officeDocument/2006/relationships/slide" Target="slide11.xml"/><Relationship Id="rId10" Type="http://schemas.openxmlformats.org/officeDocument/2006/relationships/slide" Target="slide16.xml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package" Target="../embeddings/Microsoft_Office_Word___13.docx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1.xml"/><Relationship Id="rId11" Type="http://schemas.openxmlformats.org/officeDocument/2006/relationships/slide" Target="slide14.xml"/><Relationship Id="rId5" Type="http://schemas.openxmlformats.org/officeDocument/2006/relationships/slide" Target="slide10.xml"/><Relationship Id="rId10" Type="http://schemas.openxmlformats.org/officeDocument/2006/relationships/slide" Target="slide16.xml"/><Relationship Id="rId4" Type="http://schemas.openxmlformats.org/officeDocument/2006/relationships/slide" Target="slide9.xml"/><Relationship Id="rId9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package" Target="../embeddings/Microsoft_Office_Word___14.docx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1.xml"/><Relationship Id="rId11" Type="http://schemas.openxmlformats.org/officeDocument/2006/relationships/slide" Target="slide14.xml"/><Relationship Id="rId5" Type="http://schemas.openxmlformats.org/officeDocument/2006/relationships/slide" Target="slide10.xml"/><Relationship Id="rId10" Type="http://schemas.openxmlformats.org/officeDocument/2006/relationships/slide" Target="slide16.xml"/><Relationship Id="rId4" Type="http://schemas.openxmlformats.org/officeDocument/2006/relationships/slide" Target="slide9.xml"/><Relationship Id="rId9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2.xml"/><Relationship Id="rId11" Type="http://schemas.openxmlformats.org/officeDocument/2006/relationships/package" Target="../embeddings/Microsoft_Office_Word___7.docx"/><Relationship Id="rId5" Type="http://schemas.openxmlformats.org/officeDocument/2006/relationships/slide" Target="slide11.xml"/><Relationship Id="rId10" Type="http://schemas.openxmlformats.org/officeDocument/2006/relationships/slide" Target="slide16.xml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285984" y="1714488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第三节　俄罗斯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2000240"/>
          <a:ext cx="8128000" cy="1277353"/>
        </p:xfrm>
        <a:graphic>
          <a:graphicData uri="http://schemas.openxmlformats.org/presentationml/2006/ole">
            <p:oleObj spid="_x0000_s12297" name="文档" r:id="rId11" imgW="3839157" imgH="603828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6491301" y="2066922"/>
            <a:ext cx="19526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10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1500174"/>
          <a:ext cx="8128000" cy="2558067"/>
        </p:xfrm>
        <a:graphic>
          <a:graphicData uri="http://schemas.openxmlformats.org/presentationml/2006/ole">
            <p:oleObj spid="_x0000_s13319" name="文档" r:id="rId11" imgW="3839157" imgH="1208016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2271696" y="1995484"/>
            <a:ext cx="19526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10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1857364"/>
          <a:ext cx="8128000" cy="2131163"/>
        </p:xfrm>
        <a:graphic>
          <a:graphicData uri="http://schemas.openxmlformats.org/presentationml/2006/ole">
            <p:oleObj spid="_x0000_s14343" name="文档" r:id="rId11" imgW="3839157" imgH="1006740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5005391" y="1909756"/>
            <a:ext cx="19526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10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1785926"/>
          <a:ext cx="8128000" cy="2131163"/>
        </p:xfrm>
        <a:graphic>
          <a:graphicData uri="http://schemas.openxmlformats.org/presentationml/2006/ole">
            <p:oleObj spid="_x0000_s15370" name="文档" r:id="rId11" imgW="3839157" imgH="1006740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6205547" y="1838320"/>
            <a:ext cx="19526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08000" y="2143116"/>
          <a:ext cx="8128000" cy="1277353"/>
        </p:xfrm>
        <a:graphic>
          <a:graphicData uri="http://schemas.openxmlformats.org/presentationml/2006/ole">
            <p:oleObj spid="_x0000_s16390" name="文档" r:id="rId11" imgW="3839157" imgH="603828" progId="Word.Document.12">
              <p:embed/>
            </p:oleObj>
          </a:graphicData>
        </a:graphic>
      </p:graphicFrame>
      <p:sp>
        <p:nvSpPr>
          <p:cNvPr id="22" name="矩形 21"/>
          <p:cNvSpPr/>
          <p:nvPr/>
        </p:nvSpPr>
        <p:spPr>
          <a:xfrm>
            <a:off x="5091117" y="2209794"/>
            <a:ext cx="19526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508000" y="1029233"/>
          <a:ext cx="8128000" cy="5543039"/>
        </p:xfrm>
        <a:graphic>
          <a:graphicData uri="http://schemas.openxmlformats.org/presentationml/2006/ole">
            <p:oleObj spid="_x0000_s34819" name="文档" r:id="rId3" imgW="3839157" imgH="2617307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10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1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19613" y="1543036"/>
            <a:ext cx="19526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5" name="Object 3"/>
          <p:cNvGraphicFramePr>
            <a:graphicFrameLocks noChangeAspect="1"/>
          </p:cNvGraphicFramePr>
          <p:nvPr/>
        </p:nvGraphicFramePr>
        <p:xfrm>
          <a:off x="508000" y="1100673"/>
          <a:ext cx="8128000" cy="5543039"/>
        </p:xfrm>
        <a:graphic>
          <a:graphicData uri="http://schemas.openxmlformats.org/presentationml/2006/ole">
            <p:oleObj spid="_x0000_s33795" name="文档" r:id="rId3" imgW="3839157" imgH="2618387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10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1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095615" y="1995477"/>
            <a:ext cx="2619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28609" y="2433630"/>
            <a:ext cx="2619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176446" y="2433630"/>
            <a:ext cx="89535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138477" y="2852733"/>
            <a:ext cx="2619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633517" y="3281361"/>
            <a:ext cx="2619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205020" y="4114805"/>
            <a:ext cx="108109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705219" y="4124330"/>
            <a:ext cx="193835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053147" y="4114805"/>
            <a:ext cx="193835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162159" y="4548195"/>
            <a:ext cx="6238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557978" y="4982538"/>
            <a:ext cx="8715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519084" y="5405451"/>
            <a:ext cx="2619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071538" y="5400690"/>
            <a:ext cx="2619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2552686" y="5400688"/>
            <a:ext cx="6238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955782" y="5832491"/>
            <a:ext cx="113507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4891090" y="5824554"/>
            <a:ext cx="2619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7458096" y="5829316"/>
            <a:ext cx="6143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143108" y="1357298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1</a:t>
            </a:r>
            <a:r>
              <a:rPr lang="zh-CN" altLang="zh-CN" dirty="0" smtClean="0"/>
              <a:t>课时　自然环境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0034" y="1000108"/>
          <a:ext cx="8128000" cy="5116136"/>
        </p:xfrm>
        <a:graphic>
          <a:graphicData uri="http://schemas.openxmlformats.org/presentationml/2006/ole">
            <p:oleObj spid="_x0000_s19457" name="文档" r:id="rId3" imgW="3839157" imgH="241603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905114" y="4867285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10114" y="4867285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2264" y="4867285"/>
            <a:ext cx="80486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91130" y="5291150"/>
            <a:ext cx="30956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28794" y="5715016"/>
            <a:ext cx="85725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508000" y="2071678"/>
          <a:ext cx="8128000" cy="2558067"/>
        </p:xfrm>
        <a:graphic>
          <a:graphicData uri="http://schemas.openxmlformats.org/presentationml/2006/ole">
            <p:oleObj spid="_x0000_s46083" name="文档" r:id="rId3" imgW="3839157" imgH="120801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028808" y="2538406"/>
            <a:ext cx="111443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499" y="2967034"/>
            <a:ext cx="5857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91143" y="3376612"/>
            <a:ext cx="63817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348" y="3816670"/>
            <a:ext cx="150019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27272" y="3816670"/>
            <a:ext cx="145924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7172" y="4233868"/>
            <a:ext cx="145924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47106" name="文档" r:id="rId3" imgW="3839157" imgH="161056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119428" y="2747957"/>
            <a:ext cx="138113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7791" y="2752720"/>
            <a:ext cx="138113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53043" y="3338512"/>
            <a:ext cx="6048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53082" y="3871915"/>
            <a:ext cx="6048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19546" y="4443419"/>
            <a:ext cx="8382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6287" y="4867285"/>
            <a:ext cx="8382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1" name="Object 3"/>
          <p:cNvGraphicFramePr>
            <a:graphicFrameLocks noChangeAspect="1"/>
          </p:cNvGraphicFramePr>
          <p:nvPr/>
        </p:nvGraphicFramePr>
        <p:xfrm>
          <a:off x="508000" y="1638289"/>
          <a:ext cx="8128000" cy="3835420"/>
        </p:xfrm>
        <a:graphic>
          <a:graphicData uri="http://schemas.openxmlformats.org/presentationml/2006/ole">
            <p:oleObj spid="_x0000_s48131" name="文档" r:id="rId3" imgW="3839157" imgH="181184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138478" y="2100253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1974" y="2105016"/>
            <a:ext cx="5572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9309" y="2100253"/>
            <a:ext cx="31432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9507" y="2100253"/>
            <a:ext cx="31432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8412" y="2538406"/>
            <a:ext cx="5572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95997" y="3386137"/>
            <a:ext cx="5572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3847" y="3814765"/>
            <a:ext cx="5572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57990" y="4643446"/>
            <a:ext cx="2619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33478" y="5091124"/>
            <a:ext cx="116682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2276966"/>
          <a:ext cx="8128000" cy="2558067"/>
        </p:xfrm>
        <a:graphic>
          <a:graphicData uri="http://schemas.openxmlformats.org/presentationml/2006/ole">
            <p:oleObj spid="_x0000_s18433" name="文档" r:id="rId3" imgW="3839157" imgH="1208016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08000" y="2490418"/>
          <a:ext cx="8128000" cy="2131163"/>
        </p:xfrm>
        <a:graphic>
          <a:graphicData uri="http://schemas.openxmlformats.org/presentationml/2006/ole">
            <p:oleObj spid="_x0000_s17409" name="文档" r:id="rId3" imgW="3839157" imgH="1006740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3786190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4214818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10" action="ppaction://hlinksldjump"/>
          </p:cNvPr>
          <p:cNvSpPr/>
          <p:nvPr/>
        </p:nvSpPr>
        <p:spPr>
          <a:xfrm>
            <a:off x="58598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8000" y="2000240"/>
          <a:ext cx="8128000" cy="1277353"/>
        </p:xfrm>
        <a:graphic>
          <a:graphicData uri="http://schemas.openxmlformats.org/presentationml/2006/ole">
            <p:oleObj spid="_x0000_s11271" name="文档" r:id="rId11" imgW="3839157" imgH="603828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5133979" y="2081208"/>
            <a:ext cx="19526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172</TotalTime>
  <Words>71</Words>
  <PresentationFormat>ȫʾ(4:3)</PresentationFormat>
  <Paragraphs>66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主题3</vt:lpstr>
      <vt:lpstr>文档</vt:lpstr>
      <vt:lpstr>第三节　俄罗斯 </vt:lpstr>
      <vt:lpstr>第1课时　自然环境 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