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2" r:id="rId3"/>
    <p:sldId id="314" r:id="rId4"/>
    <p:sldId id="315" r:id="rId5"/>
    <p:sldId id="263" r:id="rId6"/>
    <p:sldId id="304" r:id="rId7"/>
    <p:sldId id="264" r:id="rId8"/>
    <p:sldId id="269" r:id="rId9"/>
    <p:sldId id="270" r:id="rId10"/>
    <p:sldId id="271" r:id="rId11"/>
    <p:sldId id="281" r:id="rId12"/>
    <p:sldId id="316" r:id="rId13"/>
    <p:sldId id="286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C84"/>
    <a:srgbClr val="66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1824" y="-2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cap="none" spc="0" dirty="0" smtClean="0">
                <a:ln>
                  <a:noFill/>
                </a:ln>
                <a:solidFill>
                  <a:srgbClr val="663300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cap="none" spc="0" dirty="0">
              <a:ln>
                <a:noFill/>
              </a:ln>
              <a:solidFill>
                <a:srgbClr val="663300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7242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__9.docx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__10.docx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package" Target="../embeddings/Microsoft_Office_Word___11.docx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9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package" Target="../embeddings/Microsoft_Office_Word___12.docx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9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__6.docx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__7.docx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package" Target="../embeddings/Microsoft_Office_Word___8.docx"/><Relationship Id="rId7" Type="http://schemas.openxmlformats.org/officeDocument/2006/relationships/slide" Target="slide10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9" Type="http://schemas.openxmlformats.org/officeDocument/2006/relationships/slide" Target="slid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714612" y="1571612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</a:t>
            </a:r>
            <a:r>
              <a:rPr lang="en-US" altLang="zh-CN" dirty="0" smtClean="0"/>
              <a:t>2</a:t>
            </a:r>
            <a:r>
              <a:rPr lang="zh-CN" altLang="zh-CN" dirty="0" smtClean="0"/>
              <a:t>课时　人口与城市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4343" name="Object 7"/>
          <p:cNvGraphicFramePr>
            <a:graphicFrameLocks noChangeAspect="1"/>
          </p:cNvGraphicFramePr>
          <p:nvPr/>
        </p:nvGraphicFramePr>
        <p:xfrm>
          <a:off x="508000" y="2143116"/>
          <a:ext cx="8128000" cy="1704259"/>
        </p:xfrm>
        <a:graphic>
          <a:graphicData uri="http://schemas.openxmlformats.org/presentationml/2006/ole">
            <p:oleObj spid="_x0000_s14343" name="文档" r:id="rId9" imgW="3839157" imgH="805464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987400" y="2647944"/>
            <a:ext cx="2270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508000" y="1424837"/>
          <a:ext cx="8128000" cy="4262326"/>
        </p:xfrm>
        <a:graphic>
          <a:graphicData uri="http://schemas.openxmlformats.org/presentationml/2006/ole">
            <p:oleObj spid="_x0000_s15370" name="文档" r:id="rId9" imgW="3839157" imgH="2013119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761973" y="4862522"/>
            <a:ext cx="88106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00324" y="4867285"/>
            <a:ext cx="108585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57752" y="4857760"/>
            <a:ext cx="85725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24678" y="4862523"/>
            <a:ext cx="139066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1" name="Object 3"/>
          <p:cNvGraphicFramePr>
            <a:graphicFrameLocks noChangeAspect="1"/>
          </p:cNvGraphicFramePr>
          <p:nvPr/>
        </p:nvGraphicFramePr>
        <p:xfrm>
          <a:off x="508000" y="1357298"/>
          <a:ext cx="8128000" cy="4262326"/>
        </p:xfrm>
        <a:graphic>
          <a:graphicData uri="http://schemas.openxmlformats.org/presentationml/2006/ole">
            <p:oleObj spid="_x0000_s48131" name="文档" r:id="rId3" imgW="3839157" imgH="2013119" progId="Word.Document.12">
              <p:embed/>
            </p:oleObj>
          </a:graphicData>
        </a:graphic>
      </p:graphicFrame>
      <p:sp>
        <p:nvSpPr>
          <p:cNvPr id="18" name="流程图: 可选过程 1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9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28596" y="4714884"/>
            <a:ext cx="8237504" cy="107157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90" name="Object 6"/>
          <p:cNvGraphicFramePr>
            <a:graphicFrameLocks noChangeAspect="1"/>
          </p:cNvGraphicFramePr>
          <p:nvPr/>
        </p:nvGraphicFramePr>
        <p:xfrm>
          <a:off x="504825" y="1142984"/>
          <a:ext cx="8118475" cy="5359400"/>
        </p:xfrm>
        <a:graphic>
          <a:graphicData uri="http://schemas.openxmlformats.org/presentationml/2006/ole">
            <p:oleObj spid="_x0000_s16390" name="文档" r:id="rId3" imgW="3839157" imgH="2565098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9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28596" y="3571876"/>
            <a:ext cx="8237504" cy="292895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508000" y="2063513"/>
          <a:ext cx="8128000" cy="2984973"/>
        </p:xfrm>
        <a:graphic>
          <a:graphicData uri="http://schemas.openxmlformats.org/presentationml/2006/ole">
            <p:oleObj spid="_x0000_s19457" name="文档" r:id="rId3" imgW="3839157" imgH="140929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405312" y="2947984"/>
            <a:ext cx="5953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00457" y="3376612"/>
            <a:ext cx="5953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72120" y="4229106"/>
            <a:ext cx="59531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15166" y="4219580"/>
            <a:ext cx="80010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5746" y="4657733"/>
            <a:ext cx="172879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3" name="Object 3"/>
          <p:cNvGraphicFramePr>
            <a:graphicFrameLocks noChangeAspect="1"/>
          </p:cNvGraphicFramePr>
          <p:nvPr/>
        </p:nvGraphicFramePr>
        <p:xfrm>
          <a:off x="508000" y="1211384"/>
          <a:ext cx="8128000" cy="4689232"/>
        </p:xfrm>
        <a:graphic>
          <a:graphicData uri="http://schemas.openxmlformats.org/presentationml/2006/ole">
            <p:oleObj spid="_x0000_s46083" name="文档" r:id="rId3" imgW="3839157" imgH="2214755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508000" y="1638289"/>
          <a:ext cx="8128000" cy="3835420"/>
        </p:xfrm>
        <a:graphic>
          <a:graphicData uri="http://schemas.openxmlformats.org/presentationml/2006/ole">
            <p:oleObj spid="_x0000_s47106" name="文档" r:id="rId3" imgW="3839157" imgH="1811843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1766868" y="1690675"/>
            <a:ext cx="87630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3042" y="2109778"/>
            <a:ext cx="5715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29296" y="2109778"/>
            <a:ext cx="5715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43042" y="2952747"/>
            <a:ext cx="171451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81868" y="2957509"/>
            <a:ext cx="5715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43887" y="2952747"/>
            <a:ext cx="5715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76393" y="3805240"/>
            <a:ext cx="5715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57330" y="4229105"/>
            <a:ext cx="84296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38399" y="4657733"/>
            <a:ext cx="5715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86023" y="5091124"/>
            <a:ext cx="5715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508000" y="2703870"/>
          <a:ext cx="8128000" cy="1704259"/>
        </p:xfrm>
        <a:graphic>
          <a:graphicData uri="http://schemas.openxmlformats.org/presentationml/2006/ole">
            <p:oleObj spid="_x0000_s18433" name="文档" r:id="rId3" imgW="3839157" imgH="805464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504825" y="857232"/>
          <a:ext cx="8118475" cy="5470525"/>
        </p:xfrm>
        <a:graphic>
          <a:graphicData uri="http://schemas.openxmlformats.org/presentationml/2006/ole">
            <p:oleObj spid="_x0000_s17409" name="文档" r:id="rId3" imgW="3839157" imgH="261730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4643446"/>
            <a:ext cx="8237504" cy="121444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5929330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508000" y="1229845"/>
          <a:ext cx="8128000" cy="2984973"/>
        </p:xfrm>
        <a:graphic>
          <a:graphicData uri="http://schemas.openxmlformats.org/presentationml/2006/ole">
            <p:oleObj spid="_x0000_s11271" name="文档" r:id="rId9" imgW="3839157" imgH="1409291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4533900" y="3435352"/>
            <a:ext cx="2270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40505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508000" y="1857364"/>
          <a:ext cx="8128000" cy="2131163"/>
        </p:xfrm>
        <a:graphic>
          <a:graphicData uri="http://schemas.openxmlformats.org/presentationml/2006/ole">
            <p:oleObj spid="_x0000_s12297" name="文档" r:id="rId9" imgW="3839157" imgH="1006740" progId="Word.Document.12">
              <p:embed/>
            </p:oleObj>
          </a:graphicData>
        </a:graphic>
      </p:graphicFrame>
      <p:sp>
        <p:nvSpPr>
          <p:cNvPr id="18" name="矩形 17"/>
          <p:cNvSpPr/>
          <p:nvPr/>
        </p:nvSpPr>
        <p:spPr>
          <a:xfrm>
            <a:off x="1906569" y="1928802"/>
            <a:ext cx="2270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0948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9" name="Object 7"/>
          <p:cNvGraphicFramePr>
            <a:graphicFrameLocks noChangeAspect="1"/>
          </p:cNvGraphicFramePr>
          <p:nvPr/>
        </p:nvGraphicFramePr>
        <p:xfrm>
          <a:off x="508000" y="1285860"/>
          <a:ext cx="8128000" cy="3411879"/>
        </p:xfrm>
        <a:graphic>
          <a:graphicData uri="http://schemas.openxmlformats.org/presentationml/2006/ole">
            <p:oleObj spid="_x0000_s13319" name="文档" r:id="rId3" imgW="3839157" imgH="1610567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9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365756" y="1357298"/>
            <a:ext cx="2270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81728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167</TotalTime>
  <Words>46</Words>
  <PresentationFormat>ȫʾ(4:3)</PresentationFormat>
  <Paragraphs>43</Paragraphs>
  <Slides>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主题3</vt:lpstr>
      <vt:lpstr>文档</vt:lpstr>
      <vt:lpstr>第2课时　人口与城市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Manager>www.shulihua.net收集整理</Manager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2014-05-14T06:27:34Z</dcterms:created>
  <dcterms:modified xsi:type="dcterms:W3CDTF">2019-03-09T07:09:11Z</dcterms:modified>
</cp:coreProperties>
</file>