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09" r:id="rId3"/>
    <p:sldId id="262" r:id="rId4"/>
    <p:sldId id="314" r:id="rId5"/>
    <p:sldId id="315" r:id="rId6"/>
    <p:sldId id="263" r:id="rId7"/>
    <p:sldId id="304" r:id="rId8"/>
    <p:sldId id="300" r:id="rId9"/>
    <p:sldId id="283" r:id="rId10"/>
    <p:sldId id="264" r:id="rId11"/>
    <p:sldId id="269" r:id="rId12"/>
    <p:sldId id="270" r:id="rId13"/>
    <p:sldId id="271" r:id="rId14"/>
    <p:sldId id="281" r:id="rId15"/>
    <p:sldId id="28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8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10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11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12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package" Target="../embeddings/Microsoft_Office_Word___13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14.docx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14612" y="1500174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第二节　南亚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2001838"/>
          <a:ext cx="8118475" cy="2128837"/>
        </p:xfrm>
        <a:graphic>
          <a:graphicData uri="http://schemas.openxmlformats.org/presentationml/2006/ole">
            <p:oleObj spid="_x0000_s11271" name="文档" r:id="rId9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772028" y="2071676"/>
            <a:ext cx="24603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15"/>
          <p:cNvGrpSpPr/>
          <p:nvPr/>
        </p:nvGrpSpPr>
        <p:grpSpPr>
          <a:xfrm>
            <a:off x="395535" y="3786190"/>
            <a:ext cx="8280921" cy="2762793"/>
            <a:chOff x="641756" y="2754439"/>
            <a:chExt cx="8280921" cy="276279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2754439"/>
              <a:ext cx="8280921" cy="2762793"/>
              <a:chOff x="641756" y="195372"/>
              <a:chExt cx="8280921" cy="276279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195372"/>
                <a:ext cx="8240937" cy="2448506"/>
                <a:chOff x="641756" y="195372"/>
                <a:chExt cx="8240937" cy="2448506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1756" y="195372"/>
                  <a:ext cx="8240937" cy="244850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43768" y="26681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2959" y="3254505"/>
            <a:ext cx="7735887" cy="2003425"/>
          </p:xfrm>
          <a:graphic>
            <a:graphicData uri="http://schemas.openxmlformats.org/presentationml/2006/ole">
              <p:oleObj spid="_x0000_s11270" name="文档" r:id="rId10" imgW="3811890" imgH="989931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071678"/>
          <a:ext cx="8128000" cy="1277353"/>
        </p:xfrm>
        <a:graphic>
          <a:graphicData uri="http://schemas.openxmlformats.org/presentationml/2006/ole">
            <p:oleObj spid="_x0000_s12297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143372" y="2157404"/>
            <a:ext cx="24603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2000240"/>
          <a:ext cx="8128000" cy="1704259"/>
        </p:xfrm>
        <a:graphic>
          <a:graphicData uri="http://schemas.openxmlformats.org/presentationml/2006/ole">
            <p:oleObj spid="_x0000_s13319" name="文档" r:id="rId9" imgW="3839157" imgH="805464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2314558" y="2514594"/>
            <a:ext cx="24603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4343" name="文档" r:id="rId9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500562" y="1714488"/>
            <a:ext cx="24603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5370" name="文档" r:id="rId9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3019414" y="2214554"/>
            <a:ext cx="24603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4825" y="1071546"/>
          <a:ext cx="8118475" cy="5470525"/>
        </p:xfrm>
        <a:graphic>
          <a:graphicData uri="http://schemas.openxmlformats.org/presentationml/2006/ole">
            <p:oleObj spid="_x0000_s16390" name="文档" r:id="rId3" imgW="3839157" imgH="2617307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28874" y="3219448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05219" y="3205161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72079" y="3209923"/>
            <a:ext cx="8905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391288" y="3205160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385867" y="3633789"/>
            <a:ext cx="61436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500298" y="3633789"/>
            <a:ext cx="61436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000496" y="3633789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181604" y="3633789"/>
            <a:ext cx="61436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38174" y="4038604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658122" y="4467232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6815154" y="4876810"/>
            <a:ext cx="6143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638544" y="5719778"/>
            <a:ext cx="171927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796104" y="5719778"/>
            <a:ext cx="163354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74634" y="6149993"/>
            <a:ext cx="602619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1357298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位置与国家、三大地形区、气候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285860"/>
          <a:ext cx="8128000" cy="4689232"/>
        </p:xfrm>
        <a:graphic>
          <a:graphicData uri="http://schemas.openxmlformats.org/presentationml/2006/ole">
            <p:oleObj spid="_x0000_s19457" name="文档" r:id="rId3" imgW="3839157" imgH="221475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057516" y="1752588"/>
            <a:ext cx="11572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5497" y="1752588"/>
            <a:ext cx="55245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538" y="2185979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38437" y="2181216"/>
            <a:ext cx="8667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6169" y="3028947"/>
            <a:ext cx="6000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5800" y="3038472"/>
            <a:ext cx="114777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38240" y="3452812"/>
            <a:ext cx="116205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24334" y="4395794"/>
            <a:ext cx="113348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48293" y="4929198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29137" y="5448314"/>
            <a:ext cx="5429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08000" y="997931"/>
          <a:ext cx="8128000" cy="5116136"/>
        </p:xfrm>
        <a:graphic>
          <a:graphicData uri="http://schemas.openxmlformats.org/presentationml/2006/ole">
            <p:oleObj spid="_x0000_s46082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773086" y="5702316"/>
            <a:ext cx="11430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7106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028939" y="2314567"/>
            <a:ext cx="61436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5351" y="2752720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2250" y="2752720"/>
            <a:ext cx="11001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9070" y="4024316"/>
            <a:ext cx="111443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5259" y="4438657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7726" y="4867285"/>
            <a:ext cx="3095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57449" y="4872047"/>
            <a:ext cx="5429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2276966"/>
          <a:ext cx="8128000" cy="2558067"/>
        </p:xfrm>
        <a:graphic>
          <a:graphicData uri="http://schemas.openxmlformats.org/presentationml/2006/ole">
            <p:oleObj spid="_x0000_s18433" name="文档" r:id="rId3" imgW="3839157" imgH="1208016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7409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214818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029664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40961" name="文档" r:id="rId3" imgW="3839157" imgH="221475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39937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86190"/>
            <a:ext cx="8237504" cy="12144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029664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174</TotalTime>
  <Words>49</Words>
  <PresentationFormat>ȫʾ(4:3)</PresentationFormat>
  <Paragraphs>41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主题3</vt:lpstr>
      <vt:lpstr>文档</vt:lpstr>
      <vt:lpstr>第二节　南亚 </vt:lpstr>
      <vt:lpstr>第1课时　位置与国家、三大地形区、气候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