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2"/>
  </p:notesMasterIdLst>
  <p:sldIdLst>
    <p:sldId id="275" r:id="rId2"/>
    <p:sldId id="262" r:id="rId3"/>
    <p:sldId id="294" r:id="rId4"/>
    <p:sldId id="295" r:id="rId5"/>
    <p:sldId id="296" r:id="rId6"/>
    <p:sldId id="263" r:id="rId7"/>
    <p:sldId id="264" r:id="rId8"/>
    <p:sldId id="268" r:id="rId9"/>
    <p:sldId id="278" r:id="rId10"/>
    <p:sldId id="279" r:id="rId11"/>
    <p:sldId id="280" r:id="rId12"/>
    <p:sldId id="288" r:id="rId13"/>
    <p:sldId id="289" r:id="rId14"/>
    <p:sldId id="290" r:id="rId15"/>
    <p:sldId id="291" r:id="rId16"/>
    <p:sldId id="292" r:id="rId17"/>
    <p:sldId id="293" r:id="rId18"/>
    <p:sldId id="297" r:id="rId19"/>
    <p:sldId id="298" r:id="rId20"/>
    <p:sldId id="299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10034-81EE-4FB7-8240-2E8EF3431C0C}" type="datetimeFigureOut">
              <a:rPr lang="zh-CN" altLang="en-US" smtClean="0"/>
              <a:pPr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0A2F5-05FA-441A-8FD4-F9E91E7085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0A2F5-05FA-441A-8FD4-F9E91E70858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Office_Word___7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package" Target="../embeddings/Microsoft_Office_Word___8.docx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6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10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package" Target="../embeddings/Microsoft_Office_Word___11.docx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package" Target="../embeddings/Microsoft_Office_Word___12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Office_Word___13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notesSlide" Target="../notesSlides/notesSlide1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8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5" Type="http://schemas.openxmlformats.org/officeDocument/2006/relationships/package" Target="../embeddings/Microsoft_Office_Word___15.docx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package" Target="../embeddings/Microsoft_Office_Word___1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Office_Word___16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Office_Word___17.docx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18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19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8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5" Type="http://schemas.openxmlformats.org/officeDocument/2006/relationships/package" Target="../embeddings/Microsoft_Office_Word___21.docx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20.docx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6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10" Type="http://schemas.openxmlformats.org/officeDocument/2006/relationships/package" Target="../embeddings/Microsoft_Office_Word___2.docx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3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6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10" Type="http://schemas.openxmlformats.org/officeDocument/2006/relationships/package" Target="../embeddings/Microsoft_Office_Word___4.docx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package" Target="../embeddings/Microsoft_Office_Word___5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package" Target="../embeddings/Microsoft_Office_Word___6.docx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571736" y="1643050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9224" name="文档" r:id="rId13" imgW="3839157" imgH="1006740" progId="Word.Document.12">
              <p:embed/>
            </p:oleObj>
          </a:graphicData>
        </a:graphic>
      </p:graphicFrame>
      <p:sp>
        <p:nvSpPr>
          <p:cNvPr id="23" name="流程图: 可选过程 22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50065" y="1838316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08000" y="1100671"/>
          <a:ext cx="8128000" cy="5543039"/>
        </p:xfrm>
        <a:graphic>
          <a:graphicData uri="http://schemas.openxmlformats.org/presentationml/2006/ole">
            <p:oleObj spid="_x0000_s10248" name="文档" r:id="rId3" imgW="3839157" imgH="2617307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00194" y="1600186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5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897813" cy="1214438"/>
          </p:xfrm>
          <a:graphic>
            <a:graphicData uri="http://schemas.openxmlformats.org/presentationml/2006/ole">
              <p:oleObj spid="_x0000_s11271" name="文档" r:id="rId10" imgW="3811890" imgH="593886" progId="Word.Document.12">
                <p:embed/>
              </p:oleObj>
            </a:graphicData>
          </a:graphic>
        </p:graphicFrame>
      </p:grpSp>
      <p:sp>
        <p:nvSpPr>
          <p:cNvPr id="40" name="流程图: 可选过程 39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1272" name="文档" r:id="rId14" imgW="3839157" imgH="1006740" progId="Word.Document.12">
              <p:embed/>
            </p:oleObj>
          </a:graphicData>
        </a:graphic>
      </p:graphicFrame>
      <p:sp>
        <p:nvSpPr>
          <p:cNvPr id="22" name="流程图: 可选过程 21">
            <a:hlinkClick r:id="rId15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007240" y="1717662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8000" y="1285860"/>
          <a:ext cx="8128000" cy="4262326"/>
        </p:xfrm>
        <a:graphic>
          <a:graphicData uri="http://schemas.openxmlformats.org/presentationml/2006/ole">
            <p:oleObj spid="_x0000_s31747" name="文档" r:id="rId3" imgW="3839157" imgH="2013119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0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31746" name="文档" r:id="rId14" imgW="3811890" imgH="593167" progId="Word.Document.12">
                <p:embed/>
              </p:oleObj>
            </a:graphicData>
          </a:graphic>
        </p:graphicFrame>
      </p:grpSp>
      <p:sp>
        <p:nvSpPr>
          <p:cNvPr id="27" name="流程图: 可选过程 26">
            <a:hlinkClick r:id="rId15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43320" y="2624136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33797" name="文档" r:id="rId13" imgW="3839157" imgH="1006740" progId="Word.Document.12">
              <p:embed/>
            </p:oleObj>
          </a:graphicData>
        </a:graphic>
      </p:graphicFrame>
      <p:sp>
        <p:nvSpPr>
          <p:cNvPr id="27" name="流程图: 可选过程 26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5777" y="1760526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0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34820" name="文档" r:id="rId14" imgW="3811890" imgH="593167" progId="Word.Document.12">
                <p:embed/>
              </p:oleObj>
            </a:graphicData>
          </a:graphic>
        </p:graphicFrame>
      </p:grp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34821" name="文档" r:id="rId15" imgW="3839157" imgH="1006740" progId="Word.Document.12">
              <p:embed/>
            </p:oleObj>
          </a:graphicData>
        </a:graphic>
      </p:graphicFrame>
      <p:sp>
        <p:nvSpPr>
          <p:cNvPr id="27" name="流程图: 可选过程 26">
            <a:hlinkClick r:id="rId16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50080" y="2638422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508000" y="1241822"/>
          <a:ext cx="8128000" cy="5116136"/>
        </p:xfrm>
        <a:graphic>
          <a:graphicData uri="http://schemas.openxmlformats.org/presentationml/2006/ole">
            <p:oleObj spid="_x0000_s38914" name="文档" r:id="rId13" imgW="3839157" imgH="2416031" progId="Word.Document.12">
              <p:embed/>
            </p:oleObj>
          </a:graphicData>
        </a:graphic>
      </p:graphicFrame>
      <p:sp>
        <p:nvSpPr>
          <p:cNvPr id="17" name="流程图: 可选过程 16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504825" y="1085872"/>
          <a:ext cx="8118475" cy="5486400"/>
        </p:xfrm>
        <a:graphic>
          <a:graphicData uri="http://schemas.openxmlformats.org/presentationml/2006/ole">
            <p:oleObj spid="_x0000_s39939" name="文档" r:id="rId13" imgW="3839157" imgH="2617307" progId="Word.Document.12">
              <p:embed/>
            </p:oleObj>
          </a:graphicData>
        </a:graphic>
      </p:graphicFrame>
      <p:sp>
        <p:nvSpPr>
          <p:cNvPr id="17" name="流程图: 可选过程 16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3612" y="1528750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67383" y="2795583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62462" y="5753116"/>
            <a:ext cx="8239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81736" y="5753116"/>
            <a:ext cx="189072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19836" y="6176982"/>
            <a:ext cx="5667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508000" y="1100671"/>
          <a:ext cx="8128000" cy="5543039"/>
        </p:xfrm>
        <a:graphic>
          <a:graphicData uri="http://schemas.openxmlformats.org/presentationml/2006/ole">
            <p:oleObj spid="_x0000_s40963" name="文档" r:id="rId14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508000" y="1142984"/>
          <a:ext cx="8128000" cy="5543039"/>
        </p:xfrm>
        <a:graphic>
          <a:graphicData uri="http://schemas.openxmlformats.org/presentationml/2006/ole">
            <p:oleObj spid="_x0000_s41986" name="文档" r:id="rId14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923" y="1560066"/>
            <a:ext cx="8613919" cy="465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735250" y="1643050"/>
            <a:ext cx="40799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84264" y="1643050"/>
            <a:ext cx="40799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01422" y="2015480"/>
            <a:ext cx="33433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93220" y="2000240"/>
            <a:ext cx="764862" cy="2714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43900" y="2027227"/>
            <a:ext cx="642942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657726" y="2366955"/>
            <a:ext cx="609604" cy="2714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545066" y="2793678"/>
            <a:ext cx="37624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04280" y="2729860"/>
            <a:ext cx="13954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056562" y="3181348"/>
            <a:ext cx="37624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51734" y="3556636"/>
            <a:ext cx="591506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10100" y="4309116"/>
            <a:ext cx="747718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003750" y="4316736"/>
            <a:ext cx="78296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49736" y="5072074"/>
            <a:ext cx="214314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470214" y="5079694"/>
            <a:ext cx="747718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62066" y="5459744"/>
            <a:ext cx="760100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901436" y="5827412"/>
            <a:ext cx="591506" cy="2333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508000" y="1071546"/>
          <a:ext cx="8128000" cy="5543039"/>
        </p:xfrm>
        <a:graphic>
          <a:graphicData uri="http://schemas.openxmlformats.org/presentationml/2006/ole">
            <p:oleObj spid="_x0000_s43010" name="文档" r:id="rId14" imgW="3839157" imgH="2617307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514718" y="1109646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00761" y="1119171"/>
            <a:ext cx="10096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00562" y="1538274"/>
            <a:ext cx="37147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638544" y="1971665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077094" y="1966902"/>
            <a:ext cx="142399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5747" y="2386005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67118" y="2386005"/>
            <a:ext cx="11191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0074" y="3657601"/>
            <a:ext cx="17002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786" y="4076704"/>
            <a:ext cx="17002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95310" y="4514857"/>
            <a:ext cx="19193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1025" y="4929198"/>
            <a:ext cx="171927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24152" y="5786454"/>
            <a:ext cx="45339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90707" y="6210319"/>
            <a:ext cx="308135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95535" y="3286124"/>
            <a:ext cx="8240937" cy="3178245"/>
            <a:chOff x="641756" y="2338987"/>
            <a:chExt cx="8240937" cy="3178245"/>
          </a:xfrm>
        </p:grpSpPr>
        <p:grpSp>
          <p:nvGrpSpPr>
            <p:cNvPr id="33" name="组合 10"/>
            <p:cNvGrpSpPr/>
            <p:nvPr/>
          </p:nvGrpSpPr>
          <p:grpSpPr>
            <a:xfrm>
              <a:off x="641756" y="2338987"/>
              <a:ext cx="8240937" cy="3178245"/>
              <a:chOff x="641756" y="-220080"/>
              <a:chExt cx="8240937" cy="3178245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14"/>
              <p:cNvGrpSpPr/>
              <p:nvPr/>
            </p:nvGrpSpPr>
            <p:grpSpPr>
              <a:xfrm>
                <a:off x="641756" y="-220080"/>
                <a:ext cx="8240937" cy="2863958"/>
                <a:chOff x="641756" y="-220080"/>
                <a:chExt cx="8240937" cy="2863958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1756" y="-220080"/>
                  <a:ext cx="8240937" cy="286395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8343768" y="-7720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966973" y="2981929"/>
            <a:ext cx="7708900" cy="1987550"/>
          </p:xfrm>
          <a:graphic>
            <a:graphicData uri="http://schemas.openxmlformats.org/presentationml/2006/ole">
              <p:oleObj spid="_x0000_s43011" name="文档" r:id="rId15" imgW="3811890" imgH="989931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636" y="1357298"/>
            <a:ext cx="857872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285984" y="1376348"/>
            <a:ext cx="35719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9599" y="1366823"/>
            <a:ext cx="1524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48292" y="1366823"/>
            <a:ext cx="43815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890694" y="1714487"/>
            <a:ext cx="357190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47950" y="1724013"/>
            <a:ext cx="895356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33847" y="1733538"/>
            <a:ext cx="895356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24507" y="1743063"/>
            <a:ext cx="895356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28715" y="2047865"/>
            <a:ext cx="895356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19599" y="2343142"/>
            <a:ext cx="895356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481908" y="2324092"/>
            <a:ext cx="1524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714480" y="2976559"/>
            <a:ext cx="571504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81367" y="2967034"/>
            <a:ext cx="752480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14810" y="2971797"/>
            <a:ext cx="752480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400812" y="2976559"/>
            <a:ext cx="957269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881169" y="3295649"/>
            <a:ext cx="2119327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953135" y="3290886"/>
            <a:ext cx="957269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085958" y="3876678"/>
            <a:ext cx="1524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972053" y="3910016"/>
            <a:ext cx="1243021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933689" y="4224343"/>
            <a:ext cx="923931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348161" y="4224343"/>
            <a:ext cx="723905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919401" y="4538670"/>
            <a:ext cx="581029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724401" y="4533908"/>
            <a:ext cx="347665" cy="2809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719243" y="4824422"/>
            <a:ext cx="1524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66" y="1428736"/>
            <a:ext cx="84962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214546" y="1409685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57580" y="1404923"/>
            <a:ext cx="72866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7554" y="1785926"/>
            <a:ext cx="214314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88166" y="1778306"/>
            <a:ext cx="326710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12760" y="2064058"/>
            <a:ext cx="579124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15670" y="2357430"/>
            <a:ext cx="341950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56826" y="2349810"/>
            <a:ext cx="515306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677172" y="2357430"/>
            <a:ext cx="214314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90879" y="2928934"/>
            <a:ext cx="404815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75162" y="2928934"/>
            <a:ext cx="404815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64208" y="2922584"/>
            <a:ext cx="404815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99054" y="3221036"/>
            <a:ext cx="404815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390760" y="3506788"/>
            <a:ext cx="538166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41256" y="4071942"/>
            <a:ext cx="387669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48876" y="4372934"/>
            <a:ext cx="387669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628198" y="4372934"/>
            <a:ext cx="586744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66789" y="4662496"/>
            <a:ext cx="547691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444100" y="4658686"/>
            <a:ext cx="387669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360676" y="4658686"/>
            <a:ext cx="568646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358082" y="4666306"/>
            <a:ext cx="568646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623992" y="4967298"/>
            <a:ext cx="568646" cy="20002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68595"/>
            <a:ext cx="8286808" cy="513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2962263" y="1285859"/>
            <a:ext cx="742956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72132" y="1285860"/>
            <a:ext cx="285752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76512" y="1571612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24282" y="1557324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00747" y="1543037"/>
            <a:ext cx="100013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43240" y="1843076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76644" y="2109778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876406" y="2366955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314559" y="2366955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767000" y="2366955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73760" y="2641277"/>
            <a:ext cx="73343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78628" y="2643182"/>
            <a:ext cx="571504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857356" y="2918456"/>
            <a:ext cx="73343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676512" y="2921314"/>
            <a:ext cx="53816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143372" y="2921314"/>
            <a:ext cx="85725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300272" y="3190873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28728" y="3448050"/>
            <a:ext cx="71438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97454" y="3451860"/>
            <a:ext cx="90297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838570" y="3714752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774064" y="3714752"/>
            <a:ext cx="21907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748346" y="3990026"/>
            <a:ext cx="18097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21834" y="3985264"/>
            <a:ext cx="50768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981314" y="4243393"/>
            <a:ext cx="50768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971788" y="4519620"/>
            <a:ext cx="742955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072198" y="4523430"/>
            <a:ext cx="571504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2135488" y="4801562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755702" y="4801562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4834892" y="4801562"/>
            <a:ext cx="737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804676" y="4801562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490905" y="5053024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948108" y="5053024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757871" y="5053024"/>
            <a:ext cx="37624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7381894" y="5048261"/>
            <a:ext cx="904881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436480" y="5602620"/>
            <a:ext cx="50006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071802" y="5602620"/>
            <a:ext cx="50006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699768" y="5602620"/>
            <a:ext cx="37243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549404" y="5595000"/>
            <a:ext cx="594364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230578" y="5602620"/>
            <a:ext cx="341950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1992612" y="5880752"/>
            <a:ext cx="500066" cy="22859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508000" y="857232"/>
          <a:ext cx="8128000" cy="5543039"/>
        </p:xfrm>
        <a:graphic>
          <a:graphicData uri="http://schemas.openxmlformats.org/presentationml/2006/ole">
            <p:oleObj spid="_x0000_s28673" name="文档" r:id="rId3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7721" y="3980463"/>
            <a:ext cx="7937500" cy="1231900"/>
          </p:xfrm>
          <a:graphic>
            <a:graphicData uri="http://schemas.openxmlformats.org/presentationml/2006/ole">
              <p:oleObj spid="_x0000_s6151" name="文档" r:id="rId10" imgW="3821829" imgH="591728" progId="Word.Document.12">
                <p:embed/>
              </p:oleObj>
            </a:graphicData>
          </a:graphic>
        </p:graphicFrame>
      </p:grpSp>
      <p:sp>
        <p:nvSpPr>
          <p:cNvPr id="38" name="流程图: 可选过程 37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6152" name="文档" r:id="rId14" imgW="3839157" imgH="1006740" progId="Word.Document.12">
              <p:embed/>
            </p:oleObj>
          </a:graphicData>
        </a:graphic>
      </p:graphicFrame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50065" y="1731950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8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3" name="矩形 3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9" name="对象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7175" name="文档" r:id="rId10" imgW="3811890" imgH="593886" progId="Word.Document.12">
                <p:embed/>
              </p:oleObj>
            </a:graphicData>
          </a:graphic>
        </p:graphicFrame>
      </p:grp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508000" y="1357298"/>
          <a:ext cx="8128000" cy="2558067"/>
        </p:xfrm>
        <a:graphic>
          <a:graphicData uri="http://schemas.openxmlformats.org/presentationml/2006/ole">
            <p:oleObj spid="_x0000_s7176" name="文档" r:id="rId14" imgW="3839157" imgH="1208016" progId="Word.Document.12">
              <p:embed/>
            </p:oleObj>
          </a:graphicData>
        </a:graphic>
      </p:graphicFrame>
      <p:sp>
        <p:nvSpPr>
          <p:cNvPr id="23" name="流程图: 可选过程 22">
            <a:hlinkClick r:id="rId15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54854" y="1423974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508000" y="1285860"/>
          <a:ext cx="8128000" cy="3411879"/>
        </p:xfrm>
        <a:graphic>
          <a:graphicData uri="http://schemas.openxmlformats.org/presentationml/2006/ole">
            <p:oleObj spid="_x0000_s8200" name="文档" r:id="rId3" imgW="3839157" imgH="1610567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4" action="ppaction://hlinksldjump"/>
          </p:cNvPr>
          <p:cNvSpPr/>
          <p:nvPr/>
        </p:nvSpPr>
        <p:spPr>
          <a:xfrm>
            <a:off x="8343926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78625" y="1371586"/>
            <a:ext cx="2222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126</TotalTime>
  <Words>195</Words>
  <PresentationFormat>ȫʾ(4:3)</PresentationFormat>
  <Paragraphs>174</Paragraphs>
  <Slides>20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2014-05-27T07:42:14Z</dcterms:created>
  <dcterms:modified xsi:type="dcterms:W3CDTF">2019-03-09T07:09:11Z</dcterms:modified>
</cp:coreProperties>
</file>