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sldIdLst>
    <p:sldId id="309" r:id="rId2"/>
    <p:sldId id="262" r:id="rId3"/>
    <p:sldId id="263" r:id="rId4"/>
    <p:sldId id="304" r:id="rId5"/>
    <p:sldId id="300" r:id="rId6"/>
    <p:sldId id="264" r:id="rId7"/>
    <p:sldId id="269" r:id="rId8"/>
    <p:sldId id="270" r:id="rId9"/>
    <p:sldId id="271" r:id="rId10"/>
    <p:sldId id="281" r:id="rId11"/>
    <p:sldId id="286" r:id="rId12"/>
    <p:sldId id="305" r:id="rId13"/>
    <p:sldId id="310" r:id="rId1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EC84"/>
    <a:srgbClr val="6633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84" d="100"/>
          <a:sy n="84" d="100"/>
        </p:scale>
        <p:origin x="-1554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image" Target="../media/image6.e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image" Target="../media/image8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image" Target="../media/image11.emf"/></Relationships>
</file>

<file path=ppt/drawings/_rels/vmlDrawing9.v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image" Target="../media/image13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结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3098238" y="2636912"/>
            <a:ext cx="2994731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6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The</a:t>
            </a:r>
            <a:r>
              <a:rPr lang="en-US" altLang="zh-CN" sz="6000" b="1" cap="none" spc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End!</a:t>
            </a:r>
            <a:endParaRPr lang="zh-CN" altLang="en-US" sz="6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2250343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2744924"/>
            <a:ext cx="9144000" cy="1368152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212976"/>
            <a:ext cx="8229600" cy="432048"/>
          </a:xfrm>
          <a:prstGeom prst="rect">
            <a:avLst/>
          </a:prstGeom>
        </p:spPr>
        <p:txBody>
          <a:bodyPr/>
          <a:lstStyle>
            <a:lvl1pPr>
              <a:defRPr sz="2400" b="1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="" xmlns:p14="http://schemas.microsoft.com/office/powerpoint/2010/main" val="1138215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 userDrawn="1"/>
        </p:nvSpPr>
        <p:spPr>
          <a:xfrm>
            <a:off x="326930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cap="none" spc="0" dirty="0" smtClean="0">
                <a:ln>
                  <a:noFill/>
                </a:ln>
                <a:solidFill>
                  <a:srgbClr val="663300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</a:rPr>
              <a:t>快乐预习感知</a:t>
            </a:r>
            <a:endParaRPr lang="zh-CN" altLang="en-US" sz="1200" b="1" cap="none" spc="0" dirty="0">
              <a:ln>
                <a:noFill/>
              </a:ln>
              <a:solidFill>
                <a:srgbClr val="663300"/>
              </a:solidFill>
              <a:effectLst/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602290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>
            <a:hlinkClick r:id="rId2" action="ppaction://hlinksldjump"/>
          </p:cNvPr>
          <p:cNvSpPr/>
          <p:nvPr userDrawn="1"/>
        </p:nvSpPr>
        <p:spPr>
          <a:xfrm>
            <a:off x="461568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互动课堂理解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458908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 userDrawn="1"/>
        </p:nvSpPr>
        <p:spPr>
          <a:xfrm>
            <a:off x="596206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轻松尝试应用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942747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轻松尝试应用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0724228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426129428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232407775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61215535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54" r:id="rId6"/>
    <p:sldLayoutId id="2147483656" r:id="rId7"/>
    <p:sldLayoutId id="2147483657" r:id="rId8"/>
    <p:sldLayoutId id="2147483658" r:id="rId9"/>
    <p:sldLayoutId id="2147483659" r:id="rId10"/>
  </p:sldLayoutIdLst>
  <p:transition spd="med">
    <p:fade/>
  </p:transition>
  <p:timing>
    <p:tnLst>
      <p:par>
        <p:cTn id="1" dur="indefinite" restart="never" nodeType="tmRoot"/>
      </p:par>
    </p:tnLst>
  </p:timing>
  <p:txStyles>
    <p:titleStyle>
      <a:lvl1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 kern="1200">
          <a:solidFill>
            <a:schemeClr val="bg1"/>
          </a:solidFill>
          <a:latin typeface="Arial" pitchFamily="34" charset="0"/>
          <a:ea typeface="+mj-ea"/>
          <a:cs typeface="+mj-cs"/>
        </a:defRPr>
      </a:lvl1pPr>
      <a:lvl2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2pPr>
      <a:lvl3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3pPr>
      <a:lvl4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4pPr>
      <a:lvl5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5pPr>
      <a:lvl6pPr marL="4572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6pPr>
      <a:lvl7pPr marL="9144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7pPr>
      <a:lvl8pPr marL="13716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8pPr>
      <a:lvl9pPr marL="18288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9pPr>
    </p:titleStyle>
    <p:bodyStyle>
      <a:lvl1pPr marL="271463" indent="-271463" algn="just" defTabSz="514350" rtl="0" eaLnBrk="1" fontAlgn="base" hangingPunct="1">
        <a:lnSpc>
          <a:spcPct val="110000"/>
        </a:lnSpc>
        <a:spcBef>
          <a:spcPts val="9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u"/>
        <a:defRPr lang="zh-CN" altLang="en-US" kern="1200" dirty="0">
          <a:solidFill>
            <a:schemeClr val="accent1"/>
          </a:solidFill>
          <a:latin typeface="Arial" pitchFamily="34" charset="0"/>
          <a:ea typeface="+mn-ea"/>
          <a:cs typeface="+mn-cs"/>
        </a:defRPr>
      </a:lvl1pPr>
      <a:lvl2pPr marL="271463" indent="-271463" algn="just" defTabSz="514350" rtl="0" eaLnBrk="1" fontAlgn="base" hangingPunct="1">
        <a:lnSpc>
          <a:spcPct val="120000"/>
        </a:lnSpc>
        <a:spcBef>
          <a:spcPct val="0"/>
        </a:spcBef>
        <a:spcAft>
          <a:spcPts val="900"/>
        </a:spcAft>
        <a:buClr>
          <a:srgbClr val="ECA280"/>
        </a:buClr>
        <a:buFont typeface="幼圆" pitchFamily="49" charset="-122"/>
        <a:buChar char=" "/>
        <a:defRPr sz="1300" kern="1200">
          <a:solidFill>
            <a:schemeClr val="tx1"/>
          </a:solidFill>
          <a:latin typeface="Arial" pitchFamily="34" charset="0"/>
          <a:ea typeface="+mn-ea"/>
          <a:cs typeface="+mn-cs"/>
        </a:defRPr>
      </a:lvl2pPr>
      <a:lvl3pPr marL="642938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100" kern="1200">
          <a:solidFill>
            <a:schemeClr val="tx1"/>
          </a:solidFill>
          <a:latin typeface="Arial" pitchFamily="34" charset="0"/>
          <a:ea typeface="+mn-ea"/>
          <a:cs typeface="+mn-cs"/>
        </a:defRPr>
      </a:lvl3pPr>
      <a:lvl4pPr marL="900113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000" kern="1200">
          <a:solidFill>
            <a:schemeClr val="tx1"/>
          </a:solidFill>
          <a:latin typeface="Arial" pitchFamily="34" charset="0"/>
          <a:ea typeface="+mn-ea"/>
          <a:cs typeface="+mn-cs"/>
        </a:defRPr>
      </a:lvl4pPr>
      <a:lvl5pPr marL="1157288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000" kern="1200">
          <a:solidFill>
            <a:schemeClr val="tx1"/>
          </a:solidFill>
          <a:latin typeface="Arial" pitchFamily="34" charset="0"/>
          <a:ea typeface="+mn-ea"/>
          <a:cs typeface="+mn-cs"/>
        </a:defRPr>
      </a:lvl5pPr>
      <a:lvl6pPr marL="141446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67163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92881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18598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3" Type="http://schemas.openxmlformats.org/officeDocument/2006/relationships/slide" Target="slide6.xml"/><Relationship Id="rId7" Type="http://schemas.openxmlformats.org/officeDocument/2006/relationships/slide" Target="slide10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9.vml"/><Relationship Id="rId6" Type="http://schemas.openxmlformats.org/officeDocument/2006/relationships/slide" Target="slide9.xml"/><Relationship Id="rId11" Type="http://schemas.openxmlformats.org/officeDocument/2006/relationships/package" Target="../embeddings/Microsoft_Office_Word___13.docx"/><Relationship Id="rId5" Type="http://schemas.openxmlformats.org/officeDocument/2006/relationships/slide" Target="slide8.xml"/><Relationship Id="rId10" Type="http://schemas.openxmlformats.org/officeDocument/2006/relationships/package" Target="../embeddings/Microsoft_Office_Word___12.docx"/><Relationship Id="rId4" Type="http://schemas.openxmlformats.org/officeDocument/2006/relationships/slide" Target="slide7.xml"/><Relationship Id="rId9" Type="http://schemas.openxmlformats.org/officeDocument/2006/relationships/slide" Target="slide1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3" Type="http://schemas.openxmlformats.org/officeDocument/2006/relationships/slide" Target="slide6.xml"/><Relationship Id="rId7" Type="http://schemas.openxmlformats.org/officeDocument/2006/relationships/slide" Target="slide10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0.vml"/><Relationship Id="rId6" Type="http://schemas.openxmlformats.org/officeDocument/2006/relationships/slide" Target="slide9.xml"/><Relationship Id="rId5" Type="http://schemas.openxmlformats.org/officeDocument/2006/relationships/slide" Target="slide8.xml"/><Relationship Id="rId10" Type="http://schemas.openxmlformats.org/officeDocument/2006/relationships/package" Target="../embeddings/Microsoft_Office_Word___14.docx"/><Relationship Id="rId4" Type="http://schemas.openxmlformats.org/officeDocument/2006/relationships/slide" Target="slide7.xml"/><Relationship Id="rId9" Type="http://schemas.openxmlformats.org/officeDocument/2006/relationships/slide" Target="slide1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" Target="slide10.xml"/><Relationship Id="rId3" Type="http://schemas.openxmlformats.org/officeDocument/2006/relationships/package" Target="../embeddings/Microsoft_Office_Word___15.docx"/><Relationship Id="rId7" Type="http://schemas.openxmlformats.org/officeDocument/2006/relationships/slide" Target="slide9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1.vml"/><Relationship Id="rId6" Type="http://schemas.openxmlformats.org/officeDocument/2006/relationships/slide" Target="slide8.xml"/><Relationship Id="rId5" Type="http://schemas.openxmlformats.org/officeDocument/2006/relationships/slide" Target="slide7.xml"/><Relationship Id="rId10" Type="http://schemas.openxmlformats.org/officeDocument/2006/relationships/slide" Target="slide11.xml"/><Relationship Id="rId4" Type="http://schemas.openxmlformats.org/officeDocument/2006/relationships/slide" Target="slide6.xml"/><Relationship Id="rId9" Type="http://schemas.openxmlformats.org/officeDocument/2006/relationships/slide" Target="slide1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" Target="slide12.xml"/><Relationship Id="rId3" Type="http://schemas.openxmlformats.org/officeDocument/2006/relationships/slide" Target="slide6.xml"/><Relationship Id="rId7" Type="http://schemas.openxmlformats.org/officeDocument/2006/relationships/slide" Target="slide10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2.vml"/><Relationship Id="rId6" Type="http://schemas.openxmlformats.org/officeDocument/2006/relationships/slide" Target="slide9.xml"/><Relationship Id="rId5" Type="http://schemas.openxmlformats.org/officeDocument/2006/relationships/slide" Target="slide8.xml"/><Relationship Id="rId10" Type="http://schemas.openxmlformats.org/officeDocument/2006/relationships/package" Target="../embeddings/Microsoft_Office_Word___16.docx"/><Relationship Id="rId4" Type="http://schemas.openxmlformats.org/officeDocument/2006/relationships/slide" Target="slide7.xml"/><Relationship Id="rId9" Type="http://schemas.openxmlformats.org/officeDocument/2006/relationships/slide" Target="slide1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.v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3.v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4.v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3" Type="http://schemas.openxmlformats.org/officeDocument/2006/relationships/slide" Target="slide6.xml"/><Relationship Id="rId7" Type="http://schemas.openxmlformats.org/officeDocument/2006/relationships/slide" Target="slide10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5.vml"/><Relationship Id="rId6" Type="http://schemas.openxmlformats.org/officeDocument/2006/relationships/slide" Target="slide9.xml"/><Relationship Id="rId11" Type="http://schemas.openxmlformats.org/officeDocument/2006/relationships/package" Target="../embeddings/Microsoft_Office_Word___6.docx"/><Relationship Id="rId5" Type="http://schemas.openxmlformats.org/officeDocument/2006/relationships/slide" Target="slide8.xml"/><Relationship Id="rId10" Type="http://schemas.openxmlformats.org/officeDocument/2006/relationships/package" Target="../embeddings/Microsoft_Office_Word___5.docx"/><Relationship Id="rId4" Type="http://schemas.openxmlformats.org/officeDocument/2006/relationships/slide" Target="slide7.xml"/><Relationship Id="rId9" Type="http://schemas.openxmlformats.org/officeDocument/2006/relationships/slide" Target="slide1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3" Type="http://schemas.openxmlformats.org/officeDocument/2006/relationships/slide" Target="slide6.xml"/><Relationship Id="rId7" Type="http://schemas.openxmlformats.org/officeDocument/2006/relationships/slide" Target="slide10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6.vml"/><Relationship Id="rId6" Type="http://schemas.openxmlformats.org/officeDocument/2006/relationships/slide" Target="slide9.xml"/><Relationship Id="rId11" Type="http://schemas.openxmlformats.org/officeDocument/2006/relationships/package" Target="../embeddings/Microsoft_Office_Word___8.docx"/><Relationship Id="rId5" Type="http://schemas.openxmlformats.org/officeDocument/2006/relationships/slide" Target="slide8.xml"/><Relationship Id="rId10" Type="http://schemas.openxmlformats.org/officeDocument/2006/relationships/package" Target="../embeddings/Microsoft_Office_Word___7.docx"/><Relationship Id="rId4" Type="http://schemas.openxmlformats.org/officeDocument/2006/relationships/slide" Target="slide7.xml"/><Relationship Id="rId9" Type="http://schemas.openxmlformats.org/officeDocument/2006/relationships/slide" Target="slide1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3" Type="http://schemas.openxmlformats.org/officeDocument/2006/relationships/slide" Target="slide6.xml"/><Relationship Id="rId7" Type="http://schemas.openxmlformats.org/officeDocument/2006/relationships/slide" Target="slide10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7.vml"/><Relationship Id="rId6" Type="http://schemas.openxmlformats.org/officeDocument/2006/relationships/slide" Target="slide9.xml"/><Relationship Id="rId5" Type="http://schemas.openxmlformats.org/officeDocument/2006/relationships/slide" Target="slide8.xml"/><Relationship Id="rId10" Type="http://schemas.openxmlformats.org/officeDocument/2006/relationships/package" Target="../embeddings/Microsoft_Office_Word___9.docx"/><Relationship Id="rId4" Type="http://schemas.openxmlformats.org/officeDocument/2006/relationships/slide" Target="slide7.xml"/><Relationship Id="rId9" Type="http://schemas.openxmlformats.org/officeDocument/2006/relationships/slide" Target="slide1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3" Type="http://schemas.openxmlformats.org/officeDocument/2006/relationships/slide" Target="slide6.xml"/><Relationship Id="rId7" Type="http://schemas.openxmlformats.org/officeDocument/2006/relationships/slide" Target="slide10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8.vml"/><Relationship Id="rId6" Type="http://schemas.openxmlformats.org/officeDocument/2006/relationships/slide" Target="slide9.xml"/><Relationship Id="rId11" Type="http://schemas.openxmlformats.org/officeDocument/2006/relationships/package" Target="../embeddings/Microsoft_Office_Word___11.docx"/><Relationship Id="rId5" Type="http://schemas.openxmlformats.org/officeDocument/2006/relationships/slide" Target="slide8.xml"/><Relationship Id="rId10" Type="http://schemas.openxmlformats.org/officeDocument/2006/relationships/package" Target="../embeddings/Microsoft_Office_Word___10.docx"/><Relationship Id="rId4" Type="http://schemas.openxmlformats.org/officeDocument/2006/relationships/slide" Target="slide7.xml"/><Relationship Id="rId9" Type="http://schemas.openxmlformats.org/officeDocument/2006/relationships/slide" Target="slide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643042" y="1857364"/>
            <a:ext cx="8229600" cy="432048"/>
          </a:xfrm>
        </p:spPr>
        <p:txBody>
          <a:bodyPr/>
          <a:lstStyle/>
          <a:p>
            <a:r>
              <a:rPr lang="zh-CN" altLang="zh-CN" dirty="0" smtClean="0"/>
              <a:t>第</a:t>
            </a:r>
            <a:r>
              <a:rPr lang="en-US" altLang="zh-CN" dirty="0" smtClean="0"/>
              <a:t>2</a:t>
            </a:r>
            <a:r>
              <a:rPr lang="zh-CN" altLang="zh-CN" dirty="0" smtClean="0"/>
              <a:t>课时　高原、山地为主的亚洲地形</a:t>
            </a:r>
            <a:br>
              <a:rPr lang="zh-CN" altLang="zh-CN" dirty="0" smtClean="0"/>
            </a:br>
            <a:endParaRPr lang="zh-CN" altLang="zh-CN" dirty="0"/>
          </a:p>
        </p:txBody>
      </p:sp>
    </p:spTree>
    <p:extLst>
      <p:ext uri="{BB962C8B-B14F-4D97-AF65-F5344CB8AC3E}">
        <p14:creationId xmlns="" xmlns:p14="http://schemas.microsoft.com/office/powerpoint/2010/main" val="131489947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流程图: 可选过程 17">
            <a:hlinkClick r:id="rId3" action="ppaction://hlinksldjump"/>
          </p:cNvPr>
          <p:cNvSpPr/>
          <p:nvPr/>
        </p:nvSpPr>
        <p:spPr>
          <a:xfrm>
            <a:off x="2571736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9" name="流程图: 可选过程 18">
            <a:hlinkClick r:id="rId4" action="ppaction://hlinksldjump"/>
          </p:cNvPr>
          <p:cNvSpPr/>
          <p:nvPr/>
        </p:nvSpPr>
        <p:spPr>
          <a:xfrm>
            <a:off x="3040609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6" name="流程图: 可选过程 25">
            <a:hlinkClick r:id="rId5" action="ppaction://hlinksldjump"/>
          </p:cNvPr>
          <p:cNvSpPr/>
          <p:nvPr/>
        </p:nvSpPr>
        <p:spPr>
          <a:xfrm>
            <a:off x="350948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7" name="流程图: 可选过程 26">
            <a:hlinkClick r:id="rId6" action="ppaction://hlinksldjump"/>
          </p:cNvPr>
          <p:cNvSpPr/>
          <p:nvPr/>
        </p:nvSpPr>
        <p:spPr>
          <a:xfrm>
            <a:off x="3978355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8" name="流程图: 可选过程 27">
            <a:hlinkClick r:id="rId7" action="ppaction://hlinksldjump"/>
          </p:cNvPr>
          <p:cNvSpPr/>
          <p:nvPr/>
        </p:nvSpPr>
        <p:spPr>
          <a:xfrm>
            <a:off x="4447228" y="778151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9" name="流程图: 可选过程 28">
            <a:hlinkClick r:id="rId8" action="ppaction://hlinksldjump"/>
          </p:cNvPr>
          <p:cNvSpPr/>
          <p:nvPr/>
        </p:nvSpPr>
        <p:spPr>
          <a:xfrm>
            <a:off x="491610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0" name="流程图: 可选过程 39">
            <a:hlinkClick r:id="rId9" action="ppaction://hlinksldjump"/>
          </p:cNvPr>
          <p:cNvSpPr/>
          <p:nvPr/>
        </p:nvSpPr>
        <p:spPr>
          <a:xfrm>
            <a:off x="539098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4" name="五边形 43"/>
          <p:cNvSpPr/>
          <p:nvPr/>
        </p:nvSpPr>
        <p:spPr>
          <a:xfrm>
            <a:off x="7596336" y="6260951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45" name="组合 15"/>
          <p:cNvGrpSpPr/>
          <p:nvPr/>
        </p:nvGrpSpPr>
        <p:grpSpPr>
          <a:xfrm>
            <a:off x="395535" y="4370870"/>
            <a:ext cx="8280921" cy="2178113"/>
            <a:chOff x="641756" y="3339119"/>
            <a:chExt cx="8280921" cy="2178113"/>
          </a:xfrm>
        </p:grpSpPr>
        <p:grpSp>
          <p:nvGrpSpPr>
            <p:cNvPr id="46" name="组合 10"/>
            <p:cNvGrpSpPr/>
            <p:nvPr/>
          </p:nvGrpSpPr>
          <p:grpSpPr>
            <a:xfrm>
              <a:off x="641756" y="3339119"/>
              <a:ext cx="8280921" cy="2178113"/>
              <a:chOff x="641756" y="780052"/>
              <a:chExt cx="8280921" cy="2178113"/>
            </a:xfrm>
          </p:grpSpPr>
          <p:sp>
            <p:nvSpPr>
              <p:cNvPr id="48" name="五边形 47"/>
              <p:cNvSpPr/>
              <p:nvPr/>
            </p:nvSpPr>
            <p:spPr>
              <a:xfrm>
                <a:off x="7842557" y="2670133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49" name="燕尾形 48"/>
              <p:cNvSpPr/>
              <p:nvPr/>
            </p:nvSpPr>
            <p:spPr>
              <a:xfrm>
                <a:off x="7031380" y="2747133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50" name="组合 14"/>
              <p:cNvGrpSpPr/>
              <p:nvPr/>
            </p:nvGrpSpPr>
            <p:grpSpPr>
              <a:xfrm>
                <a:off x="641756" y="780052"/>
                <a:ext cx="8240937" cy="1863826"/>
                <a:chOff x="641756" y="780052"/>
                <a:chExt cx="8240937" cy="1863826"/>
              </a:xfrm>
            </p:grpSpPr>
            <p:sp>
              <p:nvSpPr>
                <p:cNvPr id="51" name="矩形 50"/>
                <p:cNvSpPr/>
                <p:nvPr/>
              </p:nvSpPr>
              <p:spPr>
                <a:xfrm>
                  <a:off x="641756" y="780052"/>
                  <a:ext cx="8240937" cy="1863826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2" name="TextBox 51"/>
                <p:cNvSpPr txBox="1"/>
                <p:nvPr/>
              </p:nvSpPr>
              <p:spPr>
                <a:xfrm>
                  <a:off x="8343768" y="800690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 smtClean="0"/>
                    <a:t>关闭</a:t>
                  </a:r>
                  <a:endParaRPr lang="zh-CN" altLang="en-US" sz="1200" dirty="0"/>
                </a:p>
              </p:txBody>
            </p:sp>
          </p:grpSp>
        </p:grpSp>
        <p:graphicFrame>
          <p:nvGraphicFramePr>
            <p:cNvPr id="47" name="对象 46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xmlns="" val="1724194487"/>
                </p:ext>
              </p:extLst>
            </p:nvPr>
          </p:nvGraphicFramePr>
          <p:xfrm>
            <a:off x="814546" y="3776787"/>
            <a:ext cx="7708900" cy="1371600"/>
          </p:xfrm>
          <a:graphic>
            <a:graphicData uri="http://schemas.openxmlformats.org/presentationml/2006/ole">
              <p:oleObj spid="_x0000_s15369" name="文档" r:id="rId10" imgW="3811890" imgH="686692" progId="Word.Document.12">
                <p:embed/>
              </p:oleObj>
            </a:graphicData>
          </a:graphic>
        </p:graphicFrame>
      </p:grpSp>
      <p:graphicFrame>
        <p:nvGraphicFramePr>
          <p:cNvPr id="15370" name="Object 10"/>
          <p:cNvGraphicFramePr>
            <a:graphicFrameLocks noChangeAspect="1"/>
          </p:cNvGraphicFramePr>
          <p:nvPr/>
        </p:nvGraphicFramePr>
        <p:xfrm>
          <a:off x="508000" y="1857364"/>
          <a:ext cx="8128000" cy="2131163"/>
        </p:xfrm>
        <a:graphic>
          <a:graphicData uri="http://schemas.openxmlformats.org/presentationml/2006/ole">
            <p:oleObj spid="_x0000_s15370" name="文档" r:id="rId11" imgW="3839157" imgH="1006740" progId="Word.Document.12">
              <p:embed/>
            </p:oleObj>
          </a:graphicData>
        </a:graphic>
      </p:graphicFrame>
      <p:sp>
        <p:nvSpPr>
          <p:cNvPr id="20" name="矩形 19"/>
          <p:cNvSpPr/>
          <p:nvPr/>
        </p:nvSpPr>
        <p:spPr>
          <a:xfrm>
            <a:off x="5653095" y="1938329"/>
            <a:ext cx="190501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95027290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</p:childTnLst>
        </p:cTn>
      </p:par>
    </p:tnLst>
    <p:bldLst>
      <p:bldP spid="2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流程图: 可选过程 27">
            <a:hlinkClick r:id="rId3" action="ppaction://hlinksldjump"/>
          </p:cNvPr>
          <p:cNvSpPr/>
          <p:nvPr/>
        </p:nvSpPr>
        <p:spPr>
          <a:xfrm>
            <a:off x="2571736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9" name="流程图: 可选过程 28">
            <a:hlinkClick r:id="rId4" action="ppaction://hlinksldjump"/>
          </p:cNvPr>
          <p:cNvSpPr/>
          <p:nvPr/>
        </p:nvSpPr>
        <p:spPr>
          <a:xfrm>
            <a:off x="3040609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0" name="流程图: 可选过程 29">
            <a:hlinkClick r:id="rId5" action="ppaction://hlinksldjump"/>
          </p:cNvPr>
          <p:cNvSpPr/>
          <p:nvPr/>
        </p:nvSpPr>
        <p:spPr>
          <a:xfrm>
            <a:off x="350948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1" name="流程图: 可选过程 30">
            <a:hlinkClick r:id="rId6" action="ppaction://hlinksldjump"/>
          </p:cNvPr>
          <p:cNvSpPr/>
          <p:nvPr/>
        </p:nvSpPr>
        <p:spPr>
          <a:xfrm>
            <a:off x="3978355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5" name="流程图: 可选过程 34">
            <a:hlinkClick r:id="rId7" action="ppaction://hlinksldjump"/>
          </p:cNvPr>
          <p:cNvSpPr/>
          <p:nvPr/>
        </p:nvSpPr>
        <p:spPr>
          <a:xfrm>
            <a:off x="4447228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7" name="流程图: 可选过程 36">
            <a:hlinkClick r:id="rId8" action="ppaction://hlinksldjump"/>
          </p:cNvPr>
          <p:cNvSpPr/>
          <p:nvPr/>
        </p:nvSpPr>
        <p:spPr>
          <a:xfrm>
            <a:off x="4916102" y="778151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9" action="ppaction://hlinksldjump"/>
          </p:cNvPr>
          <p:cNvSpPr/>
          <p:nvPr/>
        </p:nvSpPr>
        <p:spPr>
          <a:xfrm>
            <a:off x="539098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aphicFrame>
        <p:nvGraphicFramePr>
          <p:cNvPr id="16390" name="Object 6"/>
          <p:cNvGraphicFramePr>
            <a:graphicFrameLocks noChangeAspect="1"/>
          </p:cNvGraphicFramePr>
          <p:nvPr/>
        </p:nvGraphicFramePr>
        <p:xfrm>
          <a:off x="508000" y="1785926"/>
          <a:ext cx="8128000" cy="2131163"/>
        </p:xfrm>
        <a:graphic>
          <a:graphicData uri="http://schemas.openxmlformats.org/presentationml/2006/ole">
            <p:oleObj spid="_x0000_s16390" name="文档" r:id="rId10" imgW="3839157" imgH="1006740" progId="Word.Document.12">
              <p:embed/>
            </p:oleObj>
          </a:graphicData>
        </a:graphic>
      </p:graphicFrame>
      <p:sp>
        <p:nvSpPr>
          <p:cNvPr id="22" name="矩形 21"/>
          <p:cNvSpPr/>
          <p:nvPr/>
        </p:nvSpPr>
        <p:spPr>
          <a:xfrm>
            <a:off x="5667383" y="1852601"/>
            <a:ext cx="190501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95027290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819" name="Object 3"/>
          <p:cNvGraphicFramePr>
            <a:graphicFrameLocks noChangeAspect="1"/>
          </p:cNvGraphicFramePr>
          <p:nvPr/>
        </p:nvGraphicFramePr>
        <p:xfrm>
          <a:off x="508000" y="1100671"/>
          <a:ext cx="8128000" cy="5543039"/>
        </p:xfrm>
        <a:graphic>
          <a:graphicData uri="http://schemas.openxmlformats.org/presentationml/2006/ole">
            <p:oleObj spid="_x0000_s34819" name="文档" r:id="rId3" imgW="3839157" imgH="2617307" progId="Word.Document.12">
              <p:embed/>
            </p:oleObj>
          </a:graphicData>
        </a:graphic>
      </p:graphicFrame>
      <p:sp>
        <p:nvSpPr>
          <p:cNvPr id="28" name="流程图: 可选过程 27">
            <a:hlinkClick r:id="rId4" action="ppaction://hlinksldjump"/>
          </p:cNvPr>
          <p:cNvSpPr/>
          <p:nvPr/>
        </p:nvSpPr>
        <p:spPr>
          <a:xfrm>
            <a:off x="2571736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9" name="流程图: 可选过程 28">
            <a:hlinkClick r:id="rId5" action="ppaction://hlinksldjump"/>
          </p:cNvPr>
          <p:cNvSpPr/>
          <p:nvPr/>
        </p:nvSpPr>
        <p:spPr>
          <a:xfrm>
            <a:off x="3040609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0" name="流程图: 可选过程 29">
            <a:hlinkClick r:id="rId6" action="ppaction://hlinksldjump"/>
          </p:cNvPr>
          <p:cNvSpPr/>
          <p:nvPr/>
        </p:nvSpPr>
        <p:spPr>
          <a:xfrm>
            <a:off x="350948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1" name="流程图: 可选过程 30">
            <a:hlinkClick r:id="rId7" action="ppaction://hlinksldjump"/>
          </p:cNvPr>
          <p:cNvSpPr/>
          <p:nvPr/>
        </p:nvSpPr>
        <p:spPr>
          <a:xfrm>
            <a:off x="3978355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5" name="流程图: 可选过程 34">
            <a:hlinkClick r:id="rId8" action="ppaction://hlinksldjump"/>
          </p:cNvPr>
          <p:cNvSpPr/>
          <p:nvPr/>
        </p:nvSpPr>
        <p:spPr>
          <a:xfrm>
            <a:off x="4447228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8" name="流程图: 可选过程 7">
            <a:hlinkClick r:id="rId9" action="ppaction://hlinksldjump"/>
          </p:cNvPr>
          <p:cNvSpPr/>
          <p:nvPr/>
        </p:nvSpPr>
        <p:spPr>
          <a:xfrm>
            <a:off x="5390982" y="778151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流程图: 可选过程 11">
            <a:hlinkClick r:id="rId10" action="ppaction://hlinksldjump"/>
          </p:cNvPr>
          <p:cNvSpPr/>
          <p:nvPr/>
        </p:nvSpPr>
        <p:spPr>
          <a:xfrm>
            <a:off x="491610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5027290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流程图: 可选过程 27">
            <a:hlinkClick r:id="rId3" action="ppaction://hlinksldjump"/>
          </p:cNvPr>
          <p:cNvSpPr/>
          <p:nvPr/>
        </p:nvSpPr>
        <p:spPr>
          <a:xfrm>
            <a:off x="2571736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9" name="流程图: 可选过程 28">
            <a:hlinkClick r:id="rId4" action="ppaction://hlinksldjump"/>
          </p:cNvPr>
          <p:cNvSpPr/>
          <p:nvPr/>
        </p:nvSpPr>
        <p:spPr>
          <a:xfrm>
            <a:off x="3040609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0" name="流程图: 可选过程 29">
            <a:hlinkClick r:id="rId5" action="ppaction://hlinksldjump"/>
          </p:cNvPr>
          <p:cNvSpPr/>
          <p:nvPr/>
        </p:nvSpPr>
        <p:spPr>
          <a:xfrm>
            <a:off x="350948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1" name="流程图: 可选过程 30">
            <a:hlinkClick r:id="rId6" action="ppaction://hlinksldjump"/>
          </p:cNvPr>
          <p:cNvSpPr/>
          <p:nvPr/>
        </p:nvSpPr>
        <p:spPr>
          <a:xfrm>
            <a:off x="3978355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5" name="流程图: 可选过程 34">
            <a:hlinkClick r:id="rId7" action="ppaction://hlinksldjump"/>
          </p:cNvPr>
          <p:cNvSpPr/>
          <p:nvPr/>
        </p:nvSpPr>
        <p:spPr>
          <a:xfrm>
            <a:off x="4447228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8" name="流程图: 可选过程 7">
            <a:hlinkClick r:id="rId8" action="ppaction://hlinksldjump"/>
          </p:cNvPr>
          <p:cNvSpPr/>
          <p:nvPr/>
        </p:nvSpPr>
        <p:spPr>
          <a:xfrm>
            <a:off x="5390982" y="778151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流程图: 可选过程 11">
            <a:hlinkClick r:id="rId9" action="ppaction://hlinksldjump"/>
          </p:cNvPr>
          <p:cNvSpPr/>
          <p:nvPr/>
        </p:nvSpPr>
        <p:spPr>
          <a:xfrm>
            <a:off x="491610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aphicFrame>
        <p:nvGraphicFramePr>
          <p:cNvPr id="46084" name="Object 4"/>
          <p:cNvGraphicFramePr>
            <a:graphicFrameLocks noChangeAspect="1"/>
          </p:cNvGraphicFramePr>
          <p:nvPr/>
        </p:nvGraphicFramePr>
        <p:xfrm>
          <a:off x="508000" y="1428736"/>
          <a:ext cx="8128000" cy="2558067"/>
        </p:xfrm>
        <a:graphic>
          <a:graphicData uri="http://schemas.openxmlformats.org/presentationml/2006/ole">
            <p:oleObj spid="_x0000_s46084" name="文档" r:id="rId10" imgW="3839157" imgH="1208016" progId="Word.Document.12">
              <p:embed/>
            </p:oleObj>
          </a:graphicData>
        </a:graphic>
      </p:graphicFrame>
      <p:sp>
        <p:nvSpPr>
          <p:cNvPr id="19" name="矩形 18"/>
          <p:cNvSpPr/>
          <p:nvPr/>
        </p:nvSpPr>
        <p:spPr>
          <a:xfrm>
            <a:off x="1423966" y="1890384"/>
            <a:ext cx="1433522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3157522" y="1890384"/>
            <a:ext cx="1700230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5862645" y="1890384"/>
            <a:ext cx="1352561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8177238" y="1890701"/>
            <a:ext cx="323852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514322" y="2309804"/>
            <a:ext cx="557216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1338240" y="2314567"/>
            <a:ext cx="876306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3133714" y="2309804"/>
            <a:ext cx="1152533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4595812" y="2309804"/>
            <a:ext cx="1119195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6686564" y="2314567"/>
            <a:ext cx="1171584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8058175" y="2319330"/>
            <a:ext cx="585791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485746" y="2743195"/>
            <a:ext cx="1443047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1438252" y="3586163"/>
            <a:ext cx="1347797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>
            <a:off x="3195628" y="3586163"/>
            <a:ext cx="1162058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5338768" y="3586163"/>
            <a:ext cx="1090619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矩形 39"/>
          <p:cNvSpPr/>
          <p:nvPr/>
        </p:nvSpPr>
        <p:spPr>
          <a:xfrm>
            <a:off x="6824678" y="3590925"/>
            <a:ext cx="1104907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95027290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7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32" grpId="0" animBg="1"/>
      <p:bldP spid="33" grpId="0" animBg="1"/>
      <p:bldP spid="34" grpId="0" animBg="1"/>
      <p:bldP spid="36" grpId="0" animBg="1"/>
      <p:bldP spid="37" grpId="0" animBg="1"/>
      <p:bldP spid="38" grpId="0" animBg="1"/>
      <p:bldP spid="39" grpId="0" animBg="1"/>
      <p:bldP spid="4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457" name="Object 1"/>
          <p:cNvGraphicFramePr>
            <a:graphicFrameLocks noChangeAspect="1"/>
          </p:cNvGraphicFramePr>
          <p:nvPr/>
        </p:nvGraphicFramePr>
        <p:xfrm>
          <a:off x="508000" y="1285860"/>
          <a:ext cx="8128000" cy="4689232"/>
        </p:xfrm>
        <a:graphic>
          <a:graphicData uri="http://schemas.openxmlformats.org/presentationml/2006/ole">
            <p:oleObj spid="_x0000_s19457" name="文档" r:id="rId3" imgW="3839157" imgH="2214755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2928925" y="1757353"/>
            <a:ext cx="581029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7766" y="2166928"/>
            <a:ext cx="428628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28861" y="2185978"/>
            <a:ext cx="581029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395523" y="2600319"/>
            <a:ext cx="319089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638940" y="2595557"/>
            <a:ext cx="581029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724533" y="3033709"/>
            <a:ext cx="1419235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414441" y="3457575"/>
            <a:ext cx="581029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433623" y="3871915"/>
            <a:ext cx="280989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314691" y="3871915"/>
            <a:ext cx="328615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752845" y="3871915"/>
            <a:ext cx="581029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805100" y="4295781"/>
            <a:ext cx="838206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768324" y="4714884"/>
            <a:ext cx="581029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781024" y="5576902"/>
            <a:ext cx="581029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700193" y="5576902"/>
            <a:ext cx="1157295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43473419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433" name="Object 1"/>
          <p:cNvGraphicFramePr>
            <a:graphicFrameLocks noChangeAspect="1"/>
          </p:cNvGraphicFramePr>
          <p:nvPr/>
        </p:nvGraphicFramePr>
        <p:xfrm>
          <a:off x="508000" y="1027508"/>
          <a:ext cx="8128000" cy="5116136"/>
        </p:xfrm>
        <a:graphic>
          <a:graphicData uri="http://schemas.openxmlformats.org/presentationml/2006/ole">
            <p:oleObj spid="_x0000_s18433" name="文档" r:id="rId3" imgW="3839157" imgH="2416031" progId="Word.Document.12">
              <p:embed/>
            </p:oleObj>
          </a:graphicData>
        </a:graphic>
      </p:graphicFrame>
    </p:spTree>
    <p:extLst>
      <p:ext uri="{BB962C8B-B14F-4D97-AF65-F5344CB8AC3E}">
        <p14:creationId xmlns="" xmlns:p14="http://schemas.microsoft.com/office/powerpoint/2010/main" val="377888914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409" name="Object 1"/>
          <p:cNvGraphicFramePr>
            <a:graphicFrameLocks noChangeAspect="1"/>
          </p:cNvGraphicFramePr>
          <p:nvPr/>
        </p:nvGraphicFramePr>
        <p:xfrm>
          <a:off x="508000" y="1424837"/>
          <a:ext cx="8128000" cy="4262326"/>
        </p:xfrm>
        <a:graphic>
          <a:graphicData uri="http://schemas.openxmlformats.org/presentationml/2006/ole">
            <p:oleObj spid="_x0000_s17409" name="文档" r:id="rId3" imgW="3839157" imgH="2013119" progId="Word.Document.12">
              <p:embed/>
            </p:oleObj>
          </a:graphicData>
        </a:graphic>
      </p:graphicFrame>
    </p:spTree>
    <p:extLst>
      <p:ext uri="{BB962C8B-B14F-4D97-AF65-F5344CB8AC3E}">
        <p14:creationId xmlns="" xmlns:p14="http://schemas.microsoft.com/office/powerpoint/2010/main" val="377888914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61" name="Object 1"/>
          <p:cNvGraphicFramePr>
            <a:graphicFrameLocks noChangeAspect="1"/>
          </p:cNvGraphicFramePr>
          <p:nvPr/>
        </p:nvGraphicFramePr>
        <p:xfrm>
          <a:off x="508000" y="2490418"/>
          <a:ext cx="8128000" cy="2131163"/>
        </p:xfrm>
        <a:graphic>
          <a:graphicData uri="http://schemas.openxmlformats.org/presentationml/2006/ole">
            <p:oleObj spid="_x0000_s40961" name="文档" r:id="rId3" imgW="3839157" imgH="1006740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428596" y="3714752"/>
            <a:ext cx="8237504" cy="1214446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77888914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流程图: 可选过程 30">
            <a:hlinkClick r:id="rId3" action="ppaction://hlinksldjump"/>
          </p:cNvPr>
          <p:cNvSpPr/>
          <p:nvPr/>
        </p:nvSpPr>
        <p:spPr>
          <a:xfrm>
            <a:off x="2571736" y="778151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2" name="流程图: 可选过程 31">
            <a:hlinkClick r:id="rId4" action="ppaction://hlinksldjump"/>
          </p:cNvPr>
          <p:cNvSpPr/>
          <p:nvPr/>
        </p:nvSpPr>
        <p:spPr>
          <a:xfrm>
            <a:off x="3040609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3" name="流程图: 可选过程 32">
            <a:hlinkClick r:id="rId5" action="ppaction://hlinksldjump"/>
          </p:cNvPr>
          <p:cNvSpPr/>
          <p:nvPr/>
        </p:nvSpPr>
        <p:spPr>
          <a:xfrm>
            <a:off x="350948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4" name="流程图: 可选过程 33">
            <a:hlinkClick r:id="rId6" action="ppaction://hlinksldjump"/>
          </p:cNvPr>
          <p:cNvSpPr/>
          <p:nvPr/>
        </p:nvSpPr>
        <p:spPr>
          <a:xfrm>
            <a:off x="3978355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5" name="流程图: 可选过程 34">
            <a:hlinkClick r:id="rId7" action="ppaction://hlinksldjump"/>
          </p:cNvPr>
          <p:cNvSpPr/>
          <p:nvPr/>
        </p:nvSpPr>
        <p:spPr>
          <a:xfrm>
            <a:off x="4447228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6" name="流程图: 可选过程 35">
            <a:hlinkClick r:id="rId8" action="ppaction://hlinksldjump"/>
          </p:cNvPr>
          <p:cNvSpPr/>
          <p:nvPr/>
        </p:nvSpPr>
        <p:spPr>
          <a:xfrm>
            <a:off x="491610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7" name="流程图: 可选过程 16">
            <a:hlinkClick r:id="rId9" action="ppaction://hlinksldjump"/>
          </p:cNvPr>
          <p:cNvSpPr/>
          <p:nvPr/>
        </p:nvSpPr>
        <p:spPr>
          <a:xfrm>
            <a:off x="539098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1" name="五边形 20"/>
          <p:cNvSpPr/>
          <p:nvPr/>
        </p:nvSpPr>
        <p:spPr>
          <a:xfrm>
            <a:off x="7596336" y="6260951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22" name="组合 15"/>
          <p:cNvGrpSpPr/>
          <p:nvPr/>
        </p:nvGrpSpPr>
        <p:grpSpPr>
          <a:xfrm>
            <a:off x="395535" y="4370870"/>
            <a:ext cx="8280921" cy="2178113"/>
            <a:chOff x="641756" y="3339119"/>
            <a:chExt cx="8280921" cy="2178113"/>
          </a:xfrm>
        </p:grpSpPr>
        <p:grpSp>
          <p:nvGrpSpPr>
            <p:cNvPr id="23" name="组合 10"/>
            <p:cNvGrpSpPr/>
            <p:nvPr/>
          </p:nvGrpSpPr>
          <p:grpSpPr>
            <a:xfrm>
              <a:off x="641756" y="3339119"/>
              <a:ext cx="8280921" cy="2178113"/>
              <a:chOff x="641756" y="780052"/>
              <a:chExt cx="8280921" cy="2178113"/>
            </a:xfrm>
          </p:grpSpPr>
          <p:sp>
            <p:nvSpPr>
              <p:cNvPr id="25" name="五边形 24"/>
              <p:cNvSpPr/>
              <p:nvPr/>
            </p:nvSpPr>
            <p:spPr>
              <a:xfrm>
                <a:off x="7842557" y="2670133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26" name="燕尾形 25"/>
              <p:cNvSpPr/>
              <p:nvPr/>
            </p:nvSpPr>
            <p:spPr>
              <a:xfrm>
                <a:off x="7031380" y="2747133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27" name="组合 14"/>
              <p:cNvGrpSpPr/>
              <p:nvPr/>
            </p:nvGrpSpPr>
            <p:grpSpPr>
              <a:xfrm>
                <a:off x="641756" y="780052"/>
                <a:ext cx="8240937" cy="1863826"/>
                <a:chOff x="641756" y="780052"/>
                <a:chExt cx="8240937" cy="1863826"/>
              </a:xfrm>
            </p:grpSpPr>
            <p:sp>
              <p:nvSpPr>
                <p:cNvPr id="28" name="矩形 27"/>
                <p:cNvSpPr/>
                <p:nvPr/>
              </p:nvSpPr>
              <p:spPr>
                <a:xfrm>
                  <a:off x="641756" y="780052"/>
                  <a:ext cx="8240937" cy="1863826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9" name="TextBox 28"/>
                <p:cNvSpPr txBox="1"/>
                <p:nvPr/>
              </p:nvSpPr>
              <p:spPr>
                <a:xfrm>
                  <a:off x="8343768" y="800690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 smtClean="0"/>
                    <a:t>关闭</a:t>
                  </a:r>
                  <a:endParaRPr lang="zh-CN" altLang="en-US" sz="1200" dirty="0"/>
                </a:p>
              </p:txBody>
            </p:sp>
          </p:grpSp>
        </p:grpSp>
        <p:graphicFrame>
          <p:nvGraphicFramePr>
            <p:cNvPr id="24" name="对象 23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xmlns="" val="1724194487"/>
                </p:ext>
              </p:extLst>
            </p:nvPr>
          </p:nvGraphicFramePr>
          <p:xfrm>
            <a:off x="814546" y="3776787"/>
            <a:ext cx="7708900" cy="1371600"/>
          </p:xfrm>
          <a:graphic>
            <a:graphicData uri="http://schemas.openxmlformats.org/presentationml/2006/ole">
              <p:oleObj spid="_x0000_s11270" name="文档" r:id="rId10" imgW="3811890" imgH="686692" progId="Word.Document.12">
                <p:embed/>
              </p:oleObj>
            </a:graphicData>
          </a:graphic>
        </p:graphicFrame>
      </p:grpSp>
      <p:graphicFrame>
        <p:nvGraphicFramePr>
          <p:cNvPr id="11271" name="Object 7"/>
          <p:cNvGraphicFramePr>
            <a:graphicFrameLocks noChangeAspect="1"/>
          </p:cNvGraphicFramePr>
          <p:nvPr/>
        </p:nvGraphicFramePr>
        <p:xfrm>
          <a:off x="508000" y="1857364"/>
          <a:ext cx="8128000" cy="1704259"/>
        </p:xfrm>
        <a:graphic>
          <a:graphicData uri="http://schemas.openxmlformats.org/presentationml/2006/ole">
            <p:oleObj spid="_x0000_s11271" name="文档" r:id="rId11" imgW="3839157" imgH="805464" progId="Word.Document.12">
              <p:embed/>
            </p:oleObj>
          </a:graphicData>
        </a:graphic>
      </p:graphicFrame>
      <p:sp>
        <p:nvSpPr>
          <p:cNvPr id="19" name="矩形 18"/>
          <p:cNvSpPr/>
          <p:nvPr/>
        </p:nvSpPr>
        <p:spPr>
          <a:xfrm>
            <a:off x="4529138" y="2366960"/>
            <a:ext cx="190501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44050549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流程图: 可选过程 27">
            <a:hlinkClick r:id="rId3" action="ppaction://hlinksldjump"/>
          </p:cNvPr>
          <p:cNvSpPr/>
          <p:nvPr/>
        </p:nvSpPr>
        <p:spPr>
          <a:xfrm>
            <a:off x="2571736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9" name="流程图: 可选过程 28">
            <a:hlinkClick r:id="rId4" action="ppaction://hlinksldjump"/>
          </p:cNvPr>
          <p:cNvSpPr/>
          <p:nvPr/>
        </p:nvSpPr>
        <p:spPr>
          <a:xfrm>
            <a:off x="3040609" y="778151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0" name="流程图: 可选过程 29">
            <a:hlinkClick r:id="rId5" action="ppaction://hlinksldjump"/>
          </p:cNvPr>
          <p:cNvSpPr/>
          <p:nvPr/>
        </p:nvSpPr>
        <p:spPr>
          <a:xfrm>
            <a:off x="350948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1" name="流程图: 可选过程 30">
            <a:hlinkClick r:id="rId6" action="ppaction://hlinksldjump"/>
          </p:cNvPr>
          <p:cNvSpPr/>
          <p:nvPr/>
        </p:nvSpPr>
        <p:spPr>
          <a:xfrm>
            <a:off x="3978355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2" name="流程图: 可选过程 31">
            <a:hlinkClick r:id="rId7" action="ppaction://hlinksldjump"/>
          </p:cNvPr>
          <p:cNvSpPr/>
          <p:nvPr/>
        </p:nvSpPr>
        <p:spPr>
          <a:xfrm>
            <a:off x="4447228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3" name="流程图: 可选过程 32">
            <a:hlinkClick r:id="rId8" action="ppaction://hlinksldjump"/>
          </p:cNvPr>
          <p:cNvSpPr/>
          <p:nvPr/>
        </p:nvSpPr>
        <p:spPr>
          <a:xfrm>
            <a:off x="491610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6" name="流程图: 可选过程 25">
            <a:hlinkClick r:id="rId9" action="ppaction://hlinksldjump"/>
          </p:cNvPr>
          <p:cNvSpPr/>
          <p:nvPr/>
        </p:nvSpPr>
        <p:spPr>
          <a:xfrm>
            <a:off x="539098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6" name="五边形 35"/>
          <p:cNvSpPr/>
          <p:nvPr/>
        </p:nvSpPr>
        <p:spPr>
          <a:xfrm>
            <a:off x="7596336" y="6260951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37" name="组合 15"/>
          <p:cNvGrpSpPr/>
          <p:nvPr/>
        </p:nvGrpSpPr>
        <p:grpSpPr>
          <a:xfrm>
            <a:off x="395535" y="4370870"/>
            <a:ext cx="8280921" cy="2178113"/>
            <a:chOff x="641756" y="3339119"/>
            <a:chExt cx="8280921" cy="2178113"/>
          </a:xfrm>
        </p:grpSpPr>
        <p:grpSp>
          <p:nvGrpSpPr>
            <p:cNvPr id="38" name="组合 10"/>
            <p:cNvGrpSpPr/>
            <p:nvPr/>
          </p:nvGrpSpPr>
          <p:grpSpPr>
            <a:xfrm>
              <a:off x="641756" y="3339119"/>
              <a:ext cx="8280921" cy="2178113"/>
              <a:chOff x="641756" y="780052"/>
              <a:chExt cx="8280921" cy="2178113"/>
            </a:xfrm>
          </p:grpSpPr>
          <p:sp>
            <p:nvSpPr>
              <p:cNvPr id="40" name="五边形 39"/>
              <p:cNvSpPr/>
              <p:nvPr/>
            </p:nvSpPr>
            <p:spPr>
              <a:xfrm>
                <a:off x="7842557" y="2670133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41" name="燕尾形 40"/>
              <p:cNvSpPr/>
              <p:nvPr/>
            </p:nvSpPr>
            <p:spPr>
              <a:xfrm>
                <a:off x="7031380" y="2747133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42" name="组合 14"/>
              <p:cNvGrpSpPr/>
              <p:nvPr/>
            </p:nvGrpSpPr>
            <p:grpSpPr>
              <a:xfrm>
                <a:off x="641756" y="780052"/>
                <a:ext cx="8240937" cy="1863826"/>
                <a:chOff x="641756" y="780052"/>
                <a:chExt cx="8240937" cy="1863826"/>
              </a:xfrm>
            </p:grpSpPr>
            <p:sp>
              <p:nvSpPr>
                <p:cNvPr id="43" name="矩形 42"/>
                <p:cNvSpPr/>
                <p:nvPr/>
              </p:nvSpPr>
              <p:spPr>
                <a:xfrm>
                  <a:off x="641756" y="780052"/>
                  <a:ext cx="8240937" cy="1863826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4" name="TextBox 43"/>
                <p:cNvSpPr txBox="1"/>
                <p:nvPr/>
              </p:nvSpPr>
              <p:spPr>
                <a:xfrm>
                  <a:off x="8343768" y="800690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 smtClean="0"/>
                    <a:t>关闭</a:t>
                  </a:r>
                  <a:endParaRPr lang="zh-CN" altLang="en-US" sz="1200" dirty="0"/>
                </a:p>
              </p:txBody>
            </p:sp>
          </p:grpSp>
        </p:grpSp>
        <p:graphicFrame>
          <p:nvGraphicFramePr>
            <p:cNvPr id="39" name="对象 38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xmlns="" val="1724194487"/>
                </p:ext>
              </p:extLst>
            </p:nvPr>
          </p:nvGraphicFramePr>
          <p:xfrm>
            <a:off x="814546" y="3776787"/>
            <a:ext cx="7708900" cy="1371600"/>
          </p:xfrm>
          <a:graphic>
            <a:graphicData uri="http://schemas.openxmlformats.org/presentationml/2006/ole">
              <p:oleObj spid="_x0000_s12296" name="文档" r:id="rId10" imgW="3811890" imgH="686692" progId="Word.Document.12">
                <p:embed/>
              </p:oleObj>
            </a:graphicData>
          </a:graphic>
        </p:graphicFrame>
      </p:grpSp>
      <p:graphicFrame>
        <p:nvGraphicFramePr>
          <p:cNvPr id="12297" name="Object 9"/>
          <p:cNvGraphicFramePr>
            <a:graphicFrameLocks noChangeAspect="1"/>
          </p:cNvGraphicFramePr>
          <p:nvPr/>
        </p:nvGraphicFramePr>
        <p:xfrm>
          <a:off x="508000" y="1643050"/>
          <a:ext cx="8128000" cy="2131163"/>
        </p:xfrm>
        <a:graphic>
          <a:graphicData uri="http://schemas.openxmlformats.org/presentationml/2006/ole">
            <p:oleObj spid="_x0000_s12297" name="文档" r:id="rId11" imgW="3839157" imgH="1006740" progId="Word.Document.12">
              <p:embed/>
            </p:oleObj>
          </a:graphicData>
        </a:graphic>
      </p:graphicFrame>
      <p:sp>
        <p:nvSpPr>
          <p:cNvPr id="19" name="矩形 18"/>
          <p:cNvSpPr/>
          <p:nvPr/>
        </p:nvSpPr>
        <p:spPr>
          <a:xfrm>
            <a:off x="4157660" y="1709728"/>
            <a:ext cx="190501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71094833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流程图: 可选过程 27">
            <a:hlinkClick r:id="rId3" action="ppaction://hlinksldjump"/>
          </p:cNvPr>
          <p:cNvSpPr/>
          <p:nvPr/>
        </p:nvSpPr>
        <p:spPr>
          <a:xfrm>
            <a:off x="2571736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9" name="流程图: 可选过程 28">
            <a:hlinkClick r:id="rId4" action="ppaction://hlinksldjump"/>
          </p:cNvPr>
          <p:cNvSpPr/>
          <p:nvPr/>
        </p:nvSpPr>
        <p:spPr>
          <a:xfrm>
            <a:off x="3040609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0" name="流程图: 可选过程 29">
            <a:hlinkClick r:id="rId5" action="ppaction://hlinksldjump"/>
          </p:cNvPr>
          <p:cNvSpPr/>
          <p:nvPr/>
        </p:nvSpPr>
        <p:spPr>
          <a:xfrm>
            <a:off x="3509482" y="778151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1" name="流程图: 可选过程 30">
            <a:hlinkClick r:id="rId6" action="ppaction://hlinksldjump"/>
          </p:cNvPr>
          <p:cNvSpPr/>
          <p:nvPr/>
        </p:nvSpPr>
        <p:spPr>
          <a:xfrm>
            <a:off x="3978355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2" name="流程图: 可选过程 31">
            <a:hlinkClick r:id="rId7" action="ppaction://hlinksldjump"/>
          </p:cNvPr>
          <p:cNvSpPr/>
          <p:nvPr/>
        </p:nvSpPr>
        <p:spPr>
          <a:xfrm>
            <a:off x="4447228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3" name="流程图: 可选过程 32">
            <a:hlinkClick r:id="rId8" action="ppaction://hlinksldjump"/>
          </p:cNvPr>
          <p:cNvSpPr/>
          <p:nvPr/>
        </p:nvSpPr>
        <p:spPr>
          <a:xfrm>
            <a:off x="491610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7" name="流程图: 可选过程 16">
            <a:hlinkClick r:id="rId9" action="ppaction://hlinksldjump"/>
          </p:cNvPr>
          <p:cNvSpPr/>
          <p:nvPr/>
        </p:nvSpPr>
        <p:spPr>
          <a:xfrm>
            <a:off x="539098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aphicFrame>
        <p:nvGraphicFramePr>
          <p:cNvPr id="13319" name="Object 7"/>
          <p:cNvGraphicFramePr>
            <a:graphicFrameLocks noChangeAspect="1"/>
          </p:cNvGraphicFramePr>
          <p:nvPr/>
        </p:nvGraphicFramePr>
        <p:xfrm>
          <a:off x="508000" y="1928802"/>
          <a:ext cx="8128000" cy="1277353"/>
        </p:xfrm>
        <a:graphic>
          <a:graphicData uri="http://schemas.openxmlformats.org/presentationml/2006/ole">
            <p:oleObj spid="_x0000_s13319" name="文档" r:id="rId10" imgW="3839157" imgH="603828" progId="Word.Document.12">
              <p:embed/>
            </p:oleObj>
          </a:graphicData>
        </a:graphic>
      </p:graphicFrame>
      <p:sp>
        <p:nvSpPr>
          <p:cNvPr id="19" name="矩形 18"/>
          <p:cNvSpPr/>
          <p:nvPr/>
        </p:nvSpPr>
        <p:spPr>
          <a:xfrm>
            <a:off x="4738689" y="1981192"/>
            <a:ext cx="190501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08172853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流程图: 可选过程 27">
            <a:hlinkClick r:id="rId3" action="ppaction://hlinksldjump"/>
          </p:cNvPr>
          <p:cNvSpPr/>
          <p:nvPr/>
        </p:nvSpPr>
        <p:spPr>
          <a:xfrm>
            <a:off x="2571736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9" name="流程图: 可选过程 28">
            <a:hlinkClick r:id="rId4" action="ppaction://hlinksldjump"/>
          </p:cNvPr>
          <p:cNvSpPr/>
          <p:nvPr/>
        </p:nvSpPr>
        <p:spPr>
          <a:xfrm>
            <a:off x="3040609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0" name="流程图: 可选过程 29">
            <a:hlinkClick r:id="rId5" action="ppaction://hlinksldjump"/>
          </p:cNvPr>
          <p:cNvSpPr/>
          <p:nvPr/>
        </p:nvSpPr>
        <p:spPr>
          <a:xfrm>
            <a:off x="350948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1" name="流程图: 可选过程 30">
            <a:hlinkClick r:id="rId6" action="ppaction://hlinksldjump"/>
          </p:cNvPr>
          <p:cNvSpPr/>
          <p:nvPr/>
        </p:nvSpPr>
        <p:spPr>
          <a:xfrm>
            <a:off x="3978355" y="778151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2" name="流程图: 可选过程 31">
            <a:hlinkClick r:id="rId7" action="ppaction://hlinksldjump"/>
          </p:cNvPr>
          <p:cNvSpPr/>
          <p:nvPr/>
        </p:nvSpPr>
        <p:spPr>
          <a:xfrm>
            <a:off x="4447228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3" name="流程图: 可选过程 32">
            <a:hlinkClick r:id="rId8" action="ppaction://hlinksldjump"/>
          </p:cNvPr>
          <p:cNvSpPr/>
          <p:nvPr/>
        </p:nvSpPr>
        <p:spPr>
          <a:xfrm>
            <a:off x="491610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7" name="流程图: 可选过程 16">
            <a:hlinkClick r:id="rId9" action="ppaction://hlinksldjump"/>
          </p:cNvPr>
          <p:cNvSpPr/>
          <p:nvPr/>
        </p:nvSpPr>
        <p:spPr>
          <a:xfrm>
            <a:off x="539098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1" name="五边形 20"/>
          <p:cNvSpPr/>
          <p:nvPr/>
        </p:nvSpPr>
        <p:spPr>
          <a:xfrm>
            <a:off x="7596336" y="6260951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22" name="组合 15"/>
          <p:cNvGrpSpPr/>
          <p:nvPr/>
        </p:nvGrpSpPr>
        <p:grpSpPr>
          <a:xfrm>
            <a:off x="395535" y="4370870"/>
            <a:ext cx="8280921" cy="2178113"/>
            <a:chOff x="641756" y="3339119"/>
            <a:chExt cx="8280921" cy="2178113"/>
          </a:xfrm>
        </p:grpSpPr>
        <p:grpSp>
          <p:nvGrpSpPr>
            <p:cNvPr id="23" name="组合 10"/>
            <p:cNvGrpSpPr/>
            <p:nvPr/>
          </p:nvGrpSpPr>
          <p:grpSpPr>
            <a:xfrm>
              <a:off x="641756" y="3339119"/>
              <a:ext cx="8280921" cy="2178113"/>
              <a:chOff x="641756" y="780052"/>
              <a:chExt cx="8280921" cy="2178113"/>
            </a:xfrm>
          </p:grpSpPr>
          <p:sp>
            <p:nvSpPr>
              <p:cNvPr id="25" name="五边形 24"/>
              <p:cNvSpPr/>
              <p:nvPr/>
            </p:nvSpPr>
            <p:spPr>
              <a:xfrm>
                <a:off x="7842557" y="2670133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26" name="燕尾形 25"/>
              <p:cNvSpPr/>
              <p:nvPr/>
            </p:nvSpPr>
            <p:spPr>
              <a:xfrm>
                <a:off x="7031380" y="2747133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27" name="组合 14"/>
              <p:cNvGrpSpPr/>
              <p:nvPr/>
            </p:nvGrpSpPr>
            <p:grpSpPr>
              <a:xfrm>
                <a:off x="641756" y="780052"/>
                <a:ext cx="8240937" cy="1863826"/>
                <a:chOff x="641756" y="780052"/>
                <a:chExt cx="8240937" cy="1863826"/>
              </a:xfrm>
            </p:grpSpPr>
            <p:sp>
              <p:nvSpPr>
                <p:cNvPr id="34" name="矩形 33"/>
                <p:cNvSpPr/>
                <p:nvPr/>
              </p:nvSpPr>
              <p:spPr>
                <a:xfrm>
                  <a:off x="641756" y="780052"/>
                  <a:ext cx="8240937" cy="1863826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5" name="TextBox 34"/>
                <p:cNvSpPr txBox="1"/>
                <p:nvPr/>
              </p:nvSpPr>
              <p:spPr>
                <a:xfrm>
                  <a:off x="8343768" y="800690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 smtClean="0"/>
                    <a:t>关闭</a:t>
                  </a:r>
                  <a:endParaRPr lang="zh-CN" altLang="en-US" sz="1200" dirty="0"/>
                </a:p>
              </p:txBody>
            </p:sp>
          </p:grpSp>
        </p:grpSp>
        <p:graphicFrame>
          <p:nvGraphicFramePr>
            <p:cNvPr id="24" name="对象 23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xmlns="" val="1724194487"/>
                </p:ext>
              </p:extLst>
            </p:nvPr>
          </p:nvGraphicFramePr>
          <p:xfrm>
            <a:off x="814546" y="3776787"/>
            <a:ext cx="7708900" cy="1371600"/>
          </p:xfrm>
          <a:graphic>
            <a:graphicData uri="http://schemas.openxmlformats.org/presentationml/2006/ole">
              <p:oleObj spid="_x0000_s14342" name="文档" r:id="rId10" imgW="3811890" imgH="686692" progId="Word.Document.12">
                <p:embed/>
              </p:oleObj>
            </a:graphicData>
          </a:graphic>
        </p:graphicFrame>
      </p:grpSp>
      <p:graphicFrame>
        <p:nvGraphicFramePr>
          <p:cNvPr id="14343" name="Object 7"/>
          <p:cNvGraphicFramePr>
            <a:graphicFrameLocks noChangeAspect="1"/>
          </p:cNvGraphicFramePr>
          <p:nvPr/>
        </p:nvGraphicFramePr>
        <p:xfrm>
          <a:off x="508000" y="1785926"/>
          <a:ext cx="8128000" cy="2131163"/>
        </p:xfrm>
        <a:graphic>
          <a:graphicData uri="http://schemas.openxmlformats.org/presentationml/2006/ole">
            <p:oleObj spid="_x0000_s14343" name="文档" r:id="rId11" imgW="3839157" imgH="1006740" progId="Word.Document.12">
              <p:embed/>
            </p:oleObj>
          </a:graphicData>
        </a:graphic>
      </p:graphicFrame>
      <p:sp>
        <p:nvSpPr>
          <p:cNvPr id="19" name="矩形 18"/>
          <p:cNvSpPr/>
          <p:nvPr/>
        </p:nvSpPr>
        <p:spPr>
          <a:xfrm>
            <a:off x="4529136" y="1852601"/>
            <a:ext cx="190501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95027290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theme/theme1.xml><?xml version="1.0" encoding="utf-8"?>
<a:theme xmlns:a="http://schemas.openxmlformats.org/drawingml/2006/main" name="主题3">
  <a:themeElements>
    <a:clrScheme name="自定义 563">
      <a:dk1>
        <a:srgbClr val="5F5F5F"/>
      </a:dk1>
      <a:lt1>
        <a:sysClr val="window" lastClr="CAEACF"/>
      </a:lt1>
      <a:dk2>
        <a:srgbClr val="5F5F5F"/>
      </a:dk2>
      <a:lt2>
        <a:srgbClr val="FFFFFF"/>
      </a:lt2>
      <a:accent1>
        <a:srgbClr val="E74E3E"/>
      </a:accent1>
      <a:accent2>
        <a:srgbClr val="E0642C"/>
      </a:accent2>
      <a:accent3>
        <a:srgbClr val="E042A3"/>
      </a:accent3>
      <a:accent4>
        <a:srgbClr val="7866C0"/>
      </a:accent4>
      <a:accent5>
        <a:srgbClr val="00C0F0"/>
      </a:accent5>
      <a:accent6>
        <a:srgbClr val="00B050"/>
      </a:accent6>
      <a:hlink>
        <a:srgbClr val="00B0F0"/>
      </a:hlink>
      <a:folHlink>
        <a:srgbClr val="7F7F7F"/>
      </a:folHlink>
    </a:clrScheme>
    <a:fontScheme name="12_A000120140530A99PPBG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主题3</Template>
  <TotalTime>231</TotalTime>
  <Words>84</Words>
  <PresentationFormat>ȫʾ(4:3)</PresentationFormat>
  <Paragraphs>69</Paragraphs>
  <Slides>13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5" baseType="lpstr">
      <vt:lpstr>主题3</vt:lpstr>
      <vt:lpstr>文档</vt:lpstr>
      <vt:lpstr>第2课时　高原、山地为主的亚洲地形 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</vt:vector>
  </TitlesOfParts>
  <Manager>www.shulihua.net收集整理</Manager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dc:description/>
  <dcterms:created xsi:type="dcterms:W3CDTF">2014-05-14T06:27:34Z</dcterms:created>
  <dcterms:modified xsi:type="dcterms:W3CDTF">2019-03-09T07:09:11Z</dcterms:modified>
</cp:coreProperties>
</file>