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310" r:id="rId4"/>
    <p:sldId id="262" r:id="rId5"/>
    <p:sldId id="263" r:id="rId6"/>
    <p:sldId id="304" r:id="rId7"/>
    <p:sldId id="300" r:id="rId8"/>
    <p:sldId id="283" r:id="rId9"/>
    <p:sldId id="311" r:id="rId10"/>
    <p:sldId id="264" r:id="rId11"/>
    <p:sldId id="269" r:id="rId12"/>
    <p:sldId id="270" r:id="rId13"/>
    <p:sldId id="271" r:id="rId14"/>
    <p:sldId id="281" r:id="rId15"/>
    <p:sldId id="28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7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8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9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1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3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207167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第八章　走近国家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585313"/>
          <a:ext cx="8128000" cy="2558067"/>
        </p:xfrm>
        <a:graphic>
          <a:graphicData uri="http://schemas.openxmlformats.org/presentationml/2006/ole">
            <p:oleObj spid="_x0000_s11271" name="文档" r:id="rId9" imgW="3839157" imgH="1208016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308550" y="1657564"/>
            <a:ext cx="2047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2297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081591" y="2210020"/>
            <a:ext cx="2047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13319" name="文档" r:id="rId10" imgW="3839157" imgH="1208016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842974" y="1981192"/>
            <a:ext cx="2047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4342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14343" name="文档" r:id="rId10" imgW="3839157" imgH="1208016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038596" y="1974840"/>
            <a:ext cx="2047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5369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5370" name="文档" r:id="rId10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724401" y="1852601"/>
            <a:ext cx="2047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308176"/>
          <a:ext cx="8128000" cy="4692592"/>
        </p:xfrm>
        <a:graphic>
          <a:graphicData uri="http://schemas.openxmlformats.org/presentationml/2006/ole">
            <p:oleObj spid="_x0000_s16390" name="文档" r:id="rId3" imgW="3839157" imgH="2215835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62052" y="2628894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05153" y="2624132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0034" y="3052759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371578" y="3052760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71697" y="3057522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71538" y="3910016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95351" y="4324356"/>
            <a:ext cx="11906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85787" y="5172087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271696" y="5176850"/>
            <a:ext cx="5143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500430" y="5176850"/>
            <a:ext cx="5143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162026" y="5600715"/>
            <a:ext cx="5143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00298" y="157161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第一节　日本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7488" y="207167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自然环境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691413"/>
          <a:ext cx="8128000" cy="5966585"/>
        </p:xfrm>
        <a:graphic>
          <a:graphicData uri="http://schemas.openxmlformats.org/presentationml/2006/ole">
            <p:oleObj spid="_x0000_s19457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619494" y="1162034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6354" y="1166796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7000" y="1590662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0008" y="1590662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3926" y="1590662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4507" y="1590662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4889" y="2433630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19758" y="3271836"/>
            <a:ext cx="4524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20088" y="3295649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0984" y="3719514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67012" y="3714752"/>
            <a:ext cx="4905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05206" y="4129092"/>
            <a:ext cx="11811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73668" y="5411166"/>
            <a:ext cx="8696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03340" y="5421644"/>
            <a:ext cx="116872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77636" y="5839794"/>
            <a:ext cx="5867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62594" y="5842652"/>
            <a:ext cx="5867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29454" y="5842652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60676" y="6268422"/>
            <a:ext cx="5867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8433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7409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29040"/>
            <a:ext cx="8237504" cy="127159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00636"/>
            <a:ext cx="8237504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490418"/>
          <a:ext cx="8128000" cy="2131163"/>
        </p:xfrm>
        <a:graphic>
          <a:graphicData uri="http://schemas.openxmlformats.org/presentationml/2006/ole">
            <p:oleObj spid="_x0000_s40961" name="文档" r:id="rId3" imgW="3839157" imgH="100674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1634339"/>
          <a:ext cx="8128000" cy="3843322"/>
        </p:xfrm>
        <a:graphic>
          <a:graphicData uri="http://schemas.openxmlformats.org/presentationml/2006/ole">
            <p:oleObj spid="_x0000_s39937" name="文档" r:id="rId3" imgW="4004808" imgH="189465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38913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543300"/>
            <a:ext cx="8237504" cy="167165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24352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173</TotalTime>
  <Words>64</Words>
  <PresentationFormat>ȫʾ(4:3)</PresentationFormat>
  <Paragraphs>48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第八章　走近国家 </vt:lpstr>
      <vt:lpstr>第一节　日本 </vt:lpstr>
      <vt:lpstr>第1课时　自然环境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