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2" r:id="rId3"/>
    <p:sldId id="314" r:id="rId4"/>
    <p:sldId id="263" r:id="rId5"/>
    <p:sldId id="304" r:id="rId6"/>
    <p:sldId id="300" r:id="rId7"/>
    <p:sldId id="283" r:id="rId8"/>
    <p:sldId id="311" r:id="rId9"/>
    <p:sldId id="264" r:id="rId10"/>
    <p:sldId id="269" r:id="rId11"/>
    <p:sldId id="270" r:id="rId12"/>
    <p:sldId id="271" r:id="rId13"/>
    <p:sldId id="281" r:id="rId14"/>
    <p:sldId id="286" r:id="rId15"/>
    <p:sldId id="305" r:id="rId16"/>
    <p:sldId id="306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C84"/>
    <a:srgbClr val="66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cap="none" spc="0" dirty="0" smtClean="0">
                <a:ln>
                  <a:noFill/>
                </a:ln>
                <a:solidFill>
                  <a:srgbClr val="663300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cap="none" spc="0" dirty="0">
              <a:ln>
                <a:noFill/>
              </a:ln>
              <a:solidFill>
                <a:srgbClr val="663300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7242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12.xml"/><Relationship Id="rId11" Type="http://schemas.openxmlformats.org/officeDocument/2006/relationships/package" Target="../embeddings/Microsoft_Office_Word___9.docx"/><Relationship Id="rId5" Type="http://schemas.openxmlformats.org/officeDocument/2006/relationships/slide" Target="slide11.xml"/><Relationship Id="rId10" Type="http://schemas.openxmlformats.org/officeDocument/2006/relationships/slide" Target="slide16.xml"/><Relationship Id="rId4" Type="http://schemas.openxmlformats.org/officeDocument/2006/relationships/slide" Target="slide10.xml"/><Relationship Id="rId9" Type="http://schemas.openxmlformats.org/officeDocument/2006/relationships/slide" Target="slide1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12.xml"/><Relationship Id="rId11" Type="http://schemas.openxmlformats.org/officeDocument/2006/relationships/package" Target="../embeddings/Microsoft_Office_Word___10.docx"/><Relationship Id="rId5" Type="http://schemas.openxmlformats.org/officeDocument/2006/relationships/slide" Target="slide11.xml"/><Relationship Id="rId10" Type="http://schemas.openxmlformats.org/officeDocument/2006/relationships/slide" Target="slide16.xml"/><Relationship Id="rId4" Type="http://schemas.openxmlformats.org/officeDocument/2006/relationships/slide" Target="slide10.xml"/><Relationship Id="rId9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12.xml"/><Relationship Id="rId11" Type="http://schemas.openxmlformats.org/officeDocument/2006/relationships/package" Target="../embeddings/Microsoft_Office_Word___11.docx"/><Relationship Id="rId5" Type="http://schemas.openxmlformats.org/officeDocument/2006/relationships/slide" Target="slide11.xml"/><Relationship Id="rId10" Type="http://schemas.openxmlformats.org/officeDocument/2006/relationships/slide" Target="slide16.xml"/><Relationship Id="rId4" Type="http://schemas.openxmlformats.org/officeDocument/2006/relationships/slide" Target="slide10.xml"/><Relationship Id="rId9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12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12.xml"/><Relationship Id="rId11" Type="http://schemas.openxmlformats.org/officeDocument/2006/relationships/package" Target="../embeddings/Microsoft_Office_Word___12.docx"/><Relationship Id="rId5" Type="http://schemas.openxmlformats.org/officeDocument/2006/relationships/slide" Target="slide11.xml"/><Relationship Id="rId10" Type="http://schemas.openxmlformats.org/officeDocument/2006/relationships/slide" Target="slide16.xml"/><Relationship Id="rId4" Type="http://schemas.openxmlformats.org/officeDocument/2006/relationships/slide" Target="slide10.xml"/><Relationship Id="rId9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12.xml"/><Relationship Id="rId11" Type="http://schemas.openxmlformats.org/officeDocument/2006/relationships/package" Target="../embeddings/Microsoft_Office_Word___14.docx"/><Relationship Id="rId5" Type="http://schemas.openxmlformats.org/officeDocument/2006/relationships/slide" Target="slide11.xml"/><Relationship Id="rId10" Type="http://schemas.openxmlformats.org/officeDocument/2006/relationships/slide" Target="slide16.xml"/><Relationship Id="rId4" Type="http://schemas.openxmlformats.org/officeDocument/2006/relationships/slide" Target="slide10.xml"/><Relationship Id="rId9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12.xml"/><Relationship Id="rId11" Type="http://schemas.openxmlformats.org/officeDocument/2006/relationships/package" Target="../embeddings/Microsoft_Office_Word___15.docx"/><Relationship Id="rId5" Type="http://schemas.openxmlformats.org/officeDocument/2006/relationships/slide" Target="slide11.xml"/><Relationship Id="rId10" Type="http://schemas.openxmlformats.org/officeDocument/2006/relationships/slide" Target="slide14.xml"/><Relationship Id="rId4" Type="http://schemas.openxmlformats.org/officeDocument/2006/relationships/slide" Target="slide10.xml"/><Relationship Id="rId9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package" Target="../embeddings/Microsoft_Office_Word___16.docx"/><Relationship Id="rId7" Type="http://schemas.openxmlformats.org/officeDocument/2006/relationships/slide" Target="slide1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11.xml"/><Relationship Id="rId11" Type="http://schemas.openxmlformats.org/officeDocument/2006/relationships/slide" Target="slide14.xml"/><Relationship Id="rId5" Type="http://schemas.openxmlformats.org/officeDocument/2006/relationships/slide" Target="slide10.xml"/><Relationship Id="rId10" Type="http://schemas.openxmlformats.org/officeDocument/2006/relationships/slide" Target="slide16.xml"/><Relationship Id="rId4" Type="http://schemas.openxmlformats.org/officeDocument/2006/relationships/slide" Target="slide9.xml"/><Relationship Id="rId9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12.xml"/><Relationship Id="rId11" Type="http://schemas.openxmlformats.org/officeDocument/2006/relationships/package" Target="../embeddings/Microsoft_Office_Word___8.docx"/><Relationship Id="rId5" Type="http://schemas.openxmlformats.org/officeDocument/2006/relationships/slide" Target="slide11.xml"/><Relationship Id="rId10" Type="http://schemas.openxmlformats.org/officeDocument/2006/relationships/slide" Target="slide16.xml"/><Relationship Id="rId4" Type="http://schemas.openxmlformats.org/officeDocument/2006/relationships/slide" Target="slide10.xml"/><Relationship Id="rId9" Type="http://schemas.openxmlformats.org/officeDocument/2006/relationships/slide" Target="slide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785918" y="1928802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第五节　北极地区和南极地区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0" action="ppaction://hlinksldjump"/>
          </p:cNvPr>
          <p:cNvSpPr/>
          <p:nvPr/>
        </p:nvSpPr>
        <p:spPr>
          <a:xfrm>
            <a:off x="58598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508000" y="2214554"/>
          <a:ext cx="8128000" cy="853810"/>
        </p:xfrm>
        <a:graphic>
          <a:graphicData uri="http://schemas.openxmlformats.org/presentationml/2006/ole">
            <p:oleObj spid="_x0000_s12297" name="文档" r:id="rId11" imgW="3839157" imgH="402552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4714876" y="2295518"/>
            <a:ext cx="2270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0948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10" action="ppaction://hlinksldjump"/>
          </p:cNvPr>
          <p:cNvSpPr/>
          <p:nvPr/>
        </p:nvSpPr>
        <p:spPr>
          <a:xfrm>
            <a:off x="58598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3319" name="Object 7"/>
          <p:cNvGraphicFramePr>
            <a:graphicFrameLocks noChangeAspect="1"/>
          </p:cNvGraphicFramePr>
          <p:nvPr/>
        </p:nvGraphicFramePr>
        <p:xfrm>
          <a:off x="508000" y="1714488"/>
          <a:ext cx="8128000" cy="2131163"/>
        </p:xfrm>
        <a:graphic>
          <a:graphicData uri="http://schemas.openxmlformats.org/presentationml/2006/ole">
            <p:oleObj spid="_x0000_s13319" name="文档" r:id="rId11" imgW="3839157" imgH="1006740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5915034" y="1781166"/>
            <a:ext cx="2270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81728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10" action="ppaction://hlinksldjump"/>
          </p:cNvPr>
          <p:cNvSpPr/>
          <p:nvPr/>
        </p:nvSpPr>
        <p:spPr>
          <a:xfrm>
            <a:off x="58598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4343" name="Object 7"/>
          <p:cNvGraphicFramePr>
            <a:graphicFrameLocks noChangeAspect="1"/>
          </p:cNvGraphicFramePr>
          <p:nvPr/>
        </p:nvGraphicFramePr>
        <p:xfrm>
          <a:off x="508000" y="2285992"/>
          <a:ext cx="8128000" cy="853810"/>
        </p:xfrm>
        <a:graphic>
          <a:graphicData uri="http://schemas.openxmlformats.org/presentationml/2006/ole">
            <p:oleObj spid="_x0000_s14343" name="文档" r:id="rId11" imgW="3839157" imgH="402552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4157660" y="2352670"/>
            <a:ext cx="2270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10" action="ppaction://hlinksldjump"/>
          </p:cNvPr>
          <p:cNvSpPr/>
          <p:nvPr/>
        </p:nvSpPr>
        <p:spPr>
          <a:xfrm>
            <a:off x="58598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五边形 43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5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46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48" name="五边形 47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9" name="燕尾形 48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0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51" name="矩形 50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TextBox 51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47" name="对象 4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6134" y="3779121"/>
            <a:ext cx="7750175" cy="1393825"/>
          </p:xfrm>
          <a:graphic>
            <a:graphicData uri="http://schemas.openxmlformats.org/presentationml/2006/ole">
              <p:oleObj spid="_x0000_s15369" name="文档" r:id="rId11" imgW="3811890" imgH="686692" progId="Word.Document.12">
                <p:embed/>
              </p:oleObj>
            </a:graphicData>
          </a:graphic>
        </p:graphicFrame>
      </p:grpSp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508000" y="1571612"/>
          <a:ext cx="8128000" cy="2558067"/>
        </p:xfrm>
        <a:graphic>
          <a:graphicData uri="http://schemas.openxmlformats.org/presentationml/2006/ole">
            <p:oleObj spid="_x0000_s15370" name="文档" r:id="rId12" imgW="3839157" imgH="1208016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2543160" y="2095496"/>
            <a:ext cx="2270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0" action="ppaction://hlinksldjump"/>
          </p:cNvPr>
          <p:cNvSpPr/>
          <p:nvPr/>
        </p:nvSpPr>
        <p:spPr>
          <a:xfrm>
            <a:off x="58598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6390" name="Object 6"/>
          <p:cNvGraphicFramePr>
            <a:graphicFrameLocks noChangeAspect="1"/>
          </p:cNvGraphicFramePr>
          <p:nvPr/>
        </p:nvGraphicFramePr>
        <p:xfrm>
          <a:off x="508000" y="1928802"/>
          <a:ext cx="8128000" cy="2131163"/>
        </p:xfrm>
        <a:graphic>
          <a:graphicData uri="http://schemas.openxmlformats.org/presentationml/2006/ole">
            <p:oleObj spid="_x0000_s16390" name="文档" r:id="rId11" imgW="3839157" imgH="1006740" progId="Word.Document.12">
              <p:embed/>
            </p:oleObj>
          </a:graphicData>
        </a:graphic>
      </p:graphicFrame>
      <p:sp>
        <p:nvSpPr>
          <p:cNvPr id="23" name="矩形 22"/>
          <p:cNvSpPr/>
          <p:nvPr/>
        </p:nvSpPr>
        <p:spPr>
          <a:xfrm>
            <a:off x="5072064" y="1995480"/>
            <a:ext cx="2270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58598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10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508000" y="1029233"/>
          <a:ext cx="8128000" cy="5543039"/>
        </p:xfrm>
        <a:graphic>
          <a:graphicData uri="http://schemas.openxmlformats.org/presentationml/2006/ole">
            <p:oleObj spid="_x0000_s34819" name="文档" r:id="rId11" imgW="3839157" imgH="2617307" progId="Word.Document.12">
              <p:embed/>
            </p:oleObj>
          </a:graphicData>
        </a:graphic>
      </p:graphicFrame>
      <p:sp>
        <p:nvSpPr>
          <p:cNvPr id="22" name="矩形 21"/>
          <p:cNvSpPr/>
          <p:nvPr/>
        </p:nvSpPr>
        <p:spPr>
          <a:xfrm>
            <a:off x="5611820" y="1122346"/>
            <a:ext cx="2270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5" name="Object 3"/>
          <p:cNvGraphicFramePr>
            <a:graphicFrameLocks noChangeAspect="1"/>
          </p:cNvGraphicFramePr>
          <p:nvPr/>
        </p:nvGraphicFramePr>
        <p:xfrm>
          <a:off x="504825" y="1308100"/>
          <a:ext cx="8118475" cy="4683125"/>
        </p:xfrm>
        <a:graphic>
          <a:graphicData uri="http://schemas.openxmlformats.org/presentationml/2006/ole">
            <p:oleObj spid="_x0000_s33795" name="文档" r:id="rId3" imgW="3839157" imgH="2215115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10" action="ppaction://hlinksldjump"/>
          </p:cNvPr>
          <p:cNvSpPr/>
          <p:nvPr/>
        </p:nvSpPr>
        <p:spPr>
          <a:xfrm>
            <a:off x="5859855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11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657462" y="1771638"/>
            <a:ext cx="5572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033701" y="2200266"/>
            <a:ext cx="83344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047989" y="2619369"/>
            <a:ext cx="83344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409678" y="3467100"/>
            <a:ext cx="83344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628886" y="3467100"/>
            <a:ext cx="83344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819521" y="3476625"/>
            <a:ext cx="6096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443015" y="3886203"/>
            <a:ext cx="83344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2590786" y="3895728"/>
            <a:ext cx="83344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3729032" y="3890966"/>
            <a:ext cx="83344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514321" y="4743459"/>
            <a:ext cx="83344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643042" y="4748222"/>
            <a:ext cx="83344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367608" y="4743459"/>
            <a:ext cx="84773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428596" y="5572140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508000" y="1638289"/>
          <a:ext cx="8128000" cy="3835420"/>
        </p:xfrm>
        <a:graphic>
          <a:graphicData uri="http://schemas.openxmlformats.org/presentationml/2006/ole">
            <p:oleObj spid="_x0000_s19457" name="文档" r:id="rId3" imgW="3839157" imgH="1811843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501923" y="2100253"/>
            <a:ext cx="79534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2107" y="2100253"/>
            <a:ext cx="6096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91302" y="2109778"/>
            <a:ext cx="6096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29586" y="2109778"/>
            <a:ext cx="6096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86381" y="2947984"/>
            <a:ext cx="85725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24111" y="3386137"/>
            <a:ext cx="6096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67383" y="3386137"/>
            <a:ext cx="85725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0984" y="3805240"/>
            <a:ext cx="116205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28794" y="4224343"/>
            <a:ext cx="6096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10008" y="4224343"/>
            <a:ext cx="109062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05575" y="4224343"/>
            <a:ext cx="6096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05140" y="4657733"/>
            <a:ext cx="2524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76763" y="4662496"/>
            <a:ext cx="6096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390892" y="5067314"/>
            <a:ext cx="30480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3" name="Object 3"/>
          <p:cNvGraphicFramePr>
            <a:graphicFrameLocks noChangeAspect="1"/>
          </p:cNvGraphicFramePr>
          <p:nvPr/>
        </p:nvGraphicFramePr>
        <p:xfrm>
          <a:off x="508000" y="1211384"/>
          <a:ext cx="8128000" cy="4689232"/>
        </p:xfrm>
        <a:graphic>
          <a:graphicData uri="http://schemas.openxmlformats.org/presentationml/2006/ole">
            <p:oleObj spid="_x0000_s46083" name="文档" r:id="rId3" imgW="3839157" imgH="2214755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1052488" y="1681150"/>
            <a:ext cx="87630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66921" y="1671625"/>
            <a:ext cx="6191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19414" y="1681150"/>
            <a:ext cx="6191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72040" y="2519356"/>
            <a:ext cx="34290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10020" y="3805240"/>
            <a:ext cx="84773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00879" y="3800477"/>
            <a:ext cx="84773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1024" y="4652971"/>
            <a:ext cx="86201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43372" y="5081599"/>
            <a:ext cx="114300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52528" y="5515942"/>
            <a:ext cx="86201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508000" y="1638289"/>
          <a:ext cx="8128000" cy="3835420"/>
        </p:xfrm>
        <a:graphic>
          <a:graphicData uri="http://schemas.openxmlformats.org/presentationml/2006/ole">
            <p:oleObj spid="_x0000_s18433" name="文档" r:id="rId3" imgW="3839157" imgH="1811843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508000" y="2276966"/>
          <a:ext cx="8128000" cy="2558067"/>
        </p:xfrm>
        <a:graphic>
          <a:graphicData uri="http://schemas.openxmlformats.org/presentationml/2006/ole">
            <p:oleObj spid="_x0000_s17409" name="文档" r:id="rId3" imgW="3839157" imgH="1208016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4000504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4429132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508000" y="2276966"/>
          <a:ext cx="8128000" cy="2558067"/>
        </p:xfrm>
        <a:graphic>
          <a:graphicData uri="http://schemas.openxmlformats.org/presentationml/2006/ole">
            <p:oleObj spid="_x0000_s40961" name="文档" r:id="rId3" imgW="3839157" imgH="1208016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508000" y="1424837"/>
          <a:ext cx="8128000" cy="4262326"/>
        </p:xfrm>
        <a:graphic>
          <a:graphicData uri="http://schemas.openxmlformats.org/presentationml/2006/ole">
            <p:oleObj spid="_x0000_s39937" name="文档" r:id="rId3" imgW="3839157" imgH="201311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3571876"/>
            <a:ext cx="8237504" cy="171451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5214950"/>
            <a:ext cx="8237504" cy="64294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3" name="Object 1"/>
          <p:cNvGraphicFramePr>
            <a:graphicFrameLocks noChangeAspect="1"/>
          </p:cNvGraphicFramePr>
          <p:nvPr/>
        </p:nvGraphicFramePr>
        <p:xfrm>
          <a:off x="508000" y="714356"/>
          <a:ext cx="8128000" cy="5966585"/>
        </p:xfrm>
        <a:graphic>
          <a:graphicData uri="http://schemas.openxmlformats.org/presentationml/2006/ole">
            <p:oleObj spid="_x0000_s38913" name="文档" r:id="rId3" imgW="3839157" imgH="2818583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5368977"/>
            <a:ext cx="8237504" cy="78581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6215082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10" action="ppaction://hlinksldjump"/>
          </p:cNvPr>
          <p:cNvSpPr/>
          <p:nvPr/>
        </p:nvSpPr>
        <p:spPr>
          <a:xfrm>
            <a:off x="58598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504825" y="2206625"/>
          <a:ext cx="8118475" cy="852488"/>
        </p:xfrm>
        <a:graphic>
          <a:graphicData uri="http://schemas.openxmlformats.org/presentationml/2006/ole">
            <p:oleObj spid="_x0000_s11271" name="文档" r:id="rId11" imgW="3839157" imgH="403272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3586156" y="2281232"/>
            <a:ext cx="2270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40505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172</TotalTime>
  <Words>73</Words>
  <PresentationFormat>ȫʾ(4:3)</PresentationFormat>
  <Paragraphs>68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主题3</vt:lpstr>
      <vt:lpstr>文档</vt:lpstr>
      <vt:lpstr>第五节　北极地区和南极地区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Manager>www.shulihua.net收集整理</Manager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2014-05-14T06:27:34Z</dcterms:created>
  <dcterms:modified xsi:type="dcterms:W3CDTF">2019-03-09T07:09:11Z</dcterms:modified>
</cp:coreProperties>
</file>