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262" r:id="rId3"/>
    <p:sldId id="314" r:id="rId4"/>
    <p:sldId id="315" r:id="rId5"/>
    <p:sldId id="316" r:id="rId6"/>
    <p:sldId id="317" r:id="rId7"/>
    <p:sldId id="263" r:id="rId8"/>
    <p:sldId id="304" r:id="rId9"/>
    <p:sldId id="300" r:id="rId10"/>
    <p:sldId id="283" r:id="rId11"/>
    <p:sldId id="264" r:id="rId12"/>
    <p:sldId id="269" r:id="rId13"/>
    <p:sldId id="270" r:id="rId14"/>
    <p:sldId id="271" r:id="rId15"/>
    <p:sldId id="281" r:id="rId16"/>
    <p:sldId id="286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C84"/>
    <a:srgbClr val="66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326930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cap="none" spc="0" dirty="0" smtClean="0">
                <a:ln>
                  <a:noFill/>
                </a:ln>
                <a:solidFill>
                  <a:srgbClr val="663300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200" b="1" cap="none" spc="0" dirty="0">
              <a:ln>
                <a:noFill/>
              </a:ln>
              <a:solidFill>
                <a:srgbClr val="663300"/>
              </a:solidFill>
              <a:effectLst/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2" action="ppaction://hlinksldjump"/>
          </p:cNvPr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072422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4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1.xml"/><Relationship Id="rId7" Type="http://schemas.openxmlformats.org/officeDocument/2006/relationships/slide" Target="slide1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4" Type="http://schemas.openxmlformats.org/officeDocument/2006/relationships/slide" Target="slide12.xml"/><Relationship Id="rId9" Type="http://schemas.openxmlformats.org/officeDocument/2006/relationships/package" Target="../embeddings/Microsoft_Office_Word___10.docx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1.xml"/><Relationship Id="rId7" Type="http://schemas.openxmlformats.org/officeDocument/2006/relationships/slide" Target="slide1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4" Type="http://schemas.openxmlformats.org/officeDocument/2006/relationships/slide" Target="slide12.xml"/><Relationship Id="rId9" Type="http://schemas.openxmlformats.org/officeDocument/2006/relationships/package" Target="../embeddings/Microsoft_Office_Word___11.docx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package" Target="../embeddings/Microsoft_Office_Word___12.docx"/><Relationship Id="rId7" Type="http://schemas.openxmlformats.org/officeDocument/2006/relationships/slide" Target="slide1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10" Type="http://schemas.openxmlformats.org/officeDocument/2006/relationships/package" Target="../embeddings/Microsoft_Office_Word___13.docx"/><Relationship Id="rId4" Type="http://schemas.openxmlformats.org/officeDocument/2006/relationships/slide" Target="slide11.xml"/><Relationship Id="rId9" Type="http://schemas.openxmlformats.org/officeDocument/2006/relationships/slide" Target="slide1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package" Target="../embeddings/Microsoft_Office_Word___14.docx"/><Relationship Id="rId7" Type="http://schemas.openxmlformats.org/officeDocument/2006/relationships/slide" Target="slide1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3.v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Relationship Id="rId9" Type="http://schemas.openxmlformats.org/officeDocument/2006/relationships/slide" Target="slide1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package" Target="../embeddings/Microsoft_Office_Word___15.docx"/><Relationship Id="rId7" Type="http://schemas.openxmlformats.org/officeDocument/2006/relationships/slide" Target="slide1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4.v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Relationship Id="rId9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package" Target="../embeddings/Microsoft_Office_Word___16.docx"/><Relationship Id="rId7" Type="http://schemas.openxmlformats.org/officeDocument/2006/relationships/slide" Target="slide1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5.v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Relationship Id="rId9" Type="http://schemas.openxmlformats.org/officeDocument/2006/relationships/slide" Target="slide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500298" y="2000240"/>
            <a:ext cx="8229600" cy="432048"/>
          </a:xfrm>
        </p:spPr>
        <p:txBody>
          <a:bodyPr/>
          <a:lstStyle/>
          <a:p>
            <a:r>
              <a:rPr lang="zh-CN" altLang="zh-CN" dirty="0" smtClean="0"/>
              <a:t>第四节　法国</a:t>
            </a:r>
            <a:br>
              <a:rPr lang="zh-CN" altLang="zh-CN" dirty="0" smtClean="0"/>
            </a:br>
            <a:endParaRPr lang="zh-CN" altLang="zh-CN" dirty="0"/>
          </a:p>
        </p:txBody>
      </p:sp>
    </p:spTree>
    <p:extLst>
      <p:ext uri="{BB962C8B-B14F-4D97-AF65-F5344CB8AC3E}">
        <p14:creationId xmlns="" xmlns:p14="http://schemas.microsoft.com/office/powerpoint/2010/main" val="13148994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7" name="Object 1"/>
          <p:cNvGraphicFramePr>
            <a:graphicFrameLocks noChangeAspect="1"/>
          </p:cNvGraphicFramePr>
          <p:nvPr/>
        </p:nvGraphicFramePr>
        <p:xfrm>
          <a:off x="508000" y="1638289"/>
          <a:ext cx="8128000" cy="3835420"/>
        </p:xfrm>
        <a:graphic>
          <a:graphicData uri="http://schemas.openxmlformats.org/presentationml/2006/ole">
            <p:oleObj spid="_x0000_s39937" name="文档" r:id="rId3" imgW="3839157" imgH="1811843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8596" y="3714752"/>
            <a:ext cx="8237504" cy="128588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8596" y="5072074"/>
            <a:ext cx="8237504" cy="35719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流程图: 可选过程 30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1271" name="Object 7"/>
          <p:cNvGraphicFramePr>
            <a:graphicFrameLocks noChangeAspect="1"/>
          </p:cNvGraphicFramePr>
          <p:nvPr/>
        </p:nvGraphicFramePr>
        <p:xfrm>
          <a:off x="504825" y="1924050"/>
          <a:ext cx="8118475" cy="1276350"/>
        </p:xfrm>
        <a:graphic>
          <a:graphicData uri="http://schemas.openxmlformats.org/presentationml/2006/ole">
            <p:oleObj spid="_x0000_s11271" name="文档" r:id="rId9" imgW="3839157" imgH="603828" progId="Word.Document.12">
              <p:embed/>
            </p:oleObj>
          </a:graphicData>
        </a:graphic>
      </p:graphicFrame>
      <p:sp>
        <p:nvSpPr>
          <p:cNvPr id="18" name="矩形 17"/>
          <p:cNvSpPr/>
          <p:nvPr/>
        </p:nvSpPr>
        <p:spPr>
          <a:xfrm>
            <a:off x="3600442" y="2009768"/>
            <a:ext cx="2143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405054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2297" name="Object 9"/>
          <p:cNvGraphicFramePr>
            <a:graphicFrameLocks noChangeAspect="1"/>
          </p:cNvGraphicFramePr>
          <p:nvPr/>
        </p:nvGraphicFramePr>
        <p:xfrm>
          <a:off x="508000" y="1285860"/>
          <a:ext cx="8128000" cy="2984973"/>
        </p:xfrm>
        <a:graphic>
          <a:graphicData uri="http://schemas.openxmlformats.org/presentationml/2006/ole">
            <p:oleObj spid="_x0000_s12297" name="文档" r:id="rId9" imgW="3839157" imgH="1409291" progId="Word.Document.12">
              <p:embed/>
            </p:oleObj>
          </a:graphicData>
        </a:graphic>
      </p:graphicFrame>
      <p:sp>
        <p:nvSpPr>
          <p:cNvPr id="18" name="矩形 17"/>
          <p:cNvSpPr/>
          <p:nvPr/>
        </p:nvSpPr>
        <p:spPr>
          <a:xfrm>
            <a:off x="6729428" y="1357298"/>
            <a:ext cx="2143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109483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9" name="Object 7"/>
          <p:cNvGraphicFramePr>
            <a:graphicFrameLocks noChangeAspect="1"/>
          </p:cNvGraphicFramePr>
          <p:nvPr/>
        </p:nvGraphicFramePr>
        <p:xfrm>
          <a:off x="508000" y="1211384"/>
          <a:ext cx="8128000" cy="4689232"/>
        </p:xfrm>
        <a:graphic>
          <a:graphicData uri="http://schemas.openxmlformats.org/presentationml/2006/ole">
            <p:oleObj spid="_x0000_s13319" name="文档" r:id="rId3" imgW="3839157" imgH="2214755" progId="Word.Document.12">
              <p:embed/>
            </p:oleObj>
          </a:graphicData>
        </a:graphic>
      </p:graphicFrame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8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9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五边形 20"/>
          <p:cNvSpPr/>
          <p:nvPr/>
        </p:nvSpPr>
        <p:spPr>
          <a:xfrm>
            <a:off x="7596336" y="6260951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2" name="组合 15"/>
          <p:cNvGrpSpPr/>
          <p:nvPr/>
        </p:nvGrpSpPr>
        <p:grpSpPr>
          <a:xfrm>
            <a:off x="395535" y="4370870"/>
            <a:ext cx="8280921" cy="2178113"/>
            <a:chOff x="641756" y="3339119"/>
            <a:chExt cx="8280921" cy="2178113"/>
          </a:xfrm>
        </p:grpSpPr>
        <p:grpSp>
          <p:nvGrpSpPr>
            <p:cNvPr id="23" name="组合 10"/>
            <p:cNvGrpSpPr/>
            <p:nvPr/>
          </p:nvGrpSpPr>
          <p:grpSpPr>
            <a:xfrm>
              <a:off x="641756" y="3339119"/>
              <a:ext cx="8280921" cy="2178113"/>
              <a:chOff x="641756" y="780052"/>
              <a:chExt cx="8280921" cy="2178113"/>
            </a:xfrm>
          </p:grpSpPr>
          <p:sp>
            <p:nvSpPr>
              <p:cNvPr id="25" name="五边形 24"/>
              <p:cNvSpPr/>
              <p:nvPr/>
            </p:nvSpPr>
            <p:spPr>
              <a:xfrm>
                <a:off x="7842557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6" name="燕尾形 25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7" name="组合 14"/>
              <p:cNvGrpSpPr/>
              <p:nvPr/>
            </p:nvGrpSpPr>
            <p:grpSpPr>
              <a:xfrm>
                <a:off x="641756" y="780052"/>
                <a:ext cx="8240937" cy="1863826"/>
                <a:chOff x="641756" y="780052"/>
                <a:chExt cx="8240937" cy="1863826"/>
              </a:xfrm>
            </p:grpSpPr>
            <p:sp>
              <p:nvSpPr>
                <p:cNvPr id="34" name="矩形 33"/>
                <p:cNvSpPr/>
                <p:nvPr/>
              </p:nvSpPr>
              <p:spPr>
                <a:xfrm>
                  <a:off x="641756" y="780052"/>
                  <a:ext cx="8240937" cy="186382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TextBox 34"/>
                <p:cNvSpPr txBox="1"/>
                <p:nvPr/>
              </p:nvSpPr>
              <p:spPr>
                <a:xfrm>
                  <a:off x="8343768" y="80069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24" name="对象 2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724194487"/>
                </p:ext>
              </p:extLst>
            </p:nvPr>
          </p:nvGraphicFramePr>
          <p:xfrm>
            <a:off x="814546" y="3776787"/>
            <a:ext cx="7708900" cy="1371600"/>
          </p:xfrm>
          <a:graphic>
            <a:graphicData uri="http://schemas.openxmlformats.org/presentationml/2006/ole">
              <p:oleObj spid="_x0000_s13318" name="文档" r:id="rId10" imgW="3811890" imgH="686692" progId="Word.Document.12">
                <p:embed/>
              </p:oleObj>
            </a:graphicData>
          </a:graphic>
        </p:graphicFrame>
      </p:grpSp>
      <p:sp>
        <p:nvSpPr>
          <p:cNvPr id="18" name="矩形 17"/>
          <p:cNvSpPr/>
          <p:nvPr/>
        </p:nvSpPr>
        <p:spPr>
          <a:xfrm>
            <a:off x="4714876" y="1285860"/>
            <a:ext cx="2143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0817285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43" name="Object 7"/>
          <p:cNvGraphicFramePr>
            <a:graphicFrameLocks noChangeAspect="1"/>
          </p:cNvGraphicFramePr>
          <p:nvPr/>
        </p:nvGraphicFramePr>
        <p:xfrm>
          <a:off x="508000" y="1285860"/>
          <a:ext cx="8128000" cy="4262326"/>
        </p:xfrm>
        <a:graphic>
          <a:graphicData uri="http://schemas.openxmlformats.org/presentationml/2006/ole">
            <p:oleObj spid="_x0000_s14343" name="文档" r:id="rId3" imgW="3839157" imgH="2013119" progId="Word.Document.12">
              <p:embed/>
            </p:oleObj>
          </a:graphicData>
        </a:graphic>
      </p:graphicFrame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8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9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471986" y="1357298"/>
            <a:ext cx="2143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70" name="Object 10"/>
          <p:cNvGraphicFramePr>
            <a:graphicFrameLocks noChangeAspect="1"/>
          </p:cNvGraphicFramePr>
          <p:nvPr/>
        </p:nvGraphicFramePr>
        <p:xfrm>
          <a:off x="508000" y="1357298"/>
          <a:ext cx="8128000" cy="4262326"/>
        </p:xfrm>
        <a:graphic>
          <a:graphicData uri="http://schemas.openxmlformats.org/presentationml/2006/ole">
            <p:oleObj spid="_x0000_s15370" name="文档" r:id="rId3" imgW="3839157" imgH="2013119" progId="Word.Document.12">
              <p:embed/>
            </p:oleObj>
          </a:graphicData>
        </a:graphic>
      </p:graphicFrame>
      <p:sp>
        <p:nvSpPr>
          <p:cNvPr id="18" name="流程图: 可选过程 17">
            <a:hlinkClick r:id="rId4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5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6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7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8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9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838438" y="1857364"/>
            <a:ext cx="2143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90" name="Object 6"/>
          <p:cNvGraphicFramePr>
            <a:graphicFrameLocks noChangeAspect="1"/>
          </p:cNvGraphicFramePr>
          <p:nvPr/>
        </p:nvGraphicFramePr>
        <p:xfrm>
          <a:off x="508000" y="1285860"/>
          <a:ext cx="8128000" cy="4262326"/>
        </p:xfrm>
        <a:graphic>
          <a:graphicData uri="http://schemas.openxmlformats.org/presentationml/2006/ole">
            <p:oleObj spid="_x0000_s16390" name="文档" r:id="rId3" imgW="3839157" imgH="2013119" progId="Word.Document.12">
              <p:embed/>
            </p:oleObj>
          </a:graphicData>
        </a:graphic>
      </p:graphicFrame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8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9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419203" y="2181216"/>
            <a:ext cx="58102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362185" y="2185979"/>
            <a:ext cx="85249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428728" y="2600319"/>
            <a:ext cx="58102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105140" y="2600320"/>
            <a:ext cx="89535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376341" y="3038472"/>
            <a:ext cx="119539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3538531" y="3038472"/>
            <a:ext cx="66675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2233597" y="3443288"/>
            <a:ext cx="89535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1585892" y="3867153"/>
            <a:ext cx="89535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2233596" y="4295781"/>
            <a:ext cx="192882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3362317" y="4719646"/>
            <a:ext cx="1423997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7648597" y="4714884"/>
            <a:ext cx="56674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4067172" y="5148274"/>
            <a:ext cx="86201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6715140" y="5143512"/>
            <a:ext cx="56674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32" grpId="0" animBg="1"/>
      <p:bldP spid="33" grpId="0" animBg="1"/>
      <p:bldP spid="34" grpId="0" animBg="1"/>
      <p:bldP spid="36" grpId="0" animBg="1"/>
      <p:bldP spid="38" grpId="0" animBg="1"/>
      <p:bldP spid="39" grpId="0" animBg="1"/>
      <p:bldP spid="4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7" name="Object 1"/>
          <p:cNvGraphicFramePr>
            <a:graphicFrameLocks noChangeAspect="1"/>
          </p:cNvGraphicFramePr>
          <p:nvPr/>
        </p:nvGraphicFramePr>
        <p:xfrm>
          <a:off x="508000" y="1424837"/>
          <a:ext cx="8128000" cy="4262326"/>
        </p:xfrm>
        <a:graphic>
          <a:graphicData uri="http://schemas.openxmlformats.org/presentationml/2006/ole">
            <p:oleObj spid="_x0000_s19457" name="文档" r:id="rId3" imgW="3839157" imgH="2013119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3" name="Object 3"/>
          <p:cNvGraphicFramePr>
            <a:graphicFrameLocks noChangeAspect="1"/>
          </p:cNvGraphicFramePr>
          <p:nvPr/>
        </p:nvGraphicFramePr>
        <p:xfrm>
          <a:off x="508000" y="1813135"/>
          <a:ext cx="8128000" cy="3485729"/>
        </p:xfrm>
        <a:graphic>
          <a:graphicData uri="http://schemas.openxmlformats.org/presentationml/2006/ole">
            <p:oleObj spid="_x0000_s46083" name="文档" r:id="rId3" imgW="4004808" imgH="1717506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1704954" y="2281229"/>
            <a:ext cx="72390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1869" y="2285992"/>
            <a:ext cx="42862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48148" y="2281230"/>
            <a:ext cx="46672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29190" y="2281230"/>
            <a:ext cx="71438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81934" y="2285992"/>
            <a:ext cx="71438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52950" y="2709857"/>
            <a:ext cx="73343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67369" y="2714620"/>
            <a:ext cx="73343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00364" y="3152773"/>
            <a:ext cx="92869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10232" y="3152773"/>
            <a:ext cx="117634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005655" y="3152773"/>
            <a:ext cx="99536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215338" y="3152773"/>
            <a:ext cx="28575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1604" y="3557588"/>
            <a:ext cx="71438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576367" y="3981454"/>
            <a:ext cx="485777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457436" y="3981454"/>
            <a:ext cx="485777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828781" y="4419607"/>
            <a:ext cx="671517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508000" y="2276966"/>
          <a:ext cx="8128000" cy="2558067"/>
        </p:xfrm>
        <a:graphic>
          <a:graphicData uri="http://schemas.openxmlformats.org/presentationml/2006/ole">
            <p:oleObj spid="_x0000_s47106" name="文档" r:id="rId3" imgW="3839157" imgH="1208016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2766999" y="2324092"/>
            <a:ext cx="143828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53095" y="2328855"/>
            <a:ext cx="90011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5021" y="2738433"/>
            <a:ext cx="58102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67224" y="2747958"/>
            <a:ext cx="58102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29348" y="2743195"/>
            <a:ext cx="87154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0509" y="3176585"/>
            <a:ext cx="58102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72449" y="3595689"/>
            <a:ext cx="58102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0034" y="4014792"/>
            <a:ext cx="85725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1974" y="4438657"/>
            <a:ext cx="59531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31" name="Object 3"/>
          <p:cNvGraphicFramePr>
            <a:graphicFrameLocks noChangeAspect="1"/>
          </p:cNvGraphicFramePr>
          <p:nvPr/>
        </p:nvGraphicFramePr>
        <p:xfrm>
          <a:off x="508000" y="2063513"/>
          <a:ext cx="8128000" cy="2984973"/>
        </p:xfrm>
        <a:graphic>
          <a:graphicData uri="http://schemas.openxmlformats.org/presentationml/2006/ole">
            <p:oleObj spid="_x0000_s48131" name="文档" r:id="rId3" imgW="3839157" imgH="1409291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2371710" y="2538406"/>
            <a:ext cx="1200157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33927" y="2967034"/>
            <a:ext cx="1200157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565" y="3805240"/>
            <a:ext cx="58579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6328" y="4233868"/>
            <a:ext cx="86678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85852" y="4648208"/>
            <a:ext cx="57150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155" name="Object 3"/>
          <p:cNvGraphicFramePr>
            <a:graphicFrameLocks noChangeAspect="1"/>
          </p:cNvGraphicFramePr>
          <p:nvPr/>
        </p:nvGraphicFramePr>
        <p:xfrm>
          <a:off x="508000" y="2063513"/>
          <a:ext cx="8128000" cy="2984973"/>
        </p:xfrm>
        <a:graphic>
          <a:graphicData uri="http://schemas.openxmlformats.org/presentationml/2006/ole">
            <p:oleObj spid="_x0000_s49155" name="文档" r:id="rId3" imgW="3839157" imgH="1409291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2481248" y="2538406"/>
            <a:ext cx="59055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29084" y="2543168"/>
            <a:ext cx="137161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14731" y="3390899"/>
            <a:ext cx="59055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81512" y="3386137"/>
            <a:ext cx="59055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67608" y="3390899"/>
            <a:ext cx="113348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0034" y="3810002"/>
            <a:ext cx="28575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185970" y="3814765"/>
            <a:ext cx="88583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05391" y="3814765"/>
            <a:ext cx="113824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48054" y="4224343"/>
            <a:ext cx="109538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3" name="Object 1"/>
          <p:cNvGraphicFramePr>
            <a:graphicFrameLocks noChangeAspect="1"/>
          </p:cNvGraphicFramePr>
          <p:nvPr/>
        </p:nvGraphicFramePr>
        <p:xfrm>
          <a:off x="508000" y="1850060"/>
          <a:ext cx="8128000" cy="3411879"/>
        </p:xfrm>
        <a:graphic>
          <a:graphicData uri="http://schemas.openxmlformats.org/presentationml/2006/ole">
            <p:oleObj spid="_x0000_s18433" name="文档" r:id="rId3" imgW="3839157" imgH="1610567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09" name="Object 1"/>
          <p:cNvGraphicFramePr>
            <a:graphicFrameLocks noChangeAspect="1"/>
          </p:cNvGraphicFramePr>
          <p:nvPr/>
        </p:nvGraphicFramePr>
        <p:xfrm>
          <a:off x="508000" y="1638289"/>
          <a:ext cx="8128000" cy="3835420"/>
        </p:xfrm>
        <a:graphic>
          <a:graphicData uri="http://schemas.openxmlformats.org/presentationml/2006/ole">
            <p:oleObj spid="_x0000_s17409" name="文档" r:id="rId3" imgW="3839157" imgH="1811843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8596" y="3786190"/>
            <a:ext cx="8237504" cy="12144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8596" y="5072074"/>
            <a:ext cx="8237504" cy="35719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1" name="Object 1"/>
          <p:cNvGraphicFramePr>
            <a:graphicFrameLocks noChangeAspect="1"/>
          </p:cNvGraphicFramePr>
          <p:nvPr/>
        </p:nvGraphicFramePr>
        <p:xfrm>
          <a:off x="508000" y="2063513"/>
          <a:ext cx="8128000" cy="2984973"/>
        </p:xfrm>
        <a:graphic>
          <a:graphicData uri="http://schemas.openxmlformats.org/presentationml/2006/ole">
            <p:oleObj spid="_x0000_s40961" name="文档" r:id="rId3" imgW="3839157" imgH="1409291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175</TotalTime>
  <Words>45</Words>
  <PresentationFormat>ȫʾ(4:3)</PresentationFormat>
  <Paragraphs>40</Paragraphs>
  <Slides>16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主题3</vt:lpstr>
      <vt:lpstr>文档</vt:lpstr>
      <vt:lpstr>第四节　法国 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Manager>www.shulihua.net收集整理</Manager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dcterms:created xsi:type="dcterms:W3CDTF">2014-05-14T06:27:34Z</dcterms:created>
  <dcterms:modified xsi:type="dcterms:W3CDTF">2019-03-09T07:09:11Z</dcterms:modified>
</cp:coreProperties>
</file>