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263" r:id="rId6"/>
    <p:sldId id="304" r:id="rId7"/>
    <p:sldId id="264" r:id="rId8"/>
    <p:sldId id="269" r:id="rId9"/>
    <p:sldId id="270" r:id="rId10"/>
    <p:sldId id="271" r:id="rId11"/>
    <p:sldId id="281" r:id="rId12"/>
    <p:sldId id="286" r:id="rId13"/>
    <p:sldId id="31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8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9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0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5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6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43108" y="200024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第三节　美洲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4343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2486012" y="1785926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571744"/>
          <a:ext cx="8128000" cy="853810"/>
        </p:xfrm>
        <a:graphic>
          <a:graphicData uri="http://schemas.openxmlformats.org/presentationml/2006/ole">
            <p:oleObj spid="_x0000_s15370" name="文档" r:id="rId9" imgW="3839157" imgH="402552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4773614" y="2638422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508000" y="1285860"/>
          <a:ext cx="8128000" cy="5116136"/>
        </p:xfrm>
        <a:graphic>
          <a:graphicData uri="http://schemas.openxmlformats.org/presentationml/2006/ole">
            <p:oleObj spid="_x0000_s16391" name="文档" r:id="rId9" imgW="3839157" imgH="2416031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1403328" y="5992830"/>
            <a:ext cx="11684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9508" y="6000768"/>
            <a:ext cx="142399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47107" name="文档" r:id="rId9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1338240" y="1892289"/>
            <a:ext cx="9286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557450" y="1895464"/>
            <a:ext cx="8715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871776" y="2328854"/>
            <a:ext cx="11287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38241" y="2762245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900616" y="3167060"/>
            <a:ext cx="59055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500167" y="3600451"/>
            <a:ext cx="57150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7356" y="235743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新大陆</a:t>
            </a:r>
            <a:r>
              <a:rPr lang="en-US" altLang="zh-CN" dirty="0" smtClean="0"/>
              <a:t>”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9457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195496" y="4862522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3781" y="4862522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4018" y="4862522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96222" y="4857760"/>
            <a:ext cx="5191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5786" y="5300675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000108"/>
          <a:ext cx="8128000" cy="5116136"/>
        </p:xfrm>
        <a:graphic>
          <a:graphicData uri="http://schemas.openxmlformats.org/presentationml/2006/ole">
            <p:oleObj spid="_x0000_s46083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054658" y="1042970"/>
            <a:ext cx="8744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8688" y="1042970"/>
            <a:ext cx="119063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91024" y="3163886"/>
            <a:ext cx="8239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8874" y="3168648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324" y="3597276"/>
            <a:ext cx="5889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13144" y="4433894"/>
            <a:ext cx="8159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6504" y="4441832"/>
            <a:ext cx="8413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05813" y="4448182"/>
            <a:ext cx="28575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0509" y="4872047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66961" y="5286388"/>
            <a:ext cx="6048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01012" y="5291150"/>
            <a:ext cx="6000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0509" y="5719778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18433" name="文档" r:id="rId3" imgW="3839157" imgH="2416031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857232"/>
          <a:ext cx="8128000" cy="5543039"/>
        </p:xfrm>
        <a:graphic>
          <a:graphicData uri="http://schemas.openxmlformats.org/presentationml/2006/ole">
            <p:oleObj spid="_x0000_s17409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57214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929330"/>
            <a:ext cx="8237504" cy="50006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286000"/>
          <a:ext cx="8118475" cy="1276350"/>
        </p:xfrm>
        <a:graphic>
          <a:graphicData uri="http://schemas.openxmlformats.org/presentationml/2006/ole">
            <p:oleObj spid="_x0000_s11271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171630" y="2378068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143116"/>
          <a:ext cx="8128000" cy="853810"/>
        </p:xfrm>
        <a:graphic>
          <a:graphicData uri="http://schemas.openxmlformats.org/presentationml/2006/ole">
            <p:oleObj spid="_x0000_s12297" name="文档" r:id="rId9" imgW="3839157" imgH="402552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6116648" y="2214554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928802"/>
          <a:ext cx="8128000" cy="1704259"/>
        </p:xfrm>
        <a:graphic>
          <a:graphicData uri="http://schemas.openxmlformats.org/presentationml/2006/ole">
            <p:oleObj spid="_x0000_s13319" name="文档" r:id="rId9" imgW="3839157" imgH="805464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414440" y="2449508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170</TotalTime>
  <Words>49</Words>
  <PresentationFormat>ȫʾ(4:3)</PresentationFormat>
  <Paragraphs>44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第三节　美洲 </vt:lpstr>
      <vt:lpstr>第1课时　“新大陆”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