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263" r:id="rId4"/>
    <p:sldId id="304" r:id="rId5"/>
    <p:sldId id="300" r:id="rId6"/>
    <p:sldId id="264" r:id="rId7"/>
    <p:sldId id="269" r:id="rId8"/>
    <p:sldId id="270" r:id="rId9"/>
    <p:sldId id="271" r:id="rId10"/>
    <p:sldId id="281" r:id="rId11"/>
    <p:sldId id="309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9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6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7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643306" y="1428736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世界石油宝库、阿拉伯国家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500174"/>
          <a:ext cx="8128000" cy="3835420"/>
        </p:xfrm>
        <a:graphic>
          <a:graphicData uri="http://schemas.openxmlformats.org/presentationml/2006/ole">
            <p:oleObj spid="_x0000_s15370" name="文档" r:id="rId3" imgW="3839157" imgH="1811843" progId="Word.Document.12">
              <p:embed/>
            </p:oleObj>
          </a:graphicData>
        </a:graphic>
      </p:graphicFrame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729911"/>
          <a:ext cx="8128000" cy="2984973"/>
        </p:xfrm>
        <a:graphic>
          <a:graphicData uri="http://schemas.openxmlformats.org/presentationml/2006/ole">
            <p:oleObj spid="_x0000_s46083" name="文档" r:id="rId8" imgW="3839157" imgH="1409291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2666987" y="1776400"/>
            <a:ext cx="2714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653226" y="1771638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981446" y="2628894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38861" y="2633657"/>
            <a:ext cx="8905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515802" y="3053712"/>
            <a:ext cx="2714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20644" y="3479482"/>
            <a:ext cx="8801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992612" y="3903348"/>
            <a:ext cx="8648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406528" y="3903348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610022" y="4326896"/>
            <a:ext cx="5969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685780"/>
          <a:ext cx="8128000" cy="5966585"/>
        </p:xfrm>
        <a:graphic>
          <a:graphicData uri="http://schemas.openxmlformats.org/presentationml/2006/ole">
            <p:oleObj spid="_x0000_s19457" name="文档" r:id="rId3" imgW="3839157" imgH="281858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80984" y="1590662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4968" y="1571612"/>
            <a:ext cx="37147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7330" y="1985952"/>
            <a:ext cx="41434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3412" y="2424105"/>
            <a:ext cx="9144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024" y="2857496"/>
            <a:ext cx="143352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6116" y="2852733"/>
            <a:ext cx="9286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33807" y="3276599"/>
            <a:ext cx="59531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0694" y="3276599"/>
            <a:ext cx="59531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57475" y="4114805"/>
            <a:ext cx="8858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67012" y="4976823"/>
            <a:ext cx="8477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95773" y="4986348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29256" y="4981586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28754" y="5391163"/>
            <a:ext cx="87154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024045" y="5834079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1024" y="6243657"/>
            <a:ext cx="114777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4825" y="882650"/>
          <a:ext cx="8118475" cy="5722938"/>
        </p:xfrm>
        <a:graphic>
          <a:graphicData uri="http://schemas.openxmlformats.org/presentationml/2006/ole">
            <p:oleObj spid="_x0000_s18433" name="文档" r:id="rId3" imgW="3839157" imgH="270156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7409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000504"/>
            <a:ext cx="8237504" cy="128588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286388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997931"/>
          <a:ext cx="8128000" cy="5116136"/>
        </p:xfrm>
        <a:graphic>
          <a:graphicData uri="http://schemas.openxmlformats.org/presentationml/2006/ole">
            <p:oleObj spid="_x0000_s40961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5229464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643578"/>
            <a:ext cx="8237504" cy="57150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508000" y="2000240"/>
          <a:ext cx="8128000" cy="1277353"/>
        </p:xfrm>
        <a:graphic>
          <a:graphicData uri="http://schemas.openxmlformats.org/presentationml/2006/ole">
            <p:oleObj spid="_x0000_s11272" name="文档" r:id="rId8" imgW="3839157" imgH="603828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3571868" y="2085966"/>
            <a:ext cx="2603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214554"/>
          <a:ext cx="8128000" cy="1277353"/>
        </p:xfrm>
        <a:graphic>
          <a:graphicData uri="http://schemas.openxmlformats.org/presentationml/2006/ole">
            <p:oleObj spid="_x0000_s12297" name="文档" r:id="rId8" imgW="3839157" imgH="603828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5626106" y="2292340"/>
            <a:ext cx="2603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2214554"/>
          <a:ext cx="8128000" cy="1277353"/>
        </p:xfrm>
        <a:graphic>
          <a:graphicData uri="http://schemas.openxmlformats.org/presentationml/2006/ole">
            <p:oleObj spid="_x0000_s13319" name="文档" r:id="rId8" imgW="3839157" imgH="603828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145912" y="2320916"/>
            <a:ext cx="2603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071678"/>
          <a:ext cx="8128000" cy="1277353"/>
        </p:xfrm>
        <a:graphic>
          <a:graphicData uri="http://schemas.openxmlformats.org/presentationml/2006/ole">
            <p:oleObj spid="_x0000_s14343" name="文档" r:id="rId8" imgW="3839157" imgH="603828" progId="Word.Document.12">
              <p:embed/>
            </p:oleObj>
          </a:graphicData>
        </a:graphic>
      </p:graphicFrame>
      <p:sp>
        <p:nvSpPr>
          <p:cNvPr id="17" name="矩形 16"/>
          <p:cNvSpPr/>
          <p:nvPr/>
        </p:nvSpPr>
        <p:spPr>
          <a:xfrm>
            <a:off x="4465638" y="2143116"/>
            <a:ext cx="17780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177</TotalTime>
  <Words>34</Words>
  <PresentationFormat>ȫʾ(4:3)</PresentationFormat>
  <Paragraphs>31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主题3</vt:lpstr>
      <vt:lpstr>文档</vt:lpstr>
      <vt:lpstr>第2课时　世界石油宝库、阿拉伯国家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