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263" r:id="rId4"/>
    <p:sldId id="304" r:id="rId5"/>
    <p:sldId id="300" r:id="rId6"/>
    <p:sldId id="283" r:id="rId7"/>
    <p:sldId id="264" r:id="rId8"/>
    <p:sldId id="269" r:id="rId9"/>
    <p:sldId id="270" r:id="rId10"/>
    <p:sldId id="271" r:id="rId11"/>
    <p:sldId id="281" r:id="rId12"/>
    <p:sldId id="286" r:id="rId13"/>
    <p:sldId id="30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0.xml"/><Relationship Id="rId11" Type="http://schemas.openxmlformats.org/officeDocument/2006/relationships/package" Target="../embeddings/Microsoft_Office_Word___11.docx"/><Relationship Id="rId5" Type="http://schemas.openxmlformats.org/officeDocument/2006/relationships/slide" Target="slide9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0.xml"/><Relationship Id="rId11" Type="http://schemas.openxmlformats.org/officeDocument/2006/relationships/package" Target="../embeddings/Microsoft_Office_Word___13.docx"/><Relationship Id="rId5" Type="http://schemas.openxmlformats.org/officeDocument/2006/relationships/slide" Target="slide9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package" Target="../embeddings/Microsoft_Office_Word___15.docx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slide" Target="slide12.xml"/><Relationship Id="rId4" Type="http://schemas.openxmlformats.org/officeDocument/2006/relationships/slide" Target="slide7.xml"/><Relationship Id="rId9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3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10" Type="http://schemas.openxmlformats.org/officeDocument/2006/relationships/package" Target="../embeddings/Microsoft_Office_Word___7.docx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10" Type="http://schemas.openxmlformats.org/officeDocument/2006/relationships/package" Target="../embeddings/Microsoft_Office_Word___8.docx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00232" y="1928802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3</a:t>
            </a:r>
            <a:r>
              <a:rPr lang="zh-CN" altLang="zh-CN" dirty="0" smtClean="0"/>
              <a:t>课时　复杂多样的亚洲气候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4342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4343" name="文档" r:id="rId11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000629" y="2214554"/>
            <a:ext cx="2143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46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7" name="对象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5369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5370" name="文档" r:id="rId11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7058042" y="1714488"/>
            <a:ext cx="2143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928802"/>
          <a:ext cx="8128000" cy="1704259"/>
        </p:xfrm>
        <a:graphic>
          <a:graphicData uri="http://schemas.openxmlformats.org/presentationml/2006/ole">
            <p:oleObj spid="_x0000_s16390" name="文档" r:id="rId10" imgW="3839157" imgH="805464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5786446" y="2444514"/>
            <a:ext cx="2143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238376"/>
          <a:ext cx="8128000" cy="4262326"/>
        </p:xfrm>
        <a:graphic>
          <a:graphicData uri="http://schemas.openxmlformats.org/presentationml/2006/ole">
            <p:oleObj spid="_x0000_s34819" name="文档" r:id="rId3" imgW="3839157" imgH="2013119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0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76380" y="3830642"/>
            <a:ext cx="139542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10100" y="3838578"/>
            <a:ext cx="110490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029600" y="3833815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10048" y="4238631"/>
            <a:ext cx="2190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343530" y="4252918"/>
            <a:ext cx="322899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85747" y="4676784"/>
            <a:ext cx="3000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67238" y="5095886"/>
            <a:ext cx="2809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071546"/>
          <a:ext cx="8128000" cy="5116136"/>
        </p:xfrm>
        <a:graphic>
          <a:graphicData uri="http://schemas.openxmlformats.org/presentationml/2006/ole">
            <p:oleObj spid="_x0000_s19457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184384" y="1966902"/>
            <a:ext cx="3159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4612" y="1966902"/>
            <a:ext cx="3159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4678" y="1966902"/>
            <a:ext cx="3159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3228" y="1966902"/>
            <a:ext cx="141923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62240" y="2819396"/>
            <a:ext cx="141923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95719" y="4086229"/>
            <a:ext cx="196216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10115" y="4943485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81208" y="5362588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24191" y="5372113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43913" y="5376876"/>
            <a:ext cx="2571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2013" y="5786454"/>
            <a:ext cx="2952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142984"/>
          <a:ext cx="8128000" cy="2984973"/>
        </p:xfrm>
        <a:graphic>
          <a:graphicData uri="http://schemas.openxmlformats.org/presentationml/2006/ole">
            <p:oleObj spid="_x0000_s18433" name="文档" r:id="rId3" imgW="3839157" imgH="1409291" progId="Word.Document.12">
              <p:embed/>
            </p:oleObj>
          </a:graphicData>
        </a:graphic>
      </p:graphicFrame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08000" y="4143380"/>
          <a:ext cx="8128000" cy="1704259"/>
        </p:xfrm>
        <a:graphic>
          <a:graphicData uri="http://schemas.openxmlformats.org/presentationml/2006/ole">
            <p:oleObj spid="_x0000_s18434" name="文档" r:id="rId4" imgW="3839157" imgH="80546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17410" name="文档" r:id="rId3" imgW="3839157" imgH="221475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1226810"/>
          <a:ext cx="8128000" cy="4658378"/>
        </p:xfrm>
        <a:graphic>
          <a:graphicData uri="http://schemas.openxmlformats.org/presentationml/2006/ole">
            <p:oleObj spid="_x0000_s40961" name="文档" r:id="rId3" imgW="4004808" imgH="229577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928670"/>
          <a:ext cx="8128000" cy="5543039"/>
        </p:xfrm>
        <a:graphic>
          <a:graphicData uri="http://schemas.openxmlformats.org/presentationml/2006/ole">
            <p:oleObj spid="_x0000_s39937" name="文档" r:id="rId3" imgW="3839157" imgH="26173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5214950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6072206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1571612"/>
          <a:ext cx="8128000" cy="2131163"/>
        </p:xfrm>
        <a:graphic>
          <a:graphicData uri="http://schemas.openxmlformats.org/presentationml/2006/ole">
            <p:oleObj spid="_x0000_s11271" name="文档" r:id="rId10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643566" y="1643048"/>
            <a:ext cx="2143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4825" y="2001838"/>
          <a:ext cx="8118475" cy="1277937"/>
        </p:xfrm>
        <a:graphic>
          <a:graphicData uri="http://schemas.openxmlformats.org/presentationml/2006/ole">
            <p:oleObj spid="_x0000_s12297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6186499" y="2071678"/>
            <a:ext cx="2143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2000240"/>
          <a:ext cx="8128000" cy="1277353"/>
        </p:xfrm>
        <a:graphic>
          <a:graphicData uri="http://schemas.openxmlformats.org/presentationml/2006/ole">
            <p:oleObj spid="_x0000_s13319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443412" y="2085966"/>
            <a:ext cx="2143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170</TotalTime>
  <Words>65</Words>
  <PresentationFormat>ȫʾ(4:3)</PresentationFormat>
  <Paragraphs>56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主题3</vt:lpstr>
      <vt:lpstr>文档</vt:lpstr>
      <vt:lpstr>第3课时　复杂多样的亚洲气候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