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309" r:id="rId3"/>
    <p:sldId id="310" r:id="rId4"/>
    <p:sldId id="262" r:id="rId5"/>
    <p:sldId id="314" r:id="rId6"/>
    <p:sldId id="315" r:id="rId7"/>
    <p:sldId id="316" r:id="rId8"/>
    <p:sldId id="263" r:id="rId9"/>
    <p:sldId id="304" r:id="rId10"/>
    <p:sldId id="300" r:id="rId11"/>
    <p:sldId id="264" r:id="rId12"/>
    <p:sldId id="269" r:id="rId13"/>
    <p:sldId id="270" r:id="rId14"/>
    <p:sldId id="271" r:id="rId15"/>
    <p:sldId id="281" r:id="rId16"/>
    <p:sldId id="286" r:id="rId17"/>
    <p:sldId id="305" r:id="rId18"/>
    <p:sldId id="306" r:id="rId19"/>
    <p:sldId id="307" r:id="rId20"/>
    <p:sldId id="308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C84"/>
    <a:srgbClr val="66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326930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cap="none" spc="0" dirty="0" smtClean="0">
                <a:ln>
                  <a:noFill/>
                </a:ln>
                <a:solidFill>
                  <a:srgbClr val="663300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b="1" cap="none" spc="0" dirty="0">
              <a:ln>
                <a:noFill/>
              </a:ln>
              <a:solidFill>
                <a:srgbClr val="663300"/>
              </a:solidFill>
              <a:effectLst/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2" action="ppaction://hlinksldjump"/>
          </p:cNvPr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72422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package" Target="../embeddings/Microsoft_Office_Word___8.docx"/><Relationship Id="rId3" Type="http://schemas.openxmlformats.org/officeDocument/2006/relationships/slide" Target="slide11.xml"/><Relationship Id="rId7" Type="http://schemas.openxmlformats.org/officeDocument/2006/relationships/slide" Target="slide15.xml"/><Relationship Id="rId12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14.xml"/><Relationship Id="rId11" Type="http://schemas.openxmlformats.org/officeDocument/2006/relationships/slide" Target="slide19.xml"/><Relationship Id="rId5" Type="http://schemas.openxmlformats.org/officeDocument/2006/relationships/slide" Target="slide13.xml"/><Relationship Id="rId10" Type="http://schemas.openxmlformats.org/officeDocument/2006/relationships/slide" Target="slide18.xml"/><Relationship Id="rId4" Type="http://schemas.openxmlformats.org/officeDocument/2006/relationships/slide" Target="slide12.xml"/><Relationship Id="rId9" Type="http://schemas.openxmlformats.org/officeDocument/2006/relationships/slide" Target="slide17.xml"/><Relationship Id="rId14" Type="http://schemas.openxmlformats.org/officeDocument/2006/relationships/package" Target="../embeddings/Microsoft_Office_Word___9.docx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package" Target="../embeddings/Microsoft_Office_Word___10.docx"/><Relationship Id="rId3" Type="http://schemas.openxmlformats.org/officeDocument/2006/relationships/slide" Target="slide11.xml"/><Relationship Id="rId7" Type="http://schemas.openxmlformats.org/officeDocument/2006/relationships/slide" Target="slide15.xml"/><Relationship Id="rId12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14.xml"/><Relationship Id="rId11" Type="http://schemas.openxmlformats.org/officeDocument/2006/relationships/slide" Target="slide19.xml"/><Relationship Id="rId5" Type="http://schemas.openxmlformats.org/officeDocument/2006/relationships/slide" Target="slide13.xml"/><Relationship Id="rId10" Type="http://schemas.openxmlformats.org/officeDocument/2006/relationships/slide" Target="slide18.xml"/><Relationship Id="rId4" Type="http://schemas.openxmlformats.org/officeDocument/2006/relationships/slide" Target="slide12.xml"/><Relationship Id="rId9" Type="http://schemas.openxmlformats.org/officeDocument/2006/relationships/slide" Target="slide17.xml"/><Relationship Id="rId14" Type="http://schemas.openxmlformats.org/officeDocument/2006/relationships/package" Target="../embeddings/Microsoft_Office_Word___11.docx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20.xml"/><Relationship Id="rId3" Type="http://schemas.openxmlformats.org/officeDocument/2006/relationships/package" Target="../embeddings/Microsoft_Office_Word___12.docx"/><Relationship Id="rId7" Type="http://schemas.openxmlformats.org/officeDocument/2006/relationships/slide" Target="slide14.xml"/><Relationship Id="rId12" Type="http://schemas.openxmlformats.org/officeDocument/2006/relationships/slide" Target="slide19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13.xml"/><Relationship Id="rId11" Type="http://schemas.openxmlformats.org/officeDocument/2006/relationships/slide" Target="slide18.xml"/><Relationship Id="rId5" Type="http://schemas.openxmlformats.org/officeDocument/2006/relationships/slide" Target="slide12.xml"/><Relationship Id="rId10" Type="http://schemas.openxmlformats.org/officeDocument/2006/relationships/slide" Target="slide17.xml"/><Relationship Id="rId4" Type="http://schemas.openxmlformats.org/officeDocument/2006/relationships/slide" Target="slide11.xml"/><Relationship Id="rId9" Type="http://schemas.openxmlformats.org/officeDocument/2006/relationships/slide" Target="slide16.xml"/><Relationship Id="rId14" Type="http://schemas.openxmlformats.org/officeDocument/2006/relationships/package" Target="../embeddings/Microsoft_Office_Word___13.docx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package" Target="../embeddings/Microsoft_Office_Word___14.docx"/><Relationship Id="rId3" Type="http://schemas.openxmlformats.org/officeDocument/2006/relationships/slide" Target="slide11.xml"/><Relationship Id="rId7" Type="http://schemas.openxmlformats.org/officeDocument/2006/relationships/slide" Target="slide15.xml"/><Relationship Id="rId12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14.xml"/><Relationship Id="rId11" Type="http://schemas.openxmlformats.org/officeDocument/2006/relationships/slide" Target="slide19.xml"/><Relationship Id="rId5" Type="http://schemas.openxmlformats.org/officeDocument/2006/relationships/slide" Target="slide13.xml"/><Relationship Id="rId10" Type="http://schemas.openxmlformats.org/officeDocument/2006/relationships/slide" Target="slide18.xml"/><Relationship Id="rId4" Type="http://schemas.openxmlformats.org/officeDocument/2006/relationships/slide" Target="slide12.xml"/><Relationship Id="rId9" Type="http://schemas.openxmlformats.org/officeDocument/2006/relationships/slide" Target="slide17.xml"/><Relationship Id="rId14" Type="http://schemas.openxmlformats.org/officeDocument/2006/relationships/package" Target="../embeddings/Microsoft_Office_Word___15.docx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package" Target="../embeddings/Microsoft_Office_Word___16.docx"/><Relationship Id="rId3" Type="http://schemas.openxmlformats.org/officeDocument/2006/relationships/slide" Target="slide11.xml"/><Relationship Id="rId7" Type="http://schemas.openxmlformats.org/officeDocument/2006/relationships/slide" Target="slide15.xml"/><Relationship Id="rId12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14.xml"/><Relationship Id="rId11" Type="http://schemas.openxmlformats.org/officeDocument/2006/relationships/slide" Target="slide19.xml"/><Relationship Id="rId5" Type="http://schemas.openxmlformats.org/officeDocument/2006/relationships/slide" Target="slide13.xml"/><Relationship Id="rId10" Type="http://schemas.openxmlformats.org/officeDocument/2006/relationships/slide" Target="slide18.xml"/><Relationship Id="rId4" Type="http://schemas.openxmlformats.org/officeDocument/2006/relationships/slide" Target="slide12.xml"/><Relationship Id="rId9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package" Target="../embeddings/Microsoft_Office_Word___17.docx"/><Relationship Id="rId3" Type="http://schemas.openxmlformats.org/officeDocument/2006/relationships/slide" Target="slide11.xml"/><Relationship Id="rId7" Type="http://schemas.openxmlformats.org/officeDocument/2006/relationships/slide" Target="slide15.xml"/><Relationship Id="rId12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14.xml"/><Relationship Id="rId11" Type="http://schemas.openxmlformats.org/officeDocument/2006/relationships/slide" Target="slide19.xml"/><Relationship Id="rId5" Type="http://schemas.openxmlformats.org/officeDocument/2006/relationships/slide" Target="slide13.xml"/><Relationship Id="rId10" Type="http://schemas.openxmlformats.org/officeDocument/2006/relationships/slide" Target="slide18.xml"/><Relationship Id="rId4" Type="http://schemas.openxmlformats.org/officeDocument/2006/relationships/slide" Target="slide12.xml"/><Relationship Id="rId9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13" Type="http://schemas.openxmlformats.org/officeDocument/2006/relationships/package" Target="../embeddings/Microsoft_Office_Word___18.docx"/><Relationship Id="rId3" Type="http://schemas.openxmlformats.org/officeDocument/2006/relationships/slide" Target="slide11.xml"/><Relationship Id="rId7" Type="http://schemas.openxmlformats.org/officeDocument/2006/relationships/slide" Target="slide15.xml"/><Relationship Id="rId12" Type="http://schemas.openxmlformats.org/officeDocument/2006/relationships/slide" Target="slide1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14.xml"/><Relationship Id="rId11" Type="http://schemas.openxmlformats.org/officeDocument/2006/relationships/slide" Target="slide20.xml"/><Relationship Id="rId5" Type="http://schemas.openxmlformats.org/officeDocument/2006/relationships/slide" Target="slide13.xml"/><Relationship Id="rId10" Type="http://schemas.openxmlformats.org/officeDocument/2006/relationships/slide" Target="slide19.xml"/><Relationship Id="rId4" Type="http://schemas.openxmlformats.org/officeDocument/2006/relationships/slide" Target="slide12.xml"/><Relationship Id="rId9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16.xml"/><Relationship Id="rId3" Type="http://schemas.openxmlformats.org/officeDocument/2006/relationships/package" Target="../embeddings/Microsoft_Office_Word___19.docx"/><Relationship Id="rId7" Type="http://schemas.openxmlformats.org/officeDocument/2006/relationships/slide" Target="slide14.xml"/><Relationship Id="rId12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slide" Target="slide13.xml"/><Relationship Id="rId11" Type="http://schemas.openxmlformats.org/officeDocument/2006/relationships/slide" Target="slide19.xml"/><Relationship Id="rId5" Type="http://schemas.openxmlformats.org/officeDocument/2006/relationships/slide" Target="slide12.xml"/><Relationship Id="rId10" Type="http://schemas.openxmlformats.org/officeDocument/2006/relationships/slide" Target="slide18.xml"/><Relationship Id="rId4" Type="http://schemas.openxmlformats.org/officeDocument/2006/relationships/slide" Target="slide11.xml"/><Relationship Id="rId9" Type="http://schemas.openxmlformats.org/officeDocument/2006/relationships/slide" Target="slide17.xml"/><Relationship Id="rId14" Type="http://schemas.openxmlformats.org/officeDocument/2006/relationships/package" Target="../embeddings/Microsoft_Office_Word___20.docx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13" Type="http://schemas.openxmlformats.org/officeDocument/2006/relationships/package" Target="../embeddings/Microsoft_Office_Word___21.docx"/><Relationship Id="rId3" Type="http://schemas.openxmlformats.org/officeDocument/2006/relationships/slide" Target="slide11.xml"/><Relationship Id="rId7" Type="http://schemas.openxmlformats.org/officeDocument/2006/relationships/slide" Target="slide15.xml"/><Relationship Id="rId12" Type="http://schemas.openxmlformats.org/officeDocument/2006/relationships/slide" Target="slide1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6.vml"/><Relationship Id="rId6" Type="http://schemas.openxmlformats.org/officeDocument/2006/relationships/slide" Target="slide14.xml"/><Relationship Id="rId11" Type="http://schemas.openxmlformats.org/officeDocument/2006/relationships/slide" Target="slide20.xml"/><Relationship Id="rId5" Type="http://schemas.openxmlformats.org/officeDocument/2006/relationships/slide" Target="slide13.xml"/><Relationship Id="rId10" Type="http://schemas.openxmlformats.org/officeDocument/2006/relationships/slide" Target="slide19.xml"/><Relationship Id="rId4" Type="http://schemas.openxmlformats.org/officeDocument/2006/relationships/slide" Target="slide12.xml"/><Relationship Id="rId9" Type="http://schemas.openxmlformats.org/officeDocument/2006/relationships/slide" Target="slide18.xml"/><Relationship Id="rId14" Type="http://schemas.openxmlformats.org/officeDocument/2006/relationships/package" Target="../embeddings/Microsoft_Office_Word___22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16.xml"/><Relationship Id="rId3" Type="http://schemas.openxmlformats.org/officeDocument/2006/relationships/package" Target="../embeddings/Microsoft_Office_Word___23.docx"/><Relationship Id="rId7" Type="http://schemas.openxmlformats.org/officeDocument/2006/relationships/slide" Target="slide14.xml"/><Relationship Id="rId12" Type="http://schemas.openxmlformats.org/officeDocument/2006/relationships/slide" Target="slide2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7.vml"/><Relationship Id="rId6" Type="http://schemas.openxmlformats.org/officeDocument/2006/relationships/slide" Target="slide13.xml"/><Relationship Id="rId11" Type="http://schemas.openxmlformats.org/officeDocument/2006/relationships/slide" Target="slide19.xml"/><Relationship Id="rId5" Type="http://schemas.openxmlformats.org/officeDocument/2006/relationships/slide" Target="slide12.xml"/><Relationship Id="rId10" Type="http://schemas.openxmlformats.org/officeDocument/2006/relationships/slide" Target="slide18.xml"/><Relationship Id="rId4" Type="http://schemas.openxmlformats.org/officeDocument/2006/relationships/slide" Target="slide11.xml"/><Relationship Id="rId9" Type="http://schemas.openxmlformats.org/officeDocument/2006/relationships/slide" Target="slide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500430" y="1928802"/>
            <a:ext cx="8229600" cy="432048"/>
          </a:xfrm>
        </p:spPr>
        <p:txBody>
          <a:bodyPr/>
          <a:lstStyle/>
          <a:p>
            <a:r>
              <a:rPr lang="zh-CN" altLang="zh-CN" dirty="0" smtClean="0"/>
              <a:t>第六章　认识大洲</a:t>
            </a:r>
            <a:br>
              <a:rPr lang="zh-CN" altLang="zh-CN" dirty="0" smtClean="0"/>
            </a:b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48994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1" name="Object 1"/>
          <p:cNvGraphicFramePr>
            <a:graphicFrameLocks noChangeAspect="1"/>
          </p:cNvGraphicFramePr>
          <p:nvPr/>
        </p:nvGraphicFramePr>
        <p:xfrm>
          <a:off x="504825" y="857232"/>
          <a:ext cx="8118475" cy="5691187"/>
        </p:xfrm>
        <a:graphic>
          <a:graphicData uri="http://schemas.openxmlformats.org/presentationml/2006/ole">
            <p:oleObj spid="_x0000_s40961" name="文档" r:id="rId3" imgW="3839157" imgH="2686439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8596" y="1285860"/>
            <a:ext cx="8237504" cy="71438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596" y="2071678"/>
            <a:ext cx="8237504" cy="4429156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10" action="ppaction://hlinksldjump"/>
          </p:cNvPr>
          <p:cNvSpPr/>
          <p:nvPr/>
        </p:nvSpPr>
        <p:spPr>
          <a:xfrm>
            <a:off x="58598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11" action="ppaction://hlinksldjump"/>
          </p:cNvPr>
          <p:cNvSpPr/>
          <p:nvPr/>
        </p:nvSpPr>
        <p:spPr>
          <a:xfrm>
            <a:off x="63287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12" action="ppaction://hlinksldjump"/>
          </p:cNvPr>
          <p:cNvSpPr/>
          <p:nvPr/>
        </p:nvSpPr>
        <p:spPr>
          <a:xfrm>
            <a:off x="67976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五边形 20"/>
          <p:cNvSpPr/>
          <p:nvPr/>
        </p:nvSpPr>
        <p:spPr>
          <a:xfrm>
            <a:off x="7596336" y="6260951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2" name="组合 15"/>
          <p:cNvGrpSpPr/>
          <p:nvPr/>
        </p:nvGrpSpPr>
        <p:grpSpPr>
          <a:xfrm>
            <a:off x="395535" y="4370870"/>
            <a:ext cx="8280921" cy="2178113"/>
            <a:chOff x="641756" y="3339119"/>
            <a:chExt cx="8280921" cy="2178113"/>
          </a:xfrm>
        </p:grpSpPr>
        <p:grpSp>
          <p:nvGrpSpPr>
            <p:cNvPr id="23" name="组合 10"/>
            <p:cNvGrpSpPr/>
            <p:nvPr/>
          </p:nvGrpSpPr>
          <p:grpSpPr>
            <a:xfrm>
              <a:off x="641756" y="3339119"/>
              <a:ext cx="8280921" cy="2178113"/>
              <a:chOff x="641756" y="780052"/>
              <a:chExt cx="8280921" cy="2178113"/>
            </a:xfrm>
          </p:grpSpPr>
          <p:sp>
            <p:nvSpPr>
              <p:cNvPr id="25" name="五边形 24"/>
              <p:cNvSpPr/>
              <p:nvPr/>
            </p:nvSpPr>
            <p:spPr>
              <a:xfrm>
                <a:off x="7842557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6" name="燕尾形 25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7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TextBox 28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24" name="对象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6134" y="3779121"/>
            <a:ext cx="7750175" cy="1393825"/>
          </p:xfrm>
          <a:graphic>
            <a:graphicData uri="http://schemas.openxmlformats.org/presentationml/2006/ole">
              <p:oleObj spid="_x0000_s11270" name="文档" r:id="rId13" imgW="3811890" imgH="686692" progId="Word.Document.12">
                <p:embed/>
              </p:oleObj>
            </a:graphicData>
          </a:graphic>
        </p:graphicFrame>
      </p:grpSp>
      <p:graphicFrame>
        <p:nvGraphicFramePr>
          <p:cNvPr id="11271" name="Object 7"/>
          <p:cNvGraphicFramePr>
            <a:graphicFrameLocks noChangeAspect="1"/>
          </p:cNvGraphicFramePr>
          <p:nvPr/>
        </p:nvGraphicFramePr>
        <p:xfrm>
          <a:off x="508000" y="1928802"/>
          <a:ext cx="8128000" cy="853810"/>
        </p:xfrm>
        <a:graphic>
          <a:graphicData uri="http://schemas.openxmlformats.org/presentationml/2006/ole">
            <p:oleObj spid="_x0000_s11271" name="文档" r:id="rId14" imgW="3839157" imgH="402552" progId="Word.Document.12">
              <p:embed/>
            </p:oleObj>
          </a:graphicData>
        </a:graphic>
      </p:graphicFrame>
      <p:sp>
        <p:nvSpPr>
          <p:cNvPr id="30" name="矩形 29"/>
          <p:cNvSpPr/>
          <p:nvPr/>
        </p:nvSpPr>
        <p:spPr>
          <a:xfrm>
            <a:off x="4753294" y="1999922"/>
            <a:ext cx="2397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405054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0" action="ppaction://hlinksldjump"/>
          </p:cNvPr>
          <p:cNvSpPr/>
          <p:nvPr/>
        </p:nvSpPr>
        <p:spPr>
          <a:xfrm>
            <a:off x="58598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11" action="ppaction://hlinksldjump"/>
          </p:cNvPr>
          <p:cNvSpPr/>
          <p:nvPr/>
        </p:nvSpPr>
        <p:spPr>
          <a:xfrm>
            <a:off x="63287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12" action="ppaction://hlinksldjump"/>
          </p:cNvPr>
          <p:cNvSpPr/>
          <p:nvPr/>
        </p:nvSpPr>
        <p:spPr>
          <a:xfrm>
            <a:off x="67976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五边形 35"/>
          <p:cNvSpPr/>
          <p:nvPr/>
        </p:nvSpPr>
        <p:spPr>
          <a:xfrm>
            <a:off x="7596336" y="6260951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7" name="组合 15"/>
          <p:cNvGrpSpPr/>
          <p:nvPr/>
        </p:nvGrpSpPr>
        <p:grpSpPr>
          <a:xfrm>
            <a:off x="395535" y="4370870"/>
            <a:ext cx="8280921" cy="2178113"/>
            <a:chOff x="641756" y="3339119"/>
            <a:chExt cx="8280921" cy="2178113"/>
          </a:xfrm>
        </p:grpSpPr>
        <p:grpSp>
          <p:nvGrpSpPr>
            <p:cNvPr id="38" name="组合 10"/>
            <p:cNvGrpSpPr/>
            <p:nvPr/>
          </p:nvGrpSpPr>
          <p:grpSpPr>
            <a:xfrm>
              <a:off x="641756" y="3339119"/>
              <a:ext cx="8280921" cy="2178113"/>
              <a:chOff x="641756" y="780052"/>
              <a:chExt cx="8280921" cy="2178113"/>
            </a:xfrm>
          </p:grpSpPr>
          <p:sp>
            <p:nvSpPr>
              <p:cNvPr id="40" name="五边形 39"/>
              <p:cNvSpPr/>
              <p:nvPr/>
            </p:nvSpPr>
            <p:spPr>
              <a:xfrm>
                <a:off x="7842557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1" name="燕尾形 40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2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43" name="矩形 42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TextBox 43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39" name="对象 3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6134" y="3779121"/>
            <a:ext cx="7750175" cy="1393825"/>
          </p:xfrm>
          <a:graphic>
            <a:graphicData uri="http://schemas.openxmlformats.org/presentationml/2006/ole">
              <p:oleObj spid="_x0000_s12296" name="文档" r:id="rId13" imgW="3811890" imgH="686692" progId="Word.Document.12">
                <p:embed/>
              </p:oleObj>
            </a:graphicData>
          </a:graphic>
        </p:graphicFrame>
      </p:grpSp>
      <p:graphicFrame>
        <p:nvGraphicFramePr>
          <p:cNvPr id="12297" name="Object 9"/>
          <p:cNvGraphicFramePr>
            <a:graphicFrameLocks noChangeAspect="1"/>
          </p:cNvGraphicFramePr>
          <p:nvPr/>
        </p:nvGraphicFramePr>
        <p:xfrm>
          <a:off x="508000" y="1512151"/>
          <a:ext cx="8128000" cy="2131163"/>
        </p:xfrm>
        <a:graphic>
          <a:graphicData uri="http://schemas.openxmlformats.org/presentationml/2006/ole">
            <p:oleObj spid="_x0000_s12297" name="文档" r:id="rId14" imgW="3839157" imgH="1006740" progId="Word.Document.12">
              <p:embed/>
            </p:oleObj>
          </a:graphicData>
        </a:graphic>
      </p:graphicFrame>
      <p:sp>
        <p:nvSpPr>
          <p:cNvPr id="22" name="矩形 21"/>
          <p:cNvSpPr/>
          <p:nvPr/>
        </p:nvSpPr>
        <p:spPr>
          <a:xfrm>
            <a:off x="5060048" y="1571612"/>
            <a:ext cx="2397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109483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9" name="Object 7"/>
          <p:cNvGraphicFramePr>
            <a:graphicFrameLocks noChangeAspect="1"/>
          </p:cNvGraphicFramePr>
          <p:nvPr/>
        </p:nvGraphicFramePr>
        <p:xfrm>
          <a:off x="508000" y="1219200"/>
          <a:ext cx="8128000" cy="5108575"/>
        </p:xfrm>
        <a:graphic>
          <a:graphicData uri="http://schemas.openxmlformats.org/presentationml/2006/ole">
            <p:oleObj spid="_x0000_s13319" name="文档" r:id="rId3" imgW="3839157" imgH="2416751" progId="Word.Document.12">
              <p:embed/>
            </p:oleObj>
          </a:graphicData>
        </a:graphic>
      </p:graphicFrame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8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9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10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11" action="ppaction://hlinksldjump"/>
          </p:cNvPr>
          <p:cNvSpPr/>
          <p:nvPr/>
        </p:nvSpPr>
        <p:spPr>
          <a:xfrm>
            <a:off x="58598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12" action="ppaction://hlinksldjump"/>
          </p:cNvPr>
          <p:cNvSpPr/>
          <p:nvPr/>
        </p:nvSpPr>
        <p:spPr>
          <a:xfrm>
            <a:off x="63287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13" action="ppaction://hlinksldjump"/>
          </p:cNvPr>
          <p:cNvSpPr/>
          <p:nvPr/>
        </p:nvSpPr>
        <p:spPr>
          <a:xfrm>
            <a:off x="67976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五边形 20"/>
          <p:cNvSpPr/>
          <p:nvPr/>
        </p:nvSpPr>
        <p:spPr>
          <a:xfrm>
            <a:off x="7596336" y="6141364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sp>
        <p:nvSpPr>
          <p:cNvPr id="36" name="矩形 35"/>
          <p:cNvSpPr/>
          <p:nvPr/>
        </p:nvSpPr>
        <p:spPr>
          <a:xfrm>
            <a:off x="4786314" y="3786190"/>
            <a:ext cx="2397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4786314" y="5072074"/>
            <a:ext cx="2397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15"/>
          <p:cNvGrpSpPr/>
          <p:nvPr/>
        </p:nvGrpSpPr>
        <p:grpSpPr>
          <a:xfrm>
            <a:off x="395535" y="4251283"/>
            <a:ext cx="8280921" cy="2178113"/>
            <a:chOff x="641756" y="3339119"/>
            <a:chExt cx="8280921" cy="2178113"/>
          </a:xfrm>
        </p:grpSpPr>
        <p:grpSp>
          <p:nvGrpSpPr>
            <p:cNvPr id="23" name="组合 10"/>
            <p:cNvGrpSpPr/>
            <p:nvPr/>
          </p:nvGrpSpPr>
          <p:grpSpPr>
            <a:xfrm>
              <a:off x="641756" y="3339119"/>
              <a:ext cx="8280921" cy="2178113"/>
              <a:chOff x="641756" y="780052"/>
              <a:chExt cx="8280921" cy="2178113"/>
            </a:xfrm>
          </p:grpSpPr>
          <p:sp>
            <p:nvSpPr>
              <p:cNvPr id="25" name="五边形 24"/>
              <p:cNvSpPr/>
              <p:nvPr/>
            </p:nvSpPr>
            <p:spPr>
              <a:xfrm>
                <a:off x="7842557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6" name="燕尾形 25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7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35" name="TextBox 34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  <p:sp>
              <p:nvSpPr>
                <p:cNvPr id="34" name="矩形 33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aphicFrame>
          <p:nvGraphicFramePr>
            <p:cNvPr id="24" name="对象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4546" y="3776787"/>
            <a:ext cx="7708900" cy="1371600"/>
          </p:xfrm>
          <a:graphic>
            <a:graphicData uri="http://schemas.openxmlformats.org/presentationml/2006/ole">
              <p:oleObj spid="_x0000_s13318" name="文档" r:id="rId14" imgW="3811890" imgH="686692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="" xmlns:p14="http://schemas.microsoft.com/office/powerpoint/2010/main" val="10817285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3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10" action="ppaction://hlinksldjump"/>
          </p:cNvPr>
          <p:cNvSpPr/>
          <p:nvPr/>
        </p:nvSpPr>
        <p:spPr>
          <a:xfrm>
            <a:off x="58598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11" action="ppaction://hlinksldjump"/>
          </p:cNvPr>
          <p:cNvSpPr/>
          <p:nvPr/>
        </p:nvSpPr>
        <p:spPr>
          <a:xfrm>
            <a:off x="63287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12" action="ppaction://hlinksldjump"/>
          </p:cNvPr>
          <p:cNvSpPr/>
          <p:nvPr/>
        </p:nvSpPr>
        <p:spPr>
          <a:xfrm>
            <a:off x="67976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五边形 20"/>
          <p:cNvSpPr/>
          <p:nvPr/>
        </p:nvSpPr>
        <p:spPr>
          <a:xfrm>
            <a:off x="7596336" y="6260951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2" name="组合 15"/>
          <p:cNvGrpSpPr/>
          <p:nvPr/>
        </p:nvGrpSpPr>
        <p:grpSpPr>
          <a:xfrm>
            <a:off x="395535" y="4370870"/>
            <a:ext cx="8280921" cy="2178113"/>
            <a:chOff x="641756" y="3339119"/>
            <a:chExt cx="8280921" cy="2178113"/>
          </a:xfrm>
        </p:grpSpPr>
        <p:grpSp>
          <p:nvGrpSpPr>
            <p:cNvPr id="23" name="组合 10"/>
            <p:cNvGrpSpPr/>
            <p:nvPr/>
          </p:nvGrpSpPr>
          <p:grpSpPr>
            <a:xfrm>
              <a:off x="641756" y="3339119"/>
              <a:ext cx="8280921" cy="2178113"/>
              <a:chOff x="641756" y="780052"/>
              <a:chExt cx="8280921" cy="2178113"/>
            </a:xfrm>
          </p:grpSpPr>
          <p:sp>
            <p:nvSpPr>
              <p:cNvPr id="25" name="五边形 24"/>
              <p:cNvSpPr/>
              <p:nvPr/>
            </p:nvSpPr>
            <p:spPr>
              <a:xfrm>
                <a:off x="7842557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6" name="燕尾形 25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7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TextBox 34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24" name="对象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6134" y="3779121"/>
            <a:ext cx="7750175" cy="1393825"/>
          </p:xfrm>
          <a:graphic>
            <a:graphicData uri="http://schemas.openxmlformats.org/presentationml/2006/ole">
              <p:oleObj spid="_x0000_s14342" name="文档" r:id="rId13" imgW="3811890" imgH="686692" progId="Word.Document.12">
                <p:embed/>
              </p:oleObj>
            </a:graphicData>
          </a:graphic>
        </p:graphicFrame>
      </p:grpSp>
      <p:graphicFrame>
        <p:nvGraphicFramePr>
          <p:cNvPr id="14343" name="Object 7"/>
          <p:cNvGraphicFramePr>
            <a:graphicFrameLocks noChangeAspect="1"/>
          </p:cNvGraphicFramePr>
          <p:nvPr/>
        </p:nvGraphicFramePr>
        <p:xfrm>
          <a:off x="508000" y="1928802"/>
          <a:ext cx="8128000" cy="1277353"/>
        </p:xfrm>
        <a:graphic>
          <a:graphicData uri="http://schemas.openxmlformats.org/presentationml/2006/ole">
            <p:oleObj spid="_x0000_s14343" name="文档" r:id="rId14" imgW="3839157" imgH="603828" progId="Word.Document.12">
              <p:embed/>
            </p:oleObj>
          </a:graphicData>
        </a:graphic>
      </p:graphicFrame>
      <p:sp>
        <p:nvSpPr>
          <p:cNvPr id="36" name="矩形 35"/>
          <p:cNvSpPr/>
          <p:nvPr/>
        </p:nvSpPr>
        <p:spPr>
          <a:xfrm>
            <a:off x="4782322" y="1999922"/>
            <a:ext cx="2397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流程图: 可选过程 40">
            <a:hlinkClick r:id="rId10" action="ppaction://hlinksldjump"/>
          </p:cNvPr>
          <p:cNvSpPr/>
          <p:nvPr/>
        </p:nvSpPr>
        <p:spPr>
          <a:xfrm>
            <a:off x="58598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2" name="流程图: 可选过程 41">
            <a:hlinkClick r:id="rId11" action="ppaction://hlinksldjump"/>
          </p:cNvPr>
          <p:cNvSpPr/>
          <p:nvPr/>
        </p:nvSpPr>
        <p:spPr>
          <a:xfrm>
            <a:off x="63287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3" name="流程图: 可选过程 42">
            <a:hlinkClick r:id="rId12" action="ppaction://hlinksldjump"/>
          </p:cNvPr>
          <p:cNvSpPr/>
          <p:nvPr/>
        </p:nvSpPr>
        <p:spPr>
          <a:xfrm>
            <a:off x="67976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5370" name="Object 10"/>
          <p:cNvGraphicFramePr>
            <a:graphicFrameLocks noChangeAspect="1"/>
          </p:cNvGraphicFramePr>
          <p:nvPr/>
        </p:nvGraphicFramePr>
        <p:xfrm>
          <a:off x="508000" y="2143116"/>
          <a:ext cx="8128000" cy="1277353"/>
        </p:xfrm>
        <a:graphic>
          <a:graphicData uri="http://schemas.openxmlformats.org/presentationml/2006/ole">
            <p:oleObj spid="_x0000_s15370" name="文档" r:id="rId13" imgW="3839157" imgH="603828" progId="Word.Document.12">
              <p:embed/>
            </p:oleObj>
          </a:graphicData>
        </a:graphic>
      </p:graphicFrame>
      <p:sp>
        <p:nvSpPr>
          <p:cNvPr id="22" name="矩形 21"/>
          <p:cNvSpPr/>
          <p:nvPr/>
        </p:nvSpPr>
        <p:spPr>
          <a:xfrm>
            <a:off x="3571868" y="2214554"/>
            <a:ext cx="2397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10" action="ppaction://hlinksldjump"/>
          </p:cNvPr>
          <p:cNvSpPr/>
          <p:nvPr/>
        </p:nvSpPr>
        <p:spPr>
          <a:xfrm>
            <a:off x="58598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11" action="ppaction://hlinksldjump"/>
          </p:cNvPr>
          <p:cNvSpPr/>
          <p:nvPr/>
        </p:nvSpPr>
        <p:spPr>
          <a:xfrm>
            <a:off x="63287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12" action="ppaction://hlinksldjump"/>
          </p:cNvPr>
          <p:cNvSpPr/>
          <p:nvPr/>
        </p:nvSpPr>
        <p:spPr>
          <a:xfrm>
            <a:off x="67976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6390" name="Object 6"/>
          <p:cNvGraphicFramePr>
            <a:graphicFrameLocks noChangeAspect="1"/>
          </p:cNvGraphicFramePr>
          <p:nvPr/>
        </p:nvGraphicFramePr>
        <p:xfrm>
          <a:off x="508000" y="2428868"/>
          <a:ext cx="8128000" cy="1277353"/>
        </p:xfrm>
        <a:graphic>
          <a:graphicData uri="http://schemas.openxmlformats.org/presentationml/2006/ole">
            <p:oleObj spid="_x0000_s16390" name="文档" r:id="rId13" imgW="3839157" imgH="603828" progId="Word.Document.12">
              <p:embed/>
            </p:oleObj>
          </a:graphicData>
        </a:graphic>
      </p:graphicFrame>
      <p:sp>
        <p:nvSpPr>
          <p:cNvPr id="22" name="矩形 21"/>
          <p:cNvSpPr/>
          <p:nvPr/>
        </p:nvSpPr>
        <p:spPr>
          <a:xfrm>
            <a:off x="5271866" y="2481258"/>
            <a:ext cx="2397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8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9" action="ppaction://hlinksldjump"/>
          </p:cNvPr>
          <p:cNvSpPr/>
          <p:nvPr/>
        </p:nvSpPr>
        <p:spPr>
          <a:xfrm>
            <a:off x="58598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10" action="ppaction://hlinksldjump"/>
          </p:cNvPr>
          <p:cNvSpPr/>
          <p:nvPr/>
        </p:nvSpPr>
        <p:spPr>
          <a:xfrm>
            <a:off x="63287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11" action="ppaction://hlinksldjump"/>
          </p:cNvPr>
          <p:cNvSpPr/>
          <p:nvPr/>
        </p:nvSpPr>
        <p:spPr>
          <a:xfrm>
            <a:off x="67976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12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34819" name="Object 3"/>
          <p:cNvGraphicFramePr>
            <a:graphicFrameLocks noChangeAspect="1"/>
          </p:cNvGraphicFramePr>
          <p:nvPr/>
        </p:nvGraphicFramePr>
        <p:xfrm>
          <a:off x="508000" y="1785926"/>
          <a:ext cx="8128000" cy="2131163"/>
        </p:xfrm>
        <a:graphic>
          <a:graphicData uri="http://schemas.openxmlformats.org/presentationml/2006/ole">
            <p:oleObj spid="_x0000_s34819" name="文档" r:id="rId13" imgW="3839157" imgH="1006740" progId="Word.Document.12">
              <p:embed/>
            </p:oleObj>
          </a:graphicData>
        </a:graphic>
      </p:graphicFrame>
      <p:sp>
        <p:nvSpPr>
          <p:cNvPr id="22" name="矩形 21"/>
          <p:cNvSpPr/>
          <p:nvPr/>
        </p:nvSpPr>
        <p:spPr>
          <a:xfrm>
            <a:off x="5332418" y="1857364"/>
            <a:ext cx="2397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5" name="Object 3"/>
          <p:cNvGraphicFramePr>
            <a:graphicFrameLocks noChangeAspect="1"/>
          </p:cNvGraphicFramePr>
          <p:nvPr/>
        </p:nvGraphicFramePr>
        <p:xfrm>
          <a:off x="508000" y="1357298"/>
          <a:ext cx="8128000" cy="2984973"/>
        </p:xfrm>
        <a:graphic>
          <a:graphicData uri="http://schemas.openxmlformats.org/presentationml/2006/ole">
            <p:oleObj spid="_x0000_s33795" name="文档" r:id="rId3" imgW="3839157" imgH="1409291" progId="Word.Document.12">
              <p:embed/>
            </p:oleObj>
          </a:graphicData>
        </a:graphic>
      </p:graphicFrame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8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10" action="ppaction://hlinksldjump"/>
          </p:cNvPr>
          <p:cNvSpPr/>
          <p:nvPr/>
        </p:nvSpPr>
        <p:spPr>
          <a:xfrm>
            <a:off x="5859855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11" action="ppaction://hlinksldjump"/>
          </p:cNvPr>
          <p:cNvSpPr/>
          <p:nvPr/>
        </p:nvSpPr>
        <p:spPr>
          <a:xfrm>
            <a:off x="63287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12" action="ppaction://hlinksldjump"/>
          </p:cNvPr>
          <p:cNvSpPr/>
          <p:nvPr/>
        </p:nvSpPr>
        <p:spPr>
          <a:xfrm>
            <a:off x="67976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13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五边形 12"/>
          <p:cNvSpPr/>
          <p:nvPr/>
        </p:nvSpPr>
        <p:spPr>
          <a:xfrm>
            <a:off x="7596336" y="6260951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4" name="组合 15"/>
          <p:cNvGrpSpPr/>
          <p:nvPr/>
        </p:nvGrpSpPr>
        <p:grpSpPr>
          <a:xfrm>
            <a:off x="395535" y="4370870"/>
            <a:ext cx="8280921" cy="2178113"/>
            <a:chOff x="641756" y="3339119"/>
            <a:chExt cx="8280921" cy="2178113"/>
          </a:xfrm>
        </p:grpSpPr>
        <p:grpSp>
          <p:nvGrpSpPr>
            <p:cNvPr id="15" name="组合 10"/>
            <p:cNvGrpSpPr/>
            <p:nvPr/>
          </p:nvGrpSpPr>
          <p:grpSpPr>
            <a:xfrm>
              <a:off x="641756" y="3339119"/>
              <a:ext cx="8280921" cy="2178113"/>
              <a:chOff x="641756" y="780052"/>
              <a:chExt cx="8280921" cy="2178113"/>
            </a:xfrm>
          </p:grpSpPr>
          <p:sp>
            <p:nvSpPr>
              <p:cNvPr id="17" name="五边形 16"/>
              <p:cNvSpPr/>
              <p:nvPr/>
            </p:nvSpPr>
            <p:spPr>
              <a:xfrm>
                <a:off x="7842557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8" name="燕尾形 17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9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20" name="矩形 19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TextBox 20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16" name="对象 1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4546" y="3776787"/>
            <a:ext cx="7708900" cy="1371600"/>
          </p:xfrm>
          <a:graphic>
            <a:graphicData uri="http://schemas.openxmlformats.org/presentationml/2006/ole">
              <p:oleObj spid="_x0000_s33794" name="文档" r:id="rId14" imgW="3811890" imgH="686692" progId="Word.Document.12">
                <p:embed/>
              </p:oleObj>
            </a:graphicData>
          </a:graphic>
        </p:graphicFrame>
      </p:grpSp>
      <p:sp>
        <p:nvSpPr>
          <p:cNvPr id="22" name="矩形 21"/>
          <p:cNvSpPr/>
          <p:nvPr/>
        </p:nvSpPr>
        <p:spPr>
          <a:xfrm>
            <a:off x="1128462" y="2281458"/>
            <a:ext cx="2397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8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9" action="ppaction://hlinksldjump"/>
          </p:cNvPr>
          <p:cNvSpPr/>
          <p:nvPr/>
        </p:nvSpPr>
        <p:spPr>
          <a:xfrm>
            <a:off x="58598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10" action="ppaction://hlinksldjump"/>
          </p:cNvPr>
          <p:cNvSpPr/>
          <p:nvPr/>
        </p:nvSpPr>
        <p:spPr>
          <a:xfrm>
            <a:off x="6328728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11" action="ppaction://hlinksldjump"/>
          </p:cNvPr>
          <p:cNvSpPr/>
          <p:nvPr/>
        </p:nvSpPr>
        <p:spPr>
          <a:xfrm>
            <a:off x="67976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12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五边形 12"/>
          <p:cNvSpPr/>
          <p:nvPr/>
        </p:nvSpPr>
        <p:spPr>
          <a:xfrm>
            <a:off x="7596336" y="6260951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4" name="组合 15"/>
          <p:cNvGrpSpPr/>
          <p:nvPr/>
        </p:nvGrpSpPr>
        <p:grpSpPr>
          <a:xfrm>
            <a:off x="395535" y="4370870"/>
            <a:ext cx="8280921" cy="2178113"/>
            <a:chOff x="641756" y="3339119"/>
            <a:chExt cx="8280921" cy="2178113"/>
          </a:xfrm>
        </p:grpSpPr>
        <p:grpSp>
          <p:nvGrpSpPr>
            <p:cNvPr id="15" name="组合 10"/>
            <p:cNvGrpSpPr/>
            <p:nvPr/>
          </p:nvGrpSpPr>
          <p:grpSpPr>
            <a:xfrm>
              <a:off x="641756" y="3339119"/>
              <a:ext cx="8280921" cy="2178113"/>
              <a:chOff x="641756" y="780052"/>
              <a:chExt cx="8280921" cy="2178113"/>
            </a:xfrm>
          </p:grpSpPr>
          <p:sp>
            <p:nvSpPr>
              <p:cNvPr id="17" name="五边形 16"/>
              <p:cNvSpPr/>
              <p:nvPr/>
            </p:nvSpPr>
            <p:spPr>
              <a:xfrm>
                <a:off x="7842557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8" name="燕尾形 17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9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20" name="矩形 19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TextBox 20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16" name="对象 1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4546" y="3776787"/>
            <a:ext cx="7708900" cy="1371600"/>
          </p:xfrm>
          <a:graphic>
            <a:graphicData uri="http://schemas.openxmlformats.org/presentationml/2006/ole">
              <p:oleObj spid="_x0000_s32770" name="文档" r:id="rId13" imgW="3811890" imgH="686692" progId="Word.Document.12">
                <p:embed/>
              </p:oleObj>
            </a:graphicData>
          </a:graphic>
        </p:graphicFrame>
      </p:grpSp>
      <p:graphicFrame>
        <p:nvGraphicFramePr>
          <p:cNvPr id="32771" name="Object 3"/>
          <p:cNvGraphicFramePr>
            <a:graphicFrameLocks noChangeAspect="1"/>
          </p:cNvGraphicFramePr>
          <p:nvPr/>
        </p:nvGraphicFramePr>
        <p:xfrm>
          <a:off x="508000" y="1785926"/>
          <a:ext cx="8128000" cy="1704259"/>
        </p:xfrm>
        <a:graphic>
          <a:graphicData uri="http://schemas.openxmlformats.org/presentationml/2006/ole">
            <p:oleObj spid="_x0000_s32771" name="文档" r:id="rId14" imgW="3839157" imgH="805464" progId="Word.Document.12">
              <p:embed/>
            </p:oleObj>
          </a:graphicData>
        </a:graphic>
      </p:graphicFrame>
      <p:sp>
        <p:nvSpPr>
          <p:cNvPr id="22" name="矩形 21"/>
          <p:cNvSpPr/>
          <p:nvPr/>
        </p:nvSpPr>
        <p:spPr>
          <a:xfrm>
            <a:off x="1972336" y="2282590"/>
            <a:ext cx="2397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786050" y="2143116"/>
            <a:ext cx="8229600" cy="432048"/>
          </a:xfrm>
        </p:spPr>
        <p:txBody>
          <a:bodyPr/>
          <a:lstStyle/>
          <a:p>
            <a:r>
              <a:rPr lang="zh-CN" altLang="zh-CN" dirty="0" smtClean="0"/>
              <a:t>第一节　亚洲及欧洲</a:t>
            </a:r>
            <a:br>
              <a:rPr lang="zh-CN" altLang="zh-CN" dirty="0" smtClean="0"/>
            </a:b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48994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7" name="Object 3"/>
          <p:cNvGraphicFramePr>
            <a:graphicFrameLocks noChangeAspect="1"/>
          </p:cNvGraphicFramePr>
          <p:nvPr/>
        </p:nvGraphicFramePr>
        <p:xfrm>
          <a:off x="504825" y="1285860"/>
          <a:ext cx="8118475" cy="4824412"/>
        </p:xfrm>
        <a:graphic>
          <a:graphicData uri="http://schemas.openxmlformats.org/presentationml/2006/ole">
            <p:oleObj spid="_x0000_s31747" name="文档" r:id="rId3" imgW="3839157" imgH="2284608" progId="Word.Document.12">
              <p:embed/>
            </p:oleObj>
          </a:graphicData>
        </a:graphic>
      </p:graphicFrame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8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10" action="ppaction://hlinksldjump"/>
          </p:cNvPr>
          <p:cNvSpPr/>
          <p:nvPr/>
        </p:nvSpPr>
        <p:spPr>
          <a:xfrm>
            <a:off x="58598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11" action="ppaction://hlinksldjump"/>
          </p:cNvPr>
          <p:cNvSpPr/>
          <p:nvPr/>
        </p:nvSpPr>
        <p:spPr>
          <a:xfrm>
            <a:off x="63287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12" action="ppaction://hlinksldjump"/>
          </p:cNvPr>
          <p:cNvSpPr/>
          <p:nvPr/>
        </p:nvSpPr>
        <p:spPr>
          <a:xfrm>
            <a:off x="679760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13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344590" y="2183438"/>
            <a:ext cx="86995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038465" y="2171691"/>
            <a:ext cx="88106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866880" y="2609844"/>
            <a:ext cx="113348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90510" y="3028947"/>
            <a:ext cx="29527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362052" y="3019422"/>
            <a:ext cx="85249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309929" y="3443287"/>
            <a:ext cx="64294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71459" y="3857628"/>
            <a:ext cx="32861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104876" y="3871915"/>
            <a:ext cx="82391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257408" y="3871915"/>
            <a:ext cx="81439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3619494" y="4286256"/>
            <a:ext cx="30956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490510" y="4719646"/>
            <a:ext cx="779626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3290880" y="5143512"/>
            <a:ext cx="528164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500034" y="5562614"/>
            <a:ext cx="142876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643042" y="2714620"/>
            <a:ext cx="8229600" cy="432048"/>
          </a:xfrm>
        </p:spPr>
        <p:txBody>
          <a:bodyPr/>
          <a:lstStyle/>
          <a:p>
            <a:r>
              <a:rPr lang="zh-CN" altLang="zh-CN" dirty="0" smtClean="0"/>
              <a:t>第</a:t>
            </a:r>
            <a:r>
              <a:rPr lang="en-US" altLang="zh-CN" dirty="0" smtClean="0"/>
              <a:t>1</a:t>
            </a:r>
            <a:r>
              <a:rPr lang="zh-CN" altLang="zh-CN" dirty="0" smtClean="0"/>
              <a:t>课时　</a:t>
            </a:r>
            <a:r>
              <a:rPr lang="en-US" altLang="zh-CN" dirty="0" smtClean="0"/>
              <a:t>“</a:t>
            </a:r>
            <a:r>
              <a:rPr lang="zh-CN" altLang="zh-CN" dirty="0" smtClean="0"/>
              <a:t>亚细亚</a:t>
            </a:r>
            <a:r>
              <a:rPr lang="en-US" altLang="zh-CN" dirty="0" smtClean="0"/>
              <a:t>”</a:t>
            </a:r>
            <a:r>
              <a:rPr lang="zh-CN" altLang="zh-CN" dirty="0" smtClean="0"/>
              <a:t>和</a:t>
            </a:r>
            <a:r>
              <a:rPr lang="en-US" altLang="zh-CN" dirty="0" smtClean="0"/>
              <a:t>“</a:t>
            </a:r>
            <a:r>
              <a:rPr lang="zh-CN" altLang="zh-CN" dirty="0" smtClean="0"/>
              <a:t>欧罗巴</a:t>
            </a:r>
            <a:r>
              <a:rPr lang="en-US" altLang="zh-CN" dirty="0" smtClean="0"/>
              <a:t>”</a:t>
            </a:r>
            <a:r>
              <a:rPr lang="zh-CN" altLang="zh-CN" dirty="0" smtClean="0"/>
              <a:t/>
            </a:r>
            <a:br>
              <a:rPr lang="zh-CN" altLang="zh-CN" dirty="0" smtClean="0"/>
            </a:b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48994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508000" y="1424837"/>
          <a:ext cx="8128000" cy="4262326"/>
        </p:xfrm>
        <a:graphic>
          <a:graphicData uri="http://schemas.openxmlformats.org/presentationml/2006/ole">
            <p:oleObj spid="_x0000_s19457" name="文档" r:id="rId3" imgW="3839157" imgH="2013119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1938319" y="4857760"/>
            <a:ext cx="2857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71828" y="4857760"/>
            <a:ext cx="87154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28794" y="5291150"/>
            <a:ext cx="2857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62304" y="5291150"/>
            <a:ext cx="80963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3" name="Object 3"/>
          <p:cNvGraphicFramePr>
            <a:graphicFrameLocks noChangeAspect="1"/>
          </p:cNvGraphicFramePr>
          <p:nvPr/>
        </p:nvGraphicFramePr>
        <p:xfrm>
          <a:off x="508000" y="1850060"/>
          <a:ext cx="8128000" cy="3411879"/>
        </p:xfrm>
        <a:graphic>
          <a:graphicData uri="http://schemas.openxmlformats.org/presentationml/2006/ole">
            <p:oleObj spid="_x0000_s46083" name="文档" r:id="rId3" imgW="3839157" imgH="161056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024308" y="2309804"/>
            <a:ext cx="90488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86606" y="2319329"/>
            <a:ext cx="58579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91275" y="2747957"/>
            <a:ext cx="28098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28913" y="3167060"/>
            <a:ext cx="28098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43451" y="4014792"/>
            <a:ext cx="55245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15061" y="4019554"/>
            <a:ext cx="55245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00971" y="4019554"/>
            <a:ext cx="55245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09784" y="4443419"/>
            <a:ext cx="2905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81525" y="4438657"/>
            <a:ext cx="27622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634177" y="4448182"/>
            <a:ext cx="55245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508000" y="1850060"/>
          <a:ext cx="8128000" cy="3411879"/>
        </p:xfrm>
        <a:graphic>
          <a:graphicData uri="http://schemas.openxmlformats.org/presentationml/2006/ole">
            <p:oleObj spid="_x0000_s47106" name="文档" r:id="rId3" imgW="3839157" imgH="161056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2595548" y="2319329"/>
            <a:ext cx="83344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34177" y="2314567"/>
            <a:ext cx="55245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76736" y="2752720"/>
            <a:ext cx="55245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72171" y="2752720"/>
            <a:ext cx="55245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34269" y="2752720"/>
            <a:ext cx="55245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5270" y="3167063"/>
            <a:ext cx="114777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66961" y="3171823"/>
            <a:ext cx="31908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00562" y="3171823"/>
            <a:ext cx="85725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157924" y="3171823"/>
            <a:ext cx="84296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315352" y="3167060"/>
            <a:ext cx="3286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14322" y="3586163"/>
            <a:ext cx="84296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014652" y="3586163"/>
            <a:ext cx="84296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714877" y="3581401"/>
            <a:ext cx="28575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090852" y="4862522"/>
            <a:ext cx="6953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858016" y="4867285"/>
            <a:ext cx="2857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508000" y="2063513"/>
          <a:ext cx="8128000" cy="2984973"/>
        </p:xfrm>
        <a:graphic>
          <a:graphicData uri="http://schemas.openxmlformats.org/presentationml/2006/ole">
            <p:oleObj spid="_x0000_s48130" name="文档" r:id="rId3" imgW="3839157" imgH="140929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1390628" y="2533643"/>
            <a:ext cx="55245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8003" y="2947984"/>
            <a:ext cx="35242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81868" y="2947984"/>
            <a:ext cx="2476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003" y="3376612"/>
            <a:ext cx="30003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91104" y="3376612"/>
            <a:ext cx="86678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57607" y="3790952"/>
            <a:ext cx="55245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52528" y="4652971"/>
            <a:ext cx="2905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508000" y="1424837"/>
          <a:ext cx="8128000" cy="4262326"/>
        </p:xfrm>
        <a:graphic>
          <a:graphicData uri="http://schemas.openxmlformats.org/presentationml/2006/ole">
            <p:oleObj spid="_x0000_s18433" name="文档" r:id="rId3" imgW="3839157" imgH="2013119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508000" y="1850060"/>
          <a:ext cx="8128000" cy="3411879"/>
        </p:xfrm>
        <a:graphic>
          <a:graphicData uri="http://schemas.openxmlformats.org/presentationml/2006/ole">
            <p:oleObj spid="_x0000_s17409" name="文档" r:id="rId3" imgW="3839157" imgH="161056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8596" y="2714620"/>
            <a:ext cx="8237504" cy="164307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596" y="4429132"/>
            <a:ext cx="8237504" cy="92869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196</TotalTime>
  <Words>146</Words>
  <PresentationFormat>ȫʾ(4:3)</PresentationFormat>
  <Paragraphs>121</Paragraphs>
  <Slides>20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主题3</vt:lpstr>
      <vt:lpstr>文档</vt:lpstr>
      <vt:lpstr>第六章　认识大洲 </vt:lpstr>
      <vt:lpstr>第一节　亚洲及欧洲 </vt:lpstr>
      <vt:lpstr>第1课时　“亚细亚”和“欧罗巴” 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Manager>www.shulihua.net收集整理</Manager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dcterms:created xsi:type="dcterms:W3CDTF">2014-05-14T06:27:34Z</dcterms:created>
  <dcterms:modified xsi:type="dcterms:W3CDTF">2019-03-09T07:09:11Z</dcterms:modified>
</cp:coreProperties>
</file>