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315" r:id="rId5"/>
    <p:sldId id="316" r:id="rId6"/>
    <p:sldId id="317" r:id="rId7"/>
    <p:sldId id="263" r:id="rId8"/>
    <p:sldId id="304" r:id="rId9"/>
    <p:sldId id="300" r:id="rId10"/>
    <p:sldId id="283" r:id="rId11"/>
    <p:sldId id="264" r:id="rId12"/>
    <p:sldId id="269" r:id="rId13"/>
    <p:sldId id="270" r:id="rId14"/>
    <p:sldId id="271" r:id="rId15"/>
    <p:sldId id="281" r:id="rId16"/>
    <p:sldId id="28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066" autoAdjust="0"/>
  </p:normalViewPr>
  <p:slideViewPr>
    <p:cSldViewPr showGuides="1">
      <p:cViewPr varScale="1">
        <p:scale>
          <a:sx n="82" d="100"/>
          <a:sy n="82" d="100"/>
        </p:scale>
        <p:origin x="-161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10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11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13.docx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14.docx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slide" Target="slide11.xml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9" Type="http://schemas.openxmlformats.org/officeDocument/2006/relationships/package" Target="../embeddings/Microsoft_Office_Word___15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package" Target="../embeddings/Microsoft_Office_Word___16.docx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28860" y="1643050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第七节　澳大利亚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39937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214818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643446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2144713"/>
          <a:ext cx="8118475" cy="1276350"/>
        </p:xfrm>
        <a:graphic>
          <a:graphicData uri="http://schemas.openxmlformats.org/presentationml/2006/ole">
            <p:oleObj spid="_x0000_s11271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3857620" y="2240180"/>
            <a:ext cx="2571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7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38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39" name="对象 3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2296" name="文档" r:id="rId9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12297" name="文档" r:id="rId10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5629056" y="1813822"/>
            <a:ext cx="2571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2071678"/>
          <a:ext cx="8128000" cy="1277353"/>
        </p:xfrm>
        <a:graphic>
          <a:graphicData uri="http://schemas.openxmlformats.org/presentationml/2006/ole">
            <p:oleObj spid="_x0000_s13319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971600" y="2153096"/>
            <a:ext cx="2571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285992"/>
          <a:ext cx="8128000" cy="1277353"/>
        </p:xfrm>
        <a:graphic>
          <a:graphicData uri="http://schemas.openxmlformats.org/presentationml/2006/ole">
            <p:oleObj spid="_x0000_s14343" name="文档" r:id="rId9" imgW="3839157" imgH="603828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7458096" y="2370806"/>
            <a:ext cx="2571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2143116"/>
          <a:ext cx="8128000" cy="1277353"/>
        </p:xfrm>
        <a:graphic>
          <a:graphicData uri="http://schemas.openxmlformats.org/presentationml/2006/ole">
            <p:oleObj spid="_x0000_s15370" name="文档" r:id="rId9" imgW="3839157" imgH="603828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5938848" y="2225666"/>
            <a:ext cx="25717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183830"/>
          <a:ext cx="8128000" cy="5102690"/>
        </p:xfrm>
        <a:graphic>
          <a:graphicData uri="http://schemas.openxmlformats.org/presentationml/2006/ole">
            <p:oleObj spid="_x0000_s16390" name="文档" r:id="rId3" imgW="3839157" imgH="2409550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7240" y="2084060"/>
            <a:ext cx="8801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225288" y="2500306"/>
            <a:ext cx="56102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63918" y="2928934"/>
            <a:ext cx="29337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71538" y="3357562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714612" y="3357562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45820" y="3783332"/>
            <a:ext cx="31147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337288" y="4648208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85786" y="5084456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48876" y="5072074"/>
            <a:ext cx="8801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000760" y="5072074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85786" y="5497844"/>
            <a:ext cx="142876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847010" y="5493082"/>
            <a:ext cx="136780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6572264" y="5497844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071538" y="5921710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643306" y="5921710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886357"/>
          <a:ext cx="8128000" cy="5543039"/>
        </p:xfrm>
        <a:graphic>
          <a:graphicData uri="http://schemas.openxmlformats.org/presentationml/2006/ole">
            <p:oleObj spid="_x0000_s19457" name="文档" r:id="rId3" imgW="3839157" imgH="26173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410894" y="5188914"/>
            <a:ext cx="5334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5206" y="5193994"/>
            <a:ext cx="5334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1367" y="5610240"/>
            <a:ext cx="26193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2119" y="5615003"/>
            <a:ext cx="6000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39019" y="5610240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498" y="6029343"/>
            <a:ext cx="8715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08000" y="784480"/>
          <a:ext cx="8128000" cy="5543039"/>
        </p:xfrm>
        <a:graphic>
          <a:graphicData uri="http://schemas.openxmlformats.org/presentationml/2006/ole">
            <p:oleObj spid="_x0000_s46082" name="文档" r:id="rId3" imgW="3839157" imgH="26173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386130" y="827069"/>
            <a:ext cx="111443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4994" y="828657"/>
            <a:ext cx="145733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5338" y="1238234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1750" y="1252522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5971" y="1685912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6024" y="1681150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62660" y="2090728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58082" y="2100253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72132" y="2957509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8992" y="3805240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15100" y="3786190"/>
            <a:ext cx="2667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24850" y="3795715"/>
            <a:ext cx="2667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4797" y="4229105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14942" y="4629158"/>
            <a:ext cx="2667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14876" y="5081599"/>
            <a:ext cx="142876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881301" y="5505464"/>
            <a:ext cx="11191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1025" y="5919805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038992" y="5929330"/>
            <a:ext cx="8905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508000" y="2276966"/>
          <a:ext cx="8128000" cy="2558067"/>
        </p:xfrm>
        <a:graphic>
          <a:graphicData uri="http://schemas.openxmlformats.org/presentationml/2006/ole">
            <p:oleObj spid="_x0000_s47107" name="文档" r:id="rId3" imgW="3839157" imgH="1208016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761974" y="3176585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3280" y="3181348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5931" y="3595688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7844" y="4010029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2488" y="4014792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24652" y="4014792"/>
            <a:ext cx="10906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14506" y="4438657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508000" y="997931"/>
          <a:ext cx="8128000" cy="5116136"/>
        </p:xfrm>
        <a:graphic>
          <a:graphicData uri="http://schemas.openxmlformats.org/presentationml/2006/ole">
            <p:oleObj spid="_x0000_s48131" name="文档" r:id="rId3" imgW="3839157" imgH="241603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300668" y="1471599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0062" y="1466836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798" y="1895464"/>
            <a:ext cx="3429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826" y="1904989"/>
            <a:ext cx="8429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9454" y="2324092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43372" y="2324092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96289" y="2324092"/>
            <a:ext cx="3048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0509" y="2752720"/>
            <a:ext cx="29527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10259" y="2752720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48465" y="2747957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76341" y="3181348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09797" y="4024316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57567" y="4019554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62884" y="4019554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1538" y="4443420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33716" y="4872047"/>
            <a:ext cx="6191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05259" y="4857760"/>
            <a:ext cx="11382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38346" y="5715016"/>
            <a:ext cx="143352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29045" y="5715016"/>
            <a:ext cx="143352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508000" y="2703870"/>
          <a:ext cx="8128000" cy="1704259"/>
        </p:xfrm>
        <a:graphic>
          <a:graphicData uri="http://schemas.openxmlformats.org/presentationml/2006/ole">
            <p:oleObj spid="_x0000_s49155" name="文档" r:id="rId3" imgW="3839157" imgH="805464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385998" y="2824158"/>
            <a:ext cx="9001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6248" y="3381375"/>
            <a:ext cx="11430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05101" y="3905253"/>
            <a:ext cx="9429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18433" name="文档" r:id="rId3" imgW="3839157" imgH="221475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17409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071942"/>
            <a:ext cx="8237504" cy="71438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857760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0961" name="文档" r:id="rId3" imgW="3839157" imgH="161056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172</TotalTime>
  <Words>45</Words>
  <PresentationFormat>ȫʾ(4:3)</PresentationFormat>
  <Paragraphs>40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主题3</vt:lpstr>
      <vt:lpstr>文档</vt:lpstr>
      <vt:lpstr>第七节　澳大利亚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