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5"/>
  </p:notesMasterIdLst>
  <p:sldIdLst>
    <p:sldId id="275" r:id="rId2"/>
    <p:sldId id="262" r:id="rId3"/>
    <p:sldId id="263" r:id="rId4"/>
    <p:sldId id="276" r:id="rId5"/>
    <p:sldId id="264" r:id="rId6"/>
    <p:sldId id="294" r:id="rId7"/>
    <p:sldId id="268" r:id="rId8"/>
    <p:sldId id="278" r:id="rId9"/>
    <p:sldId id="279" r:id="rId10"/>
    <p:sldId id="280" r:id="rId11"/>
    <p:sldId id="288" r:id="rId12"/>
    <p:sldId id="289" r:id="rId13"/>
    <p:sldId id="290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A10034-81EE-4FB7-8240-2E8EF3431C0C}" type="datetimeFigureOut">
              <a:rPr lang="zh-CN" altLang="en-US" smtClean="0"/>
              <a:pPr/>
              <a:t>2019/1/11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E0A2F5-05FA-441A-8FD4-F9E91E7085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知识构建导图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专题归纳复习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package" Target="../embeddings/Microsoft_Office_Word___9.docx"/><Relationship Id="rId7" Type="http://schemas.openxmlformats.org/officeDocument/2006/relationships/slide" Target="slide9.xml"/><Relationship Id="rId12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8.xml"/><Relationship Id="rId11" Type="http://schemas.openxmlformats.org/officeDocument/2006/relationships/package" Target="../embeddings/Microsoft_Office_Word___10.docx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5.xml"/><Relationship Id="rId9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5.xml"/><Relationship Id="rId7" Type="http://schemas.openxmlformats.org/officeDocument/2006/relationships/slide" Target="slide10.xml"/><Relationship Id="rId12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9.xml"/><Relationship Id="rId11" Type="http://schemas.openxmlformats.org/officeDocument/2006/relationships/slide" Target="slide13.xml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11.docx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5.xml"/><Relationship Id="rId7" Type="http://schemas.openxmlformats.org/officeDocument/2006/relationships/slide" Target="slide10.xml"/><Relationship Id="rId12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9.xml"/><Relationship Id="rId11" Type="http://schemas.openxmlformats.org/officeDocument/2006/relationships/package" Target="../embeddings/Microsoft_Office_Word___13.docx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package" Target="../embeddings/Microsoft_Office_Word___15.docx"/><Relationship Id="rId7" Type="http://schemas.openxmlformats.org/officeDocument/2006/relationships/slide" Target="slide9.xml"/><Relationship Id="rId12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5.xml"/><Relationship Id="rId9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package" Target="../embeddings/Microsoft_Office_Word___4.docx"/><Relationship Id="rId7" Type="http://schemas.openxmlformats.org/officeDocument/2006/relationships/slide" Target="slide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5.xml"/><Relationship Id="rId9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5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9.xml"/><Relationship Id="rId11" Type="http://schemas.openxmlformats.org/officeDocument/2006/relationships/package" Target="../embeddings/Microsoft_Office_Word___5.docx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5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9.xml"/><Relationship Id="rId11" Type="http://schemas.openxmlformats.org/officeDocument/2006/relationships/package" Target="../embeddings/Microsoft_Office_Word___6.docx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5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9.xml"/><Relationship Id="rId11" Type="http://schemas.openxmlformats.org/officeDocument/2006/relationships/package" Target="../embeddings/Microsoft_Office_Word___7.docx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5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9.xml"/><Relationship Id="rId11" Type="http://schemas.openxmlformats.org/officeDocument/2006/relationships/package" Target="../embeddings/Microsoft_Office_Word___8.docx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214546" y="2357430"/>
            <a:ext cx="8229600" cy="432048"/>
          </a:xfrm>
        </p:spPr>
        <p:txBody>
          <a:bodyPr/>
          <a:lstStyle/>
          <a:p>
            <a:r>
              <a:rPr lang="zh-CN" altLang="en-US" dirty="0" smtClean="0"/>
              <a:t>本章整合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3808307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8" name="Object 8"/>
          <p:cNvGraphicFramePr>
            <a:graphicFrameLocks noChangeAspect="1"/>
          </p:cNvGraphicFramePr>
          <p:nvPr/>
        </p:nvGraphicFramePr>
        <p:xfrm>
          <a:off x="504825" y="1214422"/>
          <a:ext cx="8118475" cy="4098925"/>
        </p:xfrm>
        <a:graphic>
          <a:graphicData uri="http://schemas.openxmlformats.org/presentationml/2006/ole">
            <p:oleObj spid="_x0000_s10248" name="文档" r:id="rId3" imgW="3839157" imgH="1934985" progId="Word.Document.12">
              <p:embed/>
            </p:oleObj>
          </a:graphicData>
        </a:graphic>
      </p:graphicFrame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9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10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五边形 23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395535" y="4286256"/>
            <a:ext cx="8240937" cy="2178113"/>
            <a:chOff x="641756" y="3339119"/>
            <a:chExt cx="8240937" cy="2178113"/>
          </a:xfrm>
        </p:grpSpPr>
        <p:grpSp>
          <p:nvGrpSpPr>
            <p:cNvPr id="26" name="组合 10"/>
            <p:cNvGrpSpPr/>
            <p:nvPr/>
          </p:nvGrpSpPr>
          <p:grpSpPr>
            <a:xfrm>
              <a:off x="641756" y="3339119"/>
              <a:ext cx="8240937" cy="2178113"/>
              <a:chOff x="641756" y="780052"/>
              <a:chExt cx="8240937" cy="2178113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0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1" name="矩形 30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TextBox 31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7" name="对象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986813"/>
            <a:ext cx="7834313" cy="1214438"/>
          </p:xfrm>
          <a:graphic>
            <a:graphicData uri="http://schemas.openxmlformats.org/presentationml/2006/ole">
              <p:oleObj spid="_x0000_s10247" name="文档" r:id="rId11" imgW="3811890" imgH="591728" progId="Word.Document.12">
                <p:embed/>
              </p:oleObj>
            </a:graphicData>
          </a:graphic>
        </p:graphicFrame>
      </p:grpSp>
      <p:sp>
        <p:nvSpPr>
          <p:cNvPr id="41" name="流程图: 可选过程 40">
            <a:hlinkClick r:id="rId12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14598" y="2552698"/>
            <a:ext cx="2286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五边形 22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395535" y="4286256"/>
            <a:ext cx="8240937" cy="2178113"/>
            <a:chOff x="641756" y="3339119"/>
            <a:chExt cx="8240937" cy="2178113"/>
          </a:xfrm>
        </p:grpSpPr>
        <p:grpSp>
          <p:nvGrpSpPr>
            <p:cNvPr id="25" name="组合 10"/>
            <p:cNvGrpSpPr/>
            <p:nvPr/>
          </p:nvGrpSpPr>
          <p:grpSpPr>
            <a:xfrm>
              <a:off x="641756" y="3339119"/>
              <a:ext cx="8240937" cy="2178113"/>
              <a:chOff x="641756" y="780052"/>
              <a:chExt cx="8240937" cy="2178113"/>
            </a:xfrm>
          </p:grpSpPr>
          <p:sp>
            <p:nvSpPr>
              <p:cNvPr id="27" name="五边形 26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8" name="燕尾形 27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9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0" name="矩形 29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6" name="对象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986813"/>
            <a:ext cx="7834313" cy="1214438"/>
          </p:xfrm>
          <a:graphic>
            <a:graphicData uri="http://schemas.openxmlformats.org/presentationml/2006/ole">
              <p:oleObj spid="_x0000_s11271" name="文档" r:id="rId10" imgW="3811890" imgH="593167" progId="Word.Document.12">
                <p:embed/>
              </p:oleObj>
            </a:graphicData>
          </a:graphic>
        </p:graphicFrame>
      </p:grpSp>
      <p:sp>
        <p:nvSpPr>
          <p:cNvPr id="40" name="流程图: 可选过程 39">
            <a:hlinkClick r:id="rId11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2" name="Object 8"/>
          <p:cNvGraphicFramePr>
            <a:graphicFrameLocks noChangeAspect="1"/>
          </p:cNvGraphicFramePr>
          <p:nvPr/>
        </p:nvGraphicFramePr>
        <p:xfrm>
          <a:off x="508000" y="1928802"/>
          <a:ext cx="8128000" cy="1704259"/>
        </p:xfrm>
        <a:graphic>
          <a:graphicData uri="http://schemas.openxmlformats.org/presentationml/2006/ole">
            <p:oleObj spid="_x0000_s11272" name="文档" r:id="rId12" imgW="3839157" imgH="805464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3443279" y="2438398"/>
            <a:ext cx="2286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95535" y="4286256"/>
            <a:ext cx="8240937" cy="2178113"/>
            <a:chOff x="641756" y="3339119"/>
            <a:chExt cx="8240937" cy="2178113"/>
          </a:xfrm>
        </p:grpSpPr>
        <p:grpSp>
          <p:nvGrpSpPr>
            <p:cNvPr id="20" name="组合 10"/>
            <p:cNvGrpSpPr/>
            <p:nvPr/>
          </p:nvGrpSpPr>
          <p:grpSpPr>
            <a:xfrm>
              <a:off x="641756" y="3339119"/>
              <a:ext cx="8240937" cy="2178113"/>
              <a:chOff x="641756" y="780052"/>
              <a:chExt cx="8240937" cy="2178113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4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986813"/>
            <a:ext cx="7772400" cy="1198563"/>
          </p:xfrm>
          <a:graphic>
            <a:graphicData uri="http://schemas.openxmlformats.org/presentationml/2006/ole">
              <p:oleObj spid="_x0000_s31746" name="文档" r:id="rId11" imgW="3811890" imgH="593167" progId="Word.Document.12">
                <p:embed/>
              </p:oleObj>
            </a:graphicData>
          </a:graphic>
        </p:graphicFrame>
      </p:grpSp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508000" y="2000240"/>
          <a:ext cx="8128000" cy="1704259"/>
        </p:xfrm>
        <a:graphic>
          <a:graphicData uri="http://schemas.openxmlformats.org/presentationml/2006/ole">
            <p:oleObj spid="_x0000_s31747" name="文档" r:id="rId12" imgW="3839157" imgH="805464" progId="Word.Document.12">
              <p:embed/>
            </p:oleObj>
          </a:graphicData>
        </a:graphic>
      </p:graphicFrame>
      <p:sp>
        <p:nvSpPr>
          <p:cNvPr id="27" name="矩形 26"/>
          <p:cNvSpPr/>
          <p:nvPr/>
        </p:nvSpPr>
        <p:spPr>
          <a:xfrm>
            <a:off x="3386140" y="2495548"/>
            <a:ext cx="2286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504825" y="1285860"/>
          <a:ext cx="8118475" cy="5060950"/>
        </p:xfrm>
        <a:graphic>
          <a:graphicData uri="http://schemas.openxmlformats.org/presentationml/2006/ole">
            <p:oleObj spid="_x0000_s33797" name="文档" r:id="rId3" imgW="3839157" imgH="2416031" progId="Word.Document.12">
              <p:embed/>
            </p:oleObj>
          </a:graphicData>
        </a:graphic>
      </p:graphicFrame>
      <p:sp>
        <p:nvSpPr>
          <p:cNvPr id="33" name="矩形 32"/>
          <p:cNvSpPr/>
          <p:nvPr/>
        </p:nvSpPr>
        <p:spPr>
          <a:xfrm>
            <a:off x="504797" y="4683136"/>
            <a:ext cx="728191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28596" y="5500702"/>
            <a:ext cx="8237504" cy="85725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9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10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1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222748" y="2584444"/>
            <a:ext cx="2778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00034" y="3019422"/>
            <a:ext cx="2778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471723" y="3429000"/>
            <a:ext cx="111443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063865" y="3840171"/>
            <a:ext cx="2778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633781" y="3848109"/>
            <a:ext cx="2778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148134" y="4254511"/>
            <a:ext cx="5667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五边形 34"/>
          <p:cNvSpPr/>
          <p:nvPr/>
        </p:nvSpPr>
        <p:spPr>
          <a:xfrm>
            <a:off x="6660232" y="6265198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95535" y="3803613"/>
            <a:ext cx="8240937" cy="2749617"/>
            <a:chOff x="641756" y="2767615"/>
            <a:chExt cx="8240937" cy="2749617"/>
          </a:xfrm>
        </p:grpSpPr>
        <p:grpSp>
          <p:nvGrpSpPr>
            <p:cNvPr id="37" name="组合 10"/>
            <p:cNvGrpSpPr/>
            <p:nvPr/>
          </p:nvGrpSpPr>
          <p:grpSpPr>
            <a:xfrm>
              <a:off x="641756" y="2767615"/>
              <a:ext cx="8240937" cy="2749617"/>
              <a:chOff x="641756" y="208548"/>
              <a:chExt cx="8240937" cy="2749617"/>
            </a:xfrm>
          </p:grpSpPr>
          <p:sp>
            <p:nvSpPr>
              <p:cNvPr id="39" name="五边形 38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0" name="燕尾形 39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1" name="组合 14"/>
              <p:cNvGrpSpPr/>
              <p:nvPr/>
            </p:nvGrpSpPr>
            <p:grpSpPr>
              <a:xfrm>
                <a:off x="641756" y="208548"/>
                <a:ext cx="8240937" cy="2435330"/>
                <a:chOff x="641756" y="208548"/>
                <a:chExt cx="8240937" cy="2435330"/>
              </a:xfrm>
            </p:grpSpPr>
            <p:sp>
              <p:nvSpPr>
                <p:cNvPr id="42" name="矩形 41"/>
                <p:cNvSpPr/>
                <p:nvPr/>
              </p:nvSpPr>
              <p:spPr>
                <a:xfrm>
                  <a:off x="641756" y="208548"/>
                  <a:ext cx="8240937" cy="243533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>
                  <a:off x="8343768" y="27998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38" name="对象 3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124805"/>
            <a:ext cx="7772400" cy="2003425"/>
          </p:xfrm>
          <a:graphic>
            <a:graphicData uri="http://schemas.openxmlformats.org/presentationml/2006/ole">
              <p:oleObj spid="_x0000_s33798" name="文档" r:id="rId12" imgW="3811890" imgH="989931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2203320" y="710918"/>
          <a:ext cx="5154761" cy="6218544"/>
        </p:xfrm>
        <a:graphic>
          <a:graphicData uri="http://schemas.openxmlformats.org/presentationml/2006/ole">
            <p:oleObj spid="_x0000_s29698" name="文档" r:id="rId3" imgW="3839157" imgH="463042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347341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508000" y="714356"/>
          <a:ext cx="8128000" cy="5966585"/>
        </p:xfrm>
        <a:graphic>
          <a:graphicData uri="http://schemas.openxmlformats.org/presentationml/2006/ole">
            <p:oleObj spid="_x0000_s28673" name="文档" r:id="rId3" imgW="3839157" imgH="281858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508000" y="886357"/>
          <a:ext cx="8128000" cy="5543039"/>
        </p:xfrm>
        <a:graphic>
          <a:graphicData uri="http://schemas.openxmlformats.org/presentationml/2006/ole">
            <p:oleObj spid="_x0000_s27649" name="文档" r:id="rId3" imgW="3839157" imgH="26173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52" name="Object 8"/>
          <p:cNvGraphicFramePr>
            <a:graphicFrameLocks noChangeAspect="1"/>
          </p:cNvGraphicFramePr>
          <p:nvPr/>
        </p:nvGraphicFramePr>
        <p:xfrm>
          <a:off x="508000" y="1142984"/>
          <a:ext cx="8128000" cy="5116136"/>
        </p:xfrm>
        <a:graphic>
          <a:graphicData uri="http://schemas.openxmlformats.org/presentationml/2006/ole">
            <p:oleObj spid="_x0000_s6152" name="文档" r:id="rId3" imgW="3839157" imgH="2416031" progId="Word.Document.12">
              <p:embed/>
            </p:oleObj>
          </a:graphicData>
        </a:graphic>
      </p:graphicFrame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5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6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7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8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9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10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11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5844" name="Object 4"/>
          <p:cNvGraphicFramePr>
            <a:graphicFrameLocks noChangeAspect="1"/>
          </p:cNvGraphicFramePr>
          <p:nvPr/>
        </p:nvGraphicFramePr>
        <p:xfrm>
          <a:off x="508000" y="1571612"/>
          <a:ext cx="8128000" cy="2131163"/>
        </p:xfrm>
        <a:graphic>
          <a:graphicData uri="http://schemas.openxmlformats.org/presentationml/2006/ole">
            <p:oleObj spid="_x0000_s35844" name="文档" r:id="rId11" imgW="3839157" imgH="1006740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3028940" y="1633524"/>
            <a:ext cx="2286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可选过程 16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7176" name="Object 8"/>
          <p:cNvGraphicFramePr>
            <a:graphicFrameLocks noChangeAspect="1"/>
          </p:cNvGraphicFramePr>
          <p:nvPr/>
        </p:nvGraphicFramePr>
        <p:xfrm>
          <a:off x="508000" y="2143116"/>
          <a:ext cx="8128000" cy="1277353"/>
        </p:xfrm>
        <a:graphic>
          <a:graphicData uri="http://schemas.openxmlformats.org/presentationml/2006/ole">
            <p:oleObj spid="_x0000_s7176" name="文档" r:id="rId11" imgW="3839157" imgH="603828" progId="Word.Document.12">
              <p:embed/>
            </p:oleObj>
          </a:graphicData>
        </a:graphic>
      </p:graphicFrame>
      <p:sp>
        <p:nvSpPr>
          <p:cNvPr id="23" name="矩形 22"/>
          <p:cNvSpPr/>
          <p:nvPr/>
        </p:nvSpPr>
        <p:spPr>
          <a:xfrm>
            <a:off x="3870320" y="2208206"/>
            <a:ext cx="2286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8200" name="Object 8"/>
          <p:cNvGraphicFramePr>
            <a:graphicFrameLocks noChangeAspect="1"/>
          </p:cNvGraphicFramePr>
          <p:nvPr/>
        </p:nvGraphicFramePr>
        <p:xfrm>
          <a:off x="508000" y="1370999"/>
          <a:ext cx="8128000" cy="2558067"/>
        </p:xfrm>
        <a:graphic>
          <a:graphicData uri="http://schemas.openxmlformats.org/presentationml/2006/ole">
            <p:oleObj spid="_x0000_s8200" name="文档" r:id="rId11" imgW="3839157" imgH="1208016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4171947" y="2709860"/>
            <a:ext cx="2286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9224" name="Object 8"/>
          <p:cNvGraphicFramePr>
            <a:graphicFrameLocks noChangeAspect="1"/>
          </p:cNvGraphicFramePr>
          <p:nvPr/>
        </p:nvGraphicFramePr>
        <p:xfrm>
          <a:off x="508000" y="1857364"/>
          <a:ext cx="8128000" cy="1704259"/>
        </p:xfrm>
        <a:graphic>
          <a:graphicData uri="http://schemas.openxmlformats.org/presentationml/2006/ole">
            <p:oleObj spid="_x0000_s9224" name="文档" r:id="rId11" imgW="3839157" imgH="805464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2400284" y="2366956"/>
            <a:ext cx="2286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99</TotalTime>
  <Words>100</Words>
  <PresentationFormat>ȫʾ(4:3)</PresentationFormat>
  <Paragraphs>85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主题3</vt:lpstr>
      <vt:lpstr>文档</vt:lpstr>
      <vt:lpstr>本章整合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2014-05-27T07:42:14Z</dcterms:created>
  <dcterms:modified xsi:type="dcterms:W3CDTF">2019-03-09T07:09:11Z</dcterms:modified>
</cp:coreProperties>
</file>