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316" r:id="rId6"/>
    <p:sldId id="263" r:id="rId7"/>
    <p:sldId id="304" r:id="rId8"/>
    <p:sldId id="300" r:id="rId9"/>
    <p:sldId id="264" r:id="rId10"/>
    <p:sldId id="269" r:id="rId11"/>
    <p:sldId id="270" r:id="rId12"/>
    <p:sldId id="271" r:id="rId13"/>
    <p:sldId id="281" r:id="rId14"/>
    <p:sldId id="28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2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3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8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857488" y="214311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第二节　埃及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285860"/>
          <a:ext cx="8128000" cy="4262326"/>
        </p:xfrm>
        <a:graphic>
          <a:graphicData uri="http://schemas.openxmlformats.org/presentationml/2006/ole">
            <p:oleObj spid="_x0000_s12297" name="文档" r:id="rId3" imgW="3839157" imgH="2013119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43572" y="1399708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1277353"/>
        </p:xfrm>
        <a:graphic>
          <a:graphicData uri="http://schemas.openxmlformats.org/presentationml/2006/ole">
            <p:oleObj spid="_x0000_s13319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572132" y="1909754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277353"/>
        </p:xfrm>
        <a:graphic>
          <a:graphicData uri="http://schemas.openxmlformats.org/presentationml/2006/ole">
            <p:oleObj spid="_x0000_s14343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786314" y="2028591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7329508" y="2144703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214422"/>
          <a:ext cx="8128000" cy="5116136"/>
        </p:xfrm>
        <a:graphic>
          <a:graphicData uri="http://schemas.openxmlformats.org/presentationml/2006/ole">
            <p:oleObj spid="_x0000_s16390" name="文档" r:id="rId3" imgW="3839157" imgH="241603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6736" y="5510227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86011" y="5505465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09942" y="5510227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95773" y="5514990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319718" y="5934092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15298" y="5929330"/>
            <a:ext cx="5619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19457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1486" y="3171823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8571" y="3167060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0188" y="4028444"/>
            <a:ext cx="2730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47090" y="4026222"/>
            <a:ext cx="2730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8491" y="4019554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0549" y="4019554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6082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943610" y="2143115"/>
            <a:ext cx="642942" cy="25717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2053" y="2486018"/>
            <a:ext cx="642942" cy="25717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86248" y="2828921"/>
            <a:ext cx="928694" cy="257175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3386" y="3214686"/>
            <a:ext cx="542928" cy="1952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47106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00668" y="1676387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206" y="2109778"/>
            <a:ext cx="11811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8240" y="2538406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6499" y="3381374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62965" y="3376612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984" y="3800477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250" y="3805240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95456" y="3805241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62581" y="3810002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76538" y="4662496"/>
            <a:ext cx="8382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7515" y="5091124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5839" y="5091124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57963" y="5091124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6776" y="5505464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17525" y="2703870"/>
          <a:ext cx="8128000" cy="1704259"/>
        </p:xfrm>
        <a:graphic>
          <a:graphicData uri="http://schemas.openxmlformats.org/presentationml/2006/ole">
            <p:oleObj spid="_x0000_s48131" name="文档" r:id="rId3" imgW="3839157" imgH="80546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690800" y="3171823"/>
            <a:ext cx="109538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5721" y="3595688"/>
            <a:ext cx="8905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9309" y="3590926"/>
            <a:ext cx="11715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9608" y="3590926"/>
            <a:ext cx="3143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0034" y="4024316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86168" y="4019554"/>
            <a:ext cx="8858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886357"/>
          <a:ext cx="8128000" cy="5543039"/>
        </p:xfrm>
        <a:graphic>
          <a:graphicData uri="http://schemas.openxmlformats.org/presentationml/2006/ole">
            <p:oleObj spid="_x0000_s18433" name="文档" r:id="rId3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17409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2786058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3643314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000108"/>
          <a:ext cx="8128000" cy="5116136"/>
        </p:xfrm>
        <a:graphic>
          <a:graphicData uri="http://schemas.openxmlformats.org/presentationml/2006/ole">
            <p:oleObj spid="_x0000_s40961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28638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71501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071678"/>
          <a:ext cx="8128000" cy="853810"/>
        </p:xfrm>
        <a:graphic>
          <a:graphicData uri="http://schemas.openxmlformats.org/presentationml/2006/ole">
            <p:oleObj spid="_x0000_s11271" name="文档" r:id="rId9" imgW="3839157" imgH="403272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172400" y="2159217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173</TotalTime>
  <Words>39</Words>
  <PresentationFormat>ȫʾ(4:3)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第二节　埃及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