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2"/>
  </p:notesMasterIdLst>
  <p:sldIdLst>
    <p:sldId id="256" r:id="rId2"/>
    <p:sldId id="258" r:id="rId3"/>
    <p:sldId id="260" r:id="rId4"/>
    <p:sldId id="296" r:id="rId5"/>
    <p:sldId id="297" r:id="rId6"/>
    <p:sldId id="259" r:id="rId7"/>
    <p:sldId id="301" r:id="rId8"/>
    <p:sldId id="298" r:id="rId9"/>
    <p:sldId id="300" r:id="rId10"/>
    <p:sldId id="303" r:id="rId11"/>
    <p:sldId id="299" r:id="rId12"/>
    <p:sldId id="279" r:id="rId13"/>
    <p:sldId id="278" r:id="rId14"/>
    <p:sldId id="293" r:id="rId15"/>
    <p:sldId id="264" r:id="rId16"/>
    <p:sldId id="314" r:id="rId17"/>
    <p:sldId id="265" r:id="rId18"/>
    <p:sldId id="277" r:id="rId19"/>
    <p:sldId id="266" r:id="rId20"/>
    <p:sldId id="274" r:id="rId21"/>
    <p:sldId id="271" r:id="rId22"/>
    <p:sldId id="269" r:id="rId23"/>
    <p:sldId id="304" r:id="rId24"/>
    <p:sldId id="272" r:id="rId25"/>
    <p:sldId id="270" r:id="rId26"/>
    <p:sldId id="268" r:id="rId27"/>
    <p:sldId id="306" r:id="rId28"/>
    <p:sldId id="275" r:id="rId29"/>
    <p:sldId id="307" r:id="rId30"/>
    <p:sldId id="308" r:id="rId31"/>
    <p:sldId id="281" r:id="rId32"/>
    <p:sldId id="309" r:id="rId33"/>
    <p:sldId id="310" r:id="rId34"/>
    <p:sldId id="280" r:id="rId35"/>
    <p:sldId id="294" r:id="rId36"/>
    <p:sldId id="283" r:id="rId37"/>
    <p:sldId id="285" r:id="rId38"/>
    <p:sldId id="288" r:id="rId39"/>
    <p:sldId id="290" r:id="rId40"/>
    <p:sldId id="289"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40C"/>
    <a:srgbClr val="953737"/>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05" autoAdjust="0"/>
    <p:restoredTop sz="91058" autoAdjust="0"/>
  </p:normalViewPr>
  <p:slideViewPr>
    <p:cSldViewPr>
      <p:cViewPr varScale="1">
        <p:scale>
          <a:sx n="49" d="100"/>
          <a:sy n="49" d="100"/>
        </p:scale>
        <p:origin x="-90" y="-3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20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10EB3C-B682-49C0-84ED-9B05B090B829}" type="doc">
      <dgm:prSet loTypeId="urn:microsoft.com/office/officeart/2005/8/layout/hierarchy2" loCatId="hierarchy" qsTypeId="urn:microsoft.com/office/officeart/2005/8/quickstyle/simple1" qsCatId="simple" csTypeId="urn:microsoft.com/office/officeart/2005/8/colors/accent0_1" csCatId="mainScheme" phldr="1"/>
      <dgm:spPr/>
      <dgm:t>
        <a:bodyPr/>
        <a:lstStyle/>
        <a:p>
          <a:endParaRPr lang="zh-CN" altLang="en-US"/>
        </a:p>
      </dgm:t>
    </dgm:pt>
    <dgm:pt modelId="{69661988-670D-4627-B0BC-BCF59548161E}">
      <dgm:prSet phldrT="[文本]" custT="1"/>
      <dgm:spPr/>
      <dgm:t>
        <a:bodyPr/>
        <a:lstStyle/>
        <a:p>
          <a:r>
            <a:rPr lang="zh-CN" altLang="en-US" sz="2800" dirty="0" smtClean="0"/>
            <a:t>天气和气候</a:t>
          </a:r>
          <a:endParaRPr lang="zh-CN" altLang="en-US" sz="2800" dirty="0"/>
        </a:p>
      </dgm:t>
    </dgm:pt>
    <dgm:pt modelId="{87B5F4EF-631F-4EA1-A839-582FE019DA30}" type="parTrans" cxnId="{E1F44DEE-19EA-459C-B092-1A70E07514CD}">
      <dgm:prSet/>
      <dgm:spPr/>
      <dgm:t>
        <a:bodyPr/>
        <a:lstStyle/>
        <a:p>
          <a:endParaRPr lang="zh-CN" altLang="en-US"/>
        </a:p>
      </dgm:t>
    </dgm:pt>
    <dgm:pt modelId="{F1542519-75D9-44D0-9D63-34BE02804C80}" type="sibTrans" cxnId="{E1F44DEE-19EA-459C-B092-1A70E07514CD}">
      <dgm:prSet/>
      <dgm:spPr/>
      <dgm:t>
        <a:bodyPr/>
        <a:lstStyle/>
        <a:p>
          <a:endParaRPr lang="zh-CN" altLang="en-US"/>
        </a:p>
      </dgm:t>
    </dgm:pt>
    <dgm:pt modelId="{0BC91D24-CCEF-4468-8310-003C7D29FB6E}">
      <dgm:prSet phldrT="[文本]" custT="1"/>
      <dgm:spPr/>
      <dgm:t>
        <a:bodyPr/>
        <a:lstStyle/>
        <a:p>
          <a:r>
            <a:rPr lang="zh-CN" altLang="en-US" sz="2400" dirty="0" smtClean="0">
              <a:solidFill>
                <a:srgbClr val="00040C"/>
              </a:solidFill>
            </a:rPr>
            <a:t>天气</a:t>
          </a:r>
          <a:endParaRPr lang="zh-CN" altLang="en-US" sz="2400" dirty="0">
            <a:solidFill>
              <a:srgbClr val="00040C"/>
            </a:solidFill>
          </a:endParaRPr>
        </a:p>
      </dgm:t>
    </dgm:pt>
    <dgm:pt modelId="{214A413F-C759-47F8-97FC-5153A4D8584C}" type="parTrans" cxnId="{87460068-E2A7-4DB8-9755-514F2062DF3E}">
      <dgm:prSet/>
      <dgm:spPr/>
      <dgm:t>
        <a:bodyPr/>
        <a:lstStyle/>
        <a:p>
          <a:endParaRPr lang="zh-CN" altLang="en-US"/>
        </a:p>
      </dgm:t>
    </dgm:pt>
    <dgm:pt modelId="{EC15D83B-1E1D-4669-B05E-FACFA0AE6B57}" type="sibTrans" cxnId="{87460068-E2A7-4DB8-9755-514F2062DF3E}">
      <dgm:prSet/>
      <dgm:spPr/>
      <dgm:t>
        <a:bodyPr/>
        <a:lstStyle/>
        <a:p>
          <a:endParaRPr lang="zh-CN" altLang="en-US"/>
        </a:p>
      </dgm:t>
    </dgm:pt>
    <dgm:pt modelId="{ECDDBC3F-C931-49DD-8C27-EAE4444583F9}">
      <dgm:prSet phldrT="[文本]"/>
      <dgm:spPr/>
      <dgm:t>
        <a:bodyPr/>
        <a:lstStyle/>
        <a:p>
          <a:r>
            <a:rPr lang="zh-CN" altLang="en-US" dirty="0" smtClean="0"/>
            <a:t>概念</a:t>
          </a:r>
          <a:endParaRPr lang="zh-CN" altLang="en-US" dirty="0"/>
        </a:p>
      </dgm:t>
    </dgm:pt>
    <dgm:pt modelId="{0957944F-F682-4889-BC73-F5433FD8173A}" type="parTrans" cxnId="{14E93A71-A45B-4C16-BA0C-9832770BAF23}">
      <dgm:prSet/>
      <dgm:spPr/>
      <dgm:t>
        <a:bodyPr/>
        <a:lstStyle/>
        <a:p>
          <a:endParaRPr lang="zh-CN" altLang="en-US"/>
        </a:p>
      </dgm:t>
    </dgm:pt>
    <dgm:pt modelId="{5124E8CC-C5E5-4D91-8BAF-E5597F13D6E1}" type="sibTrans" cxnId="{14E93A71-A45B-4C16-BA0C-9832770BAF23}">
      <dgm:prSet/>
      <dgm:spPr/>
      <dgm:t>
        <a:bodyPr/>
        <a:lstStyle/>
        <a:p>
          <a:endParaRPr lang="zh-CN" altLang="en-US"/>
        </a:p>
      </dgm:t>
    </dgm:pt>
    <dgm:pt modelId="{7A8F2FA7-3FB9-49B3-9DCF-040E5F8F5587}">
      <dgm:prSet phldrT="[文本]"/>
      <dgm:spPr/>
      <dgm:t>
        <a:bodyPr/>
        <a:lstStyle/>
        <a:p>
          <a:r>
            <a:rPr lang="zh-CN" altLang="en-US" dirty="0" smtClean="0"/>
            <a:t>描述语言</a:t>
          </a:r>
          <a:endParaRPr lang="zh-CN" altLang="en-US" dirty="0"/>
        </a:p>
      </dgm:t>
    </dgm:pt>
    <dgm:pt modelId="{82FFDCD4-BCE6-43C3-96A6-24FA72946E46}" type="parTrans" cxnId="{19503007-EDE2-4B8A-B752-CE0362B208C9}">
      <dgm:prSet/>
      <dgm:spPr/>
      <dgm:t>
        <a:bodyPr/>
        <a:lstStyle/>
        <a:p>
          <a:endParaRPr lang="zh-CN" altLang="en-US"/>
        </a:p>
      </dgm:t>
    </dgm:pt>
    <dgm:pt modelId="{EA57B945-0B95-4989-B7A1-0BB6E21DB338}" type="sibTrans" cxnId="{19503007-EDE2-4B8A-B752-CE0362B208C9}">
      <dgm:prSet/>
      <dgm:spPr/>
      <dgm:t>
        <a:bodyPr/>
        <a:lstStyle/>
        <a:p>
          <a:endParaRPr lang="zh-CN" altLang="en-US"/>
        </a:p>
      </dgm:t>
    </dgm:pt>
    <dgm:pt modelId="{1080DF1E-4B9F-439E-A16E-80954CBFF8BA}">
      <dgm:prSet phldrT="[文本]" custT="1"/>
      <dgm:spPr/>
      <dgm:t>
        <a:bodyPr/>
        <a:lstStyle/>
        <a:p>
          <a:r>
            <a:rPr lang="zh-CN" altLang="en-US" sz="2400" dirty="0" smtClean="0"/>
            <a:t>气候</a:t>
          </a:r>
          <a:endParaRPr lang="zh-CN" altLang="en-US" sz="2400" dirty="0"/>
        </a:p>
      </dgm:t>
    </dgm:pt>
    <dgm:pt modelId="{4D137899-C079-4ABF-BD73-F856EC34724D}" type="parTrans" cxnId="{34DD82E6-E8F1-478F-9406-19CDFE85A159}">
      <dgm:prSet/>
      <dgm:spPr/>
      <dgm:t>
        <a:bodyPr/>
        <a:lstStyle/>
        <a:p>
          <a:endParaRPr lang="zh-CN" altLang="en-US"/>
        </a:p>
      </dgm:t>
    </dgm:pt>
    <dgm:pt modelId="{76F871CD-5224-4CD6-B257-F87DD54136A0}" type="sibTrans" cxnId="{34DD82E6-E8F1-478F-9406-19CDFE85A159}">
      <dgm:prSet/>
      <dgm:spPr/>
      <dgm:t>
        <a:bodyPr/>
        <a:lstStyle/>
        <a:p>
          <a:endParaRPr lang="zh-CN" altLang="en-US"/>
        </a:p>
      </dgm:t>
    </dgm:pt>
    <dgm:pt modelId="{42ED3853-0754-4E2B-9832-F3DD980D89EC}">
      <dgm:prSet phldrT="[文本]"/>
      <dgm:spPr/>
      <dgm:t>
        <a:bodyPr/>
        <a:lstStyle/>
        <a:p>
          <a:r>
            <a:rPr lang="zh-CN" altLang="en-US" dirty="0" smtClean="0"/>
            <a:t>概念</a:t>
          </a:r>
          <a:endParaRPr lang="zh-CN" altLang="en-US" dirty="0"/>
        </a:p>
      </dgm:t>
    </dgm:pt>
    <dgm:pt modelId="{009AAD8D-E7F7-4A1E-8EB6-A63083633EF2}" type="parTrans" cxnId="{AD11F4D5-8E5A-464C-850F-7C0C5CC5FC51}">
      <dgm:prSet/>
      <dgm:spPr/>
      <dgm:t>
        <a:bodyPr/>
        <a:lstStyle/>
        <a:p>
          <a:endParaRPr lang="zh-CN" altLang="en-US"/>
        </a:p>
      </dgm:t>
    </dgm:pt>
    <dgm:pt modelId="{6A8E4C68-A966-484A-BEF2-36422818D144}" type="sibTrans" cxnId="{AD11F4D5-8E5A-464C-850F-7C0C5CC5FC51}">
      <dgm:prSet/>
      <dgm:spPr/>
      <dgm:t>
        <a:bodyPr/>
        <a:lstStyle/>
        <a:p>
          <a:endParaRPr lang="zh-CN" altLang="en-US"/>
        </a:p>
      </dgm:t>
    </dgm:pt>
    <dgm:pt modelId="{D2DE9DE4-6DE8-4108-826D-95F69C3EA566}">
      <dgm:prSet phldrT="[文本]"/>
      <dgm:spPr/>
      <dgm:t>
        <a:bodyPr/>
        <a:lstStyle/>
        <a:p>
          <a:r>
            <a:rPr lang="zh-CN" altLang="en-US" dirty="0" smtClean="0"/>
            <a:t>特点</a:t>
          </a:r>
          <a:endParaRPr lang="zh-CN" altLang="en-US" dirty="0"/>
        </a:p>
      </dgm:t>
    </dgm:pt>
    <dgm:pt modelId="{84E7A6FC-631B-4757-85F7-82D825D706B8}" type="parTrans" cxnId="{1B6009DC-FC5F-4CC2-A004-6CBC7023FD03}">
      <dgm:prSet/>
      <dgm:spPr/>
      <dgm:t>
        <a:bodyPr/>
        <a:lstStyle/>
        <a:p>
          <a:endParaRPr lang="zh-CN" altLang="en-US"/>
        </a:p>
      </dgm:t>
    </dgm:pt>
    <dgm:pt modelId="{616692AB-9F02-4175-80C0-6CD594E7A3B0}" type="sibTrans" cxnId="{1B6009DC-FC5F-4CC2-A004-6CBC7023FD03}">
      <dgm:prSet/>
      <dgm:spPr/>
      <dgm:t>
        <a:bodyPr/>
        <a:lstStyle/>
        <a:p>
          <a:endParaRPr lang="zh-CN" altLang="en-US"/>
        </a:p>
      </dgm:t>
    </dgm:pt>
    <dgm:pt modelId="{5F7988E9-4D8C-4C40-9999-AC970E0D7DDD}">
      <dgm:prSet phldrT="[文本]"/>
      <dgm:spPr/>
      <dgm:t>
        <a:bodyPr/>
        <a:lstStyle/>
        <a:p>
          <a:r>
            <a:rPr lang="zh-CN" altLang="en-US" dirty="0" smtClean="0"/>
            <a:t>描述语言</a:t>
          </a:r>
          <a:endParaRPr lang="zh-CN" altLang="en-US" dirty="0"/>
        </a:p>
      </dgm:t>
    </dgm:pt>
    <dgm:pt modelId="{3EAB6A7C-6260-4F65-93BA-CE99FA372E4A}" type="parTrans" cxnId="{CCC1BC6F-71F5-44BB-AF3C-1B795712A4CC}">
      <dgm:prSet/>
      <dgm:spPr/>
      <dgm:t>
        <a:bodyPr/>
        <a:lstStyle/>
        <a:p>
          <a:endParaRPr lang="zh-CN" altLang="en-US"/>
        </a:p>
      </dgm:t>
    </dgm:pt>
    <dgm:pt modelId="{557F2194-F3AE-439E-BEA0-FAEE0C0FE866}" type="sibTrans" cxnId="{CCC1BC6F-71F5-44BB-AF3C-1B795712A4CC}">
      <dgm:prSet/>
      <dgm:spPr/>
      <dgm:t>
        <a:bodyPr/>
        <a:lstStyle/>
        <a:p>
          <a:endParaRPr lang="zh-CN" altLang="en-US"/>
        </a:p>
      </dgm:t>
    </dgm:pt>
    <dgm:pt modelId="{E8BD9DB5-E132-4D9A-AA5C-8593825C632C}">
      <dgm:prSet phldrT="[文本]" custT="1"/>
      <dgm:spPr/>
      <dgm:t>
        <a:bodyPr/>
        <a:lstStyle/>
        <a:p>
          <a:r>
            <a:rPr lang="zh-CN" altLang="en-US" sz="2400" dirty="0" smtClean="0"/>
            <a:t>天气预报和常用天气符号</a:t>
          </a:r>
          <a:endParaRPr lang="zh-CN" altLang="en-US" sz="2400" dirty="0"/>
        </a:p>
      </dgm:t>
    </dgm:pt>
    <dgm:pt modelId="{C0CA525F-776E-4603-A40D-9B98FFCC117D}" type="parTrans" cxnId="{9C625239-0310-4A17-88E2-9A17E55C938C}">
      <dgm:prSet/>
      <dgm:spPr/>
      <dgm:t>
        <a:bodyPr/>
        <a:lstStyle/>
        <a:p>
          <a:endParaRPr lang="zh-CN" altLang="en-US"/>
        </a:p>
      </dgm:t>
    </dgm:pt>
    <dgm:pt modelId="{58DED14D-FE07-4CC6-8AB8-2327E86971D0}" type="sibTrans" cxnId="{9C625239-0310-4A17-88E2-9A17E55C938C}">
      <dgm:prSet/>
      <dgm:spPr/>
      <dgm:t>
        <a:bodyPr/>
        <a:lstStyle/>
        <a:p>
          <a:endParaRPr lang="zh-CN" altLang="en-US"/>
        </a:p>
      </dgm:t>
    </dgm:pt>
    <dgm:pt modelId="{E230A81F-BBB8-4DC2-BAF8-2B173A12A86D}">
      <dgm:prSet phldrT="[文本]"/>
      <dgm:spPr/>
      <dgm:t>
        <a:bodyPr/>
        <a:lstStyle/>
        <a:p>
          <a:r>
            <a:rPr lang="zh-CN" altLang="en-US" dirty="0" smtClean="0"/>
            <a:t>卫星云图</a:t>
          </a:r>
          <a:endParaRPr lang="zh-CN" altLang="en-US" dirty="0"/>
        </a:p>
      </dgm:t>
    </dgm:pt>
    <dgm:pt modelId="{8E27B1D4-1F41-4CFE-86A6-10B658BAC390}" type="parTrans" cxnId="{877BE809-617F-4F1B-B0DC-C9335A18909B}">
      <dgm:prSet/>
      <dgm:spPr/>
      <dgm:t>
        <a:bodyPr/>
        <a:lstStyle/>
        <a:p>
          <a:endParaRPr lang="zh-CN" altLang="en-US"/>
        </a:p>
      </dgm:t>
    </dgm:pt>
    <dgm:pt modelId="{60C52BE9-DBC8-4C80-9E61-4D460DE6C1C5}" type="sibTrans" cxnId="{877BE809-617F-4F1B-B0DC-C9335A18909B}">
      <dgm:prSet/>
      <dgm:spPr/>
      <dgm:t>
        <a:bodyPr/>
        <a:lstStyle/>
        <a:p>
          <a:endParaRPr lang="zh-CN" altLang="en-US"/>
        </a:p>
      </dgm:t>
    </dgm:pt>
    <dgm:pt modelId="{A32412EC-6674-4F45-80CE-84A88BA96C0A}">
      <dgm:prSet phldrT="[文本]"/>
      <dgm:spPr/>
      <dgm:t>
        <a:bodyPr/>
        <a:lstStyle/>
        <a:p>
          <a:r>
            <a:rPr lang="zh-CN" altLang="en-US" dirty="0" smtClean="0"/>
            <a:t>常用天气符号</a:t>
          </a:r>
          <a:endParaRPr lang="zh-CN" altLang="en-US" dirty="0"/>
        </a:p>
      </dgm:t>
    </dgm:pt>
    <dgm:pt modelId="{B0626292-B71F-4025-BF51-8ED5A9C2EF00}" type="parTrans" cxnId="{31327712-8A58-4087-BE1D-EF8BB6AD5D98}">
      <dgm:prSet/>
      <dgm:spPr/>
      <dgm:t>
        <a:bodyPr/>
        <a:lstStyle/>
        <a:p>
          <a:endParaRPr lang="zh-CN" altLang="en-US"/>
        </a:p>
      </dgm:t>
    </dgm:pt>
    <dgm:pt modelId="{5EFEDE9E-58B7-4F68-892E-188E89AFE0AD}" type="sibTrans" cxnId="{31327712-8A58-4087-BE1D-EF8BB6AD5D98}">
      <dgm:prSet/>
      <dgm:spPr/>
      <dgm:t>
        <a:bodyPr/>
        <a:lstStyle/>
        <a:p>
          <a:endParaRPr lang="zh-CN" altLang="en-US"/>
        </a:p>
      </dgm:t>
    </dgm:pt>
    <dgm:pt modelId="{C696FDFF-9B74-4CDB-A5F2-E8DAF2920F4A}">
      <dgm:prSet/>
      <dgm:spPr/>
      <dgm:t>
        <a:bodyPr/>
        <a:lstStyle/>
        <a:p>
          <a:r>
            <a:rPr lang="zh-CN" altLang="en-US" dirty="0" smtClean="0"/>
            <a:t>空气质量日报</a:t>
          </a:r>
          <a:endParaRPr lang="zh-CN" altLang="en-US" dirty="0"/>
        </a:p>
      </dgm:t>
    </dgm:pt>
    <dgm:pt modelId="{5CE9761C-9FB7-49F0-B520-9C007D169CE0}" type="parTrans" cxnId="{28DB7B32-D0AC-4BE1-90A2-3065A535437A}">
      <dgm:prSet/>
      <dgm:spPr/>
      <dgm:t>
        <a:bodyPr/>
        <a:lstStyle/>
        <a:p>
          <a:endParaRPr lang="zh-CN" altLang="en-US"/>
        </a:p>
      </dgm:t>
    </dgm:pt>
    <dgm:pt modelId="{72019BAD-7064-49EC-AFD4-FEC15A8596F4}" type="sibTrans" cxnId="{28DB7B32-D0AC-4BE1-90A2-3065A535437A}">
      <dgm:prSet/>
      <dgm:spPr/>
      <dgm:t>
        <a:bodyPr/>
        <a:lstStyle/>
        <a:p>
          <a:endParaRPr lang="zh-CN" altLang="en-US"/>
        </a:p>
      </dgm:t>
    </dgm:pt>
    <dgm:pt modelId="{2F27921D-63DA-4285-8208-88F4456D8680}">
      <dgm:prSet/>
      <dgm:spPr/>
      <dgm:t>
        <a:bodyPr/>
        <a:lstStyle/>
        <a:p>
          <a:r>
            <a:rPr lang="zh-CN" altLang="en-US" dirty="0" smtClean="0"/>
            <a:t>风的表示</a:t>
          </a:r>
          <a:endParaRPr lang="zh-CN" altLang="en-US" dirty="0"/>
        </a:p>
      </dgm:t>
    </dgm:pt>
    <dgm:pt modelId="{DEFE7CEB-CEED-47CE-9719-29632AF0B285}" type="parTrans" cxnId="{D09B04B7-914A-4660-B476-590C8ABDA592}">
      <dgm:prSet/>
      <dgm:spPr/>
      <dgm:t>
        <a:bodyPr/>
        <a:lstStyle/>
        <a:p>
          <a:endParaRPr lang="zh-CN" altLang="en-US"/>
        </a:p>
      </dgm:t>
    </dgm:pt>
    <dgm:pt modelId="{BDDE3270-A7BD-47D8-A6C2-33C108BEBE61}" type="sibTrans" cxnId="{D09B04B7-914A-4660-B476-590C8ABDA592}">
      <dgm:prSet/>
      <dgm:spPr/>
      <dgm:t>
        <a:bodyPr/>
        <a:lstStyle/>
        <a:p>
          <a:endParaRPr lang="zh-CN" altLang="en-US"/>
        </a:p>
      </dgm:t>
    </dgm:pt>
    <dgm:pt modelId="{650A84BE-5F79-455D-A7D8-B746C5349D10}">
      <dgm:prSet/>
      <dgm:spPr/>
      <dgm:t>
        <a:bodyPr/>
        <a:lstStyle/>
        <a:p>
          <a:r>
            <a:rPr lang="zh-CN" altLang="en-US" smtClean="0"/>
            <a:t>沙尘的表示与区别</a:t>
          </a:r>
          <a:endParaRPr lang="zh-CN" altLang="en-US" dirty="0"/>
        </a:p>
      </dgm:t>
    </dgm:pt>
    <dgm:pt modelId="{26544CD9-76EB-4800-BDED-B75A2350EC38}" type="parTrans" cxnId="{A419817D-F4DC-4BEB-A93D-30909F252C2F}">
      <dgm:prSet/>
      <dgm:spPr/>
      <dgm:t>
        <a:bodyPr/>
        <a:lstStyle/>
        <a:p>
          <a:endParaRPr lang="zh-CN" altLang="en-US"/>
        </a:p>
      </dgm:t>
    </dgm:pt>
    <dgm:pt modelId="{1396F4A7-3F05-4FED-AB45-2FF4103B23F9}" type="sibTrans" cxnId="{A419817D-F4DC-4BEB-A93D-30909F252C2F}">
      <dgm:prSet/>
      <dgm:spPr/>
      <dgm:t>
        <a:bodyPr/>
        <a:lstStyle/>
        <a:p>
          <a:endParaRPr lang="zh-CN" altLang="en-US"/>
        </a:p>
      </dgm:t>
    </dgm:pt>
    <dgm:pt modelId="{D666B6D1-3D9A-4D7A-8E07-4888127CCBE5}">
      <dgm:prSet/>
      <dgm:spPr/>
      <dgm:t>
        <a:bodyPr/>
        <a:lstStyle/>
        <a:p>
          <a:r>
            <a:rPr lang="zh-CN" altLang="en-US" dirty="0" smtClean="0"/>
            <a:t>特点</a:t>
          </a:r>
          <a:endParaRPr lang="zh-CN" altLang="en-US" dirty="0"/>
        </a:p>
      </dgm:t>
    </dgm:pt>
    <dgm:pt modelId="{1305F0E1-116A-480E-9EAB-DDBF174538DE}" type="parTrans" cxnId="{F0933946-1037-4D2C-A30A-C26FD89E841B}">
      <dgm:prSet/>
      <dgm:spPr/>
      <dgm:t>
        <a:bodyPr/>
        <a:lstStyle/>
        <a:p>
          <a:endParaRPr lang="zh-CN" altLang="en-US"/>
        </a:p>
      </dgm:t>
    </dgm:pt>
    <dgm:pt modelId="{33520DE9-E825-400E-B2B7-8125201C33DB}" type="sibTrans" cxnId="{F0933946-1037-4D2C-A30A-C26FD89E841B}">
      <dgm:prSet/>
      <dgm:spPr/>
      <dgm:t>
        <a:bodyPr/>
        <a:lstStyle/>
        <a:p>
          <a:endParaRPr lang="zh-CN" altLang="en-US"/>
        </a:p>
      </dgm:t>
    </dgm:pt>
    <dgm:pt modelId="{D524F59D-DD78-4017-91E8-9AB7EB45809A}">
      <dgm:prSet/>
      <dgm:spPr/>
      <dgm:t>
        <a:bodyPr/>
        <a:lstStyle/>
        <a:p>
          <a:r>
            <a:rPr lang="zh-CN" altLang="en-US" dirty="0" smtClean="0"/>
            <a:t>大气环境保护</a:t>
          </a:r>
          <a:endParaRPr lang="zh-CN" altLang="en-US" dirty="0"/>
        </a:p>
      </dgm:t>
    </dgm:pt>
    <dgm:pt modelId="{59EF5BBC-AFC6-4ACA-A67E-9AA46C694F99}" type="parTrans" cxnId="{326516E6-3FD6-4F07-B630-AB9FA532AED5}">
      <dgm:prSet/>
      <dgm:spPr/>
      <dgm:t>
        <a:bodyPr/>
        <a:lstStyle/>
        <a:p>
          <a:endParaRPr lang="zh-CN" altLang="en-US"/>
        </a:p>
      </dgm:t>
    </dgm:pt>
    <dgm:pt modelId="{5E355150-46D1-48D4-A22F-329DCAD8A89E}" type="sibTrans" cxnId="{326516E6-3FD6-4F07-B630-AB9FA532AED5}">
      <dgm:prSet/>
      <dgm:spPr/>
      <dgm:t>
        <a:bodyPr/>
        <a:lstStyle/>
        <a:p>
          <a:endParaRPr lang="zh-CN" altLang="en-US"/>
        </a:p>
      </dgm:t>
    </dgm:pt>
    <dgm:pt modelId="{C5A12CEC-E18C-453E-86B1-2EEB30AA0B7F}">
      <dgm:prSet/>
      <dgm:spPr/>
      <dgm:t>
        <a:bodyPr/>
        <a:lstStyle/>
        <a:p>
          <a:r>
            <a:rPr lang="zh-CN" altLang="en-US" dirty="0" smtClean="0"/>
            <a:t>天气预报概念</a:t>
          </a:r>
          <a:endParaRPr lang="en-US" altLang="zh-CN" dirty="0" smtClean="0"/>
        </a:p>
      </dgm:t>
    </dgm:pt>
    <dgm:pt modelId="{67E3B4DA-A4FB-4177-ADDF-919DF39ACC66}" type="parTrans" cxnId="{05C1FF44-1CF8-4D01-8D2B-22C1ADB3325E}">
      <dgm:prSet/>
      <dgm:spPr/>
      <dgm:t>
        <a:bodyPr/>
        <a:lstStyle/>
        <a:p>
          <a:endParaRPr lang="zh-CN" altLang="en-US"/>
        </a:p>
      </dgm:t>
    </dgm:pt>
    <dgm:pt modelId="{5E5EDBEF-2D6F-41B2-94A3-3375708D7A98}" type="sibTrans" cxnId="{05C1FF44-1CF8-4D01-8D2B-22C1ADB3325E}">
      <dgm:prSet/>
      <dgm:spPr/>
      <dgm:t>
        <a:bodyPr/>
        <a:lstStyle/>
        <a:p>
          <a:endParaRPr lang="zh-CN" altLang="en-US"/>
        </a:p>
      </dgm:t>
    </dgm:pt>
    <dgm:pt modelId="{67E87BA8-401F-41A7-AA5B-9329072BE1EC}" type="pres">
      <dgm:prSet presAssocID="{CD10EB3C-B682-49C0-84ED-9B05B090B829}" presName="diagram" presStyleCnt="0">
        <dgm:presLayoutVars>
          <dgm:chPref val="1"/>
          <dgm:dir/>
          <dgm:animOne val="branch"/>
          <dgm:animLvl val="lvl"/>
          <dgm:resizeHandles val="exact"/>
        </dgm:presLayoutVars>
      </dgm:prSet>
      <dgm:spPr/>
      <dgm:t>
        <a:bodyPr/>
        <a:lstStyle/>
        <a:p>
          <a:endParaRPr lang="zh-CN" altLang="en-US"/>
        </a:p>
      </dgm:t>
    </dgm:pt>
    <dgm:pt modelId="{2DE5BB81-5761-4403-95DB-A3C0FFC8B28B}" type="pres">
      <dgm:prSet presAssocID="{69661988-670D-4627-B0BC-BCF59548161E}" presName="root1" presStyleCnt="0"/>
      <dgm:spPr/>
      <dgm:t>
        <a:bodyPr/>
        <a:lstStyle/>
        <a:p>
          <a:endParaRPr lang="zh-CN" altLang="en-US"/>
        </a:p>
      </dgm:t>
    </dgm:pt>
    <dgm:pt modelId="{03925F6E-79F0-44EB-AA56-A6768838597E}" type="pres">
      <dgm:prSet presAssocID="{69661988-670D-4627-B0BC-BCF59548161E}" presName="LevelOneTextNode" presStyleLbl="node0" presStyleIdx="0" presStyleCnt="1" custScaleX="145125" custScaleY="454904">
        <dgm:presLayoutVars>
          <dgm:chPref val="3"/>
        </dgm:presLayoutVars>
      </dgm:prSet>
      <dgm:spPr/>
      <dgm:t>
        <a:bodyPr/>
        <a:lstStyle/>
        <a:p>
          <a:endParaRPr lang="zh-CN" altLang="en-US"/>
        </a:p>
      </dgm:t>
    </dgm:pt>
    <dgm:pt modelId="{10000564-B742-497D-82E5-5249923B3D37}" type="pres">
      <dgm:prSet presAssocID="{69661988-670D-4627-B0BC-BCF59548161E}" presName="level2hierChild" presStyleCnt="0"/>
      <dgm:spPr/>
      <dgm:t>
        <a:bodyPr/>
        <a:lstStyle/>
        <a:p>
          <a:endParaRPr lang="zh-CN" altLang="en-US"/>
        </a:p>
      </dgm:t>
    </dgm:pt>
    <dgm:pt modelId="{C1A01B83-5856-490E-B286-0075A7AEC3A0}" type="pres">
      <dgm:prSet presAssocID="{214A413F-C759-47F8-97FC-5153A4D8584C}" presName="conn2-1" presStyleLbl="parChTrans1D2" presStyleIdx="0" presStyleCnt="4"/>
      <dgm:spPr/>
      <dgm:t>
        <a:bodyPr/>
        <a:lstStyle/>
        <a:p>
          <a:endParaRPr lang="zh-CN" altLang="en-US"/>
        </a:p>
      </dgm:t>
    </dgm:pt>
    <dgm:pt modelId="{7458B4C3-2775-4F9A-9A2D-5862B6307450}" type="pres">
      <dgm:prSet presAssocID="{214A413F-C759-47F8-97FC-5153A4D8584C}" presName="connTx" presStyleLbl="parChTrans1D2" presStyleIdx="0" presStyleCnt="4"/>
      <dgm:spPr/>
      <dgm:t>
        <a:bodyPr/>
        <a:lstStyle/>
        <a:p>
          <a:endParaRPr lang="zh-CN" altLang="en-US"/>
        </a:p>
      </dgm:t>
    </dgm:pt>
    <dgm:pt modelId="{EEB519A1-89D4-41F8-BD44-765E9A4CC3B3}" type="pres">
      <dgm:prSet presAssocID="{0BC91D24-CCEF-4468-8310-003C7D29FB6E}" presName="root2" presStyleCnt="0"/>
      <dgm:spPr/>
      <dgm:t>
        <a:bodyPr/>
        <a:lstStyle/>
        <a:p>
          <a:endParaRPr lang="zh-CN" altLang="en-US"/>
        </a:p>
      </dgm:t>
    </dgm:pt>
    <dgm:pt modelId="{95D71136-4C38-4422-815A-E35AF259F8B9}" type="pres">
      <dgm:prSet presAssocID="{0BC91D24-CCEF-4468-8310-003C7D29FB6E}" presName="LevelTwoTextNode" presStyleLbl="node2" presStyleIdx="0" presStyleCnt="4">
        <dgm:presLayoutVars>
          <dgm:chPref val="3"/>
        </dgm:presLayoutVars>
      </dgm:prSet>
      <dgm:spPr/>
      <dgm:t>
        <a:bodyPr/>
        <a:lstStyle/>
        <a:p>
          <a:endParaRPr lang="zh-CN" altLang="en-US"/>
        </a:p>
      </dgm:t>
    </dgm:pt>
    <dgm:pt modelId="{D9E1AB23-0D2B-4278-B1C3-5AAEB675EB6C}" type="pres">
      <dgm:prSet presAssocID="{0BC91D24-CCEF-4468-8310-003C7D29FB6E}" presName="level3hierChild" presStyleCnt="0"/>
      <dgm:spPr/>
      <dgm:t>
        <a:bodyPr/>
        <a:lstStyle/>
        <a:p>
          <a:endParaRPr lang="zh-CN" altLang="en-US"/>
        </a:p>
      </dgm:t>
    </dgm:pt>
    <dgm:pt modelId="{4377EB0B-B7AF-4AD7-BC16-8D0F255FCEB4}" type="pres">
      <dgm:prSet presAssocID="{0957944F-F682-4889-BC73-F5433FD8173A}" presName="conn2-1" presStyleLbl="parChTrans1D3" presStyleIdx="0" presStyleCnt="10"/>
      <dgm:spPr/>
      <dgm:t>
        <a:bodyPr/>
        <a:lstStyle/>
        <a:p>
          <a:endParaRPr lang="zh-CN" altLang="en-US"/>
        </a:p>
      </dgm:t>
    </dgm:pt>
    <dgm:pt modelId="{01D3E997-C8E9-4F5D-9A5D-4A6B8601CFCE}" type="pres">
      <dgm:prSet presAssocID="{0957944F-F682-4889-BC73-F5433FD8173A}" presName="connTx" presStyleLbl="parChTrans1D3" presStyleIdx="0" presStyleCnt="10"/>
      <dgm:spPr/>
      <dgm:t>
        <a:bodyPr/>
        <a:lstStyle/>
        <a:p>
          <a:endParaRPr lang="zh-CN" altLang="en-US"/>
        </a:p>
      </dgm:t>
    </dgm:pt>
    <dgm:pt modelId="{E03704D9-9F06-4BB1-B314-5FB46A67FA1B}" type="pres">
      <dgm:prSet presAssocID="{ECDDBC3F-C931-49DD-8C27-EAE4444583F9}" presName="root2" presStyleCnt="0"/>
      <dgm:spPr/>
      <dgm:t>
        <a:bodyPr/>
        <a:lstStyle/>
        <a:p>
          <a:endParaRPr lang="zh-CN" altLang="en-US"/>
        </a:p>
      </dgm:t>
    </dgm:pt>
    <dgm:pt modelId="{B9753082-6C72-46C7-A3EC-4A676C4C34B8}" type="pres">
      <dgm:prSet presAssocID="{ECDDBC3F-C931-49DD-8C27-EAE4444583F9}" presName="LevelTwoTextNode" presStyleLbl="node3" presStyleIdx="0" presStyleCnt="10">
        <dgm:presLayoutVars>
          <dgm:chPref val="3"/>
        </dgm:presLayoutVars>
      </dgm:prSet>
      <dgm:spPr/>
      <dgm:t>
        <a:bodyPr/>
        <a:lstStyle/>
        <a:p>
          <a:endParaRPr lang="zh-CN" altLang="en-US"/>
        </a:p>
      </dgm:t>
    </dgm:pt>
    <dgm:pt modelId="{1C9E8D71-7AA1-4C69-BAE9-549F792241C9}" type="pres">
      <dgm:prSet presAssocID="{ECDDBC3F-C931-49DD-8C27-EAE4444583F9}" presName="level3hierChild" presStyleCnt="0"/>
      <dgm:spPr/>
      <dgm:t>
        <a:bodyPr/>
        <a:lstStyle/>
        <a:p>
          <a:endParaRPr lang="zh-CN" altLang="en-US"/>
        </a:p>
      </dgm:t>
    </dgm:pt>
    <dgm:pt modelId="{E2393104-1604-4BE3-A657-89D508BB0F9A}" type="pres">
      <dgm:prSet presAssocID="{82FFDCD4-BCE6-43C3-96A6-24FA72946E46}" presName="conn2-1" presStyleLbl="parChTrans1D3" presStyleIdx="1" presStyleCnt="10"/>
      <dgm:spPr/>
      <dgm:t>
        <a:bodyPr/>
        <a:lstStyle/>
        <a:p>
          <a:endParaRPr lang="zh-CN" altLang="en-US"/>
        </a:p>
      </dgm:t>
    </dgm:pt>
    <dgm:pt modelId="{0AA6DE85-779E-4A5E-8AE7-285888474750}" type="pres">
      <dgm:prSet presAssocID="{82FFDCD4-BCE6-43C3-96A6-24FA72946E46}" presName="connTx" presStyleLbl="parChTrans1D3" presStyleIdx="1" presStyleCnt="10"/>
      <dgm:spPr/>
      <dgm:t>
        <a:bodyPr/>
        <a:lstStyle/>
        <a:p>
          <a:endParaRPr lang="zh-CN" altLang="en-US"/>
        </a:p>
      </dgm:t>
    </dgm:pt>
    <dgm:pt modelId="{781A7C28-A4EA-4098-BBAD-A9381CB76C91}" type="pres">
      <dgm:prSet presAssocID="{7A8F2FA7-3FB9-49B3-9DCF-040E5F8F5587}" presName="root2" presStyleCnt="0"/>
      <dgm:spPr/>
      <dgm:t>
        <a:bodyPr/>
        <a:lstStyle/>
        <a:p>
          <a:endParaRPr lang="zh-CN" altLang="en-US"/>
        </a:p>
      </dgm:t>
    </dgm:pt>
    <dgm:pt modelId="{042C06D1-9489-4D6F-B1E6-78A348A782C3}" type="pres">
      <dgm:prSet presAssocID="{7A8F2FA7-3FB9-49B3-9DCF-040E5F8F5587}" presName="LevelTwoTextNode" presStyleLbl="node3" presStyleIdx="1" presStyleCnt="10">
        <dgm:presLayoutVars>
          <dgm:chPref val="3"/>
        </dgm:presLayoutVars>
      </dgm:prSet>
      <dgm:spPr/>
      <dgm:t>
        <a:bodyPr/>
        <a:lstStyle/>
        <a:p>
          <a:endParaRPr lang="zh-CN" altLang="en-US"/>
        </a:p>
      </dgm:t>
    </dgm:pt>
    <dgm:pt modelId="{2572E052-11AC-46FF-8F59-96B5A81DD555}" type="pres">
      <dgm:prSet presAssocID="{7A8F2FA7-3FB9-49B3-9DCF-040E5F8F5587}" presName="level3hierChild" presStyleCnt="0"/>
      <dgm:spPr/>
      <dgm:t>
        <a:bodyPr/>
        <a:lstStyle/>
        <a:p>
          <a:endParaRPr lang="zh-CN" altLang="en-US"/>
        </a:p>
      </dgm:t>
    </dgm:pt>
    <dgm:pt modelId="{0B8C2B19-B202-44B7-865C-38405A4FFEC5}" type="pres">
      <dgm:prSet presAssocID="{84E7A6FC-631B-4757-85F7-82D825D706B8}" presName="conn2-1" presStyleLbl="parChTrans1D3" presStyleIdx="2" presStyleCnt="10"/>
      <dgm:spPr/>
      <dgm:t>
        <a:bodyPr/>
        <a:lstStyle/>
        <a:p>
          <a:endParaRPr lang="zh-CN" altLang="en-US"/>
        </a:p>
      </dgm:t>
    </dgm:pt>
    <dgm:pt modelId="{8648A74B-09B5-4179-BA9B-D4A8F9140F93}" type="pres">
      <dgm:prSet presAssocID="{84E7A6FC-631B-4757-85F7-82D825D706B8}" presName="connTx" presStyleLbl="parChTrans1D3" presStyleIdx="2" presStyleCnt="10"/>
      <dgm:spPr/>
      <dgm:t>
        <a:bodyPr/>
        <a:lstStyle/>
        <a:p>
          <a:endParaRPr lang="zh-CN" altLang="en-US"/>
        </a:p>
      </dgm:t>
    </dgm:pt>
    <dgm:pt modelId="{3A4DBD3B-6AFC-48CE-A273-37A158C63FF9}" type="pres">
      <dgm:prSet presAssocID="{D2DE9DE4-6DE8-4108-826D-95F69C3EA566}" presName="root2" presStyleCnt="0"/>
      <dgm:spPr/>
      <dgm:t>
        <a:bodyPr/>
        <a:lstStyle/>
        <a:p>
          <a:endParaRPr lang="zh-CN" altLang="en-US"/>
        </a:p>
      </dgm:t>
    </dgm:pt>
    <dgm:pt modelId="{77DE4203-1AE5-4AC7-A984-8212C444A6B0}" type="pres">
      <dgm:prSet presAssocID="{D2DE9DE4-6DE8-4108-826D-95F69C3EA566}" presName="LevelTwoTextNode" presStyleLbl="node3" presStyleIdx="2" presStyleCnt="10">
        <dgm:presLayoutVars>
          <dgm:chPref val="3"/>
        </dgm:presLayoutVars>
      </dgm:prSet>
      <dgm:spPr/>
      <dgm:t>
        <a:bodyPr/>
        <a:lstStyle/>
        <a:p>
          <a:endParaRPr lang="zh-CN" altLang="en-US"/>
        </a:p>
      </dgm:t>
    </dgm:pt>
    <dgm:pt modelId="{FFD0582F-EBA9-4DA1-B2F2-DC784EC13929}" type="pres">
      <dgm:prSet presAssocID="{D2DE9DE4-6DE8-4108-826D-95F69C3EA566}" presName="level3hierChild" presStyleCnt="0"/>
      <dgm:spPr/>
      <dgm:t>
        <a:bodyPr/>
        <a:lstStyle/>
        <a:p>
          <a:endParaRPr lang="zh-CN" altLang="en-US"/>
        </a:p>
      </dgm:t>
    </dgm:pt>
    <dgm:pt modelId="{EE5AD3C7-76EA-4500-8F5D-710876DCFDAE}" type="pres">
      <dgm:prSet presAssocID="{4D137899-C079-4ABF-BD73-F856EC34724D}" presName="conn2-1" presStyleLbl="parChTrans1D2" presStyleIdx="1" presStyleCnt="4"/>
      <dgm:spPr/>
      <dgm:t>
        <a:bodyPr/>
        <a:lstStyle/>
        <a:p>
          <a:endParaRPr lang="zh-CN" altLang="en-US"/>
        </a:p>
      </dgm:t>
    </dgm:pt>
    <dgm:pt modelId="{3725CC20-CECE-42A2-95E7-04B74DDD5715}" type="pres">
      <dgm:prSet presAssocID="{4D137899-C079-4ABF-BD73-F856EC34724D}" presName="connTx" presStyleLbl="parChTrans1D2" presStyleIdx="1" presStyleCnt="4"/>
      <dgm:spPr/>
      <dgm:t>
        <a:bodyPr/>
        <a:lstStyle/>
        <a:p>
          <a:endParaRPr lang="zh-CN" altLang="en-US"/>
        </a:p>
      </dgm:t>
    </dgm:pt>
    <dgm:pt modelId="{242D73FA-2F88-4CFF-AC84-2A3B6072C90E}" type="pres">
      <dgm:prSet presAssocID="{1080DF1E-4B9F-439E-A16E-80954CBFF8BA}" presName="root2" presStyleCnt="0"/>
      <dgm:spPr/>
      <dgm:t>
        <a:bodyPr/>
        <a:lstStyle/>
        <a:p>
          <a:endParaRPr lang="zh-CN" altLang="en-US"/>
        </a:p>
      </dgm:t>
    </dgm:pt>
    <dgm:pt modelId="{5809868F-F02F-4317-B7CF-CF79D80C259E}" type="pres">
      <dgm:prSet presAssocID="{1080DF1E-4B9F-439E-A16E-80954CBFF8BA}" presName="LevelTwoTextNode" presStyleLbl="node2" presStyleIdx="1" presStyleCnt="4" custScaleX="89775" custScaleY="84727">
        <dgm:presLayoutVars>
          <dgm:chPref val="3"/>
        </dgm:presLayoutVars>
      </dgm:prSet>
      <dgm:spPr/>
      <dgm:t>
        <a:bodyPr/>
        <a:lstStyle/>
        <a:p>
          <a:endParaRPr lang="zh-CN" altLang="en-US"/>
        </a:p>
      </dgm:t>
    </dgm:pt>
    <dgm:pt modelId="{3547A86C-67D8-4301-8976-100963E457D6}" type="pres">
      <dgm:prSet presAssocID="{1080DF1E-4B9F-439E-A16E-80954CBFF8BA}" presName="level3hierChild" presStyleCnt="0"/>
      <dgm:spPr/>
      <dgm:t>
        <a:bodyPr/>
        <a:lstStyle/>
        <a:p>
          <a:endParaRPr lang="zh-CN" altLang="en-US"/>
        </a:p>
      </dgm:t>
    </dgm:pt>
    <dgm:pt modelId="{71BBCE0B-F4CD-4615-8BCA-5FCEB2C1BC6C}" type="pres">
      <dgm:prSet presAssocID="{009AAD8D-E7F7-4A1E-8EB6-A63083633EF2}" presName="conn2-1" presStyleLbl="parChTrans1D3" presStyleIdx="3" presStyleCnt="10"/>
      <dgm:spPr/>
      <dgm:t>
        <a:bodyPr/>
        <a:lstStyle/>
        <a:p>
          <a:endParaRPr lang="zh-CN" altLang="en-US"/>
        </a:p>
      </dgm:t>
    </dgm:pt>
    <dgm:pt modelId="{0CE9BCB1-AFE7-4EFC-AE3F-5703A2BD0E46}" type="pres">
      <dgm:prSet presAssocID="{009AAD8D-E7F7-4A1E-8EB6-A63083633EF2}" presName="connTx" presStyleLbl="parChTrans1D3" presStyleIdx="3" presStyleCnt="10"/>
      <dgm:spPr/>
      <dgm:t>
        <a:bodyPr/>
        <a:lstStyle/>
        <a:p>
          <a:endParaRPr lang="zh-CN" altLang="en-US"/>
        </a:p>
      </dgm:t>
    </dgm:pt>
    <dgm:pt modelId="{04A5F5AF-CCA2-4292-B181-23A2B9173AAB}" type="pres">
      <dgm:prSet presAssocID="{42ED3853-0754-4E2B-9832-F3DD980D89EC}" presName="root2" presStyleCnt="0"/>
      <dgm:spPr/>
      <dgm:t>
        <a:bodyPr/>
        <a:lstStyle/>
        <a:p>
          <a:endParaRPr lang="zh-CN" altLang="en-US"/>
        </a:p>
      </dgm:t>
    </dgm:pt>
    <dgm:pt modelId="{81238CC7-5B1E-4F49-BDA7-C2143FC1C8FD}" type="pres">
      <dgm:prSet presAssocID="{42ED3853-0754-4E2B-9832-F3DD980D89EC}" presName="LevelTwoTextNode" presStyleLbl="node3" presStyleIdx="3" presStyleCnt="10" custLinFactNeighborX="9731">
        <dgm:presLayoutVars>
          <dgm:chPref val="3"/>
        </dgm:presLayoutVars>
      </dgm:prSet>
      <dgm:spPr/>
      <dgm:t>
        <a:bodyPr/>
        <a:lstStyle/>
        <a:p>
          <a:endParaRPr lang="zh-CN" altLang="en-US"/>
        </a:p>
      </dgm:t>
    </dgm:pt>
    <dgm:pt modelId="{9BA0D9FF-0D1B-4055-A18D-C0105C009A27}" type="pres">
      <dgm:prSet presAssocID="{42ED3853-0754-4E2B-9832-F3DD980D89EC}" presName="level3hierChild" presStyleCnt="0"/>
      <dgm:spPr/>
      <dgm:t>
        <a:bodyPr/>
        <a:lstStyle/>
        <a:p>
          <a:endParaRPr lang="zh-CN" altLang="en-US"/>
        </a:p>
      </dgm:t>
    </dgm:pt>
    <dgm:pt modelId="{D97A7F6E-2FFD-494B-A7A0-276FAB63068B}" type="pres">
      <dgm:prSet presAssocID="{1305F0E1-116A-480E-9EAB-DDBF174538DE}" presName="conn2-1" presStyleLbl="parChTrans1D3" presStyleIdx="4" presStyleCnt="10"/>
      <dgm:spPr/>
      <dgm:t>
        <a:bodyPr/>
        <a:lstStyle/>
        <a:p>
          <a:endParaRPr lang="zh-CN" altLang="en-US"/>
        </a:p>
      </dgm:t>
    </dgm:pt>
    <dgm:pt modelId="{E412AE21-5EFD-4CFE-990D-4B6B58C72B1B}" type="pres">
      <dgm:prSet presAssocID="{1305F0E1-116A-480E-9EAB-DDBF174538DE}" presName="connTx" presStyleLbl="parChTrans1D3" presStyleIdx="4" presStyleCnt="10"/>
      <dgm:spPr/>
      <dgm:t>
        <a:bodyPr/>
        <a:lstStyle/>
        <a:p>
          <a:endParaRPr lang="zh-CN" altLang="en-US"/>
        </a:p>
      </dgm:t>
    </dgm:pt>
    <dgm:pt modelId="{13C50457-C19C-4C22-9D38-C5D85AA812A0}" type="pres">
      <dgm:prSet presAssocID="{D666B6D1-3D9A-4D7A-8E07-4888127CCBE5}" presName="root2" presStyleCnt="0"/>
      <dgm:spPr/>
    </dgm:pt>
    <dgm:pt modelId="{CFA48A56-B25F-4FFF-9C1F-FD1025E2ED04}" type="pres">
      <dgm:prSet presAssocID="{D666B6D1-3D9A-4D7A-8E07-4888127CCBE5}" presName="LevelTwoTextNode" presStyleLbl="node3" presStyleIdx="4" presStyleCnt="10" custLinFactNeighborX="11076">
        <dgm:presLayoutVars>
          <dgm:chPref val="3"/>
        </dgm:presLayoutVars>
      </dgm:prSet>
      <dgm:spPr/>
      <dgm:t>
        <a:bodyPr/>
        <a:lstStyle/>
        <a:p>
          <a:endParaRPr lang="zh-CN" altLang="en-US"/>
        </a:p>
      </dgm:t>
    </dgm:pt>
    <dgm:pt modelId="{235581B0-095F-48E9-B882-3638D2389640}" type="pres">
      <dgm:prSet presAssocID="{D666B6D1-3D9A-4D7A-8E07-4888127CCBE5}" presName="level3hierChild" presStyleCnt="0"/>
      <dgm:spPr/>
    </dgm:pt>
    <dgm:pt modelId="{5F3D029C-19C5-4148-8CC2-6826633E375E}" type="pres">
      <dgm:prSet presAssocID="{3EAB6A7C-6260-4F65-93BA-CE99FA372E4A}" presName="conn2-1" presStyleLbl="parChTrans1D3" presStyleIdx="5" presStyleCnt="10"/>
      <dgm:spPr/>
      <dgm:t>
        <a:bodyPr/>
        <a:lstStyle/>
        <a:p>
          <a:endParaRPr lang="zh-CN" altLang="en-US"/>
        </a:p>
      </dgm:t>
    </dgm:pt>
    <dgm:pt modelId="{0B09A3FF-FB8D-4468-801D-CE20FEF381CB}" type="pres">
      <dgm:prSet presAssocID="{3EAB6A7C-6260-4F65-93BA-CE99FA372E4A}" presName="connTx" presStyleLbl="parChTrans1D3" presStyleIdx="5" presStyleCnt="10"/>
      <dgm:spPr/>
      <dgm:t>
        <a:bodyPr/>
        <a:lstStyle/>
        <a:p>
          <a:endParaRPr lang="zh-CN" altLang="en-US"/>
        </a:p>
      </dgm:t>
    </dgm:pt>
    <dgm:pt modelId="{BD248B8A-0A00-46CB-AE30-86943DCA938D}" type="pres">
      <dgm:prSet presAssocID="{5F7988E9-4D8C-4C40-9999-AC970E0D7DDD}" presName="root2" presStyleCnt="0"/>
      <dgm:spPr/>
      <dgm:t>
        <a:bodyPr/>
        <a:lstStyle/>
        <a:p>
          <a:endParaRPr lang="zh-CN" altLang="en-US"/>
        </a:p>
      </dgm:t>
    </dgm:pt>
    <dgm:pt modelId="{48EC43D6-14F6-43C5-9C5F-53F9B2D875FA}" type="pres">
      <dgm:prSet presAssocID="{5F7988E9-4D8C-4C40-9999-AC970E0D7DDD}" presName="LevelTwoTextNode" presStyleLbl="node3" presStyleIdx="5" presStyleCnt="10" custLinFactNeighborX="9731">
        <dgm:presLayoutVars>
          <dgm:chPref val="3"/>
        </dgm:presLayoutVars>
      </dgm:prSet>
      <dgm:spPr/>
      <dgm:t>
        <a:bodyPr/>
        <a:lstStyle/>
        <a:p>
          <a:endParaRPr lang="zh-CN" altLang="en-US"/>
        </a:p>
      </dgm:t>
    </dgm:pt>
    <dgm:pt modelId="{FCD1B4FD-4B76-48EA-9A05-4D12E8AEE7DB}" type="pres">
      <dgm:prSet presAssocID="{5F7988E9-4D8C-4C40-9999-AC970E0D7DDD}" presName="level3hierChild" presStyleCnt="0"/>
      <dgm:spPr/>
      <dgm:t>
        <a:bodyPr/>
        <a:lstStyle/>
        <a:p>
          <a:endParaRPr lang="zh-CN" altLang="en-US"/>
        </a:p>
      </dgm:t>
    </dgm:pt>
    <dgm:pt modelId="{3667E3A3-9260-4E4F-9C80-1B169B8AAD6F}" type="pres">
      <dgm:prSet presAssocID="{C0CA525F-776E-4603-A40D-9B98FFCC117D}" presName="conn2-1" presStyleLbl="parChTrans1D2" presStyleIdx="2" presStyleCnt="4"/>
      <dgm:spPr/>
      <dgm:t>
        <a:bodyPr/>
        <a:lstStyle/>
        <a:p>
          <a:endParaRPr lang="zh-CN" altLang="en-US"/>
        </a:p>
      </dgm:t>
    </dgm:pt>
    <dgm:pt modelId="{A3876E91-DF02-43DC-828B-828FB9B9E75F}" type="pres">
      <dgm:prSet presAssocID="{C0CA525F-776E-4603-A40D-9B98FFCC117D}" presName="connTx" presStyleLbl="parChTrans1D2" presStyleIdx="2" presStyleCnt="4"/>
      <dgm:spPr/>
      <dgm:t>
        <a:bodyPr/>
        <a:lstStyle/>
        <a:p>
          <a:endParaRPr lang="zh-CN" altLang="en-US"/>
        </a:p>
      </dgm:t>
    </dgm:pt>
    <dgm:pt modelId="{46127861-00E2-475B-93F6-9BD5299EE4A9}" type="pres">
      <dgm:prSet presAssocID="{E8BD9DB5-E132-4D9A-AA5C-8593825C632C}" presName="root2" presStyleCnt="0"/>
      <dgm:spPr/>
      <dgm:t>
        <a:bodyPr/>
        <a:lstStyle/>
        <a:p>
          <a:endParaRPr lang="zh-CN" altLang="en-US"/>
        </a:p>
      </dgm:t>
    </dgm:pt>
    <dgm:pt modelId="{8ED7D5CF-64EB-4ED3-969B-0A2DC7A4FD28}" type="pres">
      <dgm:prSet presAssocID="{E8BD9DB5-E132-4D9A-AA5C-8593825C632C}" presName="LevelTwoTextNode" presStyleLbl="node2" presStyleIdx="2" presStyleCnt="4" custScaleX="94875" custScaleY="292817">
        <dgm:presLayoutVars>
          <dgm:chPref val="3"/>
        </dgm:presLayoutVars>
      </dgm:prSet>
      <dgm:spPr/>
      <dgm:t>
        <a:bodyPr/>
        <a:lstStyle/>
        <a:p>
          <a:endParaRPr lang="zh-CN" altLang="en-US"/>
        </a:p>
      </dgm:t>
    </dgm:pt>
    <dgm:pt modelId="{57A2B2EF-004E-44BF-A768-147CE6090A92}" type="pres">
      <dgm:prSet presAssocID="{E8BD9DB5-E132-4D9A-AA5C-8593825C632C}" presName="level3hierChild" presStyleCnt="0"/>
      <dgm:spPr/>
      <dgm:t>
        <a:bodyPr/>
        <a:lstStyle/>
        <a:p>
          <a:endParaRPr lang="zh-CN" altLang="en-US"/>
        </a:p>
      </dgm:t>
    </dgm:pt>
    <dgm:pt modelId="{6065761A-8C8F-422B-925D-0C58B6E029DE}" type="pres">
      <dgm:prSet presAssocID="{67E3B4DA-A4FB-4177-ADDF-919DF39ACC66}" presName="conn2-1" presStyleLbl="parChTrans1D3" presStyleIdx="6" presStyleCnt="10"/>
      <dgm:spPr/>
      <dgm:t>
        <a:bodyPr/>
        <a:lstStyle/>
        <a:p>
          <a:endParaRPr lang="zh-CN" altLang="en-US"/>
        </a:p>
      </dgm:t>
    </dgm:pt>
    <dgm:pt modelId="{AE90FAFB-EC7A-4643-958C-D9B123BAE30A}" type="pres">
      <dgm:prSet presAssocID="{67E3B4DA-A4FB-4177-ADDF-919DF39ACC66}" presName="connTx" presStyleLbl="parChTrans1D3" presStyleIdx="6" presStyleCnt="10"/>
      <dgm:spPr/>
      <dgm:t>
        <a:bodyPr/>
        <a:lstStyle/>
        <a:p>
          <a:endParaRPr lang="zh-CN" altLang="en-US"/>
        </a:p>
      </dgm:t>
    </dgm:pt>
    <dgm:pt modelId="{BD3811ED-C9EC-45B6-9C83-CD9BA2A2508E}" type="pres">
      <dgm:prSet presAssocID="{C5A12CEC-E18C-453E-86B1-2EEB30AA0B7F}" presName="root2" presStyleCnt="0"/>
      <dgm:spPr/>
    </dgm:pt>
    <dgm:pt modelId="{61D1F931-1EFF-4592-B99E-BA5D02DBFF4C}" type="pres">
      <dgm:prSet presAssocID="{C5A12CEC-E18C-453E-86B1-2EEB30AA0B7F}" presName="LevelTwoTextNode" presStyleLbl="node3" presStyleIdx="6" presStyleCnt="10">
        <dgm:presLayoutVars>
          <dgm:chPref val="3"/>
        </dgm:presLayoutVars>
      </dgm:prSet>
      <dgm:spPr/>
      <dgm:t>
        <a:bodyPr/>
        <a:lstStyle/>
        <a:p>
          <a:endParaRPr lang="zh-CN" altLang="en-US"/>
        </a:p>
      </dgm:t>
    </dgm:pt>
    <dgm:pt modelId="{9277287B-6DFC-4CA2-BB67-D691EA9E05FA}" type="pres">
      <dgm:prSet presAssocID="{C5A12CEC-E18C-453E-86B1-2EEB30AA0B7F}" presName="level3hierChild" presStyleCnt="0"/>
      <dgm:spPr/>
    </dgm:pt>
    <dgm:pt modelId="{0EF6C24B-DC51-4BCC-B05A-E9902890C4C8}" type="pres">
      <dgm:prSet presAssocID="{8E27B1D4-1F41-4CFE-86A6-10B658BAC390}" presName="conn2-1" presStyleLbl="parChTrans1D3" presStyleIdx="7" presStyleCnt="10"/>
      <dgm:spPr/>
      <dgm:t>
        <a:bodyPr/>
        <a:lstStyle/>
        <a:p>
          <a:endParaRPr lang="zh-CN" altLang="en-US"/>
        </a:p>
      </dgm:t>
    </dgm:pt>
    <dgm:pt modelId="{D980BB60-321F-47E4-9C33-752201CE76D8}" type="pres">
      <dgm:prSet presAssocID="{8E27B1D4-1F41-4CFE-86A6-10B658BAC390}" presName="connTx" presStyleLbl="parChTrans1D3" presStyleIdx="7" presStyleCnt="10"/>
      <dgm:spPr/>
      <dgm:t>
        <a:bodyPr/>
        <a:lstStyle/>
        <a:p>
          <a:endParaRPr lang="zh-CN" altLang="en-US"/>
        </a:p>
      </dgm:t>
    </dgm:pt>
    <dgm:pt modelId="{0BC6261E-BEF6-4417-A116-F970A6C6A7D7}" type="pres">
      <dgm:prSet presAssocID="{E230A81F-BBB8-4DC2-BAF8-2B173A12A86D}" presName="root2" presStyleCnt="0"/>
      <dgm:spPr/>
      <dgm:t>
        <a:bodyPr/>
        <a:lstStyle/>
        <a:p>
          <a:endParaRPr lang="zh-CN" altLang="en-US"/>
        </a:p>
      </dgm:t>
    </dgm:pt>
    <dgm:pt modelId="{81B54A95-4D33-4FE3-920E-BDB40A0BCA4F}" type="pres">
      <dgm:prSet presAssocID="{E230A81F-BBB8-4DC2-BAF8-2B173A12A86D}" presName="LevelTwoTextNode" presStyleLbl="node3" presStyleIdx="7" presStyleCnt="10">
        <dgm:presLayoutVars>
          <dgm:chPref val="3"/>
        </dgm:presLayoutVars>
      </dgm:prSet>
      <dgm:spPr/>
      <dgm:t>
        <a:bodyPr/>
        <a:lstStyle/>
        <a:p>
          <a:endParaRPr lang="zh-CN" altLang="en-US"/>
        </a:p>
      </dgm:t>
    </dgm:pt>
    <dgm:pt modelId="{55331F6A-BFEB-40B5-A4F1-D7E74A92179C}" type="pres">
      <dgm:prSet presAssocID="{E230A81F-BBB8-4DC2-BAF8-2B173A12A86D}" presName="level3hierChild" presStyleCnt="0"/>
      <dgm:spPr/>
      <dgm:t>
        <a:bodyPr/>
        <a:lstStyle/>
        <a:p>
          <a:endParaRPr lang="zh-CN" altLang="en-US"/>
        </a:p>
      </dgm:t>
    </dgm:pt>
    <dgm:pt modelId="{4E3E01E7-AEA4-481B-95F2-1FCB3906F6BF}" type="pres">
      <dgm:prSet presAssocID="{B0626292-B71F-4025-BF51-8ED5A9C2EF00}" presName="conn2-1" presStyleLbl="parChTrans1D3" presStyleIdx="8" presStyleCnt="10"/>
      <dgm:spPr/>
      <dgm:t>
        <a:bodyPr/>
        <a:lstStyle/>
        <a:p>
          <a:endParaRPr lang="zh-CN" altLang="en-US"/>
        </a:p>
      </dgm:t>
    </dgm:pt>
    <dgm:pt modelId="{D22993C9-9686-4D02-8450-3E6EFFC0BF1C}" type="pres">
      <dgm:prSet presAssocID="{B0626292-B71F-4025-BF51-8ED5A9C2EF00}" presName="connTx" presStyleLbl="parChTrans1D3" presStyleIdx="8" presStyleCnt="10"/>
      <dgm:spPr/>
      <dgm:t>
        <a:bodyPr/>
        <a:lstStyle/>
        <a:p>
          <a:endParaRPr lang="zh-CN" altLang="en-US"/>
        </a:p>
      </dgm:t>
    </dgm:pt>
    <dgm:pt modelId="{394AB49F-9019-45E4-AA39-3235C26B56C2}" type="pres">
      <dgm:prSet presAssocID="{A32412EC-6674-4F45-80CE-84A88BA96C0A}" presName="root2" presStyleCnt="0"/>
      <dgm:spPr/>
      <dgm:t>
        <a:bodyPr/>
        <a:lstStyle/>
        <a:p>
          <a:endParaRPr lang="zh-CN" altLang="en-US"/>
        </a:p>
      </dgm:t>
    </dgm:pt>
    <dgm:pt modelId="{4F6B1DC4-7536-44E8-AC07-8D859343FE6D}" type="pres">
      <dgm:prSet presAssocID="{A32412EC-6674-4F45-80CE-84A88BA96C0A}" presName="LevelTwoTextNode" presStyleLbl="node3" presStyleIdx="8" presStyleCnt="10">
        <dgm:presLayoutVars>
          <dgm:chPref val="3"/>
        </dgm:presLayoutVars>
      </dgm:prSet>
      <dgm:spPr/>
      <dgm:t>
        <a:bodyPr/>
        <a:lstStyle/>
        <a:p>
          <a:endParaRPr lang="zh-CN" altLang="en-US"/>
        </a:p>
      </dgm:t>
    </dgm:pt>
    <dgm:pt modelId="{E3453465-7EEE-46D7-97D4-EAFC9DA5DDDD}" type="pres">
      <dgm:prSet presAssocID="{A32412EC-6674-4F45-80CE-84A88BA96C0A}" presName="level3hierChild" presStyleCnt="0"/>
      <dgm:spPr/>
      <dgm:t>
        <a:bodyPr/>
        <a:lstStyle/>
        <a:p>
          <a:endParaRPr lang="zh-CN" altLang="en-US"/>
        </a:p>
      </dgm:t>
    </dgm:pt>
    <dgm:pt modelId="{E419423A-0CF5-4E15-9D2D-1EBFD4F1DA2C}" type="pres">
      <dgm:prSet presAssocID="{DEFE7CEB-CEED-47CE-9719-29632AF0B285}" presName="conn2-1" presStyleLbl="parChTrans1D4" presStyleIdx="0" presStyleCnt="2"/>
      <dgm:spPr/>
      <dgm:t>
        <a:bodyPr/>
        <a:lstStyle/>
        <a:p>
          <a:endParaRPr lang="zh-CN" altLang="en-US"/>
        </a:p>
      </dgm:t>
    </dgm:pt>
    <dgm:pt modelId="{20F6DCDF-11C9-42CE-8A00-3F2B85B473FF}" type="pres">
      <dgm:prSet presAssocID="{DEFE7CEB-CEED-47CE-9719-29632AF0B285}" presName="connTx" presStyleLbl="parChTrans1D4" presStyleIdx="0" presStyleCnt="2"/>
      <dgm:spPr/>
      <dgm:t>
        <a:bodyPr/>
        <a:lstStyle/>
        <a:p>
          <a:endParaRPr lang="zh-CN" altLang="en-US"/>
        </a:p>
      </dgm:t>
    </dgm:pt>
    <dgm:pt modelId="{818B098A-8CBD-4FC5-8735-D6F20C0F183A}" type="pres">
      <dgm:prSet presAssocID="{2F27921D-63DA-4285-8208-88F4456D8680}" presName="root2" presStyleCnt="0"/>
      <dgm:spPr/>
    </dgm:pt>
    <dgm:pt modelId="{CD86BD93-8A24-4125-9336-A8B2CBAF5994}" type="pres">
      <dgm:prSet presAssocID="{2F27921D-63DA-4285-8208-88F4456D8680}" presName="LevelTwoTextNode" presStyleLbl="node4" presStyleIdx="0" presStyleCnt="2">
        <dgm:presLayoutVars>
          <dgm:chPref val="3"/>
        </dgm:presLayoutVars>
      </dgm:prSet>
      <dgm:spPr/>
      <dgm:t>
        <a:bodyPr/>
        <a:lstStyle/>
        <a:p>
          <a:endParaRPr lang="zh-CN" altLang="en-US"/>
        </a:p>
      </dgm:t>
    </dgm:pt>
    <dgm:pt modelId="{03100EC5-00F0-4F0F-B030-8205F69EEBC2}" type="pres">
      <dgm:prSet presAssocID="{2F27921D-63DA-4285-8208-88F4456D8680}" presName="level3hierChild" presStyleCnt="0"/>
      <dgm:spPr/>
    </dgm:pt>
    <dgm:pt modelId="{9C1DA4CA-56FC-405F-A050-4E333C8A2145}" type="pres">
      <dgm:prSet presAssocID="{26544CD9-76EB-4800-BDED-B75A2350EC38}" presName="conn2-1" presStyleLbl="parChTrans1D4" presStyleIdx="1" presStyleCnt="2"/>
      <dgm:spPr/>
      <dgm:t>
        <a:bodyPr/>
        <a:lstStyle/>
        <a:p>
          <a:endParaRPr lang="zh-CN" altLang="en-US"/>
        </a:p>
      </dgm:t>
    </dgm:pt>
    <dgm:pt modelId="{159F3D1D-2C40-4555-8AC8-79E440F62B88}" type="pres">
      <dgm:prSet presAssocID="{26544CD9-76EB-4800-BDED-B75A2350EC38}" presName="connTx" presStyleLbl="parChTrans1D4" presStyleIdx="1" presStyleCnt="2"/>
      <dgm:spPr/>
      <dgm:t>
        <a:bodyPr/>
        <a:lstStyle/>
        <a:p>
          <a:endParaRPr lang="zh-CN" altLang="en-US"/>
        </a:p>
      </dgm:t>
    </dgm:pt>
    <dgm:pt modelId="{00B21C92-88D3-4D31-8270-97C5F6355EEE}" type="pres">
      <dgm:prSet presAssocID="{650A84BE-5F79-455D-A7D8-B746C5349D10}" presName="root2" presStyleCnt="0"/>
      <dgm:spPr/>
    </dgm:pt>
    <dgm:pt modelId="{B7875899-EB1D-4352-93D3-67F715A04218}" type="pres">
      <dgm:prSet presAssocID="{650A84BE-5F79-455D-A7D8-B746C5349D10}" presName="LevelTwoTextNode" presStyleLbl="node4" presStyleIdx="1" presStyleCnt="2">
        <dgm:presLayoutVars>
          <dgm:chPref val="3"/>
        </dgm:presLayoutVars>
      </dgm:prSet>
      <dgm:spPr/>
      <dgm:t>
        <a:bodyPr/>
        <a:lstStyle/>
        <a:p>
          <a:endParaRPr lang="zh-CN" altLang="en-US"/>
        </a:p>
      </dgm:t>
    </dgm:pt>
    <dgm:pt modelId="{E8D07C32-DE69-44FB-A3B1-58ED3E6DBC9E}" type="pres">
      <dgm:prSet presAssocID="{650A84BE-5F79-455D-A7D8-B746C5349D10}" presName="level3hierChild" presStyleCnt="0"/>
      <dgm:spPr/>
    </dgm:pt>
    <dgm:pt modelId="{69D2CB3C-7C02-4412-AB2A-A893392C4B57}" type="pres">
      <dgm:prSet presAssocID="{5CE9761C-9FB7-49F0-B520-9C007D169CE0}" presName="conn2-1" presStyleLbl="parChTrans1D2" presStyleIdx="3" presStyleCnt="4"/>
      <dgm:spPr/>
      <dgm:t>
        <a:bodyPr/>
        <a:lstStyle/>
        <a:p>
          <a:endParaRPr lang="zh-CN" altLang="en-US"/>
        </a:p>
      </dgm:t>
    </dgm:pt>
    <dgm:pt modelId="{4E565F7E-B319-4397-9110-582771340D4F}" type="pres">
      <dgm:prSet presAssocID="{5CE9761C-9FB7-49F0-B520-9C007D169CE0}" presName="connTx" presStyleLbl="parChTrans1D2" presStyleIdx="3" presStyleCnt="4"/>
      <dgm:spPr/>
      <dgm:t>
        <a:bodyPr/>
        <a:lstStyle/>
        <a:p>
          <a:endParaRPr lang="zh-CN" altLang="en-US"/>
        </a:p>
      </dgm:t>
    </dgm:pt>
    <dgm:pt modelId="{55E4CDA3-AD10-4EA5-A608-A0674E3F1A46}" type="pres">
      <dgm:prSet presAssocID="{C696FDFF-9B74-4CDB-A5F2-E8DAF2920F4A}" presName="root2" presStyleCnt="0"/>
      <dgm:spPr/>
    </dgm:pt>
    <dgm:pt modelId="{AB950C66-A234-4DEA-80B8-9C0366F7790B}" type="pres">
      <dgm:prSet presAssocID="{C696FDFF-9B74-4CDB-A5F2-E8DAF2920F4A}" presName="LevelTwoTextNode" presStyleLbl="node2" presStyleIdx="3" presStyleCnt="4">
        <dgm:presLayoutVars>
          <dgm:chPref val="3"/>
        </dgm:presLayoutVars>
      </dgm:prSet>
      <dgm:spPr/>
      <dgm:t>
        <a:bodyPr/>
        <a:lstStyle/>
        <a:p>
          <a:endParaRPr lang="zh-CN" altLang="en-US"/>
        </a:p>
      </dgm:t>
    </dgm:pt>
    <dgm:pt modelId="{29501BF6-B85C-41FC-8D8C-BD5CE2ACC2B6}" type="pres">
      <dgm:prSet presAssocID="{C696FDFF-9B74-4CDB-A5F2-E8DAF2920F4A}" presName="level3hierChild" presStyleCnt="0"/>
      <dgm:spPr/>
    </dgm:pt>
    <dgm:pt modelId="{91C3161D-9455-477F-B13D-7475686ED705}" type="pres">
      <dgm:prSet presAssocID="{59EF5BBC-AFC6-4ACA-A67E-9AA46C694F99}" presName="conn2-1" presStyleLbl="parChTrans1D3" presStyleIdx="9" presStyleCnt="10"/>
      <dgm:spPr/>
      <dgm:t>
        <a:bodyPr/>
        <a:lstStyle/>
        <a:p>
          <a:endParaRPr lang="zh-CN" altLang="en-US"/>
        </a:p>
      </dgm:t>
    </dgm:pt>
    <dgm:pt modelId="{725F8303-4F8C-466A-B29E-8904B8A34431}" type="pres">
      <dgm:prSet presAssocID="{59EF5BBC-AFC6-4ACA-A67E-9AA46C694F99}" presName="connTx" presStyleLbl="parChTrans1D3" presStyleIdx="9" presStyleCnt="10"/>
      <dgm:spPr/>
      <dgm:t>
        <a:bodyPr/>
        <a:lstStyle/>
        <a:p>
          <a:endParaRPr lang="zh-CN" altLang="en-US"/>
        </a:p>
      </dgm:t>
    </dgm:pt>
    <dgm:pt modelId="{526B494B-5E70-46A6-82F9-34CA742D4F41}" type="pres">
      <dgm:prSet presAssocID="{D524F59D-DD78-4017-91E8-9AB7EB45809A}" presName="root2" presStyleCnt="0"/>
      <dgm:spPr/>
    </dgm:pt>
    <dgm:pt modelId="{219975B6-3681-4C81-80EE-83426A3B22BA}" type="pres">
      <dgm:prSet presAssocID="{D524F59D-DD78-4017-91E8-9AB7EB45809A}" presName="LevelTwoTextNode" presStyleLbl="node3" presStyleIdx="9" presStyleCnt="10">
        <dgm:presLayoutVars>
          <dgm:chPref val="3"/>
        </dgm:presLayoutVars>
      </dgm:prSet>
      <dgm:spPr/>
      <dgm:t>
        <a:bodyPr/>
        <a:lstStyle/>
        <a:p>
          <a:endParaRPr lang="zh-CN" altLang="en-US"/>
        </a:p>
      </dgm:t>
    </dgm:pt>
    <dgm:pt modelId="{14C245E2-828E-4695-B1AF-0D5FA2613888}" type="pres">
      <dgm:prSet presAssocID="{D524F59D-DD78-4017-91E8-9AB7EB45809A}" presName="level3hierChild" presStyleCnt="0"/>
      <dgm:spPr/>
    </dgm:pt>
  </dgm:ptLst>
  <dgm:cxnLst>
    <dgm:cxn modelId="{4FE321FB-B0FA-41FD-83A3-56F6481CD9C4}" type="presOf" srcId="{C0CA525F-776E-4603-A40D-9B98FFCC117D}" destId="{A3876E91-DF02-43DC-828B-828FB9B9E75F}" srcOrd="1" destOrd="0" presId="urn:microsoft.com/office/officeart/2005/8/layout/hierarchy2"/>
    <dgm:cxn modelId="{98C73B98-CD81-40D3-A43D-81AADA88E35B}" type="presOf" srcId="{D2DE9DE4-6DE8-4108-826D-95F69C3EA566}" destId="{77DE4203-1AE5-4AC7-A984-8212C444A6B0}" srcOrd="0" destOrd="0" presId="urn:microsoft.com/office/officeart/2005/8/layout/hierarchy2"/>
    <dgm:cxn modelId="{84E27A52-AF4C-4B79-B7E0-117FC9A293CB}" type="presOf" srcId="{009AAD8D-E7F7-4A1E-8EB6-A63083633EF2}" destId="{71BBCE0B-F4CD-4615-8BCA-5FCEB2C1BC6C}" srcOrd="0" destOrd="0" presId="urn:microsoft.com/office/officeart/2005/8/layout/hierarchy2"/>
    <dgm:cxn modelId="{E1F44DEE-19EA-459C-B092-1A70E07514CD}" srcId="{CD10EB3C-B682-49C0-84ED-9B05B090B829}" destId="{69661988-670D-4627-B0BC-BCF59548161E}" srcOrd="0" destOrd="0" parTransId="{87B5F4EF-631F-4EA1-A839-582FE019DA30}" sibTransId="{F1542519-75D9-44D0-9D63-34BE02804C80}"/>
    <dgm:cxn modelId="{BAF9DAC7-0623-4113-876D-FCD93F9EE503}" type="presOf" srcId="{650A84BE-5F79-455D-A7D8-B746C5349D10}" destId="{B7875899-EB1D-4352-93D3-67F715A04218}" srcOrd="0" destOrd="0" presId="urn:microsoft.com/office/officeart/2005/8/layout/hierarchy2"/>
    <dgm:cxn modelId="{5B9923FD-E21B-42F0-B35A-2C8A03339FBB}" type="presOf" srcId="{CD10EB3C-B682-49C0-84ED-9B05B090B829}" destId="{67E87BA8-401F-41A7-AA5B-9329072BE1EC}" srcOrd="0" destOrd="0" presId="urn:microsoft.com/office/officeart/2005/8/layout/hierarchy2"/>
    <dgm:cxn modelId="{DBBD7488-EA05-4C3A-812C-2C78213DF4DE}" type="presOf" srcId="{82FFDCD4-BCE6-43C3-96A6-24FA72946E46}" destId="{0AA6DE85-779E-4A5E-8AE7-285888474750}" srcOrd="1" destOrd="0" presId="urn:microsoft.com/office/officeart/2005/8/layout/hierarchy2"/>
    <dgm:cxn modelId="{28DB7B32-D0AC-4BE1-90A2-3065A535437A}" srcId="{69661988-670D-4627-B0BC-BCF59548161E}" destId="{C696FDFF-9B74-4CDB-A5F2-E8DAF2920F4A}" srcOrd="3" destOrd="0" parTransId="{5CE9761C-9FB7-49F0-B520-9C007D169CE0}" sibTransId="{72019BAD-7064-49EC-AFD4-FEC15A8596F4}"/>
    <dgm:cxn modelId="{E7AD90E9-8495-4DB2-8C27-54925C0B08E4}" type="presOf" srcId="{009AAD8D-E7F7-4A1E-8EB6-A63083633EF2}" destId="{0CE9BCB1-AFE7-4EFC-AE3F-5703A2BD0E46}" srcOrd="1" destOrd="0" presId="urn:microsoft.com/office/officeart/2005/8/layout/hierarchy2"/>
    <dgm:cxn modelId="{3563B91A-F938-471A-A673-61B8F87B81F1}" type="presOf" srcId="{59EF5BBC-AFC6-4ACA-A67E-9AA46C694F99}" destId="{91C3161D-9455-477F-B13D-7475686ED705}" srcOrd="0" destOrd="0" presId="urn:microsoft.com/office/officeart/2005/8/layout/hierarchy2"/>
    <dgm:cxn modelId="{87460068-E2A7-4DB8-9755-514F2062DF3E}" srcId="{69661988-670D-4627-B0BC-BCF59548161E}" destId="{0BC91D24-CCEF-4468-8310-003C7D29FB6E}" srcOrd="0" destOrd="0" parTransId="{214A413F-C759-47F8-97FC-5153A4D8584C}" sibTransId="{EC15D83B-1E1D-4669-B05E-FACFA0AE6B57}"/>
    <dgm:cxn modelId="{14E93A71-A45B-4C16-BA0C-9832770BAF23}" srcId="{0BC91D24-CCEF-4468-8310-003C7D29FB6E}" destId="{ECDDBC3F-C931-49DD-8C27-EAE4444583F9}" srcOrd="0" destOrd="0" parTransId="{0957944F-F682-4889-BC73-F5433FD8173A}" sibTransId="{5124E8CC-C5E5-4D91-8BAF-E5597F13D6E1}"/>
    <dgm:cxn modelId="{801B411A-07D9-44B1-8315-B913692AB53C}" type="presOf" srcId="{26544CD9-76EB-4800-BDED-B75A2350EC38}" destId="{159F3D1D-2C40-4555-8AC8-79E440F62B88}" srcOrd="1" destOrd="0" presId="urn:microsoft.com/office/officeart/2005/8/layout/hierarchy2"/>
    <dgm:cxn modelId="{9C625239-0310-4A17-88E2-9A17E55C938C}" srcId="{69661988-670D-4627-B0BC-BCF59548161E}" destId="{E8BD9DB5-E132-4D9A-AA5C-8593825C632C}" srcOrd="2" destOrd="0" parTransId="{C0CA525F-776E-4603-A40D-9B98FFCC117D}" sibTransId="{58DED14D-FE07-4CC6-8AB8-2327E86971D0}"/>
    <dgm:cxn modelId="{877BE809-617F-4F1B-B0DC-C9335A18909B}" srcId="{E8BD9DB5-E132-4D9A-AA5C-8593825C632C}" destId="{E230A81F-BBB8-4DC2-BAF8-2B173A12A86D}" srcOrd="1" destOrd="0" parTransId="{8E27B1D4-1F41-4CFE-86A6-10B658BAC390}" sibTransId="{60C52BE9-DBC8-4C80-9E61-4D460DE6C1C5}"/>
    <dgm:cxn modelId="{207C5B13-8E28-423A-8ABB-A2DF01B662B0}" type="presOf" srcId="{E230A81F-BBB8-4DC2-BAF8-2B173A12A86D}" destId="{81B54A95-4D33-4FE3-920E-BDB40A0BCA4F}" srcOrd="0" destOrd="0" presId="urn:microsoft.com/office/officeart/2005/8/layout/hierarchy2"/>
    <dgm:cxn modelId="{E7CA91B8-E1AC-48AD-9E6D-8BB4A5CDBBED}" type="presOf" srcId="{82FFDCD4-BCE6-43C3-96A6-24FA72946E46}" destId="{E2393104-1604-4BE3-A657-89D508BB0F9A}" srcOrd="0" destOrd="0" presId="urn:microsoft.com/office/officeart/2005/8/layout/hierarchy2"/>
    <dgm:cxn modelId="{2206B2D6-E7F4-4D81-86C7-F754AA45340D}" type="presOf" srcId="{214A413F-C759-47F8-97FC-5153A4D8584C}" destId="{C1A01B83-5856-490E-B286-0075A7AEC3A0}" srcOrd="0" destOrd="0" presId="urn:microsoft.com/office/officeart/2005/8/layout/hierarchy2"/>
    <dgm:cxn modelId="{84F98DE2-3F1D-4396-B028-7C7407520EB5}" type="presOf" srcId="{D666B6D1-3D9A-4D7A-8E07-4888127CCBE5}" destId="{CFA48A56-B25F-4FFF-9C1F-FD1025E2ED04}" srcOrd="0" destOrd="0" presId="urn:microsoft.com/office/officeart/2005/8/layout/hierarchy2"/>
    <dgm:cxn modelId="{629BA403-73E7-4B20-B2BC-BB476F25BA92}" type="presOf" srcId="{84E7A6FC-631B-4757-85F7-82D825D706B8}" destId="{8648A74B-09B5-4179-BA9B-D4A8F9140F93}" srcOrd="1" destOrd="0" presId="urn:microsoft.com/office/officeart/2005/8/layout/hierarchy2"/>
    <dgm:cxn modelId="{55DDC7C5-8114-4CE7-92A2-5284B561A248}" type="presOf" srcId="{C696FDFF-9B74-4CDB-A5F2-E8DAF2920F4A}" destId="{AB950C66-A234-4DEA-80B8-9C0366F7790B}" srcOrd="0" destOrd="0" presId="urn:microsoft.com/office/officeart/2005/8/layout/hierarchy2"/>
    <dgm:cxn modelId="{05C1FF44-1CF8-4D01-8D2B-22C1ADB3325E}" srcId="{E8BD9DB5-E132-4D9A-AA5C-8593825C632C}" destId="{C5A12CEC-E18C-453E-86B1-2EEB30AA0B7F}" srcOrd="0" destOrd="0" parTransId="{67E3B4DA-A4FB-4177-ADDF-919DF39ACC66}" sibTransId="{5E5EDBEF-2D6F-41B2-94A3-3375708D7A98}"/>
    <dgm:cxn modelId="{F0933946-1037-4D2C-A30A-C26FD89E841B}" srcId="{1080DF1E-4B9F-439E-A16E-80954CBFF8BA}" destId="{D666B6D1-3D9A-4D7A-8E07-4888127CCBE5}" srcOrd="1" destOrd="0" parTransId="{1305F0E1-116A-480E-9EAB-DDBF174538DE}" sibTransId="{33520DE9-E825-400E-B2B7-8125201C33DB}"/>
    <dgm:cxn modelId="{5975200E-9C92-48AE-9033-48C81D8AD1ED}" type="presOf" srcId="{A32412EC-6674-4F45-80CE-84A88BA96C0A}" destId="{4F6B1DC4-7536-44E8-AC07-8D859343FE6D}" srcOrd="0" destOrd="0" presId="urn:microsoft.com/office/officeart/2005/8/layout/hierarchy2"/>
    <dgm:cxn modelId="{C56985A6-4750-4761-B12B-676531A032FD}" type="presOf" srcId="{B0626292-B71F-4025-BF51-8ED5A9C2EF00}" destId="{4E3E01E7-AEA4-481B-95F2-1FCB3906F6BF}" srcOrd="0" destOrd="0" presId="urn:microsoft.com/office/officeart/2005/8/layout/hierarchy2"/>
    <dgm:cxn modelId="{B46E5F45-D165-47F1-A461-EC5515BB6F2F}" type="presOf" srcId="{0957944F-F682-4889-BC73-F5433FD8173A}" destId="{01D3E997-C8E9-4F5D-9A5D-4A6B8601CFCE}" srcOrd="1" destOrd="0" presId="urn:microsoft.com/office/officeart/2005/8/layout/hierarchy2"/>
    <dgm:cxn modelId="{CFE456D2-B226-4485-9CBC-651CBC39772B}" type="presOf" srcId="{8E27B1D4-1F41-4CFE-86A6-10B658BAC390}" destId="{0EF6C24B-DC51-4BCC-B05A-E9902890C4C8}" srcOrd="0" destOrd="0" presId="urn:microsoft.com/office/officeart/2005/8/layout/hierarchy2"/>
    <dgm:cxn modelId="{BC7C2279-DA76-4733-8073-308A3A54D9F9}" type="presOf" srcId="{5F7988E9-4D8C-4C40-9999-AC970E0D7DDD}" destId="{48EC43D6-14F6-43C5-9C5F-53F9B2D875FA}" srcOrd="0" destOrd="0" presId="urn:microsoft.com/office/officeart/2005/8/layout/hierarchy2"/>
    <dgm:cxn modelId="{2E939309-8E55-41A5-8979-874FB0541F81}" type="presOf" srcId="{0957944F-F682-4889-BC73-F5433FD8173A}" destId="{4377EB0B-B7AF-4AD7-BC16-8D0F255FCEB4}" srcOrd="0" destOrd="0" presId="urn:microsoft.com/office/officeart/2005/8/layout/hierarchy2"/>
    <dgm:cxn modelId="{561E8ABC-87A5-4626-B126-702B8453144A}" type="presOf" srcId="{67E3B4DA-A4FB-4177-ADDF-919DF39ACC66}" destId="{6065761A-8C8F-422B-925D-0C58B6E029DE}" srcOrd="0" destOrd="0" presId="urn:microsoft.com/office/officeart/2005/8/layout/hierarchy2"/>
    <dgm:cxn modelId="{741F4F60-8E8A-4E73-B241-20D00E834C05}" type="presOf" srcId="{8E27B1D4-1F41-4CFE-86A6-10B658BAC390}" destId="{D980BB60-321F-47E4-9C33-752201CE76D8}" srcOrd="1" destOrd="0" presId="urn:microsoft.com/office/officeart/2005/8/layout/hierarchy2"/>
    <dgm:cxn modelId="{1B6009DC-FC5F-4CC2-A004-6CBC7023FD03}" srcId="{0BC91D24-CCEF-4468-8310-003C7D29FB6E}" destId="{D2DE9DE4-6DE8-4108-826D-95F69C3EA566}" srcOrd="2" destOrd="0" parTransId="{84E7A6FC-631B-4757-85F7-82D825D706B8}" sibTransId="{616692AB-9F02-4175-80C0-6CD594E7A3B0}"/>
    <dgm:cxn modelId="{326516E6-3FD6-4F07-B630-AB9FA532AED5}" srcId="{C696FDFF-9B74-4CDB-A5F2-E8DAF2920F4A}" destId="{D524F59D-DD78-4017-91E8-9AB7EB45809A}" srcOrd="0" destOrd="0" parTransId="{59EF5BBC-AFC6-4ACA-A67E-9AA46C694F99}" sibTransId="{5E355150-46D1-48D4-A22F-329DCAD8A89E}"/>
    <dgm:cxn modelId="{97F7DFFC-7826-485E-ADD1-8126BB771164}" type="presOf" srcId="{5CE9761C-9FB7-49F0-B520-9C007D169CE0}" destId="{69D2CB3C-7C02-4412-AB2A-A893392C4B57}" srcOrd="0" destOrd="0" presId="urn:microsoft.com/office/officeart/2005/8/layout/hierarchy2"/>
    <dgm:cxn modelId="{5E1F4591-66C1-470C-881A-B6728A4059B0}" type="presOf" srcId="{59EF5BBC-AFC6-4ACA-A67E-9AA46C694F99}" destId="{725F8303-4F8C-466A-B29E-8904B8A34431}" srcOrd="1" destOrd="0" presId="urn:microsoft.com/office/officeart/2005/8/layout/hierarchy2"/>
    <dgm:cxn modelId="{F5901A9C-A958-463A-9108-9B8CE961ABA2}" type="presOf" srcId="{214A413F-C759-47F8-97FC-5153A4D8584C}" destId="{7458B4C3-2775-4F9A-9A2D-5862B6307450}" srcOrd="1" destOrd="0" presId="urn:microsoft.com/office/officeart/2005/8/layout/hierarchy2"/>
    <dgm:cxn modelId="{B1E893F6-396A-4CB1-938D-D840F0CBCE1D}" type="presOf" srcId="{DEFE7CEB-CEED-47CE-9719-29632AF0B285}" destId="{E419423A-0CF5-4E15-9D2D-1EBFD4F1DA2C}" srcOrd="0" destOrd="0" presId="urn:microsoft.com/office/officeart/2005/8/layout/hierarchy2"/>
    <dgm:cxn modelId="{E14EA8C1-F513-4D55-90EA-DE0DDF17D9DA}" type="presOf" srcId="{3EAB6A7C-6260-4F65-93BA-CE99FA372E4A}" destId="{0B09A3FF-FB8D-4468-801D-CE20FEF381CB}" srcOrd="1" destOrd="0" presId="urn:microsoft.com/office/officeart/2005/8/layout/hierarchy2"/>
    <dgm:cxn modelId="{5781CB4B-2F9C-48DD-B8BF-B379B69096F2}" type="presOf" srcId="{5CE9761C-9FB7-49F0-B520-9C007D169CE0}" destId="{4E565F7E-B319-4397-9110-582771340D4F}" srcOrd="1" destOrd="0" presId="urn:microsoft.com/office/officeart/2005/8/layout/hierarchy2"/>
    <dgm:cxn modelId="{2DCF79B6-CAE2-4517-9BDB-4022E590E710}" type="presOf" srcId="{4D137899-C079-4ABF-BD73-F856EC34724D}" destId="{EE5AD3C7-76EA-4500-8F5D-710876DCFDAE}" srcOrd="0" destOrd="0" presId="urn:microsoft.com/office/officeart/2005/8/layout/hierarchy2"/>
    <dgm:cxn modelId="{A419817D-F4DC-4BEB-A93D-30909F252C2F}" srcId="{A32412EC-6674-4F45-80CE-84A88BA96C0A}" destId="{650A84BE-5F79-455D-A7D8-B746C5349D10}" srcOrd="1" destOrd="0" parTransId="{26544CD9-76EB-4800-BDED-B75A2350EC38}" sibTransId="{1396F4A7-3F05-4FED-AB45-2FF4103B23F9}"/>
    <dgm:cxn modelId="{AD11F4D5-8E5A-464C-850F-7C0C5CC5FC51}" srcId="{1080DF1E-4B9F-439E-A16E-80954CBFF8BA}" destId="{42ED3853-0754-4E2B-9832-F3DD980D89EC}" srcOrd="0" destOrd="0" parTransId="{009AAD8D-E7F7-4A1E-8EB6-A63083633EF2}" sibTransId="{6A8E4C68-A966-484A-BEF2-36422818D144}"/>
    <dgm:cxn modelId="{4639DADE-5507-4595-9C11-9E8CA7142C4E}" type="presOf" srcId="{84E7A6FC-631B-4757-85F7-82D825D706B8}" destId="{0B8C2B19-B202-44B7-865C-38405A4FFEC5}" srcOrd="0" destOrd="0" presId="urn:microsoft.com/office/officeart/2005/8/layout/hierarchy2"/>
    <dgm:cxn modelId="{050D36F4-538D-41D2-B8AC-F51D96213391}" type="presOf" srcId="{69661988-670D-4627-B0BC-BCF59548161E}" destId="{03925F6E-79F0-44EB-AA56-A6768838597E}" srcOrd="0" destOrd="0" presId="urn:microsoft.com/office/officeart/2005/8/layout/hierarchy2"/>
    <dgm:cxn modelId="{31327712-8A58-4087-BE1D-EF8BB6AD5D98}" srcId="{E8BD9DB5-E132-4D9A-AA5C-8593825C632C}" destId="{A32412EC-6674-4F45-80CE-84A88BA96C0A}" srcOrd="2" destOrd="0" parTransId="{B0626292-B71F-4025-BF51-8ED5A9C2EF00}" sibTransId="{5EFEDE9E-58B7-4F68-892E-188E89AFE0AD}"/>
    <dgm:cxn modelId="{2EC7B574-4EAD-420D-BE05-5E91040B7C77}" type="presOf" srcId="{D524F59D-DD78-4017-91E8-9AB7EB45809A}" destId="{219975B6-3681-4C81-80EE-83426A3B22BA}" srcOrd="0" destOrd="0" presId="urn:microsoft.com/office/officeart/2005/8/layout/hierarchy2"/>
    <dgm:cxn modelId="{D07E7A5B-A59A-44E4-90BE-6A5E502673F5}" type="presOf" srcId="{C5A12CEC-E18C-453E-86B1-2EEB30AA0B7F}" destId="{61D1F931-1EFF-4592-B99E-BA5D02DBFF4C}" srcOrd="0" destOrd="0" presId="urn:microsoft.com/office/officeart/2005/8/layout/hierarchy2"/>
    <dgm:cxn modelId="{9B094025-8A1F-496C-9603-10AB4B52A1B8}" type="presOf" srcId="{1305F0E1-116A-480E-9EAB-DDBF174538DE}" destId="{E412AE21-5EFD-4CFE-990D-4B6B58C72B1B}" srcOrd="1" destOrd="0" presId="urn:microsoft.com/office/officeart/2005/8/layout/hierarchy2"/>
    <dgm:cxn modelId="{A9368854-76A7-43FA-82AF-63A9E637C991}" type="presOf" srcId="{ECDDBC3F-C931-49DD-8C27-EAE4444583F9}" destId="{B9753082-6C72-46C7-A3EC-4A676C4C34B8}" srcOrd="0" destOrd="0" presId="urn:microsoft.com/office/officeart/2005/8/layout/hierarchy2"/>
    <dgm:cxn modelId="{D09B04B7-914A-4660-B476-590C8ABDA592}" srcId="{A32412EC-6674-4F45-80CE-84A88BA96C0A}" destId="{2F27921D-63DA-4285-8208-88F4456D8680}" srcOrd="0" destOrd="0" parTransId="{DEFE7CEB-CEED-47CE-9719-29632AF0B285}" sibTransId="{BDDE3270-A7BD-47D8-A6C2-33C108BEBE61}"/>
    <dgm:cxn modelId="{9860992B-7836-4731-84EB-BBA6B21DEF73}" type="presOf" srcId="{42ED3853-0754-4E2B-9832-F3DD980D89EC}" destId="{81238CC7-5B1E-4F49-BDA7-C2143FC1C8FD}" srcOrd="0" destOrd="0" presId="urn:microsoft.com/office/officeart/2005/8/layout/hierarchy2"/>
    <dgm:cxn modelId="{CCC1BC6F-71F5-44BB-AF3C-1B795712A4CC}" srcId="{1080DF1E-4B9F-439E-A16E-80954CBFF8BA}" destId="{5F7988E9-4D8C-4C40-9999-AC970E0D7DDD}" srcOrd="2" destOrd="0" parTransId="{3EAB6A7C-6260-4F65-93BA-CE99FA372E4A}" sibTransId="{557F2194-F3AE-439E-BEA0-FAEE0C0FE866}"/>
    <dgm:cxn modelId="{A83B3A4E-D55C-485B-A1F0-785E65564258}" type="presOf" srcId="{DEFE7CEB-CEED-47CE-9719-29632AF0B285}" destId="{20F6DCDF-11C9-42CE-8A00-3F2B85B473FF}" srcOrd="1" destOrd="0" presId="urn:microsoft.com/office/officeart/2005/8/layout/hierarchy2"/>
    <dgm:cxn modelId="{059E74DB-00DD-4D49-9D1E-88F7AD0C5620}" type="presOf" srcId="{1080DF1E-4B9F-439E-A16E-80954CBFF8BA}" destId="{5809868F-F02F-4317-B7CF-CF79D80C259E}" srcOrd="0" destOrd="0" presId="urn:microsoft.com/office/officeart/2005/8/layout/hierarchy2"/>
    <dgm:cxn modelId="{95307454-96EF-45E0-96D0-0BF8A03CD5E7}" type="presOf" srcId="{4D137899-C079-4ABF-BD73-F856EC34724D}" destId="{3725CC20-CECE-42A2-95E7-04B74DDD5715}" srcOrd="1" destOrd="0" presId="urn:microsoft.com/office/officeart/2005/8/layout/hierarchy2"/>
    <dgm:cxn modelId="{7072CF6C-C7F3-4841-8699-00D0CF1E9475}" type="presOf" srcId="{67E3B4DA-A4FB-4177-ADDF-919DF39ACC66}" destId="{AE90FAFB-EC7A-4643-958C-D9B123BAE30A}" srcOrd="1" destOrd="0" presId="urn:microsoft.com/office/officeart/2005/8/layout/hierarchy2"/>
    <dgm:cxn modelId="{0A39B311-BCD4-4986-8551-38052ACA6109}" type="presOf" srcId="{1305F0E1-116A-480E-9EAB-DDBF174538DE}" destId="{D97A7F6E-2FFD-494B-A7A0-276FAB63068B}" srcOrd="0" destOrd="0" presId="urn:microsoft.com/office/officeart/2005/8/layout/hierarchy2"/>
    <dgm:cxn modelId="{2FBFD9B6-56B7-4288-85ED-334015D39702}" type="presOf" srcId="{0BC91D24-CCEF-4468-8310-003C7D29FB6E}" destId="{95D71136-4C38-4422-815A-E35AF259F8B9}" srcOrd="0" destOrd="0" presId="urn:microsoft.com/office/officeart/2005/8/layout/hierarchy2"/>
    <dgm:cxn modelId="{80A96A6D-B4A1-42CB-A5F8-DDA40842D20F}" type="presOf" srcId="{E8BD9DB5-E132-4D9A-AA5C-8593825C632C}" destId="{8ED7D5CF-64EB-4ED3-969B-0A2DC7A4FD28}" srcOrd="0" destOrd="0" presId="urn:microsoft.com/office/officeart/2005/8/layout/hierarchy2"/>
    <dgm:cxn modelId="{34DD82E6-E8F1-478F-9406-19CDFE85A159}" srcId="{69661988-670D-4627-B0BC-BCF59548161E}" destId="{1080DF1E-4B9F-439E-A16E-80954CBFF8BA}" srcOrd="1" destOrd="0" parTransId="{4D137899-C079-4ABF-BD73-F856EC34724D}" sibTransId="{76F871CD-5224-4CD6-B257-F87DD54136A0}"/>
    <dgm:cxn modelId="{C25F0534-5319-4466-9C46-79ADC9653665}" type="presOf" srcId="{26544CD9-76EB-4800-BDED-B75A2350EC38}" destId="{9C1DA4CA-56FC-405F-A050-4E333C8A2145}" srcOrd="0" destOrd="0" presId="urn:microsoft.com/office/officeart/2005/8/layout/hierarchy2"/>
    <dgm:cxn modelId="{C7449491-1D3A-4F8C-A849-87D8BBA1B5B8}" type="presOf" srcId="{B0626292-B71F-4025-BF51-8ED5A9C2EF00}" destId="{D22993C9-9686-4D02-8450-3E6EFFC0BF1C}" srcOrd="1" destOrd="0" presId="urn:microsoft.com/office/officeart/2005/8/layout/hierarchy2"/>
    <dgm:cxn modelId="{3505F02C-3DE1-4CFC-812A-1517EFB28A13}" type="presOf" srcId="{3EAB6A7C-6260-4F65-93BA-CE99FA372E4A}" destId="{5F3D029C-19C5-4148-8CC2-6826633E375E}" srcOrd="0" destOrd="0" presId="urn:microsoft.com/office/officeart/2005/8/layout/hierarchy2"/>
    <dgm:cxn modelId="{AC4A50E2-1BDA-4434-8E76-5CDEE2FBC101}" type="presOf" srcId="{C0CA525F-776E-4603-A40D-9B98FFCC117D}" destId="{3667E3A3-9260-4E4F-9C80-1B169B8AAD6F}" srcOrd="0" destOrd="0" presId="urn:microsoft.com/office/officeart/2005/8/layout/hierarchy2"/>
    <dgm:cxn modelId="{F527730A-DF72-4250-A343-616BE1585C6C}" type="presOf" srcId="{7A8F2FA7-3FB9-49B3-9DCF-040E5F8F5587}" destId="{042C06D1-9489-4D6F-B1E6-78A348A782C3}" srcOrd="0" destOrd="0" presId="urn:microsoft.com/office/officeart/2005/8/layout/hierarchy2"/>
    <dgm:cxn modelId="{8A254B52-BDFE-4E8F-9042-B6FCBF4C7580}" type="presOf" srcId="{2F27921D-63DA-4285-8208-88F4456D8680}" destId="{CD86BD93-8A24-4125-9336-A8B2CBAF5994}" srcOrd="0" destOrd="0" presId="urn:microsoft.com/office/officeart/2005/8/layout/hierarchy2"/>
    <dgm:cxn modelId="{19503007-EDE2-4B8A-B752-CE0362B208C9}" srcId="{0BC91D24-CCEF-4468-8310-003C7D29FB6E}" destId="{7A8F2FA7-3FB9-49B3-9DCF-040E5F8F5587}" srcOrd="1" destOrd="0" parTransId="{82FFDCD4-BCE6-43C3-96A6-24FA72946E46}" sibTransId="{EA57B945-0B95-4989-B7A1-0BB6E21DB338}"/>
    <dgm:cxn modelId="{CA16A572-6BA2-473F-83B6-1AC1F8DCE26D}" type="presParOf" srcId="{67E87BA8-401F-41A7-AA5B-9329072BE1EC}" destId="{2DE5BB81-5761-4403-95DB-A3C0FFC8B28B}" srcOrd="0" destOrd="0" presId="urn:microsoft.com/office/officeart/2005/8/layout/hierarchy2"/>
    <dgm:cxn modelId="{2247EA7E-EF65-4277-AE3D-2622C4D23CBC}" type="presParOf" srcId="{2DE5BB81-5761-4403-95DB-A3C0FFC8B28B}" destId="{03925F6E-79F0-44EB-AA56-A6768838597E}" srcOrd="0" destOrd="0" presId="urn:microsoft.com/office/officeart/2005/8/layout/hierarchy2"/>
    <dgm:cxn modelId="{A1FB0C0E-E716-4012-80D9-D914DAD52FB4}" type="presParOf" srcId="{2DE5BB81-5761-4403-95DB-A3C0FFC8B28B}" destId="{10000564-B742-497D-82E5-5249923B3D37}" srcOrd="1" destOrd="0" presId="urn:microsoft.com/office/officeart/2005/8/layout/hierarchy2"/>
    <dgm:cxn modelId="{63247B12-6DC3-4C4A-B067-EBC5891EAA3D}" type="presParOf" srcId="{10000564-B742-497D-82E5-5249923B3D37}" destId="{C1A01B83-5856-490E-B286-0075A7AEC3A0}" srcOrd="0" destOrd="0" presId="urn:microsoft.com/office/officeart/2005/8/layout/hierarchy2"/>
    <dgm:cxn modelId="{5C562D74-F7D6-4C2B-901A-7F31B29E16BD}" type="presParOf" srcId="{C1A01B83-5856-490E-B286-0075A7AEC3A0}" destId="{7458B4C3-2775-4F9A-9A2D-5862B6307450}" srcOrd="0" destOrd="0" presId="urn:microsoft.com/office/officeart/2005/8/layout/hierarchy2"/>
    <dgm:cxn modelId="{13F75C86-A2ED-4068-81BA-E95800BAE89A}" type="presParOf" srcId="{10000564-B742-497D-82E5-5249923B3D37}" destId="{EEB519A1-89D4-41F8-BD44-765E9A4CC3B3}" srcOrd="1" destOrd="0" presId="urn:microsoft.com/office/officeart/2005/8/layout/hierarchy2"/>
    <dgm:cxn modelId="{A2382387-A286-482A-81C9-6528EB2B4ED4}" type="presParOf" srcId="{EEB519A1-89D4-41F8-BD44-765E9A4CC3B3}" destId="{95D71136-4C38-4422-815A-E35AF259F8B9}" srcOrd="0" destOrd="0" presId="urn:microsoft.com/office/officeart/2005/8/layout/hierarchy2"/>
    <dgm:cxn modelId="{E6EB763A-8AF8-4F3C-AF8B-D3D1B2AAC5D9}" type="presParOf" srcId="{EEB519A1-89D4-41F8-BD44-765E9A4CC3B3}" destId="{D9E1AB23-0D2B-4278-B1C3-5AAEB675EB6C}" srcOrd="1" destOrd="0" presId="urn:microsoft.com/office/officeart/2005/8/layout/hierarchy2"/>
    <dgm:cxn modelId="{DAD75650-D459-4838-A9CE-9DC69EA56A4F}" type="presParOf" srcId="{D9E1AB23-0D2B-4278-B1C3-5AAEB675EB6C}" destId="{4377EB0B-B7AF-4AD7-BC16-8D0F255FCEB4}" srcOrd="0" destOrd="0" presId="urn:microsoft.com/office/officeart/2005/8/layout/hierarchy2"/>
    <dgm:cxn modelId="{60361CD4-4491-48C2-86A8-684A324298AF}" type="presParOf" srcId="{4377EB0B-B7AF-4AD7-BC16-8D0F255FCEB4}" destId="{01D3E997-C8E9-4F5D-9A5D-4A6B8601CFCE}" srcOrd="0" destOrd="0" presId="urn:microsoft.com/office/officeart/2005/8/layout/hierarchy2"/>
    <dgm:cxn modelId="{A3A29109-7E17-47F5-B991-479967CF8113}" type="presParOf" srcId="{D9E1AB23-0D2B-4278-B1C3-5AAEB675EB6C}" destId="{E03704D9-9F06-4BB1-B314-5FB46A67FA1B}" srcOrd="1" destOrd="0" presId="urn:microsoft.com/office/officeart/2005/8/layout/hierarchy2"/>
    <dgm:cxn modelId="{37996CE8-F927-4FD4-8F6F-0D1BB7EF04BE}" type="presParOf" srcId="{E03704D9-9F06-4BB1-B314-5FB46A67FA1B}" destId="{B9753082-6C72-46C7-A3EC-4A676C4C34B8}" srcOrd="0" destOrd="0" presId="urn:microsoft.com/office/officeart/2005/8/layout/hierarchy2"/>
    <dgm:cxn modelId="{B94DC17E-F345-4B76-86F3-77405F01E772}" type="presParOf" srcId="{E03704D9-9F06-4BB1-B314-5FB46A67FA1B}" destId="{1C9E8D71-7AA1-4C69-BAE9-549F792241C9}" srcOrd="1" destOrd="0" presId="urn:microsoft.com/office/officeart/2005/8/layout/hierarchy2"/>
    <dgm:cxn modelId="{98CC15A4-B751-4F91-BA5A-CCAC5F5A9B78}" type="presParOf" srcId="{D9E1AB23-0D2B-4278-B1C3-5AAEB675EB6C}" destId="{E2393104-1604-4BE3-A657-89D508BB0F9A}" srcOrd="2" destOrd="0" presId="urn:microsoft.com/office/officeart/2005/8/layout/hierarchy2"/>
    <dgm:cxn modelId="{E67BD158-6892-4109-ACFE-506BD8583FA7}" type="presParOf" srcId="{E2393104-1604-4BE3-A657-89D508BB0F9A}" destId="{0AA6DE85-779E-4A5E-8AE7-285888474750}" srcOrd="0" destOrd="0" presId="urn:microsoft.com/office/officeart/2005/8/layout/hierarchy2"/>
    <dgm:cxn modelId="{211E1C0F-4750-4146-9300-1E9CB69CDE7F}" type="presParOf" srcId="{D9E1AB23-0D2B-4278-B1C3-5AAEB675EB6C}" destId="{781A7C28-A4EA-4098-BBAD-A9381CB76C91}" srcOrd="3" destOrd="0" presId="urn:microsoft.com/office/officeart/2005/8/layout/hierarchy2"/>
    <dgm:cxn modelId="{9730FAFE-F281-4F78-A4BF-881010F2717D}" type="presParOf" srcId="{781A7C28-A4EA-4098-BBAD-A9381CB76C91}" destId="{042C06D1-9489-4D6F-B1E6-78A348A782C3}" srcOrd="0" destOrd="0" presId="urn:microsoft.com/office/officeart/2005/8/layout/hierarchy2"/>
    <dgm:cxn modelId="{3C7503DF-73A4-4AA7-944A-C4ACAE4DFDA8}" type="presParOf" srcId="{781A7C28-A4EA-4098-BBAD-A9381CB76C91}" destId="{2572E052-11AC-46FF-8F59-96B5A81DD555}" srcOrd="1" destOrd="0" presId="urn:microsoft.com/office/officeart/2005/8/layout/hierarchy2"/>
    <dgm:cxn modelId="{E34AF1DF-932A-449D-AF0B-E04AF1E6B750}" type="presParOf" srcId="{D9E1AB23-0D2B-4278-B1C3-5AAEB675EB6C}" destId="{0B8C2B19-B202-44B7-865C-38405A4FFEC5}" srcOrd="4" destOrd="0" presId="urn:microsoft.com/office/officeart/2005/8/layout/hierarchy2"/>
    <dgm:cxn modelId="{D2DC7F0B-38FC-4AEB-9C32-1789C2D3CF9B}" type="presParOf" srcId="{0B8C2B19-B202-44B7-865C-38405A4FFEC5}" destId="{8648A74B-09B5-4179-BA9B-D4A8F9140F93}" srcOrd="0" destOrd="0" presId="urn:microsoft.com/office/officeart/2005/8/layout/hierarchy2"/>
    <dgm:cxn modelId="{E5FC8C4C-2FF1-4809-8B5E-642D52A07718}" type="presParOf" srcId="{D9E1AB23-0D2B-4278-B1C3-5AAEB675EB6C}" destId="{3A4DBD3B-6AFC-48CE-A273-37A158C63FF9}" srcOrd="5" destOrd="0" presId="urn:microsoft.com/office/officeart/2005/8/layout/hierarchy2"/>
    <dgm:cxn modelId="{A8509503-78BF-4A2C-A72C-AF8C5718A8FB}" type="presParOf" srcId="{3A4DBD3B-6AFC-48CE-A273-37A158C63FF9}" destId="{77DE4203-1AE5-4AC7-A984-8212C444A6B0}" srcOrd="0" destOrd="0" presId="urn:microsoft.com/office/officeart/2005/8/layout/hierarchy2"/>
    <dgm:cxn modelId="{1F74EFCD-FEE3-463F-AF85-3EDF7B6E1164}" type="presParOf" srcId="{3A4DBD3B-6AFC-48CE-A273-37A158C63FF9}" destId="{FFD0582F-EBA9-4DA1-B2F2-DC784EC13929}" srcOrd="1" destOrd="0" presId="urn:microsoft.com/office/officeart/2005/8/layout/hierarchy2"/>
    <dgm:cxn modelId="{81637CE6-5E6B-4065-8E24-0A97B8CE3EF4}" type="presParOf" srcId="{10000564-B742-497D-82E5-5249923B3D37}" destId="{EE5AD3C7-76EA-4500-8F5D-710876DCFDAE}" srcOrd="2" destOrd="0" presId="urn:microsoft.com/office/officeart/2005/8/layout/hierarchy2"/>
    <dgm:cxn modelId="{98E280FF-72AF-4789-9906-B578CF6C105F}" type="presParOf" srcId="{EE5AD3C7-76EA-4500-8F5D-710876DCFDAE}" destId="{3725CC20-CECE-42A2-95E7-04B74DDD5715}" srcOrd="0" destOrd="0" presId="urn:microsoft.com/office/officeart/2005/8/layout/hierarchy2"/>
    <dgm:cxn modelId="{B1A2C53F-9B35-4319-882E-B9EDA4D57D4B}" type="presParOf" srcId="{10000564-B742-497D-82E5-5249923B3D37}" destId="{242D73FA-2F88-4CFF-AC84-2A3B6072C90E}" srcOrd="3" destOrd="0" presId="urn:microsoft.com/office/officeart/2005/8/layout/hierarchy2"/>
    <dgm:cxn modelId="{9D1796B6-C736-4526-959D-679958C4D3E4}" type="presParOf" srcId="{242D73FA-2F88-4CFF-AC84-2A3B6072C90E}" destId="{5809868F-F02F-4317-B7CF-CF79D80C259E}" srcOrd="0" destOrd="0" presId="urn:microsoft.com/office/officeart/2005/8/layout/hierarchy2"/>
    <dgm:cxn modelId="{942DA039-9A44-4503-9FF1-56072C49EC16}" type="presParOf" srcId="{242D73FA-2F88-4CFF-AC84-2A3B6072C90E}" destId="{3547A86C-67D8-4301-8976-100963E457D6}" srcOrd="1" destOrd="0" presId="urn:microsoft.com/office/officeart/2005/8/layout/hierarchy2"/>
    <dgm:cxn modelId="{2584A6C2-C4E4-4E48-BA72-BD5FF97C9191}" type="presParOf" srcId="{3547A86C-67D8-4301-8976-100963E457D6}" destId="{71BBCE0B-F4CD-4615-8BCA-5FCEB2C1BC6C}" srcOrd="0" destOrd="0" presId="urn:microsoft.com/office/officeart/2005/8/layout/hierarchy2"/>
    <dgm:cxn modelId="{1B1C80C1-7BD5-4923-BA95-AFD10E033801}" type="presParOf" srcId="{71BBCE0B-F4CD-4615-8BCA-5FCEB2C1BC6C}" destId="{0CE9BCB1-AFE7-4EFC-AE3F-5703A2BD0E46}" srcOrd="0" destOrd="0" presId="urn:microsoft.com/office/officeart/2005/8/layout/hierarchy2"/>
    <dgm:cxn modelId="{12932FD1-A485-49DB-A2BB-17D4BDEFB797}" type="presParOf" srcId="{3547A86C-67D8-4301-8976-100963E457D6}" destId="{04A5F5AF-CCA2-4292-B181-23A2B9173AAB}" srcOrd="1" destOrd="0" presId="urn:microsoft.com/office/officeart/2005/8/layout/hierarchy2"/>
    <dgm:cxn modelId="{8BB8AEA6-D25E-4AAF-B22F-59792CA93086}" type="presParOf" srcId="{04A5F5AF-CCA2-4292-B181-23A2B9173AAB}" destId="{81238CC7-5B1E-4F49-BDA7-C2143FC1C8FD}" srcOrd="0" destOrd="0" presId="urn:microsoft.com/office/officeart/2005/8/layout/hierarchy2"/>
    <dgm:cxn modelId="{DC689880-700C-48F3-AFCC-716022CCF1FE}" type="presParOf" srcId="{04A5F5AF-CCA2-4292-B181-23A2B9173AAB}" destId="{9BA0D9FF-0D1B-4055-A18D-C0105C009A27}" srcOrd="1" destOrd="0" presId="urn:microsoft.com/office/officeart/2005/8/layout/hierarchy2"/>
    <dgm:cxn modelId="{5CE2AB1D-768D-4AED-A0A9-F51D4D3B9DAE}" type="presParOf" srcId="{3547A86C-67D8-4301-8976-100963E457D6}" destId="{D97A7F6E-2FFD-494B-A7A0-276FAB63068B}" srcOrd="2" destOrd="0" presId="urn:microsoft.com/office/officeart/2005/8/layout/hierarchy2"/>
    <dgm:cxn modelId="{D3569D46-EF5A-41C8-917B-051CA21D055B}" type="presParOf" srcId="{D97A7F6E-2FFD-494B-A7A0-276FAB63068B}" destId="{E412AE21-5EFD-4CFE-990D-4B6B58C72B1B}" srcOrd="0" destOrd="0" presId="urn:microsoft.com/office/officeart/2005/8/layout/hierarchy2"/>
    <dgm:cxn modelId="{BCB8E677-12C2-4121-AF6A-AD7438FE2D8E}" type="presParOf" srcId="{3547A86C-67D8-4301-8976-100963E457D6}" destId="{13C50457-C19C-4C22-9D38-C5D85AA812A0}" srcOrd="3" destOrd="0" presId="urn:microsoft.com/office/officeart/2005/8/layout/hierarchy2"/>
    <dgm:cxn modelId="{4B904725-054F-4FD5-86CD-A05E304985BF}" type="presParOf" srcId="{13C50457-C19C-4C22-9D38-C5D85AA812A0}" destId="{CFA48A56-B25F-4FFF-9C1F-FD1025E2ED04}" srcOrd="0" destOrd="0" presId="urn:microsoft.com/office/officeart/2005/8/layout/hierarchy2"/>
    <dgm:cxn modelId="{AC6BBD2E-D119-4542-AAF2-F059B3AC26D2}" type="presParOf" srcId="{13C50457-C19C-4C22-9D38-C5D85AA812A0}" destId="{235581B0-095F-48E9-B882-3638D2389640}" srcOrd="1" destOrd="0" presId="urn:microsoft.com/office/officeart/2005/8/layout/hierarchy2"/>
    <dgm:cxn modelId="{00EA4F2B-40B6-4B6F-B9A9-66E47BF29E6A}" type="presParOf" srcId="{3547A86C-67D8-4301-8976-100963E457D6}" destId="{5F3D029C-19C5-4148-8CC2-6826633E375E}" srcOrd="4" destOrd="0" presId="urn:microsoft.com/office/officeart/2005/8/layout/hierarchy2"/>
    <dgm:cxn modelId="{D866E79C-65D3-425A-B4D0-A1016919A093}" type="presParOf" srcId="{5F3D029C-19C5-4148-8CC2-6826633E375E}" destId="{0B09A3FF-FB8D-4468-801D-CE20FEF381CB}" srcOrd="0" destOrd="0" presId="urn:microsoft.com/office/officeart/2005/8/layout/hierarchy2"/>
    <dgm:cxn modelId="{04347802-8BF3-42D3-865C-9BB9B684A0D3}" type="presParOf" srcId="{3547A86C-67D8-4301-8976-100963E457D6}" destId="{BD248B8A-0A00-46CB-AE30-86943DCA938D}" srcOrd="5" destOrd="0" presId="urn:microsoft.com/office/officeart/2005/8/layout/hierarchy2"/>
    <dgm:cxn modelId="{E64D658C-EECA-4983-9996-62F648D71B5F}" type="presParOf" srcId="{BD248B8A-0A00-46CB-AE30-86943DCA938D}" destId="{48EC43D6-14F6-43C5-9C5F-53F9B2D875FA}" srcOrd="0" destOrd="0" presId="urn:microsoft.com/office/officeart/2005/8/layout/hierarchy2"/>
    <dgm:cxn modelId="{AD5B397D-463C-4D0B-B931-BA0421090D47}" type="presParOf" srcId="{BD248B8A-0A00-46CB-AE30-86943DCA938D}" destId="{FCD1B4FD-4B76-48EA-9A05-4D12E8AEE7DB}" srcOrd="1" destOrd="0" presId="urn:microsoft.com/office/officeart/2005/8/layout/hierarchy2"/>
    <dgm:cxn modelId="{B65D7E2F-8686-4E3D-A79A-1958DC2DB84B}" type="presParOf" srcId="{10000564-B742-497D-82E5-5249923B3D37}" destId="{3667E3A3-9260-4E4F-9C80-1B169B8AAD6F}" srcOrd="4" destOrd="0" presId="urn:microsoft.com/office/officeart/2005/8/layout/hierarchy2"/>
    <dgm:cxn modelId="{3D46A20C-8A44-4EDF-9882-8C339144A093}" type="presParOf" srcId="{3667E3A3-9260-4E4F-9C80-1B169B8AAD6F}" destId="{A3876E91-DF02-43DC-828B-828FB9B9E75F}" srcOrd="0" destOrd="0" presId="urn:microsoft.com/office/officeart/2005/8/layout/hierarchy2"/>
    <dgm:cxn modelId="{AFCCDAE5-37FB-4CDA-9B2E-FC168B917CD8}" type="presParOf" srcId="{10000564-B742-497D-82E5-5249923B3D37}" destId="{46127861-00E2-475B-93F6-9BD5299EE4A9}" srcOrd="5" destOrd="0" presId="urn:microsoft.com/office/officeart/2005/8/layout/hierarchy2"/>
    <dgm:cxn modelId="{B3FEBF0F-0C95-4F21-9440-6E715A85E0B8}" type="presParOf" srcId="{46127861-00E2-475B-93F6-9BD5299EE4A9}" destId="{8ED7D5CF-64EB-4ED3-969B-0A2DC7A4FD28}" srcOrd="0" destOrd="0" presId="urn:microsoft.com/office/officeart/2005/8/layout/hierarchy2"/>
    <dgm:cxn modelId="{2A3D480D-A9CB-44D2-B3FA-BEF945D04A0E}" type="presParOf" srcId="{46127861-00E2-475B-93F6-9BD5299EE4A9}" destId="{57A2B2EF-004E-44BF-A768-147CE6090A92}" srcOrd="1" destOrd="0" presId="urn:microsoft.com/office/officeart/2005/8/layout/hierarchy2"/>
    <dgm:cxn modelId="{973964AA-68F9-4794-9C0C-EE954BEF1CAD}" type="presParOf" srcId="{57A2B2EF-004E-44BF-A768-147CE6090A92}" destId="{6065761A-8C8F-422B-925D-0C58B6E029DE}" srcOrd="0" destOrd="0" presId="urn:microsoft.com/office/officeart/2005/8/layout/hierarchy2"/>
    <dgm:cxn modelId="{5487661A-41AE-487A-9B43-A90E0D0B7810}" type="presParOf" srcId="{6065761A-8C8F-422B-925D-0C58B6E029DE}" destId="{AE90FAFB-EC7A-4643-958C-D9B123BAE30A}" srcOrd="0" destOrd="0" presId="urn:microsoft.com/office/officeart/2005/8/layout/hierarchy2"/>
    <dgm:cxn modelId="{3A9CD0D1-87B1-4661-8A06-E57E0AB68CF4}" type="presParOf" srcId="{57A2B2EF-004E-44BF-A768-147CE6090A92}" destId="{BD3811ED-C9EC-45B6-9C83-CD9BA2A2508E}" srcOrd="1" destOrd="0" presId="urn:microsoft.com/office/officeart/2005/8/layout/hierarchy2"/>
    <dgm:cxn modelId="{A5171085-D111-4F4C-8E15-4FA241AF3FE6}" type="presParOf" srcId="{BD3811ED-C9EC-45B6-9C83-CD9BA2A2508E}" destId="{61D1F931-1EFF-4592-B99E-BA5D02DBFF4C}" srcOrd="0" destOrd="0" presId="urn:microsoft.com/office/officeart/2005/8/layout/hierarchy2"/>
    <dgm:cxn modelId="{740B4112-03AD-4192-83B6-03C2955CDAC0}" type="presParOf" srcId="{BD3811ED-C9EC-45B6-9C83-CD9BA2A2508E}" destId="{9277287B-6DFC-4CA2-BB67-D691EA9E05FA}" srcOrd="1" destOrd="0" presId="urn:microsoft.com/office/officeart/2005/8/layout/hierarchy2"/>
    <dgm:cxn modelId="{71DDED02-AD4C-46A6-A2F7-0FFC3BAEECF3}" type="presParOf" srcId="{57A2B2EF-004E-44BF-A768-147CE6090A92}" destId="{0EF6C24B-DC51-4BCC-B05A-E9902890C4C8}" srcOrd="2" destOrd="0" presId="urn:microsoft.com/office/officeart/2005/8/layout/hierarchy2"/>
    <dgm:cxn modelId="{028D078A-EF08-4C4C-8CC6-1F6701D3128E}" type="presParOf" srcId="{0EF6C24B-DC51-4BCC-B05A-E9902890C4C8}" destId="{D980BB60-321F-47E4-9C33-752201CE76D8}" srcOrd="0" destOrd="0" presId="urn:microsoft.com/office/officeart/2005/8/layout/hierarchy2"/>
    <dgm:cxn modelId="{3CAF9B3F-1FB4-49DE-80D8-5F65D41CC0EB}" type="presParOf" srcId="{57A2B2EF-004E-44BF-A768-147CE6090A92}" destId="{0BC6261E-BEF6-4417-A116-F970A6C6A7D7}" srcOrd="3" destOrd="0" presId="urn:microsoft.com/office/officeart/2005/8/layout/hierarchy2"/>
    <dgm:cxn modelId="{567A5214-8431-44E9-9D81-8D14CF34797A}" type="presParOf" srcId="{0BC6261E-BEF6-4417-A116-F970A6C6A7D7}" destId="{81B54A95-4D33-4FE3-920E-BDB40A0BCA4F}" srcOrd="0" destOrd="0" presId="urn:microsoft.com/office/officeart/2005/8/layout/hierarchy2"/>
    <dgm:cxn modelId="{ED7CAAC8-25F2-4C00-806A-761E51183AA0}" type="presParOf" srcId="{0BC6261E-BEF6-4417-A116-F970A6C6A7D7}" destId="{55331F6A-BFEB-40B5-A4F1-D7E74A92179C}" srcOrd="1" destOrd="0" presId="urn:microsoft.com/office/officeart/2005/8/layout/hierarchy2"/>
    <dgm:cxn modelId="{353626AF-8797-492F-954B-1E621FF0E658}" type="presParOf" srcId="{57A2B2EF-004E-44BF-A768-147CE6090A92}" destId="{4E3E01E7-AEA4-481B-95F2-1FCB3906F6BF}" srcOrd="4" destOrd="0" presId="urn:microsoft.com/office/officeart/2005/8/layout/hierarchy2"/>
    <dgm:cxn modelId="{3140C6BA-299B-4B0A-9C88-A174CE6F0957}" type="presParOf" srcId="{4E3E01E7-AEA4-481B-95F2-1FCB3906F6BF}" destId="{D22993C9-9686-4D02-8450-3E6EFFC0BF1C}" srcOrd="0" destOrd="0" presId="urn:microsoft.com/office/officeart/2005/8/layout/hierarchy2"/>
    <dgm:cxn modelId="{8671ACF6-9040-40D7-A4DF-8A68F5687D11}" type="presParOf" srcId="{57A2B2EF-004E-44BF-A768-147CE6090A92}" destId="{394AB49F-9019-45E4-AA39-3235C26B56C2}" srcOrd="5" destOrd="0" presId="urn:microsoft.com/office/officeart/2005/8/layout/hierarchy2"/>
    <dgm:cxn modelId="{022ECAAD-7FB8-4FC1-87FF-2DD54B8EC963}" type="presParOf" srcId="{394AB49F-9019-45E4-AA39-3235C26B56C2}" destId="{4F6B1DC4-7536-44E8-AC07-8D859343FE6D}" srcOrd="0" destOrd="0" presId="urn:microsoft.com/office/officeart/2005/8/layout/hierarchy2"/>
    <dgm:cxn modelId="{0F44AFD8-0463-46EB-BB41-23922413305C}" type="presParOf" srcId="{394AB49F-9019-45E4-AA39-3235C26B56C2}" destId="{E3453465-7EEE-46D7-97D4-EAFC9DA5DDDD}" srcOrd="1" destOrd="0" presId="urn:microsoft.com/office/officeart/2005/8/layout/hierarchy2"/>
    <dgm:cxn modelId="{BE851B71-09DF-49B2-8306-7DC01AE09D76}" type="presParOf" srcId="{E3453465-7EEE-46D7-97D4-EAFC9DA5DDDD}" destId="{E419423A-0CF5-4E15-9D2D-1EBFD4F1DA2C}" srcOrd="0" destOrd="0" presId="urn:microsoft.com/office/officeart/2005/8/layout/hierarchy2"/>
    <dgm:cxn modelId="{13F7BFA9-5055-403E-B986-0E2A89F81186}" type="presParOf" srcId="{E419423A-0CF5-4E15-9D2D-1EBFD4F1DA2C}" destId="{20F6DCDF-11C9-42CE-8A00-3F2B85B473FF}" srcOrd="0" destOrd="0" presId="urn:microsoft.com/office/officeart/2005/8/layout/hierarchy2"/>
    <dgm:cxn modelId="{00C04B06-2A74-4DCF-821A-0D7B27D6748D}" type="presParOf" srcId="{E3453465-7EEE-46D7-97D4-EAFC9DA5DDDD}" destId="{818B098A-8CBD-4FC5-8735-D6F20C0F183A}" srcOrd="1" destOrd="0" presId="urn:microsoft.com/office/officeart/2005/8/layout/hierarchy2"/>
    <dgm:cxn modelId="{E263177C-036A-460D-9C25-580C88D6611B}" type="presParOf" srcId="{818B098A-8CBD-4FC5-8735-D6F20C0F183A}" destId="{CD86BD93-8A24-4125-9336-A8B2CBAF5994}" srcOrd="0" destOrd="0" presId="urn:microsoft.com/office/officeart/2005/8/layout/hierarchy2"/>
    <dgm:cxn modelId="{B5C66F93-620E-4335-8794-C3D1DEB77A4D}" type="presParOf" srcId="{818B098A-8CBD-4FC5-8735-D6F20C0F183A}" destId="{03100EC5-00F0-4F0F-B030-8205F69EEBC2}" srcOrd="1" destOrd="0" presId="urn:microsoft.com/office/officeart/2005/8/layout/hierarchy2"/>
    <dgm:cxn modelId="{901F2370-1D2C-42AD-A708-B97F556FA359}" type="presParOf" srcId="{E3453465-7EEE-46D7-97D4-EAFC9DA5DDDD}" destId="{9C1DA4CA-56FC-405F-A050-4E333C8A2145}" srcOrd="2" destOrd="0" presId="urn:microsoft.com/office/officeart/2005/8/layout/hierarchy2"/>
    <dgm:cxn modelId="{9AB7BB97-FCB2-4753-8F2E-22F8A9248EBC}" type="presParOf" srcId="{9C1DA4CA-56FC-405F-A050-4E333C8A2145}" destId="{159F3D1D-2C40-4555-8AC8-79E440F62B88}" srcOrd="0" destOrd="0" presId="urn:microsoft.com/office/officeart/2005/8/layout/hierarchy2"/>
    <dgm:cxn modelId="{5DD47C9E-E6F0-41AC-8277-A39F5F666952}" type="presParOf" srcId="{E3453465-7EEE-46D7-97D4-EAFC9DA5DDDD}" destId="{00B21C92-88D3-4D31-8270-97C5F6355EEE}" srcOrd="3" destOrd="0" presId="urn:microsoft.com/office/officeart/2005/8/layout/hierarchy2"/>
    <dgm:cxn modelId="{EC07764F-5EAF-4EBE-90C2-DC66EA6F59B1}" type="presParOf" srcId="{00B21C92-88D3-4D31-8270-97C5F6355EEE}" destId="{B7875899-EB1D-4352-93D3-67F715A04218}" srcOrd="0" destOrd="0" presId="urn:microsoft.com/office/officeart/2005/8/layout/hierarchy2"/>
    <dgm:cxn modelId="{063C09AA-8BC2-40C0-9522-6D5BF9AFC7A3}" type="presParOf" srcId="{00B21C92-88D3-4D31-8270-97C5F6355EEE}" destId="{E8D07C32-DE69-44FB-A3B1-58ED3E6DBC9E}" srcOrd="1" destOrd="0" presId="urn:microsoft.com/office/officeart/2005/8/layout/hierarchy2"/>
    <dgm:cxn modelId="{3AB7D6CE-A99F-47FE-A3BB-EA3D66A5950F}" type="presParOf" srcId="{10000564-B742-497D-82E5-5249923B3D37}" destId="{69D2CB3C-7C02-4412-AB2A-A893392C4B57}" srcOrd="6" destOrd="0" presId="urn:microsoft.com/office/officeart/2005/8/layout/hierarchy2"/>
    <dgm:cxn modelId="{EF99C587-125B-469D-94FA-C039F9E9B905}" type="presParOf" srcId="{69D2CB3C-7C02-4412-AB2A-A893392C4B57}" destId="{4E565F7E-B319-4397-9110-582771340D4F}" srcOrd="0" destOrd="0" presId="urn:microsoft.com/office/officeart/2005/8/layout/hierarchy2"/>
    <dgm:cxn modelId="{DA114D19-7811-4610-A811-EE1992C6F22F}" type="presParOf" srcId="{10000564-B742-497D-82E5-5249923B3D37}" destId="{55E4CDA3-AD10-4EA5-A608-A0674E3F1A46}" srcOrd="7" destOrd="0" presId="urn:microsoft.com/office/officeart/2005/8/layout/hierarchy2"/>
    <dgm:cxn modelId="{9AA49DF1-EC3D-4E21-8570-5A4C7B23A302}" type="presParOf" srcId="{55E4CDA3-AD10-4EA5-A608-A0674E3F1A46}" destId="{AB950C66-A234-4DEA-80B8-9C0366F7790B}" srcOrd="0" destOrd="0" presId="urn:microsoft.com/office/officeart/2005/8/layout/hierarchy2"/>
    <dgm:cxn modelId="{EE096F81-0EBA-403B-9B56-99EA49F0B280}" type="presParOf" srcId="{55E4CDA3-AD10-4EA5-A608-A0674E3F1A46}" destId="{29501BF6-B85C-41FC-8D8C-BD5CE2ACC2B6}" srcOrd="1" destOrd="0" presId="urn:microsoft.com/office/officeart/2005/8/layout/hierarchy2"/>
    <dgm:cxn modelId="{28C9CF84-C313-4DE9-892A-74BB82326C21}" type="presParOf" srcId="{29501BF6-B85C-41FC-8D8C-BD5CE2ACC2B6}" destId="{91C3161D-9455-477F-B13D-7475686ED705}" srcOrd="0" destOrd="0" presId="urn:microsoft.com/office/officeart/2005/8/layout/hierarchy2"/>
    <dgm:cxn modelId="{7ADBCD28-B61A-4633-9BA2-DE36AB8D4D2F}" type="presParOf" srcId="{91C3161D-9455-477F-B13D-7475686ED705}" destId="{725F8303-4F8C-466A-B29E-8904B8A34431}" srcOrd="0" destOrd="0" presId="urn:microsoft.com/office/officeart/2005/8/layout/hierarchy2"/>
    <dgm:cxn modelId="{C44838A0-4B21-421A-B1C5-7C3AE0E23344}" type="presParOf" srcId="{29501BF6-B85C-41FC-8D8C-BD5CE2ACC2B6}" destId="{526B494B-5E70-46A6-82F9-34CA742D4F41}" srcOrd="1" destOrd="0" presId="urn:microsoft.com/office/officeart/2005/8/layout/hierarchy2"/>
    <dgm:cxn modelId="{AB506CF3-AC56-49F0-91D5-81C57F01DA76}" type="presParOf" srcId="{526B494B-5E70-46A6-82F9-34CA742D4F41}" destId="{219975B6-3681-4C81-80EE-83426A3B22BA}" srcOrd="0" destOrd="0" presId="urn:microsoft.com/office/officeart/2005/8/layout/hierarchy2"/>
    <dgm:cxn modelId="{097B0195-2A19-4FBD-8E59-C3D2668B88F7}" type="presParOf" srcId="{526B494B-5E70-46A6-82F9-34CA742D4F41}" destId="{14C245E2-828E-4695-B1AF-0D5FA2613888}"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3925F6E-79F0-44EB-AA56-A6768838597E}">
      <dsp:nvSpPr>
        <dsp:cNvPr id="0" name=""/>
        <dsp:cNvSpPr/>
      </dsp:nvSpPr>
      <dsp:spPr>
        <a:xfrm>
          <a:off x="1195190" y="2404186"/>
          <a:ext cx="1750212" cy="2743078"/>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dirty="0" smtClean="0"/>
            <a:t>天气和气候</a:t>
          </a:r>
          <a:endParaRPr lang="zh-CN" altLang="en-US" sz="2800" kern="1200" dirty="0"/>
        </a:p>
      </dsp:txBody>
      <dsp:txXfrm>
        <a:off x="1195190" y="2404186"/>
        <a:ext cx="1750212" cy="2743078"/>
      </dsp:txXfrm>
    </dsp:sp>
    <dsp:sp modelId="{C1A01B83-5856-490E-B286-0075A7AEC3A0}">
      <dsp:nvSpPr>
        <dsp:cNvPr id="0" name=""/>
        <dsp:cNvSpPr/>
      </dsp:nvSpPr>
      <dsp:spPr>
        <a:xfrm rot="16791948">
          <a:off x="1778882" y="2380908"/>
          <a:ext cx="2815442" cy="15826"/>
        </a:xfrm>
        <a:custGeom>
          <a:avLst/>
          <a:gdLst/>
          <a:ahLst/>
          <a:cxnLst/>
          <a:rect l="0" t="0" r="0" b="0"/>
          <a:pathLst>
            <a:path>
              <a:moveTo>
                <a:pt x="0" y="7913"/>
              </a:moveTo>
              <a:lnTo>
                <a:pt x="2815442" y="7913"/>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rot="16791948">
        <a:off x="3116217" y="2318436"/>
        <a:ext cx="140772" cy="140772"/>
      </dsp:txXfrm>
    </dsp:sp>
    <dsp:sp modelId="{95D71136-4C38-4422-815A-E35AF259F8B9}">
      <dsp:nvSpPr>
        <dsp:cNvPr id="0" name=""/>
        <dsp:cNvSpPr/>
      </dsp:nvSpPr>
      <dsp:spPr>
        <a:xfrm>
          <a:off x="3427804" y="700417"/>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solidFill>
                <a:srgbClr val="00040C"/>
              </a:solidFill>
            </a:rPr>
            <a:t>天气</a:t>
          </a:r>
          <a:endParaRPr lang="zh-CN" altLang="en-US" sz="2400" kern="1200" dirty="0">
            <a:solidFill>
              <a:srgbClr val="00040C"/>
            </a:solidFill>
          </a:endParaRPr>
        </a:p>
      </dsp:txBody>
      <dsp:txXfrm>
        <a:off x="3427804" y="700417"/>
        <a:ext cx="1206003" cy="603001"/>
      </dsp:txXfrm>
    </dsp:sp>
    <dsp:sp modelId="{4377EB0B-B7AF-4AD7-BC16-8D0F255FCEB4}">
      <dsp:nvSpPr>
        <dsp:cNvPr id="0" name=""/>
        <dsp:cNvSpPr/>
      </dsp:nvSpPr>
      <dsp:spPr>
        <a:xfrm rot="18289469">
          <a:off x="4452638" y="647279"/>
          <a:ext cx="844740" cy="15826"/>
        </a:xfrm>
        <a:custGeom>
          <a:avLst/>
          <a:gdLst/>
          <a:ahLst/>
          <a:cxnLst/>
          <a:rect l="0" t="0" r="0" b="0"/>
          <a:pathLst>
            <a:path>
              <a:moveTo>
                <a:pt x="0" y="7913"/>
              </a:moveTo>
              <a:lnTo>
                <a:pt x="844740"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8289469">
        <a:off x="4853889" y="634074"/>
        <a:ext cx="42237" cy="42237"/>
      </dsp:txXfrm>
    </dsp:sp>
    <dsp:sp modelId="{B9753082-6C72-46C7-A3EC-4A676C4C34B8}">
      <dsp:nvSpPr>
        <dsp:cNvPr id="0" name=""/>
        <dsp:cNvSpPr/>
      </dsp:nvSpPr>
      <dsp:spPr>
        <a:xfrm>
          <a:off x="5116208" y="6965"/>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概念</a:t>
          </a:r>
          <a:endParaRPr lang="zh-CN" altLang="en-US" sz="1800" kern="1200" dirty="0"/>
        </a:p>
      </dsp:txBody>
      <dsp:txXfrm>
        <a:off x="5116208" y="6965"/>
        <a:ext cx="1206003" cy="603001"/>
      </dsp:txXfrm>
    </dsp:sp>
    <dsp:sp modelId="{E2393104-1604-4BE3-A657-89D508BB0F9A}">
      <dsp:nvSpPr>
        <dsp:cNvPr id="0" name=""/>
        <dsp:cNvSpPr/>
      </dsp:nvSpPr>
      <dsp:spPr>
        <a:xfrm>
          <a:off x="4633807" y="994005"/>
          <a:ext cx="482401" cy="15826"/>
        </a:xfrm>
        <a:custGeom>
          <a:avLst/>
          <a:gdLst/>
          <a:ahLst/>
          <a:cxnLst/>
          <a:rect l="0" t="0" r="0" b="0"/>
          <a:pathLst>
            <a:path>
              <a:moveTo>
                <a:pt x="0" y="7913"/>
              </a:moveTo>
              <a:lnTo>
                <a:pt x="482401"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862948" y="989858"/>
        <a:ext cx="24120" cy="24120"/>
      </dsp:txXfrm>
    </dsp:sp>
    <dsp:sp modelId="{042C06D1-9489-4D6F-B1E6-78A348A782C3}">
      <dsp:nvSpPr>
        <dsp:cNvPr id="0" name=""/>
        <dsp:cNvSpPr/>
      </dsp:nvSpPr>
      <dsp:spPr>
        <a:xfrm>
          <a:off x="5116208" y="700417"/>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描述语言</a:t>
          </a:r>
          <a:endParaRPr lang="zh-CN" altLang="en-US" sz="1800" kern="1200" dirty="0"/>
        </a:p>
      </dsp:txBody>
      <dsp:txXfrm>
        <a:off x="5116208" y="700417"/>
        <a:ext cx="1206003" cy="603001"/>
      </dsp:txXfrm>
    </dsp:sp>
    <dsp:sp modelId="{0B8C2B19-B202-44B7-865C-38405A4FFEC5}">
      <dsp:nvSpPr>
        <dsp:cNvPr id="0" name=""/>
        <dsp:cNvSpPr/>
      </dsp:nvSpPr>
      <dsp:spPr>
        <a:xfrm rot="3310531">
          <a:off x="4452638" y="1340731"/>
          <a:ext cx="844740" cy="15826"/>
        </a:xfrm>
        <a:custGeom>
          <a:avLst/>
          <a:gdLst/>
          <a:ahLst/>
          <a:cxnLst/>
          <a:rect l="0" t="0" r="0" b="0"/>
          <a:pathLst>
            <a:path>
              <a:moveTo>
                <a:pt x="0" y="7913"/>
              </a:moveTo>
              <a:lnTo>
                <a:pt x="844740"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3310531">
        <a:off x="4853889" y="1327525"/>
        <a:ext cx="42237" cy="42237"/>
      </dsp:txXfrm>
    </dsp:sp>
    <dsp:sp modelId="{77DE4203-1AE5-4AC7-A984-8212C444A6B0}">
      <dsp:nvSpPr>
        <dsp:cNvPr id="0" name=""/>
        <dsp:cNvSpPr/>
      </dsp:nvSpPr>
      <dsp:spPr>
        <a:xfrm>
          <a:off x="5116208" y="1393869"/>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特点</a:t>
          </a:r>
          <a:endParaRPr lang="zh-CN" altLang="en-US" sz="1800" kern="1200" dirty="0"/>
        </a:p>
      </dsp:txBody>
      <dsp:txXfrm>
        <a:off x="5116208" y="1393869"/>
        <a:ext cx="1206003" cy="603001"/>
      </dsp:txXfrm>
    </dsp:sp>
    <dsp:sp modelId="{EE5AD3C7-76EA-4500-8F5D-710876DCFDAE}">
      <dsp:nvSpPr>
        <dsp:cNvPr id="0" name=""/>
        <dsp:cNvSpPr/>
      </dsp:nvSpPr>
      <dsp:spPr>
        <a:xfrm rot="18289469">
          <a:off x="2764233" y="3421086"/>
          <a:ext cx="844740" cy="15826"/>
        </a:xfrm>
        <a:custGeom>
          <a:avLst/>
          <a:gdLst/>
          <a:ahLst/>
          <a:cxnLst/>
          <a:rect l="0" t="0" r="0" b="0"/>
          <a:pathLst>
            <a:path>
              <a:moveTo>
                <a:pt x="0" y="7913"/>
              </a:moveTo>
              <a:lnTo>
                <a:pt x="844740" y="7913"/>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8289469">
        <a:off x="3165485" y="3407881"/>
        <a:ext cx="42237" cy="42237"/>
      </dsp:txXfrm>
    </dsp:sp>
    <dsp:sp modelId="{5809868F-F02F-4317-B7CF-CF79D80C259E}">
      <dsp:nvSpPr>
        <dsp:cNvPr id="0" name=""/>
        <dsp:cNvSpPr/>
      </dsp:nvSpPr>
      <dsp:spPr>
        <a:xfrm>
          <a:off x="3427804" y="2826821"/>
          <a:ext cx="1082689" cy="510905"/>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气候</a:t>
          </a:r>
          <a:endParaRPr lang="zh-CN" altLang="en-US" sz="2400" kern="1200" dirty="0"/>
        </a:p>
      </dsp:txBody>
      <dsp:txXfrm>
        <a:off x="3427804" y="2826821"/>
        <a:ext cx="1082689" cy="510905"/>
      </dsp:txXfrm>
    </dsp:sp>
    <dsp:sp modelId="{71BBCE0B-F4CD-4615-8BCA-5FCEB2C1BC6C}">
      <dsp:nvSpPr>
        <dsp:cNvPr id="0" name=""/>
        <dsp:cNvSpPr/>
      </dsp:nvSpPr>
      <dsp:spPr>
        <a:xfrm rot="18651366">
          <a:off x="4351955" y="2727634"/>
          <a:ext cx="916833" cy="15826"/>
        </a:xfrm>
        <a:custGeom>
          <a:avLst/>
          <a:gdLst/>
          <a:ahLst/>
          <a:cxnLst/>
          <a:rect l="0" t="0" r="0" b="0"/>
          <a:pathLst>
            <a:path>
              <a:moveTo>
                <a:pt x="0" y="7913"/>
              </a:moveTo>
              <a:lnTo>
                <a:pt x="916833"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8651366">
        <a:off x="4787451" y="2712627"/>
        <a:ext cx="45841" cy="45841"/>
      </dsp:txXfrm>
    </dsp:sp>
    <dsp:sp modelId="{81238CC7-5B1E-4F49-BDA7-C2143FC1C8FD}">
      <dsp:nvSpPr>
        <dsp:cNvPr id="0" name=""/>
        <dsp:cNvSpPr/>
      </dsp:nvSpPr>
      <dsp:spPr>
        <a:xfrm>
          <a:off x="5110251" y="2087321"/>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概念</a:t>
          </a:r>
          <a:endParaRPr lang="zh-CN" altLang="en-US" sz="1800" kern="1200" dirty="0"/>
        </a:p>
      </dsp:txBody>
      <dsp:txXfrm>
        <a:off x="5110251" y="2087321"/>
        <a:ext cx="1206003" cy="603001"/>
      </dsp:txXfrm>
    </dsp:sp>
    <dsp:sp modelId="{D97A7F6E-2FFD-494B-A7A0-276FAB63068B}">
      <dsp:nvSpPr>
        <dsp:cNvPr id="0" name=""/>
        <dsp:cNvSpPr/>
      </dsp:nvSpPr>
      <dsp:spPr>
        <a:xfrm>
          <a:off x="4510493" y="3074360"/>
          <a:ext cx="615978" cy="15826"/>
        </a:xfrm>
        <a:custGeom>
          <a:avLst/>
          <a:gdLst/>
          <a:ahLst/>
          <a:cxnLst/>
          <a:rect l="0" t="0" r="0" b="0"/>
          <a:pathLst>
            <a:path>
              <a:moveTo>
                <a:pt x="0" y="7913"/>
              </a:moveTo>
              <a:lnTo>
                <a:pt x="615978"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803083" y="3066874"/>
        <a:ext cx="30798" cy="30798"/>
      </dsp:txXfrm>
    </dsp:sp>
    <dsp:sp modelId="{CFA48A56-B25F-4FFF-9C1F-FD1025E2ED04}">
      <dsp:nvSpPr>
        <dsp:cNvPr id="0" name=""/>
        <dsp:cNvSpPr/>
      </dsp:nvSpPr>
      <dsp:spPr>
        <a:xfrm>
          <a:off x="5126472" y="2780773"/>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特点</a:t>
          </a:r>
          <a:endParaRPr lang="zh-CN" altLang="en-US" sz="1800" kern="1200" dirty="0"/>
        </a:p>
      </dsp:txBody>
      <dsp:txXfrm>
        <a:off x="5126472" y="2780773"/>
        <a:ext cx="1206003" cy="603001"/>
      </dsp:txXfrm>
    </dsp:sp>
    <dsp:sp modelId="{5F3D029C-19C5-4148-8CC2-6826633E375E}">
      <dsp:nvSpPr>
        <dsp:cNvPr id="0" name=""/>
        <dsp:cNvSpPr/>
      </dsp:nvSpPr>
      <dsp:spPr>
        <a:xfrm rot="2948634">
          <a:off x="4351955" y="3421086"/>
          <a:ext cx="916833" cy="15826"/>
        </a:xfrm>
        <a:custGeom>
          <a:avLst/>
          <a:gdLst/>
          <a:ahLst/>
          <a:cxnLst/>
          <a:rect l="0" t="0" r="0" b="0"/>
          <a:pathLst>
            <a:path>
              <a:moveTo>
                <a:pt x="0" y="7913"/>
              </a:moveTo>
              <a:lnTo>
                <a:pt x="916833"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948634">
        <a:off x="4787451" y="3406079"/>
        <a:ext cx="45841" cy="45841"/>
      </dsp:txXfrm>
    </dsp:sp>
    <dsp:sp modelId="{48EC43D6-14F6-43C5-9C5F-53F9B2D875FA}">
      <dsp:nvSpPr>
        <dsp:cNvPr id="0" name=""/>
        <dsp:cNvSpPr/>
      </dsp:nvSpPr>
      <dsp:spPr>
        <a:xfrm>
          <a:off x="5110251" y="3474225"/>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描述语言</a:t>
          </a:r>
          <a:endParaRPr lang="zh-CN" altLang="en-US" sz="1800" kern="1200" dirty="0"/>
        </a:p>
      </dsp:txBody>
      <dsp:txXfrm>
        <a:off x="5110251" y="3474225"/>
        <a:ext cx="1206003" cy="603001"/>
      </dsp:txXfrm>
    </dsp:sp>
    <dsp:sp modelId="{3667E3A3-9260-4E4F-9C80-1B169B8AAD6F}">
      <dsp:nvSpPr>
        <dsp:cNvPr id="0" name=""/>
        <dsp:cNvSpPr/>
      </dsp:nvSpPr>
      <dsp:spPr>
        <a:xfrm rot="4249260">
          <a:off x="2452401" y="4461264"/>
          <a:ext cx="1468404" cy="15826"/>
        </a:xfrm>
        <a:custGeom>
          <a:avLst/>
          <a:gdLst/>
          <a:ahLst/>
          <a:cxnLst/>
          <a:rect l="0" t="0" r="0" b="0"/>
          <a:pathLst>
            <a:path>
              <a:moveTo>
                <a:pt x="0" y="7913"/>
              </a:moveTo>
              <a:lnTo>
                <a:pt x="1468404" y="7913"/>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4249260">
        <a:off x="3149893" y="4432467"/>
        <a:ext cx="73420" cy="73420"/>
      </dsp:txXfrm>
    </dsp:sp>
    <dsp:sp modelId="{8ED7D5CF-64EB-4ED3-969B-0A2DC7A4FD28}">
      <dsp:nvSpPr>
        <dsp:cNvPr id="0" name=""/>
        <dsp:cNvSpPr/>
      </dsp:nvSpPr>
      <dsp:spPr>
        <a:xfrm>
          <a:off x="3427804" y="4279784"/>
          <a:ext cx="1144195" cy="176569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kern="1200" dirty="0" smtClean="0"/>
            <a:t>天气预报和常用天气符号</a:t>
          </a:r>
          <a:endParaRPr lang="zh-CN" altLang="en-US" sz="2400" kern="1200" dirty="0"/>
        </a:p>
      </dsp:txBody>
      <dsp:txXfrm>
        <a:off x="3427804" y="4279784"/>
        <a:ext cx="1144195" cy="1765691"/>
      </dsp:txXfrm>
    </dsp:sp>
    <dsp:sp modelId="{6065761A-8C8F-422B-925D-0C58B6E029DE}">
      <dsp:nvSpPr>
        <dsp:cNvPr id="0" name=""/>
        <dsp:cNvSpPr/>
      </dsp:nvSpPr>
      <dsp:spPr>
        <a:xfrm rot="18289469">
          <a:off x="4390830" y="4807990"/>
          <a:ext cx="844740" cy="15826"/>
        </a:xfrm>
        <a:custGeom>
          <a:avLst/>
          <a:gdLst/>
          <a:ahLst/>
          <a:cxnLst/>
          <a:rect l="0" t="0" r="0" b="0"/>
          <a:pathLst>
            <a:path>
              <a:moveTo>
                <a:pt x="0" y="7913"/>
              </a:moveTo>
              <a:lnTo>
                <a:pt x="844740"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8289469">
        <a:off x="4792082" y="4794785"/>
        <a:ext cx="42237" cy="42237"/>
      </dsp:txXfrm>
    </dsp:sp>
    <dsp:sp modelId="{61D1F931-1EFF-4592-B99E-BA5D02DBFF4C}">
      <dsp:nvSpPr>
        <dsp:cNvPr id="0" name=""/>
        <dsp:cNvSpPr/>
      </dsp:nvSpPr>
      <dsp:spPr>
        <a:xfrm>
          <a:off x="5054401" y="4167676"/>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天气预报概念</a:t>
          </a:r>
          <a:endParaRPr lang="en-US" altLang="zh-CN" sz="1800" kern="1200" dirty="0" smtClean="0"/>
        </a:p>
      </dsp:txBody>
      <dsp:txXfrm>
        <a:off x="5054401" y="4167676"/>
        <a:ext cx="1206003" cy="603001"/>
      </dsp:txXfrm>
    </dsp:sp>
    <dsp:sp modelId="{0EF6C24B-DC51-4BCC-B05A-E9902890C4C8}">
      <dsp:nvSpPr>
        <dsp:cNvPr id="0" name=""/>
        <dsp:cNvSpPr/>
      </dsp:nvSpPr>
      <dsp:spPr>
        <a:xfrm>
          <a:off x="4571999" y="5154716"/>
          <a:ext cx="482401" cy="15826"/>
        </a:xfrm>
        <a:custGeom>
          <a:avLst/>
          <a:gdLst/>
          <a:ahLst/>
          <a:cxnLst/>
          <a:rect l="0" t="0" r="0" b="0"/>
          <a:pathLst>
            <a:path>
              <a:moveTo>
                <a:pt x="0" y="7913"/>
              </a:moveTo>
              <a:lnTo>
                <a:pt x="482401"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801140" y="5150569"/>
        <a:ext cx="24120" cy="24120"/>
      </dsp:txXfrm>
    </dsp:sp>
    <dsp:sp modelId="{81B54A95-4D33-4FE3-920E-BDB40A0BCA4F}">
      <dsp:nvSpPr>
        <dsp:cNvPr id="0" name=""/>
        <dsp:cNvSpPr/>
      </dsp:nvSpPr>
      <dsp:spPr>
        <a:xfrm>
          <a:off x="5054401" y="4861128"/>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卫星云图</a:t>
          </a:r>
          <a:endParaRPr lang="zh-CN" altLang="en-US" sz="1800" kern="1200" dirty="0"/>
        </a:p>
      </dsp:txBody>
      <dsp:txXfrm>
        <a:off x="5054401" y="4861128"/>
        <a:ext cx="1206003" cy="603001"/>
      </dsp:txXfrm>
    </dsp:sp>
    <dsp:sp modelId="{4E3E01E7-AEA4-481B-95F2-1FCB3906F6BF}">
      <dsp:nvSpPr>
        <dsp:cNvPr id="0" name=""/>
        <dsp:cNvSpPr/>
      </dsp:nvSpPr>
      <dsp:spPr>
        <a:xfrm rot="3310531">
          <a:off x="4390830" y="5501442"/>
          <a:ext cx="844740" cy="15826"/>
        </a:xfrm>
        <a:custGeom>
          <a:avLst/>
          <a:gdLst/>
          <a:ahLst/>
          <a:cxnLst/>
          <a:rect l="0" t="0" r="0" b="0"/>
          <a:pathLst>
            <a:path>
              <a:moveTo>
                <a:pt x="0" y="7913"/>
              </a:moveTo>
              <a:lnTo>
                <a:pt x="844740"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3310531">
        <a:off x="4792082" y="5488237"/>
        <a:ext cx="42237" cy="42237"/>
      </dsp:txXfrm>
    </dsp:sp>
    <dsp:sp modelId="{4F6B1DC4-7536-44E8-AC07-8D859343FE6D}">
      <dsp:nvSpPr>
        <dsp:cNvPr id="0" name=""/>
        <dsp:cNvSpPr/>
      </dsp:nvSpPr>
      <dsp:spPr>
        <a:xfrm>
          <a:off x="5054401" y="5554580"/>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常用天气符号</a:t>
          </a:r>
          <a:endParaRPr lang="zh-CN" altLang="en-US" sz="1800" kern="1200" dirty="0"/>
        </a:p>
      </dsp:txBody>
      <dsp:txXfrm>
        <a:off x="5054401" y="5554580"/>
        <a:ext cx="1206003" cy="603001"/>
      </dsp:txXfrm>
    </dsp:sp>
    <dsp:sp modelId="{E419423A-0CF5-4E15-9D2D-1EBFD4F1DA2C}">
      <dsp:nvSpPr>
        <dsp:cNvPr id="0" name=""/>
        <dsp:cNvSpPr/>
      </dsp:nvSpPr>
      <dsp:spPr>
        <a:xfrm rot="19457599">
          <a:off x="6204565" y="5674805"/>
          <a:ext cx="594079" cy="15826"/>
        </a:xfrm>
        <a:custGeom>
          <a:avLst/>
          <a:gdLst/>
          <a:ahLst/>
          <a:cxnLst/>
          <a:rect l="0" t="0" r="0" b="0"/>
          <a:pathLst>
            <a:path>
              <a:moveTo>
                <a:pt x="0" y="7913"/>
              </a:moveTo>
              <a:lnTo>
                <a:pt x="594079"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457599">
        <a:off x="6486753" y="5667866"/>
        <a:ext cx="29703" cy="29703"/>
      </dsp:txXfrm>
    </dsp:sp>
    <dsp:sp modelId="{CD86BD93-8A24-4125-9336-A8B2CBAF5994}">
      <dsp:nvSpPr>
        <dsp:cNvPr id="0" name=""/>
        <dsp:cNvSpPr/>
      </dsp:nvSpPr>
      <dsp:spPr>
        <a:xfrm>
          <a:off x="6742805" y="5207854"/>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风的表示</a:t>
          </a:r>
          <a:endParaRPr lang="zh-CN" altLang="en-US" sz="1800" kern="1200" dirty="0"/>
        </a:p>
      </dsp:txBody>
      <dsp:txXfrm>
        <a:off x="6742805" y="5207854"/>
        <a:ext cx="1206003" cy="603001"/>
      </dsp:txXfrm>
    </dsp:sp>
    <dsp:sp modelId="{9C1DA4CA-56FC-405F-A050-4E333C8A2145}">
      <dsp:nvSpPr>
        <dsp:cNvPr id="0" name=""/>
        <dsp:cNvSpPr/>
      </dsp:nvSpPr>
      <dsp:spPr>
        <a:xfrm rot="2142401">
          <a:off x="6204565" y="6021531"/>
          <a:ext cx="594079" cy="15826"/>
        </a:xfrm>
        <a:custGeom>
          <a:avLst/>
          <a:gdLst/>
          <a:ahLst/>
          <a:cxnLst/>
          <a:rect l="0" t="0" r="0" b="0"/>
          <a:pathLst>
            <a:path>
              <a:moveTo>
                <a:pt x="0" y="7913"/>
              </a:moveTo>
              <a:lnTo>
                <a:pt x="594079"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142401">
        <a:off x="6486753" y="6014592"/>
        <a:ext cx="29703" cy="29703"/>
      </dsp:txXfrm>
    </dsp:sp>
    <dsp:sp modelId="{B7875899-EB1D-4352-93D3-67F715A04218}">
      <dsp:nvSpPr>
        <dsp:cNvPr id="0" name=""/>
        <dsp:cNvSpPr/>
      </dsp:nvSpPr>
      <dsp:spPr>
        <a:xfrm>
          <a:off x="6742805" y="5901306"/>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smtClean="0"/>
            <a:t>沙尘的表示与区别</a:t>
          </a:r>
          <a:endParaRPr lang="zh-CN" altLang="en-US" sz="1800" kern="1200" dirty="0"/>
        </a:p>
      </dsp:txBody>
      <dsp:txXfrm>
        <a:off x="6742805" y="5901306"/>
        <a:ext cx="1206003" cy="603001"/>
      </dsp:txXfrm>
    </dsp:sp>
    <dsp:sp modelId="{69D2CB3C-7C02-4412-AB2A-A893392C4B57}">
      <dsp:nvSpPr>
        <dsp:cNvPr id="0" name=""/>
        <dsp:cNvSpPr/>
      </dsp:nvSpPr>
      <dsp:spPr>
        <a:xfrm rot="4808052">
          <a:off x="1778882" y="5154716"/>
          <a:ext cx="2815442" cy="15826"/>
        </a:xfrm>
        <a:custGeom>
          <a:avLst/>
          <a:gdLst/>
          <a:ahLst/>
          <a:cxnLst/>
          <a:rect l="0" t="0" r="0" b="0"/>
          <a:pathLst>
            <a:path>
              <a:moveTo>
                <a:pt x="0" y="7913"/>
              </a:moveTo>
              <a:lnTo>
                <a:pt x="2815442" y="7913"/>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zh-CN" altLang="en-US" sz="1000" kern="1200"/>
        </a:p>
      </dsp:txBody>
      <dsp:txXfrm rot="4808052">
        <a:off x="3116217" y="5092243"/>
        <a:ext cx="140772" cy="140772"/>
      </dsp:txXfrm>
    </dsp:sp>
    <dsp:sp modelId="{AB950C66-A234-4DEA-80B8-9C0366F7790B}">
      <dsp:nvSpPr>
        <dsp:cNvPr id="0" name=""/>
        <dsp:cNvSpPr/>
      </dsp:nvSpPr>
      <dsp:spPr>
        <a:xfrm>
          <a:off x="3427804" y="6248032"/>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空气质量日报</a:t>
          </a:r>
          <a:endParaRPr lang="zh-CN" altLang="en-US" sz="1800" kern="1200" dirty="0"/>
        </a:p>
      </dsp:txBody>
      <dsp:txXfrm>
        <a:off x="3427804" y="6248032"/>
        <a:ext cx="1206003" cy="603001"/>
      </dsp:txXfrm>
    </dsp:sp>
    <dsp:sp modelId="{91C3161D-9455-477F-B13D-7475686ED705}">
      <dsp:nvSpPr>
        <dsp:cNvPr id="0" name=""/>
        <dsp:cNvSpPr/>
      </dsp:nvSpPr>
      <dsp:spPr>
        <a:xfrm>
          <a:off x="4633807" y="6541619"/>
          <a:ext cx="482401" cy="15826"/>
        </a:xfrm>
        <a:custGeom>
          <a:avLst/>
          <a:gdLst/>
          <a:ahLst/>
          <a:cxnLst/>
          <a:rect l="0" t="0" r="0" b="0"/>
          <a:pathLst>
            <a:path>
              <a:moveTo>
                <a:pt x="0" y="7913"/>
              </a:moveTo>
              <a:lnTo>
                <a:pt x="482401" y="7913"/>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862948" y="6537473"/>
        <a:ext cx="24120" cy="24120"/>
      </dsp:txXfrm>
    </dsp:sp>
    <dsp:sp modelId="{219975B6-3681-4C81-80EE-83426A3B22BA}">
      <dsp:nvSpPr>
        <dsp:cNvPr id="0" name=""/>
        <dsp:cNvSpPr/>
      </dsp:nvSpPr>
      <dsp:spPr>
        <a:xfrm>
          <a:off x="5116208" y="6248032"/>
          <a:ext cx="1206003" cy="603001"/>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kern="1200" dirty="0" smtClean="0"/>
            <a:t>大气环境保护</a:t>
          </a:r>
          <a:endParaRPr lang="zh-CN" altLang="en-US" sz="1800" kern="1200" dirty="0"/>
        </a:p>
      </dsp:txBody>
      <dsp:txXfrm>
        <a:off x="5116208" y="6248032"/>
        <a:ext cx="1206003" cy="60300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44A807-FFEF-46DC-B4A7-2DF9E865ECB0}" type="datetimeFigureOut">
              <a:rPr lang="zh-CN" altLang="en-US" smtClean="0"/>
              <a:pPr/>
              <a:t>2017/10/10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98F190-75A5-4A9E-98F9-5C3E8439EA8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C98F190-75A5-4A9E-98F9-5C3E8439EA87}"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6C98F190-75A5-4A9E-98F9-5C3E8439EA87}" type="slidenum">
              <a:rPr lang="zh-CN" altLang="en-US" smtClean="0"/>
              <a:pPr/>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6C98F190-75A5-4A9E-98F9-5C3E8439EA87}" type="slidenum">
              <a:rPr lang="zh-CN" altLang="en-US" smtClean="0"/>
              <a:pPr/>
              <a:t>16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2885976B-7E05-475F-A246-889CB13139BB}" type="slidenum">
              <a:rPr lang="en-US" altLang="zh-CN"/>
              <a:pPr/>
              <a:t>22</a:t>
            </a:fld>
            <a:endParaRPr lang="en-US" altLang="zh-CN"/>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2017/10/10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2017/10/10</a:t>
            </a:fld>
            <a:endParaRPr lang="zh-CN" altLang="en-US" dirty="0"/>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8.jpeg"/><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33.png"/><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第四章 第一节</a:t>
            </a:r>
            <a:r>
              <a:rPr lang="en-US" altLang="zh-CN" dirty="0" smtClean="0"/>
              <a:t/>
            </a:r>
            <a:br>
              <a:rPr lang="en-US" altLang="zh-CN" dirty="0" smtClean="0"/>
            </a:br>
            <a:r>
              <a:rPr lang="zh-CN" altLang="en-US" dirty="0" smtClean="0"/>
              <a:t>天气和气候</a:t>
            </a:r>
            <a:endParaRPr lang="zh-CN" altLang="en-US" dirty="0"/>
          </a:p>
        </p:txBody>
      </p:sp>
      <p:sp>
        <p:nvSpPr>
          <p:cNvPr id="3" name="副标题 2"/>
          <p:cNvSpPr>
            <a:spLocks noGrp="1"/>
          </p:cNvSpPr>
          <p:nvPr>
            <p:ph type="subTitle" idx="1"/>
          </p:nvPr>
        </p:nvSpPr>
        <p:spPr/>
        <p:txBody>
          <a:bodyPr/>
          <a:lstStyle/>
          <a:p>
            <a:r>
              <a:rPr lang="zh-CN" altLang="en-US" dirty="0" smtClean="0"/>
              <a:t>主讲人：李世和</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010" y="66972"/>
            <a:ext cx="9119989" cy="1384995"/>
          </a:xfrm>
          <a:prstGeom prst="rect">
            <a:avLst/>
          </a:prstGeom>
        </p:spPr>
        <p:txBody>
          <a:bodyPr wrap="square">
            <a:spAutoFit/>
          </a:bodyPr>
          <a:lstStyle/>
          <a:p>
            <a:r>
              <a:rPr lang="en-US" altLang="zh-CN" sz="2800" b="1" dirty="0" smtClean="0"/>
              <a:t>  </a:t>
            </a:r>
            <a:r>
              <a:rPr lang="zh-CN" altLang="en-US" sz="2800" b="1" dirty="0" smtClean="0"/>
              <a:t>验证：</a:t>
            </a:r>
            <a:r>
              <a:rPr lang="zh-CN" altLang="zh-CN" sz="2800" b="1" dirty="0" smtClean="0"/>
              <a:t>比</a:t>
            </a:r>
            <a:r>
              <a:rPr lang="zh-CN" altLang="zh-CN" sz="2800" b="1" dirty="0"/>
              <a:t>如，我们中国东部地区的</a:t>
            </a:r>
            <a:r>
              <a:rPr lang="en-US" altLang="zh-CN" sz="2800" b="1" dirty="0"/>
              <a:t>7</a:t>
            </a:r>
            <a:r>
              <a:rPr lang="zh-CN" altLang="zh-CN" sz="2800" b="1" dirty="0"/>
              <a:t>月较为闷热、北方地区的</a:t>
            </a:r>
            <a:r>
              <a:rPr lang="en-US" altLang="zh-CN" sz="2800" b="1" dirty="0"/>
              <a:t>1</a:t>
            </a:r>
            <a:r>
              <a:rPr lang="zh-CN" altLang="zh-CN" sz="2800" b="1" dirty="0"/>
              <a:t>月和</a:t>
            </a:r>
            <a:r>
              <a:rPr lang="en-US" altLang="zh-CN" sz="2800" b="1" dirty="0"/>
              <a:t>2</a:t>
            </a:r>
            <a:r>
              <a:rPr lang="zh-CN" altLang="zh-CN" sz="2800" b="1" dirty="0"/>
              <a:t>月冰天雪地以及西北地区气候干燥，昼夜气温变化剧烈等。</a:t>
            </a:r>
            <a:endParaRPr lang="zh-CN" altLang="en-US" sz="2800" dirty="0"/>
          </a:p>
        </p:txBody>
      </p:sp>
      <p:pic>
        <p:nvPicPr>
          <p:cNvPr id="3" name="Picture 2" descr="https://ss0.bdstatic.com/70cFuHSh_Q1YnxGkpoWK1HF6hhy/it/u=3873451953,4245582059&amp;fm=27&amp;gp=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2341" y="1451967"/>
            <a:ext cx="3881587" cy="2769121"/>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4" descr="https://ss3.bdstatic.com/70cFv8Sh_Q1YnxGkpoWK1HF6hhy/it/u=2293916253,2136374980&amp;fm=200&amp;gp=0.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364088" y="1196752"/>
            <a:ext cx="3610372" cy="2884169"/>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6" descr="https://ss3.bdstatic.com/70cFv8Sh_Q1YnxGkpoWK1HF6hhy/it/u=942569313,3416380846&amp;fm=27&amp;gp=0.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4959" y="4336136"/>
            <a:ext cx="3848969" cy="2521864"/>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图片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5335488" y="4207346"/>
            <a:ext cx="3610372" cy="252186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1700808"/>
            <a:ext cx="5184576" cy="3539430"/>
          </a:xfrm>
          <a:prstGeom prst="rect">
            <a:avLst/>
          </a:prstGeom>
        </p:spPr>
        <p:txBody>
          <a:bodyPr wrap="square">
            <a:spAutoFit/>
          </a:bodyPr>
          <a:lstStyle/>
          <a:p>
            <a:r>
              <a:rPr lang="en-US" altLang="zh-CN" sz="2800" b="1" dirty="0" smtClean="0"/>
              <a:t>       </a:t>
            </a:r>
            <a:r>
              <a:rPr lang="zh-CN" altLang="zh-CN" sz="2800" b="1" dirty="0" smtClean="0"/>
              <a:t>气候</a:t>
            </a:r>
            <a:r>
              <a:rPr lang="zh-CN" altLang="zh-CN" sz="2800" b="1" dirty="0"/>
              <a:t>是长年天气特征的综合，它包括了其平均</a:t>
            </a:r>
            <a:r>
              <a:rPr lang="zh-CN" altLang="zh-CN" sz="2800" b="1" dirty="0" smtClean="0"/>
              <a:t>状况及</a:t>
            </a:r>
            <a:r>
              <a:rPr lang="zh-CN" altLang="zh-CN" sz="2800" b="1" dirty="0"/>
              <a:t>极端变化。长年一般指至少有</a:t>
            </a:r>
            <a:r>
              <a:rPr lang="en-US" altLang="zh-CN" sz="2800" b="1" dirty="0" smtClean="0"/>
              <a:t>30</a:t>
            </a:r>
            <a:r>
              <a:rPr lang="zh-CN" altLang="en-US" sz="2800" b="1" dirty="0"/>
              <a:t>年</a:t>
            </a:r>
            <a:r>
              <a:rPr lang="zh-CN" altLang="zh-CN" sz="2800" b="1" dirty="0" smtClean="0"/>
              <a:t>或</a:t>
            </a:r>
            <a:r>
              <a:rPr lang="zh-CN" altLang="zh-CN" sz="2800" b="1" dirty="0"/>
              <a:t>更长的记录年代。国际气象组织规定</a:t>
            </a:r>
            <a:r>
              <a:rPr lang="en-US" altLang="zh-CN" sz="2800" b="1" dirty="0"/>
              <a:t>1931-1960</a:t>
            </a:r>
            <a:r>
              <a:rPr lang="zh-CN" altLang="zh-CN" sz="2800" b="1" dirty="0"/>
              <a:t>年的观测记录作为论述现阶段气候的统一年代。一个地方的气候具有比较稳定的特征，一般变化不大。</a:t>
            </a:r>
            <a:endParaRPr lang="zh-CN" altLang="en-US" sz="2800" dirty="0"/>
          </a:p>
        </p:txBody>
      </p:sp>
      <p:sp>
        <p:nvSpPr>
          <p:cNvPr id="3" name="TextBox 2"/>
          <p:cNvSpPr txBox="1"/>
          <p:nvPr/>
        </p:nvSpPr>
        <p:spPr>
          <a:xfrm>
            <a:off x="539552" y="328880"/>
            <a:ext cx="2448106" cy="769441"/>
          </a:xfrm>
          <a:prstGeom prst="rect">
            <a:avLst/>
          </a:prstGeom>
          <a:noFill/>
        </p:spPr>
        <p:txBody>
          <a:bodyPr wrap="none" rtlCol="0">
            <a:spAutoFit/>
          </a:bodyPr>
          <a:lstStyle/>
          <a:p>
            <a:r>
              <a:rPr lang="zh-CN" altLang="en-US" sz="4400" b="1" dirty="0" smtClean="0"/>
              <a:t>补充知识</a:t>
            </a:r>
            <a:endParaRPr lang="zh-CN" altLang="en-US" sz="4400" b="1" dirty="0"/>
          </a:p>
        </p:txBody>
      </p:sp>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485778" y="307176"/>
            <a:ext cx="3658221" cy="4142188"/>
          </a:xfrm>
          <a:prstGeom prst="rect">
            <a:avLst/>
          </a:prstGeom>
        </p:spPr>
      </p:pic>
      <p:sp>
        <p:nvSpPr>
          <p:cNvPr id="5" name="TextBox 4"/>
          <p:cNvSpPr txBox="1"/>
          <p:nvPr/>
        </p:nvSpPr>
        <p:spPr>
          <a:xfrm>
            <a:off x="5786264" y="4603531"/>
            <a:ext cx="3057247" cy="523220"/>
          </a:xfrm>
          <a:prstGeom prst="rect">
            <a:avLst/>
          </a:prstGeom>
          <a:noFill/>
        </p:spPr>
        <p:txBody>
          <a:bodyPr wrap="none" rtlCol="0">
            <a:spAutoFit/>
          </a:bodyPr>
          <a:lstStyle/>
          <a:p>
            <a:r>
              <a:rPr lang="zh-CN" altLang="en-US" sz="2800" b="1" dirty="0" smtClean="0"/>
              <a:t>国际气象组织标志</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62"/>
          <p:cNvGraphicFramePr>
            <a:graphicFrameLocks noGrp="1"/>
          </p:cNvGraphicFramePr>
          <p:nvPr/>
        </p:nvGraphicFramePr>
        <p:xfrm>
          <a:off x="395536" y="836713"/>
          <a:ext cx="8640960" cy="6166003"/>
        </p:xfrm>
        <a:graphic>
          <a:graphicData uri="http://schemas.openxmlformats.org/drawingml/2006/table">
            <a:tbl>
              <a:tblPr/>
              <a:tblGrid>
                <a:gridCol w="648072"/>
                <a:gridCol w="4337101"/>
                <a:gridCol w="3655787"/>
              </a:tblGrid>
              <a:tr h="645921">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zh-CN" altLang="zh-CN" sz="26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zh-CN" altLang="en-US" sz="3200" b="1" i="0" u="none" strike="noStrike" cap="none" normalizeH="0" baseline="0" dirty="0" smtClean="0">
                          <a:ln>
                            <a:noFill/>
                          </a:ln>
                          <a:solidFill>
                            <a:srgbClr val="FF3300"/>
                          </a:solidFill>
                          <a:effectLst/>
                          <a:latin typeface="Arial" pitchFamily="34" charset="0"/>
                          <a:ea typeface="宋体" pitchFamily="2" charset="-122"/>
                        </a:rPr>
                        <a:t>天气</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zh-CN" altLang="en-US" sz="3200" b="1" i="0" u="none" strike="noStrike" cap="none" normalizeH="0" baseline="0" dirty="0" smtClean="0">
                          <a:ln>
                            <a:noFill/>
                          </a:ln>
                          <a:solidFill>
                            <a:srgbClr val="FF3300"/>
                          </a:solidFill>
                          <a:effectLst/>
                          <a:latin typeface="Arial" pitchFamily="34" charset="0"/>
                          <a:ea typeface="宋体" pitchFamily="2" charset="-122"/>
                        </a:rPr>
                        <a:t>气候</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235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zh-CN" altLang="en-US" sz="3200" b="1" i="0" u="none" strike="noStrike" cap="none" normalizeH="0" baseline="0" dirty="0" smtClean="0">
                          <a:ln>
                            <a:noFill/>
                          </a:ln>
                          <a:solidFill>
                            <a:srgbClr val="FF3300"/>
                          </a:solidFill>
                          <a:effectLst/>
                          <a:latin typeface="Arial" pitchFamily="34" charset="0"/>
                          <a:ea typeface="宋体" pitchFamily="2" charset="-122"/>
                        </a:rPr>
                        <a:t>概念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zh-CN" altLang="zh-CN" sz="26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zh-CN" altLang="zh-CN" sz="26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926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zh-CN" altLang="en-US" sz="3200" b="1" i="0" u="none" strike="noStrike" cap="none" normalizeH="0" baseline="0" dirty="0" smtClean="0">
                          <a:ln>
                            <a:noFill/>
                          </a:ln>
                          <a:solidFill>
                            <a:srgbClr val="FF3300"/>
                          </a:solidFill>
                          <a:effectLst/>
                          <a:latin typeface="Arial" pitchFamily="34" charset="0"/>
                          <a:ea typeface="宋体" pitchFamily="2" charset="-122"/>
                        </a:rPr>
                        <a:t>联系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zh-CN" altLang="zh-CN" sz="26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zh-CN" altLang="zh-CN" sz="26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9236">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zh-CN" altLang="en-US" sz="3200" b="1" i="0" u="none" strike="noStrike" cap="none" normalizeH="0" baseline="0" dirty="0" smtClean="0">
                          <a:ln>
                            <a:noFill/>
                          </a:ln>
                          <a:solidFill>
                            <a:srgbClr val="FF3300"/>
                          </a:solidFill>
                          <a:effectLst/>
                          <a:latin typeface="Arial" pitchFamily="34" charset="0"/>
                          <a:ea typeface="宋体" pitchFamily="2" charset="-122"/>
                        </a:rPr>
                        <a:t>区别</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zh-CN" altLang="zh-CN" sz="26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zh-CN" altLang="zh-CN" sz="26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9236">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r>
                        <a:rPr kumimoji="0" lang="zh-CN" altLang="en-US" sz="3200" b="1" i="0" u="none" strike="noStrike" cap="none" normalizeH="0" baseline="0" dirty="0" smtClean="0">
                          <a:ln>
                            <a:noFill/>
                          </a:ln>
                          <a:solidFill>
                            <a:srgbClr val="FF3300"/>
                          </a:solidFill>
                          <a:effectLst/>
                          <a:latin typeface="Arial" pitchFamily="34" charset="0"/>
                          <a:ea typeface="宋体" pitchFamily="2" charset="-122"/>
                        </a:rPr>
                        <a:t>特点</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zh-CN" altLang="zh-CN" sz="2600" b="0" i="0" u="none" strike="noStrike" cap="none" normalizeH="0" baseline="0" dirty="0" smtClean="0">
                        <a:ln>
                          <a:noFill/>
                        </a:ln>
                        <a:solidFill>
                          <a:srgbClr val="00FF00"/>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itchFamily="2" charset="2"/>
                        <a:buNone/>
                        <a:tabLst/>
                      </a:pPr>
                      <a:endParaRPr kumimoji="0" lang="zh-CN" altLang="zh-CN" sz="26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Rectangle 4"/>
          <p:cNvSpPr>
            <a:spLocks noChangeArrowheads="1"/>
          </p:cNvSpPr>
          <p:nvPr/>
        </p:nvSpPr>
        <p:spPr bwMode="auto">
          <a:xfrm>
            <a:off x="2195736" y="200834"/>
            <a:ext cx="5827236" cy="707886"/>
          </a:xfrm>
          <a:prstGeom prst="rect">
            <a:avLst/>
          </a:prstGeom>
          <a:noFill/>
          <a:ln w="9525" algn="ctr">
            <a:noFill/>
            <a:miter lim="800000"/>
            <a:headEnd/>
            <a:tailEnd/>
          </a:ln>
        </p:spPr>
        <p:txBody>
          <a:bodyPr wrap="none">
            <a:spAutoFit/>
          </a:bodyPr>
          <a:lstStyle/>
          <a:p>
            <a:pPr marL="342900" indent="-342900">
              <a:spcBef>
                <a:spcPct val="20000"/>
              </a:spcBef>
              <a:buClr>
                <a:schemeClr val="hlink"/>
              </a:buClr>
              <a:buSzPct val="70000"/>
            </a:pPr>
            <a:r>
              <a:rPr lang="zh-CN" altLang="en-US" sz="4000" dirty="0">
                <a:solidFill>
                  <a:srgbClr val="00040C"/>
                </a:solidFill>
              </a:rPr>
              <a:t>天气与气候</a:t>
            </a:r>
            <a:r>
              <a:rPr lang="zh-CN" altLang="en-US" sz="4000" dirty="0" smtClean="0">
                <a:solidFill>
                  <a:srgbClr val="00040C"/>
                </a:solidFill>
              </a:rPr>
              <a:t>的联系与区别</a:t>
            </a:r>
            <a:endParaRPr lang="zh-CN" altLang="en-US" sz="4000" dirty="0">
              <a:solidFill>
                <a:srgbClr val="00040C"/>
              </a:solidFill>
            </a:endParaRPr>
          </a:p>
        </p:txBody>
      </p:sp>
      <p:sp>
        <p:nvSpPr>
          <p:cNvPr id="10" name="矩形 9"/>
          <p:cNvSpPr/>
          <p:nvPr/>
        </p:nvSpPr>
        <p:spPr>
          <a:xfrm>
            <a:off x="1115616" y="1556792"/>
            <a:ext cx="4032448" cy="1384995"/>
          </a:xfrm>
          <a:prstGeom prst="rect">
            <a:avLst/>
          </a:prstGeom>
        </p:spPr>
        <p:txBody>
          <a:bodyPr wrap="square">
            <a:spAutoFit/>
          </a:bodyPr>
          <a:lstStyle/>
          <a:p>
            <a:pPr lvl="0" fontAlgn="base">
              <a:spcBef>
                <a:spcPct val="20000"/>
              </a:spcBef>
              <a:spcAft>
                <a:spcPct val="0"/>
              </a:spcAft>
              <a:buClr>
                <a:schemeClr val="tx2"/>
              </a:buClr>
              <a:buSzPct val="70000"/>
              <a:defRPr/>
            </a:pPr>
            <a:r>
              <a:rPr lang="zh-CN" altLang="en-US" sz="2800" dirty="0" smtClean="0">
                <a:solidFill>
                  <a:srgbClr val="00040C"/>
                </a:solidFill>
                <a:latin typeface="+mn-ea"/>
              </a:rPr>
              <a:t>天气是指某个地方距离地表较近的大气层在短时段内的具体状况。</a:t>
            </a:r>
          </a:p>
        </p:txBody>
      </p:sp>
      <p:sp>
        <p:nvSpPr>
          <p:cNvPr id="11" name="矩形 10"/>
          <p:cNvSpPr/>
          <p:nvPr/>
        </p:nvSpPr>
        <p:spPr>
          <a:xfrm>
            <a:off x="6012160" y="1628800"/>
            <a:ext cx="2448272" cy="1384995"/>
          </a:xfrm>
          <a:prstGeom prst="rect">
            <a:avLst/>
          </a:prstGeom>
        </p:spPr>
        <p:txBody>
          <a:bodyPr wrap="square">
            <a:spAutoFit/>
          </a:bodyPr>
          <a:lstStyle/>
          <a:p>
            <a:pPr lvl="0" fontAlgn="base">
              <a:spcBef>
                <a:spcPct val="20000"/>
              </a:spcBef>
              <a:spcAft>
                <a:spcPct val="0"/>
              </a:spcAft>
              <a:buClr>
                <a:schemeClr val="tx2"/>
              </a:buClr>
              <a:buSzPct val="70000"/>
            </a:pPr>
            <a:r>
              <a:rPr lang="zh-CN" altLang="en-US" sz="2800" dirty="0" smtClean="0">
                <a:latin typeface="Arial" pitchFamily="34" charset="0"/>
                <a:ea typeface="宋体" pitchFamily="2" charset="-122"/>
              </a:rPr>
              <a:t>是指一个地方多年的天气平均状况。</a:t>
            </a:r>
          </a:p>
        </p:txBody>
      </p:sp>
      <p:sp>
        <p:nvSpPr>
          <p:cNvPr id="12" name="矩形 11"/>
          <p:cNvSpPr/>
          <p:nvPr/>
        </p:nvSpPr>
        <p:spPr>
          <a:xfrm>
            <a:off x="1187624" y="3501008"/>
            <a:ext cx="7632848" cy="1077218"/>
          </a:xfrm>
          <a:prstGeom prst="rect">
            <a:avLst/>
          </a:prstGeom>
        </p:spPr>
        <p:txBody>
          <a:bodyPr wrap="square">
            <a:spAutoFit/>
          </a:bodyPr>
          <a:lstStyle/>
          <a:p>
            <a:pPr lvl="0" fontAlgn="base">
              <a:spcBef>
                <a:spcPct val="20000"/>
              </a:spcBef>
              <a:spcAft>
                <a:spcPct val="0"/>
              </a:spcAft>
              <a:buClr>
                <a:schemeClr val="tx2"/>
              </a:buClr>
              <a:buSzPct val="70000"/>
            </a:pPr>
            <a:r>
              <a:rPr lang="zh-CN" altLang="en-US" sz="3200" dirty="0" smtClean="0">
                <a:latin typeface="Arial" pitchFamily="34" charset="0"/>
                <a:ea typeface="宋体" pitchFamily="2" charset="-122"/>
              </a:rPr>
              <a:t>天气是形成气候的基础；气候是对多年天气状况的概括</a:t>
            </a:r>
            <a:endParaRPr lang="zh-CN" altLang="zh-CN" sz="3200" dirty="0" smtClean="0">
              <a:latin typeface="Arial" pitchFamily="34" charset="0"/>
              <a:ea typeface="宋体" pitchFamily="2" charset="-122"/>
            </a:endParaRPr>
          </a:p>
        </p:txBody>
      </p:sp>
      <p:sp>
        <p:nvSpPr>
          <p:cNvPr id="13" name="矩形 12"/>
          <p:cNvSpPr/>
          <p:nvPr/>
        </p:nvSpPr>
        <p:spPr>
          <a:xfrm>
            <a:off x="1763688" y="4859868"/>
            <a:ext cx="2852063" cy="584775"/>
          </a:xfrm>
          <a:prstGeom prst="rect">
            <a:avLst/>
          </a:prstGeom>
        </p:spPr>
        <p:txBody>
          <a:bodyPr wrap="none">
            <a:spAutoFit/>
          </a:bodyPr>
          <a:lstStyle/>
          <a:p>
            <a:pPr lvl="0" fontAlgn="base">
              <a:spcBef>
                <a:spcPct val="20000"/>
              </a:spcBef>
              <a:spcAft>
                <a:spcPct val="0"/>
              </a:spcAft>
              <a:buClr>
                <a:schemeClr val="tx2"/>
              </a:buClr>
              <a:buSzPct val="70000"/>
              <a:defRPr/>
            </a:pPr>
            <a:r>
              <a:rPr lang="zh-CN" altLang="en-US" sz="3200" dirty="0" smtClean="0">
                <a:solidFill>
                  <a:srgbClr val="00040C"/>
                </a:solidFill>
                <a:latin typeface="+mn-ea"/>
              </a:rPr>
              <a:t>短时间的</a:t>
            </a:r>
            <a:r>
              <a:rPr lang="en-US" altLang="zh-CN" sz="3200" dirty="0" smtClean="0">
                <a:solidFill>
                  <a:srgbClr val="00040C"/>
                </a:solidFill>
                <a:latin typeface="+mn-ea"/>
              </a:rPr>
              <a:t>,</a:t>
            </a:r>
            <a:r>
              <a:rPr lang="zh-CN" altLang="en-US" sz="3200" dirty="0" smtClean="0">
                <a:solidFill>
                  <a:srgbClr val="00040C"/>
                </a:solidFill>
                <a:latin typeface="+mn-ea"/>
              </a:rPr>
              <a:t>多变</a:t>
            </a:r>
          </a:p>
        </p:txBody>
      </p:sp>
      <p:sp>
        <p:nvSpPr>
          <p:cNvPr id="14" name="矩形 13"/>
          <p:cNvSpPr/>
          <p:nvPr/>
        </p:nvSpPr>
        <p:spPr>
          <a:xfrm>
            <a:off x="5737626" y="4931876"/>
            <a:ext cx="3236784" cy="523220"/>
          </a:xfrm>
          <a:prstGeom prst="rect">
            <a:avLst/>
          </a:prstGeom>
        </p:spPr>
        <p:txBody>
          <a:bodyPr wrap="none">
            <a:spAutoFit/>
          </a:bodyPr>
          <a:lstStyle/>
          <a:p>
            <a:pPr lvl="0" fontAlgn="base">
              <a:spcBef>
                <a:spcPct val="20000"/>
              </a:spcBef>
              <a:spcAft>
                <a:spcPct val="0"/>
              </a:spcAft>
              <a:buClr>
                <a:schemeClr val="tx2"/>
              </a:buClr>
              <a:buSzPct val="70000"/>
              <a:defRPr/>
            </a:pPr>
            <a:r>
              <a:rPr lang="zh-CN" altLang="en-US" sz="2800" dirty="0" smtClean="0">
                <a:solidFill>
                  <a:srgbClr val="00040C"/>
                </a:solidFill>
                <a:latin typeface="+mn-ea"/>
              </a:rPr>
              <a:t>较长时间</a:t>
            </a:r>
            <a:r>
              <a:rPr lang="en-US" altLang="zh-CN" sz="2800" dirty="0" smtClean="0">
                <a:solidFill>
                  <a:srgbClr val="00040C"/>
                </a:solidFill>
                <a:latin typeface="+mn-ea"/>
              </a:rPr>
              <a:t>,</a:t>
            </a:r>
            <a:r>
              <a:rPr lang="zh-CN" altLang="en-US" sz="2800" dirty="0" smtClean="0">
                <a:solidFill>
                  <a:srgbClr val="00040C"/>
                </a:solidFill>
                <a:latin typeface="+mn-ea"/>
              </a:rPr>
              <a:t>变化不大</a:t>
            </a:r>
          </a:p>
        </p:txBody>
      </p:sp>
      <p:sp>
        <p:nvSpPr>
          <p:cNvPr id="15" name="矩形 14"/>
          <p:cNvSpPr/>
          <p:nvPr/>
        </p:nvSpPr>
        <p:spPr>
          <a:xfrm>
            <a:off x="5723835" y="6165304"/>
            <a:ext cx="2698175" cy="523220"/>
          </a:xfrm>
          <a:prstGeom prst="rect">
            <a:avLst/>
          </a:prstGeom>
        </p:spPr>
        <p:txBody>
          <a:bodyPr wrap="none">
            <a:spAutoFit/>
          </a:bodyPr>
          <a:lstStyle/>
          <a:p>
            <a:pPr lvl="0" fontAlgn="base">
              <a:spcBef>
                <a:spcPct val="20000"/>
              </a:spcBef>
              <a:spcAft>
                <a:spcPct val="0"/>
              </a:spcAft>
              <a:buClr>
                <a:schemeClr val="tx2"/>
              </a:buClr>
              <a:buSzPct val="70000"/>
              <a:defRPr/>
            </a:pPr>
            <a:r>
              <a:rPr lang="zh-CN" altLang="en-US" sz="2800" dirty="0" smtClean="0">
                <a:solidFill>
                  <a:srgbClr val="00040C"/>
                </a:solidFill>
              </a:rPr>
              <a:t>具有相对稳定性</a:t>
            </a:r>
          </a:p>
        </p:txBody>
      </p:sp>
      <p:sp>
        <p:nvSpPr>
          <p:cNvPr id="16" name="矩形 15"/>
          <p:cNvSpPr/>
          <p:nvPr/>
        </p:nvSpPr>
        <p:spPr>
          <a:xfrm>
            <a:off x="2267744" y="6084004"/>
            <a:ext cx="1980029" cy="523220"/>
          </a:xfrm>
          <a:prstGeom prst="rect">
            <a:avLst/>
          </a:prstGeom>
        </p:spPr>
        <p:txBody>
          <a:bodyPr wrap="none">
            <a:spAutoFit/>
          </a:bodyPr>
          <a:lstStyle/>
          <a:p>
            <a:pPr lvl="0" fontAlgn="base">
              <a:spcBef>
                <a:spcPct val="20000"/>
              </a:spcBef>
              <a:spcAft>
                <a:spcPct val="0"/>
              </a:spcAft>
              <a:buClr>
                <a:schemeClr val="tx2"/>
              </a:buClr>
              <a:buSzPct val="70000"/>
            </a:pPr>
            <a:r>
              <a:rPr lang="zh-CN" altLang="en-US" sz="2800" dirty="0" smtClean="0">
                <a:solidFill>
                  <a:srgbClr val="00040C"/>
                </a:solidFill>
                <a:latin typeface="Arial" pitchFamily="34" charset="0"/>
                <a:ea typeface="宋体" pitchFamily="2" charset="-122"/>
              </a:rPr>
              <a:t>短时、多变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731838" y="0"/>
            <a:ext cx="7545387" cy="701675"/>
          </a:xfrm>
          <a:prstGeom prst="rect">
            <a:avLst/>
          </a:prstGeom>
          <a:noFill/>
          <a:ln w="9525">
            <a:noFill/>
            <a:miter lim="800000"/>
            <a:headEnd/>
            <a:tailEnd/>
          </a:ln>
        </p:spPr>
        <p:txBody>
          <a:bodyPr>
            <a:spAutoFit/>
          </a:bodyPr>
          <a:lstStyle/>
          <a:p>
            <a:r>
              <a:rPr lang="zh-CN" altLang="en-US" sz="4000" dirty="0"/>
              <a:t>下列词语描述的是天气还是气候</a:t>
            </a:r>
          </a:p>
        </p:txBody>
      </p:sp>
      <p:sp>
        <p:nvSpPr>
          <p:cNvPr id="3" name="Text Box 6"/>
          <p:cNvSpPr txBox="1">
            <a:spLocks noChangeArrowheads="1"/>
          </p:cNvSpPr>
          <p:nvPr/>
        </p:nvSpPr>
        <p:spPr bwMode="auto">
          <a:xfrm>
            <a:off x="0" y="700088"/>
            <a:ext cx="8615363" cy="6124754"/>
          </a:xfrm>
          <a:prstGeom prst="rect">
            <a:avLst/>
          </a:prstGeom>
          <a:noFill/>
          <a:ln w="9525">
            <a:noFill/>
            <a:miter lim="800000"/>
            <a:headEnd/>
            <a:tailEnd/>
          </a:ln>
        </p:spPr>
        <p:txBody>
          <a:bodyPr>
            <a:spAutoFit/>
          </a:bodyPr>
          <a:lstStyle/>
          <a:p>
            <a:endParaRPr lang="en-US" altLang="zh-CN" sz="2800" dirty="0" smtClean="0">
              <a:solidFill>
                <a:srgbClr val="00040C"/>
              </a:solidFill>
            </a:endParaRPr>
          </a:p>
          <a:p>
            <a:r>
              <a:rPr lang="zh-CN" altLang="en-US" sz="2800" dirty="0" smtClean="0">
                <a:solidFill>
                  <a:srgbClr val="00040C"/>
                </a:solidFill>
              </a:rPr>
              <a:t>万</a:t>
            </a:r>
            <a:r>
              <a:rPr lang="zh-CN" altLang="en-US" sz="2800" dirty="0">
                <a:solidFill>
                  <a:srgbClr val="00040C"/>
                </a:solidFill>
              </a:rPr>
              <a:t>事俱备</a:t>
            </a:r>
            <a:r>
              <a:rPr lang="en-US" altLang="zh-CN" sz="2800" dirty="0">
                <a:solidFill>
                  <a:srgbClr val="00040C"/>
                </a:solidFill>
              </a:rPr>
              <a:t>,</a:t>
            </a:r>
            <a:r>
              <a:rPr lang="zh-CN" altLang="en-US" sz="2800" dirty="0">
                <a:solidFill>
                  <a:srgbClr val="00040C"/>
                </a:solidFill>
              </a:rPr>
              <a:t>只欠东风    </a:t>
            </a:r>
            <a:r>
              <a:rPr lang="zh-CN" altLang="en-US" sz="2800" dirty="0" smtClean="0">
                <a:solidFill>
                  <a:srgbClr val="00040C"/>
                </a:solidFill>
              </a:rPr>
              <a:t>               </a:t>
            </a:r>
            <a:r>
              <a:rPr lang="zh-CN" altLang="en-US" sz="2800" dirty="0">
                <a:solidFill>
                  <a:srgbClr val="00040C"/>
                </a:solidFill>
              </a:rPr>
              <a:t>南宁夏长冬短 </a:t>
            </a:r>
          </a:p>
          <a:p>
            <a:r>
              <a:rPr lang="zh-CN" altLang="en-US" sz="2800" dirty="0">
                <a:solidFill>
                  <a:srgbClr val="00040C"/>
                </a:solidFill>
              </a:rPr>
              <a:t>            </a:t>
            </a:r>
          </a:p>
          <a:p>
            <a:endParaRPr lang="en-US" altLang="zh-CN" sz="2800" dirty="0" smtClean="0">
              <a:solidFill>
                <a:srgbClr val="00040C"/>
              </a:solidFill>
            </a:endParaRPr>
          </a:p>
          <a:p>
            <a:r>
              <a:rPr lang="zh-CN" altLang="en-US" sz="2800" dirty="0" smtClean="0">
                <a:solidFill>
                  <a:srgbClr val="00040C"/>
                </a:solidFill>
              </a:rPr>
              <a:t>赤道地区终年炎热                   昆明四季如春</a:t>
            </a:r>
          </a:p>
          <a:p>
            <a:endParaRPr lang="zh-CN" altLang="en-US" sz="2800" dirty="0">
              <a:solidFill>
                <a:srgbClr val="00040C"/>
              </a:solidFill>
            </a:endParaRPr>
          </a:p>
          <a:p>
            <a:endParaRPr lang="en-US" altLang="zh-CN" sz="2800" dirty="0" smtClean="0">
              <a:solidFill>
                <a:srgbClr val="00040C"/>
              </a:solidFill>
            </a:endParaRPr>
          </a:p>
          <a:p>
            <a:endParaRPr lang="en-US" altLang="zh-CN" sz="2800" dirty="0" smtClean="0">
              <a:solidFill>
                <a:srgbClr val="00040C"/>
              </a:solidFill>
            </a:endParaRPr>
          </a:p>
          <a:p>
            <a:r>
              <a:rPr lang="zh-CN" altLang="en-US" sz="2800" dirty="0" smtClean="0">
                <a:solidFill>
                  <a:srgbClr val="00040C"/>
                </a:solidFill>
              </a:rPr>
              <a:t>东</a:t>
            </a:r>
            <a:r>
              <a:rPr lang="zh-CN" altLang="en-US" sz="2800" dirty="0">
                <a:solidFill>
                  <a:srgbClr val="00040C"/>
                </a:solidFill>
              </a:rPr>
              <a:t>边日出西边雨       </a:t>
            </a:r>
            <a:r>
              <a:rPr lang="zh-CN" altLang="en-US" sz="2800" dirty="0" smtClean="0">
                <a:solidFill>
                  <a:srgbClr val="00040C"/>
                </a:solidFill>
              </a:rPr>
              <a:t>               夏季多雨</a:t>
            </a:r>
          </a:p>
          <a:p>
            <a:endParaRPr lang="zh-CN" altLang="en-US" sz="2800" dirty="0" smtClean="0">
              <a:solidFill>
                <a:srgbClr val="00040C"/>
              </a:solidFill>
            </a:endParaRPr>
          </a:p>
          <a:p>
            <a:endParaRPr lang="en-US" altLang="zh-CN" sz="2800" dirty="0" smtClean="0">
              <a:solidFill>
                <a:srgbClr val="00040C"/>
              </a:solidFill>
            </a:endParaRPr>
          </a:p>
          <a:p>
            <a:endParaRPr lang="en-US" altLang="zh-CN" sz="2800" dirty="0" smtClean="0">
              <a:solidFill>
                <a:srgbClr val="00040C"/>
              </a:solidFill>
            </a:endParaRPr>
          </a:p>
          <a:p>
            <a:r>
              <a:rPr lang="zh-CN" altLang="en-US" sz="2800" dirty="0" smtClean="0">
                <a:solidFill>
                  <a:srgbClr val="00040C"/>
                </a:solidFill>
              </a:rPr>
              <a:t>“</a:t>
            </a:r>
            <a:r>
              <a:rPr lang="zh-CN" altLang="en-US" sz="2800" dirty="0">
                <a:solidFill>
                  <a:srgbClr val="00040C"/>
                </a:solidFill>
              </a:rPr>
              <a:t>雷公”先唱歌</a:t>
            </a:r>
            <a:r>
              <a:rPr lang="en-US" altLang="zh-CN" sz="2800" dirty="0">
                <a:solidFill>
                  <a:srgbClr val="00040C"/>
                </a:solidFill>
              </a:rPr>
              <a:t>,</a:t>
            </a:r>
            <a:r>
              <a:rPr lang="zh-CN" altLang="en-US" sz="2800" dirty="0">
                <a:solidFill>
                  <a:srgbClr val="00040C"/>
                </a:solidFill>
              </a:rPr>
              <a:t>有雨也不多        </a:t>
            </a:r>
          </a:p>
          <a:p>
            <a:endParaRPr lang="en-US" altLang="zh-CN" sz="2800" dirty="0">
              <a:solidFill>
                <a:srgbClr val="00040C"/>
              </a:solidFill>
            </a:endParaRPr>
          </a:p>
        </p:txBody>
      </p:sp>
      <p:sp>
        <p:nvSpPr>
          <p:cNvPr id="4" name="Text Box 8"/>
          <p:cNvSpPr txBox="1">
            <a:spLocks noChangeArrowheads="1"/>
          </p:cNvSpPr>
          <p:nvPr/>
        </p:nvSpPr>
        <p:spPr bwMode="auto">
          <a:xfrm>
            <a:off x="7380312" y="1124744"/>
            <a:ext cx="2073275" cy="523220"/>
          </a:xfrm>
          <a:prstGeom prst="rect">
            <a:avLst/>
          </a:prstGeom>
          <a:noFill/>
          <a:ln w="9525">
            <a:noFill/>
            <a:miter lim="800000"/>
            <a:headEnd/>
            <a:tailEnd/>
          </a:ln>
        </p:spPr>
        <p:txBody>
          <a:bodyPr>
            <a:spAutoFit/>
          </a:bodyPr>
          <a:lstStyle/>
          <a:p>
            <a:r>
              <a:rPr lang="zh-CN" altLang="en-US" sz="2800" dirty="0" smtClean="0">
                <a:solidFill>
                  <a:srgbClr val="FF0000"/>
                </a:solidFill>
              </a:rPr>
              <a:t>（气候）</a:t>
            </a:r>
            <a:endParaRPr lang="zh-CN" altLang="en-US" sz="2800" dirty="0">
              <a:solidFill>
                <a:srgbClr val="FF0000"/>
              </a:solidFill>
            </a:endParaRPr>
          </a:p>
        </p:txBody>
      </p:sp>
      <p:sp>
        <p:nvSpPr>
          <p:cNvPr id="5" name="Text Box 10"/>
          <p:cNvSpPr txBox="1">
            <a:spLocks noChangeArrowheads="1"/>
          </p:cNvSpPr>
          <p:nvPr/>
        </p:nvSpPr>
        <p:spPr bwMode="auto">
          <a:xfrm>
            <a:off x="3203848" y="1124744"/>
            <a:ext cx="2179637" cy="523220"/>
          </a:xfrm>
          <a:prstGeom prst="rect">
            <a:avLst/>
          </a:prstGeom>
          <a:noFill/>
          <a:ln w="9525">
            <a:noFill/>
            <a:miter lim="800000"/>
            <a:headEnd/>
            <a:tailEnd/>
          </a:ln>
        </p:spPr>
        <p:txBody>
          <a:bodyPr>
            <a:spAutoFit/>
          </a:bodyPr>
          <a:lstStyle/>
          <a:p>
            <a:r>
              <a:rPr lang="zh-CN" altLang="en-US" sz="2800" dirty="0" smtClean="0">
                <a:solidFill>
                  <a:srgbClr val="FF0000"/>
                </a:solidFill>
              </a:rPr>
              <a:t>（天气）</a:t>
            </a:r>
            <a:endParaRPr lang="zh-CN" altLang="en-US" sz="2800" dirty="0">
              <a:solidFill>
                <a:srgbClr val="FF0000"/>
              </a:solidFill>
            </a:endParaRPr>
          </a:p>
        </p:txBody>
      </p:sp>
      <p:sp>
        <p:nvSpPr>
          <p:cNvPr id="6" name="Text Box 13"/>
          <p:cNvSpPr txBox="1">
            <a:spLocks noChangeArrowheads="1"/>
          </p:cNvSpPr>
          <p:nvPr/>
        </p:nvSpPr>
        <p:spPr bwMode="auto">
          <a:xfrm>
            <a:off x="7236296" y="2401724"/>
            <a:ext cx="1662113" cy="523220"/>
          </a:xfrm>
          <a:prstGeom prst="rect">
            <a:avLst/>
          </a:prstGeom>
          <a:noFill/>
          <a:ln w="9525">
            <a:noFill/>
            <a:miter lim="800000"/>
            <a:headEnd/>
            <a:tailEnd/>
          </a:ln>
        </p:spPr>
        <p:txBody>
          <a:bodyPr>
            <a:spAutoFit/>
          </a:bodyPr>
          <a:lstStyle/>
          <a:p>
            <a:r>
              <a:rPr lang="zh-CN" altLang="en-US" sz="2800" dirty="0" smtClean="0">
                <a:solidFill>
                  <a:srgbClr val="FF0000"/>
                </a:solidFill>
              </a:rPr>
              <a:t>（气候） </a:t>
            </a:r>
            <a:endParaRPr lang="zh-CN" altLang="en-US" sz="2800" dirty="0">
              <a:solidFill>
                <a:srgbClr val="FF0000"/>
              </a:solidFill>
            </a:endParaRPr>
          </a:p>
        </p:txBody>
      </p:sp>
      <p:sp>
        <p:nvSpPr>
          <p:cNvPr id="7" name="Text Box 14"/>
          <p:cNvSpPr txBox="1">
            <a:spLocks noChangeArrowheads="1"/>
          </p:cNvSpPr>
          <p:nvPr/>
        </p:nvSpPr>
        <p:spPr bwMode="auto">
          <a:xfrm>
            <a:off x="3059832" y="2384425"/>
            <a:ext cx="1570037" cy="523220"/>
          </a:xfrm>
          <a:prstGeom prst="rect">
            <a:avLst/>
          </a:prstGeom>
          <a:noFill/>
          <a:ln w="9525">
            <a:noFill/>
            <a:miter lim="800000"/>
            <a:headEnd/>
            <a:tailEnd/>
          </a:ln>
        </p:spPr>
        <p:txBody>
          <a:bodyPr>
            <a:spAutoFit/>
          </a:bodyPr>
          <a:lstStyle/>
          <a:p>
            <a:r>
              <a:rPr lang="zh-CN" altLang="en-US" sz="2800" dirty="0" smtClean="0">
                <a:solidFill>
                  <a:srgbClr val="FF0000"/>
                </a:solidFill>
              </a:rPr>
              <a:t>（气</a:t>
            </a:r>
            <a:r>
              <a:rPr lang="zh-CN" altLang="en-US" sz="2800" dirty="0">
                <a:solidFill>
                  <a:srgbClr val="FF0000"/>
                </a:solidFill>
              </a:rPr>
              <a:t>候）</a:t>
            </a:r>
          </a:p>
        </p:txBody>
      </p:sp>
      <p:sp>
        <p:nvSpPr>
          <p:cNvPr id="8" name="Text Box 15"/>
          <p:cNvSpPr txBox="1">
            <a:spLocks noChangeArrowheads="1"/>
          </p:cNvSpPr>
          <p:nvPr/>
        </p:nvSpPr>
        <p:spPr bwMode="auto">
          <a:xfrm>
            <a:off x="5364088" y="5786100"/>
            <a:ext cx="1952625" cy="523220"/>
          </a:xfrm>
          <a:prstGeom prst="rect">
            <a:avLst/>
          </a:prstGeom>
          <a:noFill/>
          <a:ln w="9525">
            <a:noFill/>
            <a:miter lim="800000"/>
            <a:headEnd/>
            <a:tailEnd/>
          </a:ln>
        </p:spPr>
        <p:txBody>
          <a:bodyPr>
            <a:spAutoFit/>
          </a:bodyPr>
          <a:lstStyle/>
          <a:p>
            <a:r>
              <a:rPr lang="zh-CN" altLang="en-US" sz="2800" dirty="0">
                <a:solidFill>
                  <a:srgbClr val="FF0000"/>
                </a:solidFill>
              </a:rPr>
              <a:t>（天气）</a:t>
            </a:r>
          </a:p>
        </p:txBody>
      </p:sp>
      <p:sp>
        <p:nvSpPr>
          <p:cNvPr id="9" name="Text Box 16"/>
          <p:cNvSpPr txBox="1">
            <a:spLocks noChangeArrowheads="1"/>
          </p:cNvSpPr>
          <p:nvPr/>
        </p:nvSpPr>
        <p:spPr bwMode="auto">
          <a:xfrm>
            <a:off x="2915816" y="4129916"/>
            <a:ext cx="2193925" cy="523220"/>
          </a:xfrm>
          <a:prstGeom prst="rect">
            <a:avLst/>
          </a:prstGeom>
          <a:noFill/>
          <a:ln w="9525">
            <a:noFill/>
            <a:miter lim="800000"/>
            <a:headEnd/>
            <a:tailEnd/>
          </a:ln>
        </p:spPr>
        <p:txBody>
          <a:bodyPr>
            <a:spAutoFit/>
          </a:bodyPr>
          <a:lstStyle/>
          <a:p>
            <a:r>
              <a:rPr lang="zh-CN" altLang="en-US" sz="2800" dirty="0">
                <a:solidFill>
                  <a:srgbClr val="FF0000"/>
                </a:solidFill>
              </a:rPr>
              <a:t>（天气）</a:t>
            </a:r>
          </a:p>
        </p:txBody>
      </p:sp>
      <p:sp>
        <p:nvSpPr>
          <p:cNvPr id="10" name="Text Box 17"/>
          <p:cNvSpPr txBox="1">
            <a:spLocks noChangeArrowheads="1"/>
          </p:cNvSpPr>
          <p:nvPr/>
        </p:nvSpPr>
        <p:spPr bwMode="auto">
          <a:xfrm>
            <a:off x="6876256" y="4129916"/>
            <a:ext cx="1738312" cy="523220"/>
          </a:xfrm>
          <a:prstGeom prst="rect">
            <a:avLst/>
          </a:prstGeom>
          <a:noFill/>
          <a:ln w="9525">
            <a:noFill/>
            <a:miter lim="800000"/>
            <a:headEnd/>
            <a:tailEnd/>
          </a:ln>
        </p:spPr>
        <p:txBody>
          <a:bodyPr>
            <a:spAutoFit/>
          </a:bodyPr>
          <a:lstStyle/>
          <a:p>
            <a:r>
              <a:rPr lang="zh-CN" altLang="en-US" sz="2800" dirty="0" smtClean="0">
                <a:solidFill>
                  <a:srgbClr val="FF0000"/>
                </a:solidFill>
              </a:rPr>
              <a:t>（气候）</a:t>
            </a:r>
            <a:endParaRPr lang="zh-CN" altLang="en-US"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71600" y="476672"/>
            <a:ext cx="6840760" cy="523220"/>
          </a:xfrm>
          <a:prstGeom prst="rect">
            <a:avLst/>
          </a:prstGeom>
          <a:noFill/>
          <a:ln w="25400">
            <a:noFill/>
            <a:miter lim="800000"/>
            <a:headEnd/>
            <a:tailEnd/>
          </a:ln>
        </p:spPr>
        <p:txBody>
          <a:bodyPr wrap="square">
            <a:spAutoFit/>
          </a:bodyPr>
          <a:lstStyle/>
          <a:p>
            <a:r>
              <a:rPr kumimoji="1" lang="zh-CN" altLang="en-US" sz="2800" dirty="0" smtClean="0">
                <a:solidFill>
                  <a:schemeClr val="tx1"/>
                </a:solidFill>
              </a:rPr>
              <a:t>古人常说：天有不测风云</a:t>
            </a:r>
            <a:endParaRPr kumimoji="1" lang="zh-CN" altLang="en-US" sz="2800" dirty="0">
              <a:solidFill>
                <a:schemeClr val="tx1"/>
              </a:solidFill>
            </a:endParaRPr>
          </a:p>
        </p:txBody>
      </p:sp>
      <p:sp>
        <p:nvSpPr>
          <p:cNvPr id="3" name="Rectangle 3"/>
          <p:cNvSpPr>
            <a:spLocks noChangeArrowheads="1"/>
          </p:cNvSpPr>
          <p:nvPr/>
        </p:nvSpPr>
        <p:spPr bwMode="auto">
          <a:xfrm>
            <a:off x="625475" y="2996952"/>
            <a:ext cx="7258050" cy="954107"/>
          </a:xfrm>
          <a:prstGeom prst="rect">
            <a:avLst/>
          </a:prstGeom>
          <a:noFill/>
          <a:ln w="25400">
            <a:noFill/>
            <a:miter lim="800000"/>
            <a:headEnd/>
            <a:tailEnd/>
          </a:ln>
        </p:spPr>
        <p:txBody>
          <a:bodyPr>
            <a:spAutoFit/>
          </a:bodyPr>
          <a:lstStyle/>
          <a:p>
            <a:r>
              <a:rPr kumimoji="1" lang="zh-CN" altLang="en-US" sz="2800" dirty="0" smtClean="0">
                <a:latin typeface="Arial Narrow" pitchFamily="34" charset="0"/>
              </a:rPr>
              <a:t>电</a:t>
            </a:r>
            <a:r>
              <a:rPr kumimoji="1" lang="zh-CN" altLang="en-US" sz="2800" dirty="0">
                <a:latin typeface="Arial Narrow" pitchFamily="34" charset="0"/>
              </a:rPr>
              <a:t>视，收音机，报纸，手</a:t>
            </a:r>
            <a:r>
              <a:rPr kumimoji="1" lang="zh-CN" altLang="en-US" sz="2800" dirty="0" smtClean="0">
                <a:latin typeface="Arial Narrow" pitchFamily="34" charset="0"/>
              </a:rPr>
              <a:t>机</a:t>
            </a:r>
            <a:r>
              <a:rPr kumimoji="1" lang="en-US" altLang="zh-CN" sz="2800" dirty="0" smtClean="0">
                <a:latin typeface="Arial Narrow" pitchFamily="34" charset="0"/>
              </a:rPr>
              <a:t>APP</a:t>
            </a:r>
            <a:r>
              <a:rPr kumimoji="1" lang="zh-CN" altLang="en-US" sz="2800" dirty="0" smtClean="0">
                <a:latin typeface="Arial Narrow" pitchFamily="34" charset="0"/>
              </a:rPr>
              <a:t>，</a:t>
            </a:r>
            <a:r>
              <a:rPr kumimoji="1" lang="zh-CN" altLang="en-US" sz="2800" dirty="0">
                <a:latin typeface="Arial Narrow" pitchFamily="34" charset="0"/>
              </a:rPr>
              <a:t>网络，电</a:t>
            </a:r>
            <a:r>
              <a:rPr kumimoji="1" lang="zh-CN" altLang="en-US" sz="2800" dirty="0" smtClean="0">
                <a:latin typeface="Arial Narrow" pitchFamily="34" charset="0"/>
              </a:rPr>
              <a:t>话</a:t>
            </a:r>
            <a:r>
              <a:rPr kumimoji="1" lang="en-US" altLang="zh-CN" sz="2800" dirty="0" smtClean="0">
                <a:latin typeface="Arial Narrow" pitchFamily="34" charset="0"/>
              </a:rPr>
              <a:t>12121</a:t>
            </a:r>
            <a:r>
              <a:rPr kumimoji="1" lang="zh-CN" altLang="en-US" sz="2800" dirty="0" smtClean="0">
                <a:latin typeface="Times New Roman" pitchFamily="18" charset="0"/>
              </a:rPr>
              <a:t>等等</a:t>
            </a:r>
            <a:endParaRPr kumimoji="1" lang="zh-CN" altLang="en-US" sz="2800" dirty="0">
              <a:latin typeface="Arial Narrow" pitchFamily="34" charset="0"/>
            </a:endParaRPr>
          </a:p>
        </p:txBody>
      </p:sp>
      <p:sp>
        <p:nvSpPr>
          <p:cNvPr id="4" name="TextBox 3"/>
          <p:cNvSpPr txBox="1"/>
          <p:nvPr/>
        </p:nvSpPr>
        <p:spPr>
          <a:xfrm>
            <a:off x="683568" y="1772816"/>
            <a:ext cx="6336704" cy="523220"/>
          </a:xfrm>
          <a:prstGeom prst="rect">
            <a:avLst/>
          </a:prstGeom>
          <a:noFill/>
        </p:spPr>
        <p:txBody>
          <a:bodyPr wrap="square" rtlCol="0">
            <a:spAutoFit/>
          </a:bodyPr>
          <a:lstStyle/>
          <a:p>
            <a:r>
              <a:rPr lang="zh-CN" altLang="en-US" sz="2800" dirty="0" smtClean="0"/>
              <a:t>那么我们获取天气信息都有哪些渠道呢？</a:t>
            </a:r>
            <a:endParaRPr lang="zh-CN" altLang="en-US" sz="2800" dirty="0"/>
          </a:p>
        </p:txBody>
      </p:sp>
      <p:sp>
        <p:nvSpPr>
          <p:cNvPr id="5" name="TextBox 4"/>
          <p:cNvSpPr txBox="1"/>
          <p:nvPr/>
        </p:nvSpPr>
        <p:spPr>
          <a:xfrm>
            <a:off x="755576" y="4581128"/>
            <a:ext cx="7200800" cy="1384995"/>
          </a:xfrm>
          <a:prstGeom prst="rect">
            <a:avLst/>
          </a:prstGeom>
          <a:noFill/>
        </p:spPr>
        <p:txBody>
          <a:bodyPr wrap="square" rtlCol="0">
            <a:spAutoFit/>
          </a:bodyPr>
          <a:lstStyle/>
          <a:p>
            <a:r>
              <a:rPr lang="zh-CN" altLang="en-US" sz="2800" dirty="0" smtClean="0"/>
              <a:t>我们从这些渠道获取到的天气信息通常都是今天到明天怎么怎么样</a:t>
            </a:r>
            <a:r>
              <a:rPr lang="en-US" altLang="zh-CN" sz="2800" dirty="0" smtClean="0"/>
              <a:t>,</a:t>
            </a:r>
            <a:r>
              <a:rPr lang="zh-CN" altLang="en-US" sz="2800" dirty="0" smtClean="0"/>
              <a:t>那么这些信息我么可以称之为什么呢？</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dirty="0" smtClean="0">
                <a:solidFill>
                  <a:srgbClr val="00040C"/>
                </a:solidFill>
              </a:rPr>
              <a:t>天气预报</a:t>
            </a:r>
            <a:endParaRPr lang="zh-CN" altLang="en-US" dirty="0">
              <a:solidFill>
                <a:srgbClr val="00040C"/>
              </a:solidFill>
            </a:endParaRPr>
          </a:p>
        </p:txBody>
      </p:sp>
      <p:sp>
        <p:nvSpPr>
          <p:cNvPr id="5" name="内容占位符 4"/>
          <p:cNvSpPr>
            <a:spLocks noGrp="1"/>
          </p:cNvSpPr>
          <p:nvPr>
            <p:ph idx="1"/>
          </p:nvPr>
        </p:nvSpPr>
        <p:spPr/>
        <p:txBody>
          <a:bodyPr/>
          <a:lstStyle/>
          <a:p>
            <a:r>
              <a:rPr lang="zh-CN" altLang="en-US" b="1" dirty="0" smtClean="0">
                <a:solidFill>
                  <a:srgbClr val="C00000"/>
                </a:solidFill>
              </a:rPr>
              <a:t>气象工作者通过对卫星云图等天气资料的分析，发布将要出现的天气状况，</a:t>
            </a:r>
            <a:r>
              <a:rPr lang="zh-CN" altLang="en-US" b="1" dirty="0" smtClean="0">
                <a:solidFill>
                  <a:schemeClr val="accent3">
                    <a:lumMod val="50000"/>
                  </a:schemeClr>
                </a:solidFill>
              </a:rPr>
              <a:t>主要包括气温、阴睛、降水可能性、降水的强度、风向和风力大小、空气的能见度等，</a:t>
            </a:r>
            <a:r>
              <a:rPr lang="zh-CN" altLang="en-US" b="1" dirty="0" smtClean="0">
                <a:solidFill>
                  <a:srgbClr val="C00000"/>
                </a:solidFill>
              </a:rPr>
              <a:t>这就是天气预报。</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4-2 069卫星云图"/>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75296" y="1051406"/>
            <a:ext cx="5617183" cy="5602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矩形 4"/>
          <p:cNvSpPr/>
          <p:nvPr/>
        </p:nvSpPr>
        <p:spPr>
          <a:xfrm>
            <a:off x="151556" y="1268760"/>
            <a:ext cx="2908276" cy="2677656"/>
          </a:xfrm>
          <a:prstGeom prst="rect">
            <a:avLst/>
          </a:prstGeom>
        </p:spPr>
        <p:txBody>
          <a:bodyPr wrap="square">
            <a:spAutoFit/>
          </a:bodyPr>
          <a:lstStyle/>
          <a:p>
            <a:r>
              <a:rPr lang="zh-CN" altLang="zh-CN" sz="2800" b="1" dirty="0" smtClean="0"/>
              <a:t>所谓</a:t>
            </a:r>
            <a:r>
              <a:rPr lang="zh-CN" altLang="zh-CN" sz="2800" b="1" dirty="0"/>
              <a:t>的卫星云图</a:t>
            </a:r>
            <a:r>
              <a:rPr lang="zh-CN" altLang="zh-CN" sz="2800" b="1" dirty="0" smtClean="0"/>
              <a:t>是</a:t>
            </a:r>
            <a:r>
              <a:rPr lang="zh-CN" altLang="en-US" sz="2800" b="1" dirty="0" smtClean="0"/>
              <a:t>由气象卫星自上而下观测到的地球上的云层覆盖和地表面特征的图像</a:t>
            </a:r>
            <a:r>
              <a:rPr lang="zh-CN" altLang="zh-CN" sz="2800" b="1" dirty="0" smtClean="0"/>
              <a:t>。</a:t>
            </a:r>
            <a:endParaRPr lang="zh-CN" altLang="en-US" sz="2800" dirty="0"/>
          </a:p>
        </p:txBody>
      </p:sp>
      <p:sp>
        <p:nvSpPr>
          <p:cNvPr id="6" name="矩形 5"/>
          <p:cNvSpPr/>
          <p:nvPr/>
        </p:nvSpPr>
        <p:spPr>
          <a:xfrm>
            <a:off x="151556" y="281966"/>
            <a:ext cx="3959603" cy="646331"/>
          </a:xfrm>
          <a:prstGeom prst="rect">
            <a:avLst/>
          </a:prstGeom>
        </p:spPr>
        <p:txBody>
          <a:bodyPr wrap="square">
            <a:spAutoFit/>
          </a:bodyPr>
          <a:lstStyle/>
          <a:p>
            <a:pPr lvl="0"/>
            <a:r>
              <a:rPr lang="zh-CN" altLang="en-US" sz="3600" b="1" dirty="0">
                <a:solidFill>
                  <a:srgbClr val="FF0000"/>
                </a:solidFill>
              </a:rPr>
              <a:t>了解卫星云图</a:t>
            </a:r>
            <a:endParaRPr lang="en-US" altLang="zh-CN"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5"/>
          <p:cNvSpPr txBox="1">
            <a:spLocks noChangeArrowheads="1"/>
          </p:cNvSpPr>
          <p:nvPr/>
        </p:nvSpPr>
        <p:spPr bwMode="auto">
          <a:xfrm>
            <a:off x="179512" y="1723608"/>
            <a:ext cx="3240088" cy="4727448"/>
          </a:xfrm>
          <a:prstGeom prst="rect">
            <a:avLst/>
          </a:prstGeom>
          <a:noFill/>
          <a:ln w="9525">
            <a:noFill/>
            <a:miter lim="800000"/>
          </a:ln>
        </p:spPr>
        <p:txBody>
          <a:bodyPr wrap="square">
            <a:spAutoFit/>
          </a:bodyPr>
          <a:lstStyle/>
          <a:p>
            <a:pPr algn="ctr">
              <a:lnSpc>
                <a:spcPct val="115000"/>
              </a:lnSpc>
              <a:spcBef>
                <a:spcPct val="15000"/>
              </a:spcBef>
            </a:pPr>
            <a:r>
              <a:rPr lang="zh-CN" altLang="en-US" sz="2400" b="1" dirty="0" smtClean="0">
                <a:solidFill>
                  <a:srgbClr val="00B0F0"/>
                </a:solidFill>
                <a:latin typeface="Times New Roman" panose="02020603050405020304" pitchFamily="18" charset="0"/>
              </a:rPr>
              <a:t>蓝色</a:t>
            </a:r>
            <a:r>
              <a:rPr lang="zh-CN" altLang="en-US" sz="2400" b="1" dirty="0">
                <a:solidFill>
                  <a:srgbClr val="00B0F0"/>
                </a:solidFill>
                <a:latin typeface="Times New Roman" panose="02020603050405020304" pitchFamily="18" charset="0"/>
              </a:rPr>
              <a:t>区域表示什么？</a:t>
            </a:r>
          </a:p>
          <a:p>
            <a:pPr algn="ctr">
              <a:lnSpc>
                <a:spcPct val="115000"/>
              </a:lnSpc>
              <a:spcBef>
                <a:spcPct val="15000"/>
              </a:spcBef>
            </a:pPr>
            <a:r>
              <a:rPr lang="zh-CN" altLang="en-US" dirty="0">
                <a:solidFill>
                  <a:srgbClr val="FF0000"/>
                </a:solidFill>
                <a:latin typeface="Times New Roman" panose="02020603050405020304" pitchFamily="18" charset="0"/>
              </a:rPr>
              <a:t>    </a:t>
            </a:r>
            <a:r>
              <a:rPr lang="zh-CN" altLang="en-US" sz="2400" b="1" dirty="0" smtClean="0">
                <a:solidFill>
                  <a:srgbClr val="FF0000"/>
                </a:solidFill>
                <a:latin typeface="Times New Roman" panose="02020603050405020304" pitchFamily="18" charset="0"/>
              </a:rPr>
              <a:t>海洋</a:t>
            </a:r>
          </a:p>
          <a:p>
            <a:pPr algn="ctr">
              <a:lnSpc>
                <a:spcPct val="115000"/>
              </a:lnSpc>
              <a:spcBef>
                <a:spcPct val="15000"/>
              </a:spcBef>
            </a:pPr>
            <a:r>
              <a:rPr lang="zh-CN" altLang="en-US" sz="2400" b="1" dirty="0" smtClean="0">
                <a:latin typeface="Times New Roman" panose="02020603050405020304" pitchFamily="18" charset="0"/>
              </a:rPr>
              <a:t>白色代表什么？</a:t>
            </a:r>
            <a:endParaRPr lang="zh-CN" altLang="en-US" sz="2400" b="1" dirty="0">
              <a:latin typeface="Times New Roman" panose="02020603050405020304" pitchFamily="18" charset="0"/>
            </a:endParaRPr>
          </a:p>
          <a:p>
            <a:pPr algn="ctr">
              <a:lnSpc>
                <a:spcPct val="115000"/>
              </a:lnSpc>
              <a:spcBef>
                <a:spcPct val="15000"/>
              </a:spcBef>
            </a:pPr>
            <a:r>
              <a:rPr lang="zh-CN" altLang="en-US" sz="2400" b="1" dirty="0" smtClean="0">
                <a:solidFill>
                  <a:srgbClr val="FF0000"/>
                </a:solidFill>
                <a:latin typeface="Times New Roman" panose="02020603050405020304" pitchFamily="18" charset="0"/>
              </a:rPr>
              <a:t>云层，</a:t>
            </a:r>
            <a:r>
              <a:rPr lang="zh-CN" altLang="en-US" sz="2400" b="1" dirty="0" smtClean="0">
                <a:solidFill>
                  <a:srgbClr val="FF0000"/>
                </a:solidFill>
              </a:rPr>
              <a:t>云的颜色越白，表示云层越厚。</a:t>
            </a:r>
            <a:endParaRPr lang="zh-CN" altLang="en-US" sz="2400" b="1" dirty="0" smtClean="0">
              <a:solidFill>
                <a:srgbClr val="FF0000"/>
              </a:solidFill>
              <a:latin typeface="Times New Roman" panose="02020603050405020304" pitchFamily="18" charset="0"/>
            </a:endParaRPr>
          </a:p>
          <a:p>
            <a:pPr algn="ctr">
              <a:lnSpc>
                <a:spcPct val="115000"/>
              </a:lnSpc>
              <a:spcBef>
                <a:spcPct val="15000"/>
              </a:spcBef>
            </a:pPr>
            <a:r>
              <a:rPr lang="zh-CN" altLang="en-US" sz="2400" b="1" dirty="0" smtClean="0">
                <a:solidFill>
                  <a:srgbClr val="00B050"/>
                </a:solidFill>
                <a:latin typeface="Times New Roman" panose="02020603050405020304" pitchFamily="18" charset="0"/>
              </a:rPr>
              <a:t>绿色</a:t>
            </a:r>
            <a:r>
              <a:rPr lang="zh-CN" altLang="en-US" sz="2400" b="1" dirty="0">
                <a:latin typeface="Times New Roman" panose="02020603050405020304" pitchFamily="18" charset="0"/>
              </a:rPr>
              <a:t>和</a:t>
            </a:r>
            <a:r>
              <a:rPr lang="zh-CN" altLang="en-US" sz="2400" b="1" dirty="0">
                <a:solidFill>
                  <a:schemeClr val="accent6">
                    <a:lumMod val="75000"/>
                  </a:schemeClr>
                </a:solidFill>
                <a:latin typeface="Times New Roman" panose="02020603050405020304" pitchFamily="18" charset="0"/>
              </a:rPr>
              <a:t>黄色</a:t>
            </a:r>
            <a:r>
              <a:rPr lang="zh-CN" altLang="en-US" sz="2400" b="1" dirty="0">
                <a:latin typeface="Times New Roman" panose="02020603050405020304" pitchFamily="18" charset="0"/>
              </a:rPr>
              <a:t>呢？</a:t>
            </a:r>
            <a:endParaRPr lang="zh-CN" altLang="en-US" b="1" dirty="0">
              <a:latin typeface="Times New Roman" panose="02020603050405020304" pitchFamily="18" charset="0"/>
            </a:endParaRPr>
          </a:p>
          <a:p>
            <a:pPr algn="ctr">
              <a:lnSpc>
                <a:spcPct val="115000"/>
              </a:lnSpc>
              <a:spcBef>
                <a:spcPct val="15000"/>
              </a:spcBef>
            </a:pPr>
            <a:r>
              <a:rPr lang="zh-CN" altLang="en-US" sz="2400" b="1" dirty="0" smtClean="0">
                <a:solidFill>
                  <a:srgbClr val="FF0000"/>
                </a:solidFill>
                <a:latin typeface="Times New Roman" panose="02020603050405020304" pitchFamily="18" charset="0"/>
              </a:rPr>
              <a:t>陆地</a:t>
            </a:r>
          </a:p>
          <a:p>
            <a:pPr algn="ctr">
              <a:lnSpc>
                <a:spcPct val="115000"/>
              </a:lnSpc>
              <a:spcBef>
                <a:spcPct val="15000"/>
              </a:spcBef>
            </a:pPr>
            <a:r>
              <a:rPr lang="zh-CN" altLang="en-US" sz="2400" b="1" dirty="0" smtClean="0"/>
              <a:t>此时</a:t>
            </a:r>
            <a:r>
              <a:rPr lang="zh-CN" altLang="en-US" sz="2400" b="1" dirty="0"/>
              <a:t>我国东北地区的天气状况如何？</a:t>
            </a:r>
            <a:endParaRPr lang="zh-CN" altLang="en-US" b="1" dirty="0"/>
          </a:p>
          <a:p>
            <a:pPr algn="ctr">
              <a:lnSpc>
                <a:spcPct val="115000"/>
              </a:lnSpc>
              <a:spcBef>
                <a:spcPct val="15000"/>
              </a:spcBef>
            </a:pPr>
            <a:r>
              <a:rPr lang="zh-CN" altLang="en-US" dirty="0" smtClean="0">
                <a:solidFill>
                  <a:srgbClr val="FF0000"/>
                </a:solidFill>
              </a:rPr>
              <a:t> </a:t>
            </a:r>
            <a:r>
              <a:rPr lang="zh-CN" altLang="en-US" sz="2400" b="1" dirty="0" smtClean="0">
                <a:solidFill>
                  <a:srgbClr val="FF0000"/>
                </a:solidFill>
              </a:rPr>
              <a:t>睛朗</a:t>
            </a:r>
            <a:endParaRPr lang="zh-CN" altLang="en-US" b="1" dirty="0">
              <a:latin typeface="Times New Roman" panose="02020603050405020304" pitchFamily="18" charset="0"/>
            </a:endParaRPr>
          </a:p>
        </p:txBody>
      </p:sp>
      <p:pic>
        <p:nvPicPr>
          <p:cNvPr id="11" name="Picture 7" descr="4-2 069卫星云图"/>
          <p:cNvPicPr>
            <a:picLocks noChangeAspect="1" noChangeArrowheads="1"/>
          </p:cNvPicPr>
          <p:nvPr/>
        </p:nvPicPr>
        <p:blipFill>
          <a:blip r:embed="rId2" cstate="print"/>
          <a:srcRect/>
          <a:stretch>
            <a:fillRect/>
          </a:stretch>
        </p:blipFill>
        <p:spPr bwMode="auto">
          <a:xfrm>
            <a:off x="3419872" y="1916832"/>
            <a:ext cx="5329238" cy="3952875"/>
          </a:xfrm>
          <a:prstGeom prst="rect">
            <a:avLst/>
          </a:prstGeom>
          <a:noFill/>
          <a:ln w="9525">
            <a:noFill/>
            <a:miter lim="800000"/>
            <a:headEnd/>
            <a:tailEnd/>
          </a:ln>
        </p:spPr>
      </p:pic>
      <p:sp>
        <p:nvSpPr>
          <p:cNvPr id="12" name="TextBox 11"/>
          <p:cNvSpPr txBox="1"/>
          <p:nvPr/>
        </p:nvSpPr>
        <p:spPr>
          <a:xfrm>
            <a:off x="755576" y="332656"/>
            <a:ext cx="2880320" cy="523220"/>
          </a:xfrm>
          <a:prstGeom prst="rect">
            <a:avLst/>
          </a:prstGeom>
          <a:noFill/>
        </p:spPr>
        <p:txBody>
          <a:bodyPr wrap="square" rtlCol="0">
            <a:spAutoFit/>
          </a:bodyPr>
          <a:lstStyle/>
          <a:p>
            <a:r>
              <a:rPr lang="zh-CN" altLang="en-US" sz="2800" dirty="0" smtClean="0"/>
              <a:t>了解卫星云图</a:t>
            </a:r>
            <a:endParaRPr lang="zh-CN" altLang="en-US" sz="2800" dirty="0"/>
          </a:p>
        </p:txBody>
      </p:sp>
      <p:sp>
        <p:nvSpPr>
          <p:cNvPr id="16" name="椭圆 15"/>
          <p:cNvSpPr/>
          <p:nvPr/>
        </p:nvSpPr>
        <p:spPr>
          <a:xfrm>
            <a:off x="6300192" y="2276872"/>
            <a:ext cx="1152128" cy="108012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rPr>
              <a:t>东北地区</a:t>
            </a:r>
            <a:endParaRPr lang="zh-CN" altLang="en-US" sz="24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blinds(horizontal)">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2" end="2"/>
                                            </p:txEl>
                                          </p:spTgt>
                                        </p:tgtEl>
                                        <p:attrNameLst>
                                          <p:attrName>style.visibility</p:attrName>
                                        </p:attrNameLst>
                                      </p:cBhvr>
                                      <p:to>
                                        <p:strVal val="visible"/>
                                      </p:to>
                                    </p:set>
                                    <p:animEffect transition="in" filter="blinds(horizontal)">
                                      <p:cBhvr>
                                        <p:cTn id="22" dur="500"/>
                                        <p:tgtEl>
                                          <p:spTgt spid="10">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blinds(horizontal)">
                                      <p:cBhvr>
                                        <p:cTn id="27" dur="500"/>
                                        <p:tgtEl>
                                          <p:spTgt spid="10">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xEl>
                                              <p:pRg st="4" end="4"/>
                                            </p:txEl>
                                          </p:spTgt>
                                        </p:tgtEl>
                                        <p:attrNameLst>
                                          <p:attrName>style.visibility</p:attrName>
                                        </p:attrNameLst>
                                      </p:cBhvr>
                                      <p:to>
                                        <p:strVal val="visible"/>
                                      </p:to>
                                    </p:set>
                                    <p:animEffect transition="in" filter="blinds(horizontal)">
                                      <p:cBhvr>
                                        <p:cTn id="32" dur="500"/>
                                        <p:tgtEl>
                                          <p:spTgt spid="10">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
                                            <p:txEl>
                                              <p:pRg st="5" end="5"/>
                                            </p:txEl>
                                          </p:spTgt>
                                        </p:tgtEl>
                                        <p:attrNameLst>
                                          <p:attrName>style.visibility</p:attrName>
                                        </p:attrNameLst>
                                      </p:cBhvr>
                                      <p:to>
                                        <p:strVal val="visible"/>
                                      </p:to>
                                    </p:set>
                                    <p:animEffect transition="in" filter="blinds(horizontal)">
                                      <p:cBhvr>
                                        <p:cTn id="37" dur="500"/>
                                        <p:tgtEl>
                                          <p:spTgt spid="10">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xEl>
                                              <p:pRg st="6" end="6"/>
                                            </p:txEl>
                                          </p:spTgt>
                                        </p:tgtEl>
                                        <p:attrNameLst>
                                          <p:attrName>style.visibility</p:attrName>
                                        </p:attrNameLst>
                                      </p:cBhvr>
                                      <p:to>
                                        <p:strVal val="visible"/>
                                      </p:to>
                                    </p:set>
                                    <p:animEffect transition="in" filter="blinds(horizontal)">
                                      <p:cBhvr>
                                        <p:cTn id="42" dur="500"/>
                                        <p:tgtEl>
                                          <p:spTgt spid="10">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
                                            <p:txEl>
                                              <p:pRg st="7" end="7"/>
                                            </p:txEl>
                                          </p:spTgt>
                                        </p:tgtEl>
                                        <p:attrNameLst>
                                          <p:attrName>style.visibility</p:attrName>
                                        </p:attrNameLst>
                                      </p:cBhvr>
                                      <p:to>
                                        <p:strVal val="visible"/>
                                      </p:to>
                                    </p:set>
                                    <p:animEffect transition="in" filter="blinds(horizontal)">
                                      <p:cBhvr>
                                        <p:cTn id="52"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9"/>
          <p:cNvSpPr txBox="1"/>
          <p:nvPr/>
        </p:nvSpPr>
        <p:spPr>
          <a:xfrm>
            <a:off x="179513" y="1268760"/>
            <a:ext cx="8616700" cy="4832092"/>
          </a:xfrm>
          <a:prstGeom prst="rect">
            <a:avLst/>
          </a:prstGeom>
          <a:noFill/>
          <a:ln w="9525">
            <a:noFill/>
          </a:ln>
        </p:spPr>
        <p:txBody>
          <a:bodyPr wrap="square">
            <a:spAutoFit/>
          </a:bodyPr>
          <a:lstStyle/>
          <a:p>
            <a:pPr marL="0" indent="0" algn="l"/>
            <a:r>
              <a:rPr lang="zh-CN" altLang="en-US" sz="2800" b="0" u="none" dirty="0">
                <a:solidFill>
                  <a:srgbClr val="00040C"/>
                </a:solidFill>
                <a:latin typeface="宋体" panose="02010600030101010101" pitchFamily="2" charset="-122"/>
                <a:cs typeface="宋体" panose="02010600030101010101" pitchFamily="2" charset="-122"/>
              </a:rPr>
              <a:t>在卫星云图上，</a:t>
            </a:r>
            <a:r>
              <a:rPr lang="zh-CN" altLang="en-US" sz="2800" b="0" u="none" dirty="0" smtClean="0">
                <a:solidFill>
                  <a:srgbClr val="00040C"/>
                </a:solidFill>
                <a:latin typeface="宋体" panose="02010600030101010101" pitchFamily="2" charset="-122"/>
                <a:cs typeface="宋体" panose="02010600030101010101" pitchFamily="2" charset="-122"/>
              </a:rPr>
              <a:t>要</a:t>
            </a:r>
            <a:r>
              <a:rPr lang="zh-CN" altLang="en-US" sz="2800" dirty="0" smtClean="0">
                <a:solidFill>
                  <a:srgbClr val="00040C"/>
                </a:solidFill>
                <a:latin typeface="宋体" panose="02010600030101010101" pitchFamily="2" charset="-122"/>
                <a:cs typeface="宋体" panose="02010600030101010101" pitchFamily="2" charset="-122"/>
              </a:rPr>
              <a:t>判断</a:t>
            </a:r>
            <a:r>
              <a:rPr lang="zh-CN" altLang="en-US" sz="2800" b="0" u="none" dirty="0" smtClean="0">
                <a:solidFill>
                  <a:srgbClr val="00040C"/>
                </a:solidFill>
                <a:latin typeface="宋体" panose="02010600030101010101" pitchFamily="2" charset="-122"/>
                <a:cs typeface="宋体" panose="02010600030101010101" pitchFamily="2" charset="-122"/>
              </a:rPr>
              <a:t>一</a:t>
            </a:r>
            <a:r>
              <a:rPr lang="zh-CN" altLang="en-US" sz="2800" b="0" u="none" dirty="0">
                <a:solidFill>
                  <a:srgbClr val="00040C"/>
                </a:solidFill>
                <a:latin typeface="宋体" panose="02010600030101010101" pitchFamily="2" charset="-122"/>
                <a:cs typeface="宋体" panose="02010600030101010101" pitchFamily="2" charset="-122"/>
              </a:rPr>
              <a:t>个地</a:t>
            </a:r>
            <a:r>
              <a:rPr lang="zh-CN" altLang="en-US" sz="2800" b="0" u="none" dirty="0" smtClean="0">
                <a:solidFill>
                  <a:srgbClr val="00040C"/>
                </a:solidFill>
                <a:latin typeface="宋体" panose="02010600030101010101" pitchFamily="2" charset="-122"/>
                <a:cs typeface="宋体" panose="02010600030101010101" pitchFamily="2" charset="-122"/>
              </a:rPr>
              <a:t>区</a:t>
            </a:r>
            <a:r>
              <a:rPr lang="zh-CN" altLang="en-US" sz="2800" dirty="0" smtClean="0">
                <a:solidFill>
                  <a:srgbClr val="00040C"/>
                </a:solidFill>
                <a:latin typeface="宋体" panose="02010600030101010101" pitchFamily="2" charset="-122"/>
                <a:cs typeface="宋体" panose="02010600030101010101" pitchFamily="2" charset="-122"/>
              </a:rPr>
              <a:t>的天气状况</a:t>
            </a:r>
            <a:r>
              <a:rPr lang="zh-CN" altLang="en-US" sz="2800" b="0" u="none" dirty="0" smtClean="0">
                <a:solidFill>
                  <a:srgbClr val="00040C"/>
                </a:solidFill>
                <a:latin typeface="宋体" panose="02010600030101010101" pitchFamily="2" charset="-122"/>
                <a:cs typeface="宋体" panose="02010600030101010101" pitchFamily="2" charset="-122"/>
              </a:rPr>
              <a:t>，</a:t>
            </a:r>
            <a:r>
              <a:rPr lang="zh-CN" altLang="en-US" sz="2800" b="0" u="none" dirty="0">
                <a:solidFill>
                  <a:srgbClr val="00040C"/>
                </a:solidFill>
                <a:latin typeface="宋体" panose="02010600030101010101" pitchFamily="2" charset="-122"/>
                <a:cs typeface="宋体" panose="02010600030101010101" pitchFamily="2" charset="-122"/>
              </a:rPr>
              <a:t>主要看该地区的颜色，当出现（ </a:t>
            </a:r>
            <a:r>
              <a:rPr lang="en-US" altLang="zh-CN" sz="2800" b="0" u="none" dirty="0" smtClean="0">
                <a:solidFill>
                  <a:srgbClr val="00040C"/>
                </a:solidFill>
                <a:latin typeface="宋体" panose="02010600030101010101" pitchFamily="2" charset="-122"/>
                <a:cs typeface="宋体" panose="02010600030101010101" pitchFamily="2" charset="-122"/>
              </a:rPr>
              <a:t> </a:t>
            </a:r>
            <a:r>
              <a:rPr lang="zh-CN" altLang="en-US" sz="2800" b="0" u="none" dirty="0">
                <a:solidFill>
                  <a:srgbClr val="00040C"/>
                </a:solidFill>
                <a:latin typeface="宋体" panose="02010600030101010101" pitchFamily="2" charset="-122"/>
                <a:cs typeface="宋体" panose="02010600030101010101" pitchFamily="2" charset="-122"/>
              </a:rPr>
              <a:t>）颜色</a:t>
            </a:r>
            <a:r>
              <a:rPr lang="zh-CN" altLang="en-US" sz="2800" b="0" u="none" dirty="0" smtClean="0">
                <a:solidFill>
                  <a:srgbClr val="00040C"/>
                </a:solidFill>
                <a:latin typeface="宋体" panose="02010600030101010101" pitchFamily="2" charset="-122"/>
                <a:cs typeface="宋体" panose="02010600030101010101" pitchFamily="2" charset="-122"/>
              </a:rPr>
              <a:t>时</a:t>
            </a:r>
            <a:r>
              <a:rPr lang="zh-CN" altLang="en-US" sz="2800" dirty="0" smtClean="0">
                <a:solidFill>
                  <a:srgbClr val="00040C"/>
                </a:solidFill>
                <a:latin typeface="宋体" panose="02010600030101010101" pitchFamily="2" charset="-122"/>
                <a:cs typeface="宋体" panose="02010600030101010101" pitchFamily="2" charset="-122"/>
              </a:rPr>
              <a:t>？该地区有可能为降雨状态。</a:t>
            </a:r>
            <a:endParaRPr lang="zh-CN" altLang="en-US" sz="2800" b="0" u="none" dirty="0">
              <a:solidFill>
                <a:srgbClr val="00040C"/>
              </a:solidFill>
              <a:latin typeface="宋体" panose="02010600030101010101" pitchFamily="2" charset="-122"/>
              <a:cs typeface="宋体" panose="02010600030101010101" pitchFamily="2" charset="-122"/>
            </a:endParaRPr>
          </a:p>
          <a:p>
            <a:pPr marL="0" indent="0" algn="l"/>
            <a:endParaRPr lang="en-US" altLang="zh-CN" sz="2800" b="0" u="none" dirty="0">
              <a:solidFill>
                <a:srgbClr val="00040C"/>
              </a:solidFill>
              <a:latin typeface="宋体" panose="02010600030101010101" pitchFamily="2" charset="-122"/>
              <a:cs typeface="宋体" panose="02010600030101010101" pitchFamily="2" charset="-122"/>
            </a:endParaRPr>
          </a:p>
          <a:p>
            <a:pPr marL="0" indent="0" algn="l"/>
            <a:r>
              <a:rPr lang="en-US" altLang="zh-CN" sz="2800" b="0" u="none" dirty="0">
                <a:solidFill>
                  <a:srgbClr val="00040C"/>
                </a:solidFill>
                <a:latin typeface="宋体" panose="02010600030101010101" pitchFamily="2" charset="-122"/>
                <a:cs typeface="宋体" panose="02010600030101010101" pitchFamily="2" charset="-122"/>
              </a:rPr>
              <a:t>A</a:t>
            </a:r>
            <a:r>
              <a:rPr lang="zh-CN" altLang="en-US" sz="2800" b="0" u="none" dirty="0">
                <a:solidFill>
                  <a:srgbClr val="00040C"/>
                </a:solidFill>
                <a:latin typeface="宋体" panose="02010600030101010101" pitchFamily="2" charset="-122"/>
                <a:cs typeface="宋体" panose="02010600030101010101" pitchFamily="2" charset="-122"/>
              </a:rPr>
              <a:t>．绿色      </a:t>
            </a:r>
          </a:p>
          <a:p>
            <a:pPr marL="0" indent="0" algn="l"/>
            <a:endParaRPr lang="zh-CN" altLang="en-US" sz="2800" b="0" u="none" dirty="0">
              <a:solidFill>
                <a:srgbClr val="00040C"/>
              </a:solidFill>
              <a:latin typeface="宋体" panose="02010600030101010101" pitchFamily="2" charset="-122"/>
              <a:cs typeface="宋体" panose="02010600030101010101" pitchFamily="2" charset="-122"/>
            </a:endParaRPr>
          </a:p>
          <a:p>
            <a:pPr marL="0" indent="0" algn="l"/>
            <a:r>
              <a:rPr lang="en-US" altLang="zh-CN" sz="2800" b="0" u="none" dirty="0">
                <a:solidFill>
                  <a:srgbClr val="00040C"/>
                </a:solidFill>
                <a:latin typeface="宋体" panose="02010600030101010101" pitchFamily="2" charset="-122"/>
                <a:cs typeface="Times New Roman" panose="02020603050405020304" pitchFamily="18" charset="0"/>
              </a:rPr>
              <a:t>B</a:t>
            </a:r>
            <a:r>
              <a:rPr lang="zh-CN" altLang="en-US" sz="2800" b="0" u="none" dirty="0">
                <a:solidFill>
                  <a:srgbClr val="00040C"/>
                </a:solidFill>
                <a:latin typeface="宋体" panose="02010600030101010101" pitchFamily="2" charset="-122"/>
                <a:cs typeface="宋体" panose="02010600030101010101" pitchFamily="2" charset="-122"/>
              </a:rPr>
              <a:t>．蓝色   </a:t>
            </a:r>
            <a:r>
              <a:rPr lang="zh-CN" altLang="en-US" sz="2800" b="0" u="none" dirty="0">
                <a:solidFill>
                  <a:srgbClr val="00040C"/>
                </a:solidFill>
                <a:latin typeface="宋体" panose="02010600030101010101" pitchFamily="2" charset="-122"/>
                <a:cs typeface="Times New Roman" panose="02020603050405020304" pitchFamily="18" charset="0"/>
              </a:rPr>
              <a:t>  </a:t>
            </a:r>
            <a:r>
              <a:rPr lang="zh-CN" altLang="en-US" sz="2800" b="0" u="none" dirty="0">
                <a:solidFill>
                  <a:srgbClr val="00040C"/>
                </a:solidFill>
                <a:latin typeface="宋体" panose="02010600030101010101" pitchFamily="2" charset="-122"/>
                <a:cs typeface="宋体" panose="02010600030101010101" pitchFamily="2" charset="-122"/>
              </a:rPr>
              <a:t> </a:t>
            </a:r>
            <a:r>
              <a:rPr lang="zh-CN" altLang="en-US" sz="2800" b="0" u="none" dirty="0">
                <a:solidFill>
                  <a:srgbClr val="00040C"/>
                </a:solidFill>
                <a:latin typeface="宋体" panose="02010600030101010101" pitchFamily="2" charset="-122"/>
                <a:cs typeface="Times New Roman" panose="02020603050405020304" pitchFamily="18" charset="0"/>
              </a:rPr>
              <a:t> </a:t>
            </a:r>
          </a:p>
          <a:p>
            <a:pPr marL="0" indent="0" algn="l"/>
            <a:endParaRPr lang="zh-CN" altLang="en-US" sz="2800" b="0" u="none" dirty="0">
              <a:solidFill>
                <a:srgbClr val="00040C"/>
              </a:solidFill>
              <a:latin typeface="宋体" panose="02010600030101010101" pitchFamily="2" charset="-122"/>
              <a:cs typeface="Times New Roman" panose="02020603050405020304" pitchFamily="18" charset="0"/>
            </a:endParaRPr>
          </a:p>
          <a:p>
            <a:pPr marL="0" indent="0" algn="l"/>
            <a:r>
              <a:rPr lang="en-US" altLang="zh-CN" sz="2800" b="0" u="none" dirty="0">
                <a:solidFill>
                  <a:srgbClr val="00040C"/>
                </a:solidFill>
                <a:latin typeface="宋体" panose="02010600030101010101" pitchFamily="2" charset="-122"/>
                <a:cs typeface="宋体" panose="02010600030101010101" pitchFamily="2" charset="-122"/>
              </a:rPr>
              <a:t>C</a:t>
            </a:r>
            <a:r>
              <a:rPr lang="zh-CN" altLang="en-US" sz="2800" b="0" u="none" dirty="0">
                <a:solidFill>
                  <a:srgbClr val="00040C"/>
                </a:solidFill>
                <a:latin typeface="宋体" panose="02010600030101010101" pitchFamily="2" charset="-122"/>
                <a:cs typeface="宋体" panose="02010600030101010101" pitchFamily="2" charset="-122"/>
              </a:rPr>
              <a:t>．黄色            </a:t>
            </a:r>
          </a:p>
          <a:p>
            <a:pPr marL="0" indent="0" algn="l"/>
            <a:endParaRPr lang="zh-CN" altLang="en-US" sz="2800" b="0" u="none" dirty="0">
              <a:solidFill>
                <a:srgbClr val="00040C"/>
              </a:solidFill>
              <a:latin typeface="宋体" panose="02010600030101010101" pitchFamily="2" charset="-122"/>
              <a:cs typeface="宋体" panose="02010600030101010101" pitchFamily="2" charset="-122"/>
            </a:endParaRPr>
          </a:p>
          <a:p>
            <a:pPr marL="0" indent="0" algn="l"/>
            <a:r>
              <a:rPr lang="en-US" altLang="zh-CN" sz="2800" b="0" u="none" dirty="0">
                <a:solidFill>
                  <a:srgbClr val="00040C"/>
                </a:solidFill>
                <a:latin typeface="宋体" panose="02010600030101010101" pitchFamily="2" charset="-122"/>
                <a:cs typeface="Times New Roman" panose="02020603050405020304" pitchFamily="18" charset="0"/>
              </a:rPr>
              <a:t>D</a:t>
            </a:r>
            <a:r>
              <a:rPr lang="zh-CN" altLang="en-US" sz="2800" b="0" u="none" dirty="0">
                <a:solidFill>
                  <a:srgbClr val="00040C"/>
                </a:solidFill>
                <a:latin typeface="宋体" panose="02010600030101010101" pitchFamily="2" charset="-122"/>
                <a:cs typeface="宋体" panose="02010600030101010101" pitchFamily="2" charset="-122"/>
              </a:rPr>
              <a:t>．白色</a:t>
            </a:r>
          </a:p>
        </p:txBody>
      </p:sp>
      <p:pic>
        <p:nvPicPr>
          <p:cNvPr id="4" name="Picture 7" descr="4-2 069卫星云图"/>
          <p:cNvPicPr>
            <a:picLocks noChangeAspect="1" noChangeArrowheads="1"/>
          </p:cNvPicPr>
          <p:nvPr/>
        </p:nvPicPr>
        <p:blipFill>
          <a:blip r:embed="rId2" cstate="print"/>
          <a:srcRect/>
          <a:stretch>
            <a:fillRect/>
          </a:stretch>
        </p:blipFill>
        <p:spPr bwMode="auto">
          <a:xfrm>
            <a:off x="3067638" y="2420889"/>
            <a:ext cx="5824842" cy="4320480"/>
          </a:xfrm>
          <a:prstGeom prst="rect">
            <a:avLst/>
          </a:prstGeom>
          <a:noFill/>
          <a:ln w="9525">
            <a:noFill/>
            <a:miter lim="800000"/>
            <a:headEnd/>
            <a:tailEnd/>
          </a:ln>
        </p:spPr>
      </p:pic>
      <p:sp>
        <p:nvSpPr>
          <p:cNvPr id="5" name="TextBox 4"/>
          <p:cNvSpPr txBox="1"/>
          <p:nvPr/>
        </p:nvSpPr>
        <p:spPr>
          <a:xfrm>
            <a:off x="4139952" y="1700808"/>
            <a:ext cx="576064" cy="523220"/>
          </a:xfrm>
          <a:prstGeom prst="rect">
            <a:avLst/>
          </a:prstGeom>
          <a:noFill/>
        </p:spPr>
        <p:txBody>
          <a:bodyPr wrap="square" rtlCol="0">
            <a:spAutoFit/>
          </a:bodyPr>
          <a:lstStyle/>
          <a:p>
            <a:r>
              <a:rPr lang="en-US" altLang="zh-CN" sz="2800" dirty="0" smtClean="0">
                <a:solidFill>
                  <a:srgbClr val="FF0000"/>
                </a:solidFill>
              </a:rPr>
              <a:t>D</a:t>
            </a:r>
            <a:endParaRPr lang="zh-CN" altLang="en-US" sz="2800" dirty="0">
              <a:solidFill>
                <a:srgbClr val="FF0000"/>
              </a:solidFill>
            </a:endParaRPr>
          </a:p>
        </p:txBody>
      </p:sp>
      <p:sp>
        <p:nvSpPr>
          <p:cNvPr id="6" name="TextBox 5"/>
          <p:cNvSpPr txBox="1"/>
          <p:nvPr/>
        </p:nvSpPr>
        <p:spPr>
          <a:xfrm>
            <a:off x="1259632" y="188640"/>
            <a:ext cx="6192688" cy="523220"/>
          </a:xfrm>
          <a:prstGeom prst="rect">
            <a:avLst/>
          </a:prstGeom>
          <a:noFill/>
        </p:spPr>
        <p:txBody>
          <a:bodyPr wrap="square" rtlCol="0">
            <a:spAutoFit/>
          </a:bodyPr>
          <a:lstStyle/>
          <a:p>
            <a:pPr algn="ctr"/>
            <a:r>
              <a:rPr lang="zh-CN" altLang="en-US" sz="2800" b="1" dirty="0" smtClean="0"/>
              <a:t>练习</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49689" y="44624"/>
            <a:ext cx="2698175" cy="523220"/>
          </a:xfrm>
          <a:prstGeom prst="rect">
            <a:avLst/>
          </a:prstGeom>
          <a:noFill/>
        </p:spPr>
        <p:txBody>
          <a:bodyPr wrap="none" rtlCol="0">
            <a:spAutoFit/>
          </a:bodyPr>
          <a:lstStyle/>
          <a:p>
            <a:r>
              <a:rPr lang="zh-CN" altLang="en-US" sz="2800" dirty="0" smtClean="0">
                <a:latin typeface="黑体" pitchFamily="49" charset="-122"/>
                <a:ea typeface="黑体" pitchFamily="49" charset="-122"/>
              </a:rPr>
              <a:t>常用的天气符号</a:t>
            </a:r>
            <a:endParaRPr lang="zh-CN" altLang="en-US" sz="2800" dirty="0">
              <a:latin typeface="黑体" pitchFamily="49" charset="-122"/>
              <a:ea typeface="黑体" pitchFamily="49" charset="-122"/>
            </a:endParaRPr>
          </a:p>
        </p:txBody>
      </p:sp>
      <p:sp>
        <p:nvSpPr>
          <p:cNvPr id="2050" name="AutoShape 2" descr="http://img5.imgtn.bdimg.com/it/u=4238854866,4004740911&amp;fm=27&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2052" name="AutoShape 4" descr="http://img5.imgtn.bdimg.com/it/u=4238854866,4004740911&amp;fm=27&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6" name="Picture 8" descr="4-3 12"/>
          <p:cNvPicPr>
            <a:picLocks noChangeAspect="1" noChangeArrowheads="1"/>
          </p:cNvPicPr>
          <p:nvPr/>
        </p:nvPicPr>
        <p:blipFill>
          <a:blip r:embed="rId2" cstate="print">
            <a:clrChange>
              <a:clrFrom>
                <a:srgbClr val="FFFCD9"/>
              </a:clrFrom>
              <a:clrTo>
                <a:srgbClr val="FFFCD9">
                  <a:alpha val="0"/>
                </a:srgbClr>
              </a:clrTo>
            </a:clrChange>
          </a:blip>
          <a:srcRect r="65750"/>
          <a:stretch>
            <a:fillRect/>
          </a:stretch>
        </p:blipFill>
        <p:spPr bwMode="auto">
          <a:xfrm>
            <a:off x="928662" y="1643050"/>
            <a:ext cx="2193915" cy="4759325"/>
          </a:xfrm>
          <a:prstGeom prst="rect">
            <a:avLst/>
          </a:prstGeom>
          <a:noFill/>
          <a:ln w="9525">
            <a:solidFill>
              <a:schemeClr val="tx2">
                <a:lumMod val="40000"/>
                <a:lumOff val="60000"/>
              </a:schemeClr>
            </a:solidFill>
            <a:miter lim="800000"/>
            <a:headEnd/>
            <a:tailEnd/>
          </a:ln>
        </p:spPr>
      </p:pic>
      <p:pic>
        <p:nvPicPr>
          <p:cNvPr id="7" name="Picture 9" descr="4-3 12"/>
          <p:cNvPicPr>
            <a:picLocks noChangeAspect="1" noChangeArrowheads="1"/>
          </p:cNvPicPr>
          <p:nvPr/>
        </p:nvPicPr>
        <p:blipFill>
          <a:blip r:embed="rId2" cstate="print">
            <a:clrChange>
              <a:clrFrom>
                <a:srgbClr val="FFFCDB"/>
              </a:clrFrom>
              <a:clrTo>
                <a:srgbClr val="FFFCDB">
                  <a:alpha val="0"/>
                </a:srgbClr>
              </a:clrTo>
            </a:clrChange>
          </a:blip>
          <a:srcRect l="47961" r="8215"/>
          <a:stretch>
            <a:fillRect/>
          </a:stretch>
        </p:blipFill>
        <p:spPr bwMode="auto">
          <a:xfrm>
            <a:off x="5500694" y="1785926"/>
            <a:ext cx="2500330" cy="4759325"/>
          </a:xfrm>
          <a:prstGeom prst="rect">
            <a:avLst/>
          </a:prstGeom>
          <a:noFill/>
          <a:ln w="9525">
            <a:solidFill>
              <a:schemeClr val="tx2">
                <a:lumMod val="40000"/>
                <a:lumOff val="60000"/>
              </a:schemeClr>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None/>
            </a:pPr>
            <a:r>
              <a:rPr lang="en-US" altLang="zh-CN" sz="2800" dirty="0" smtClean="0"/>
              <a:t>1</a:t>
            </a:r>
            <a:r>
              <a:rPr lang="zh-CN" altLang="en-US" sz="2800" dirty="0" smtClean="0"/>
              <a:t>、观察图片，贝贝在上学的过程中遇到了哪些天气？</a:t>
            </a:r>
          </a:p>
          <a:p>
            <a:endParaRPr lang="zh-CN" altLang="en-US" dirty="0"/>
          </a:p>
        </p:txBody>
      </p:sp>
      <p:pic>
        <p:nvPicPr>
          <p:cNvPr id="4" name="Picture 9" descr="4-1a 七年级上册04"/>
          <p:cNvPicPr>
            <a:picLocks noChangeAspect="1" noChangeArrowheads="1"/>
          </p:cNvPicPr>
          <p:nvPr/>
        </p:nvPicPr>
        <p:blipFill>
          <a:blip r:embed="rId2" cstate="print"/>
          <a:srcRect/>
          <a:stretch>
            <a:fillRect/>
          </a:stretch>
        </p:blipFill>
        <p:spPr bwMode="auto">
          <a:xfrm>
            <a:off x="755650" y="3212976"/>
            <a:ext cx="1781175" cy="2520950"/>
          </a:xfrm>
          <a:prstGeom prst="rect">
            <a:avLst/>
          </a:prstGeom>
          <a:noFill/>
          <a:ln w="9525">
            <a:noFill/>
            <a:miter lim="800000"/>
            <a:headEnd/>
            <a:tailEnd/>
          </a:ln>
        </p:spPr>
      </p:pic>
      <p:pic>
        <p:nvPicPr>
          <p:cNvPr id="5" name="Picture 10" descr="4-1b 七年级上册02"/>
          <p:cNvPicPr>
            <a:picLocks noChangeAspect="1" noChangeArrowheads="1"/>
          </p:cNvPicPr>
          <p:nvPr/>
        </p:nvPicPr>
        <p:blipFill>
          <a:blip r:embed="rId3" cstate="print"/>
          <a:srcRect/>
          <a:stretch>
            <a:fillRect/>
          </a:stretch>
        </p:blipFill>
        <p:spPr bwMode="auto">
          <a:xfrm>
            <a:off x="2700338" y="3212976"/>
            <a:ext cx="1781175" cy="2520950"/>
          </a:xfrm>
          <a:prstGeom prst="rect">
            <a:avLst/>
          </a:prstGeom>
          <a:noFill/>
          <a:ln w="9525">
            <a:noFill/>
            <a:miter lim="800000"/>
            <a:headEnd/>
            <a:tailEnd/>
          </a:ln>
        </p:spPr>
      </p:pic>
      <p:pic>
        <p:nvPicPr>
          <p:cNvPr id="6" name="Picture 11" descr="4-1c 七年级上册03"/>
          <p:cNvPicPr>
            <a:picLocks noChangeAspect="1" noChangeArrowheads="1"/>
          </p:cNvPicPr>
          <p:nvPr/>
        </p:nvPicPr>
        <p:blipFill>
          <a:blip r:embed="rId4" cstate="print"/>
          <a:srcRect/>
          <a:stretch>
            <a:fillRect/>
          </a:stretch>
        </p:blipFill>
        <p:spPr bwMode="auto">
          <a:xfrm>
            <a:off x="4652963" y="3212976"/>
            <a:ext cx="1782762" cy="2520950"/>
          </a:xfrm>
          <a:prstGeom prst="rect">
            <a:avLst/>
          </a:prstGeom>
          <a:noFill/>
          <a:ln w="9525">
            <a:noFill/>
            <a:miter lim="800000"/>
            <a:headEnd/>
            <a:tailEnd/>
          </a:ln>
        </p:spPr>
      </p:pic>
      <p:pic>
        <p:nvPicPr>
          <p:cNvPr id="7" name="Picture 12" descr="4-1d 七年级上册01"/>
          <p:cNvPicPr>
            <a:picLocks noChangeAspect="1" noChangeArrowheads="1"/>
          </p:cNvPicPr>
          <p:nvPr/>
        </p:nvPicPr>
        <p:blipFill>
          <a:blip r:embed="rId5" cstate="print"/>
          <a:srcRect/>
          <a:stretch>
            <a:fillRect/>
          </a:stretch>
        </p:blipFill>
        <p:spPr bwMode="auto">
          <a:xfrm>
            <a:off x="6638925" y="3212976"/>
            <a:ext cx="1781175" cy="2520950"/>
          </a:xfrm>
          <a:prstGeom prst="rect">
            <a:avLst/>
          </a:prstGeom>
          <a:noFill/>
          <a:ln w="9525">
            <a:noFill/>
            <a:miter lim="800000"/>
            <a:headEnd/>
            <a:tailEnd/>
          </a:ln>
        </p:spPr>
      </p:pic>
      <p:sp>
        <p:nvSpPr>
          <p:cNvPr id="9" name="WordArt 8"/>
          <p:cNvSpPr>
            <a:spLocks noChangeArrowheads="1" noChangeShapeType="1" noTextEdit="1"/>
          </p:cNvSpPr>
          <p:nvPr/>
        </p:nvSpPr>
        <p:spPr bwMode="auto">
          <a:xfrm>
            <a:off x="2915816" y="476672"/>
            <a:ext cx="2016224" cy="792088"/>
          </a:xfrm>
          <a:prstGeom prst="rect">
            <a:avLst/>
          </a:prstGeom>
        </p:spPr>
        <p:txBody>
          <a:bodyPr wrap="none" fromWordArt="1">
            <a:prstTxWarp prst="textPlain">
              <a:avLst>
                <a:gd name="adj" fmla="val 50000"/>
              </a:avLst>
            </a:prstTxWarp>
          </a:bodyPr>
          <a:lstStyle/>
          <a:p>
            <a:pPr algn="ctr"/>
            <a:r>
              <a:rPr lang="zh-CN" altLang="en-US" sz="8000" kern="10" dirty="0">
                <a:ln w="12700">
                  <a:solidFill>
                    <a:srgbClr val="3333CC"/>
                  </a:solidFill>
                  <a:round/>
                  <a:headEnd/>
                  <a:tailEnd/>
                </a:ln>
                <a:solidFill>
                  <a:srgbClr val="B2B2B2">
                    <a:alpha val="50195"/>
                  </a:srgbClr>
                </a:solidFill>
                <a:effectLst>
                  <a:outerShdw blurRad="38100" dist="38100" dir="2700000" algn="tl">
                    <a:srgbClr val="000000">
                      <a:alpha val="43137"/>
                    </a:srgbClr>
                  </a:outerShdw>
                </a:effectLst>
                <a:latin typeface="宋体"/>
                <a:ea typeface="宋体"/>
              </a:rPr>
              <a:t>活动</a:t>
            </a:r>
          </a:p>
        </p:txBody>
      </p:sp>
      <p:sp>
        <p:nvSpPr>
          <p:cNvPr id="8" name="TextBox 7"/>
          <p:cNvSpPr txBox="1"/>
          <p:nvPr/>
        </p:nvSpPr>
        <p:spPr>
          <a:xfrm>
            <a:off x="2627784" y="6021288"/>
            <a:ext cx="4320480" cy="461665"/>
          </a:xfrm>
          <a:prstGeom prst="rect">
            <a:avLst/>
          </a:prstGeom>
          <a:noFill/>
        </p:spPr>
        <p:txBody>
          <a:bodyPr wrap="square" rtlCol="0">
            <a:spAutoFit/>
          </a:bodyPr>
          <a:lstStyle/>
          <a:p>
            <a:r>
              <a:rPr lang="zh-CN" altLang="en-US" sz="2400" dirty="0" smtClean="0"/>
              <a:t>图</a:t>
            </a:r>
            <a:r>
              <a:rPr lang="en-US" altLang="zh-CN" sz="2400" dirty="0" smtClean="0"/>
              <a:t>4-1      </a:t>
            </a:r>
            <a:r>
              <a:rPr lang="zh-CN" altLang="en-US" sz="2400" dirty="0" smtClean="0"/>
              <a:t>不同天气状况示意图</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4653136"/>
            <a:ext cx="5472608" cy="954107"/>
          </a:xfrm>
          <a:prstGeom prst="rect">
            <a:avLst/>
          </a:prstGeom>
          <a:noFill/>
        </p:spPr>
        <p:txBody>
          <a:bodyPr wrap="square" rtlCol="0">
            <a:spAutoFit/>
          </a:bodyPr>
          <a:lstStyle/>
          <a:p>
            <a:r>
              <a:rPr lang="en-US" altLang="zh-CN" sz="2800" dirty="0" smtClean="0">
                <a:solidFill>
                  <a:srgbClr val="00040C"/>
                </a:solidFill>
                <a:latin typeface="黑体" pitchFamily="49" charset="-122"/>
                <a:ea typeface="黑体" pitchFamily="49" charset="-122"/>
                <a:sym typeface="+mn-ea"/>
              </a:rPr>
              <a:t>1</a:t>
            </a:r>
            <a:r>
              <a:rPr lang="zh-CN" altLang="en-US" sz="2800" dirty="0" smtClean="0">
                <a:solidFill>
                  <a:srgbClr val="00040C"/>
                </a:solidFill>
                <a:latin typeface="黑体" pitchFamily="49" charset="-122"/>
                <a:ea typeface="黑体" pitchFamily="49" charset="-122"/>
                <a:sym typeface="+mn-ea"/>
              </a:rPr>
              <a:t>、每一道风尾代表风力</a:t>
            </a:r>
            <a:r>
              <a:rPr lang="en-US" altLang="zh-CN" sz="2800" dirty="0" smtClean="0">
                <a:solidFill>
                  <a:srgbClr val="00040C"/>
                </a:solidFill>
                <a:latin typeface="黑体" pitchFamily="49" charset="-122"/>
                <a:ea typeface="黑体" pitchFamily="49" charset="-122"/>
                <a:sym typeface="+mn-ea"/>
              </a:rPr>
              <a:t>2</a:t>
            </a:r>
            <a:r>
              <a:rPr lang="zh-CN" altLang="en-US" sz="2800" dirty="0" smtClean="0">
                <a:solidFill>
                  <a:srgbClr val="00040C"/>
                </a:solidFill>
                <a:latin typeface="黑体" pitchFamily="49" charset="-122"/>
                <a:ea typeface="黑体" pitchFamily="49" charset="-122"/>
                <a:sym typeface="+mn-ea"/>
              </a:rPr>
              <a:t>级</a:t>
            </a:r>
            <a:endParaRPr lang="en-US" altLang="zh-CN" sz="2800" dirty="0" smtClean="0">
              <a:solidFill>
                <a:srgbClr val="00040C"/>
              </a:solidFill>
              <a:latin typeface="黑体" pitchFamily="49" charset="-122"/>
              <a:ea typeface="黑体" pitchFamily="49" charset="-122"/>
              <a:sym typeface="+mn-ea"/>
            </a:endParaRPr>
          </a:p>
          <a:p>
            <a:r>
              <a:rPr lang="en-US" altLang="zh-CN" sz="2800" dirty="0" smtClean="0">
                <a:solidFill>
                  <a:srgbClr val="00040C"/>
                </a:solidFill>
                <a:latin typeface="黑体" pitchFamily="49" charset="-122"/>
                <a:ea typeface="黑体" pitchFamily="49" charset="-122"/>
                <a:sym typeface="+mn-ea"/>
              </a:rPr>
              <a:t>2</a:t>
            </a:r>
            <a:r>
              <a:rPr lang="zh-CN" altLang="en-US" sz="2800" dirty="0" smtClean="0">
                <a:solidFill>
                  <a:srgbClr val="00040C"/>
                </a:solidFill>
                <a:latin typeface="黑体" pitchFamily="49" charset="-122"/>
                <a:ea typeface="黑体" pitchFamily="49" charset="-122"/>
                <a:sym typeface="+mn-ea"/>
              </a:rPr>
              <a:t>、一个三角形风旗代表风力</a:t>
            </a:r>
            <a:r>
              <a:rPr lang="en-US" altLang="zh-CN" sz="2800" dirty="0" smtClean="0">
                <a:solidFill>
                  <a:srgbClr val="00040C"/>
                </a:solidFill>
                <a:latin typeface="黑体" pitchFamily="49" charset="-122"/>
                <a:ea typeface="黑体" pitchFamily="49" charset="-122"/>
                <a:sym typeface="+mn-ea"/>
              </a:rPr>
              <a:t>8</a:t>
            </a:r>
            <a:r>
              <a:rPr lang="zh-CN" altLang="en-US" sz="2800" dirty="0" smtClean="0">
                <a:solidFill>
                  <a:srgbClr val="00040C"/>
                </a:solidFill>
                <a:latin typeface="黑体" pitchFamily="49" charset="-122"/>
                <a:ea typeface="黑体" pitchFamily="49" charset="-122"/>
                <a:sym typeface="+mn-ea"/>
              </a:rPr>
              <a:t>级</a:t>
            </a:r>
            <a:endParaRPr lang="zh-CN" altLang="en-US" sz="2800" dirty="0">
              <a:solidFill>
                <a:srgbClr val="00040C"/>
              </a:solidFill>
              <a:latin typeface="黑体" pitchFamily="49" charset="-122"/>
              <a:ea typeface="黑体" pitchFamily="49" charset="-122"/>
            </a:endParaRPr>
          </a:p>
        </p:txBody>
      </p:sp>
      <p:pic>
        <p:nvPicPr>
          <p:cNvPr id="3" name="图片 2" descr="BE4H72WXD9Z1"/>
          <p:cNvPicPr>
            <a:picLocks noChangeAspect="1"/>
          </p:cNvPicPr>
          <p:nvPr/>
        </p:nvPicPr>
        <p:blipFill>
          <a:blip r:embed="rId2" cstate="print"/>
          <a:stretch>
            <a:fillRect/>
          </a:stretch>
        </p:blipFill>
        <p:spPr>
          <a:xfrm>
            <a:off x="467544" y="1052736"/>
            <a:ext cx="4991735" cy="3425825"/>
          </a:xfrm>
          <a:prstGeom prst="rect">
            <a:avLst/>
          </a:prstGeom>
        </p:spPr>
      </p:pic>
      <p:sp>
        <p:nvSpPr>
          <p:cNvPr id="4" name="TextBox 3"/>
          <p:cNvSpPr txBox="1"/>
          <p:nvPr/>
        </p:nvSpPr>
        <p:spPr>
          <a:xfrm>
            <a:off x="611560" y="529516"/>
            <a:ext cx="8136904" cy="523220"/>
          </a:xfrm>
          <a:prstGeom prst="rect">
            <a:avLst/>
          </a:prstGeom>
          <a:noFill/>
        </p:spPr>
        <p:txBody>
          <a:bodyPr wrap="square" rtlCol="0">
            <a:spAutoFit/>
          </a:bodyPr>
          <a:lstStyle/>
          <a:p>
            <a:r>
              <a:rPr lang="zh-CN" altLang="en-US" sz="2800" dirty="0" smtClean="0">
                <a:solidFill>
                  <a:srgbClr val="00040C"/>
                </a:solidFill>
                <a:latin typeface="+mn-ea"/>
              </a:rPr>
              <a:t>符号及风力表示</a:t>
            </a:r>
            <a:endParaRPr lang="zh-CN" altLang="en-US" sz="2800" dirty="0">
              <a:solidFill>
                <a:srgbClr val="00040C"/>
              </a:solidFill>
              <a:latin typeface="+mn-ea"/>
            </a:endParaRPr>
          </a:p>
        </p:txBody>
      </p:sp>
      <p:grpSp>
        <p:nvGrpSpPr>
          <p:cNvPr id="19" name="组合 18"/>
          <p:cNvGrpSpPr/>
          <p:nvPr/>
        </p:nvGrpSpPr>
        <p:grpSpPr>
          <a:xfrm>
            <a:off x="5868144" y="1052736"/>
            <a:ext cx="1656184" cy="3312368"/>
            <a:chOff x="6084168" y="1052736"/>
            <a:chExt cx="1656184" cy="3312368"/>
          </a:xfrm>
        </p:grpSpPr>
        <p:cxnSp>
          <p:nvCxnSpPr>
            <p:cNvPr id="6" name="直接连接符 5"/>
            <p:cNvCxnSpPr/>
            <p:nvPr/>
          </p:nvCxnSpPr>
          <p:spPr>
            <a:xfrm>
              <a:off x="6156176" y="1052736"/>
              <a:ext cx="0" cy="3312368"/>
            </a:xfrm>
            <a:prstGeom prst="line">
              <a:avLst/>
            </a:prstGeom>
            <a:ln w="889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084168" y="1052736"/>
              <a:ext cx="1656184" cy="0"/>
            </a:xfrm>
            <a:prstGeom prst="line">
              <a:avLst/>
            </a:prstGeom>
            <a:ln w="889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6156176" y="1052736"/>
              <a:ext cx="1584176" cy="1152128"/>
            </a:xfrm>
            <a:prstGeom prst="line">
              <a:avLst/>
            </a:prstGeom>
            <a:ln w="889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20" name="右箭头 19"/>
          <p:cNvSpPr/>
          <p:nvPr/>
        </p:nvSpPr>
        <p:spPr>
          <a:xfrm rot="10800000">
            <a:off x="5148064" y="3645024"/>
            <a:ext cx="792088" cy="14401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7956376" y="1268760"/>
            <a:ext cx="1440160" cy="523220"/>
          </a:xfrm>
          <a:prstGeom prst="rect">
            <a:avLst/>
          </a:prstGeom>
          <a:noFill/>
        </p:spPr>
        <p:txBody>
          <a:bodyPr wrap="square" rtlCol="0">
            <a:spAutoFit/>
          </a:bodyPr>
          <a:lstStyle/>
          <a:p>
            <a:r>
              <a:rPr lang="zh-CN" altLang="en-US" sz="2800" dirty="0" smtClean="0"/>
              <a:t>风旗</a:t>
            </a:r>
            <a:endParaRPr lang="zh-CN" altLang="en-US" sz="2800" dirty="0"/>
          </a:p>
        </p:txBody>
      </p:sp>
      <p:sp>
        <p:nvSpPr>
          <p:cNvPr id="22" name="椭圆 21"/>
          <p:cNvSpPr/>
          <p:nvPr/>
        </p:nvSpPr>
        <p:spPr>
          <a:xfrm>
            <a:off x="5292080" y="476672"/>
            <a:ext cx="2592288" cy="172819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右箭头 23"/>
          <p:cNvSpPr/>
          <p:nvPr/>
        </p:nvSpPr>
        <p:spPr>
          <a:xfrm>
            <a:off x="7308304" y="1412776"/>
            <a:ext cx="720080" cy="14401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500"/>
                                        <p:tgtEl>
                                          <p:spTgt spid="1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up)">
                                      <p:cBhvr>
                                        <p:cTn id="13" dur="500"/>
                                        <p:tgtEl>
                                          <p:spTgt spid="2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up)">
                                      <p:cBhvr>
                                        <p:cTn id="16" dur="500"/>
                                        <p:tgtEl>
                                          <p:spTgt spid="2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par>
                                <p:cTn id="23" presetID="10" presetClass="entr" presetSubtype="0" fill="hold" nodeType="with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fade">
                                      <p:cBhvr>
                                        <p:cTn id="25" dur="500"/>
                                        <p:tgtEl>
                                          <p:spTgt spid="2">
                                            <p:txEl>
                                              <p:pRg st="0" end="0"/>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
                                            <p:txEl>
                                              <p:pRg st="1" end="1"/>
                                            </p:txEl>
                                          </p:spTgt>
                                        </p:tgtEl>
                                        <p:attrNameLst>
                                          <p:attrName>style.visibility</p:attrName>
                                        </p:attrNameLst>
                                      </p:cBhvr>
                                      <p:to>
                                        <p:strVal val="visible"/>
                                      </p:to>
                                    </p:set>
                                    <p:animEffect transition="in" filter="fade">
                                      <p:cBhvr>
                                        <p:cTn id="28"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timg (1).jpg"/>
          <p:cNvPicPr>
            <a:picLocks noChangeAspect="1"/>
          </p:cNvPicPr>
          <p:nvPr/>
        </p:nvPicPr>
        <p:blipFill>
          <a:blip r:embed="rId2" cstate="print"/>
          <a:stretch>
            <a:fillRect/>
          </a:stretch>
        </p:blipFill>
        <p:spPr>
          <a:xfrm>
            <a:off x="1043608" y="1481264"/>
            <a:ext cx="7386571" cy="5548136"/>
          </a:xfrm>
          <a:prstGeom prst="rect">
            <a:avLst/>
          </a:prstGeom>
        </p:spPr>
      </p:pic>
      <p:sp>
        <p:nvSpPr>
          <p:cNvPr id="2" name="矩形 1"/>
          <p:cNvSpPr/>
          <p:nvPr/>
        </p:nvSpPr>
        <p:spPr>
          <a:xfrm>
            <a:off x="179512" y="692696"/>
            <a:ext cx="1266693" cy="523220"/>
          </a:xfrm>
          <a:prstGeom prst="rect">
            <a:avLst/>
          </a:prstGeom>
        </p:spPr>
        <p:txBody>
          <a:bodyPr wrap="none">
            <a:spAutoFit/>
          </a:bodyPr>
          <a:lstStyle/>
          <a:p>
            <a:r>
              <a:rPr lang="zh-CN" altLang="en-US" sz="2800" b="1" dirty="0" smtClean="0">
                <a:solidFill>
                  <a:srgbClr val="FF0000"/>
                </a:solidFill>
                <a:latin typeface="楷体" pitchFamily="49" charset="-122"/>
                <a:ea typeface="楷体" pitchFamily="49" charset="-122"/>
                <a:sym typeface="+mn-ea"/>
              </a:rPr>
              <a:t>风向：</a:t>
            </a:r>
            <a:endParaRPr lang="zh-CN" altLang="en-US" sz="2800" b="1" dirty="0">
              <a:solidFill>
                <a:srgbClr val="FF0000"/>
              </a:solidFill>
              <a:latin typeface="楷体" pitchFamily="49" charset="-122"/>
              <a:ea typeface="楷体" pitchFamily="49" charset="-122"/>
              <a:sym typeface="+mn-ea"/>
            </a:endParaRPr>
          </a:p>
        </p:txBody>
      </p:sp>
      <p:sp>
        <p:nvSpPr>
          <p:cNvPr id="3" name="矩形 2"/>
          <p:cNvSpPr/>
          <p:nvPr/>
        </p:nvSpPr>
        <p:spPr>
          <a:xfrm>
            <a:off x="1259632" y="692696"/>
            <a:ext cx="6264696" cy="1384995"/>
          </a:xfrm>
          <a:prstGeom prst="rect">
            <a:avLst/>
          </a:prstGeom>
        </p:spPr>
        <p:txBody>
          <a:bodyPr wrap="square">
            <a:spAutoFit/>
          </a:bodyPr>
          <a:lstStyle/>
          <a:p>
            <a:pPr lvl="0">
              <a:buClr>
                <a:srgbClr val="000000"/>
              </a:buClr>
            </a:pPr>
            <a:r>
              <a:rPr lang="zh-CN" altLang="en-US" sz="2800" b="1" dirty="0" smtClean="0">
                <a:solidFill>
                  <a:srgbClr val="00040C"/>
                </a:solidFill>
                <a:latin typeface="+mn-ea"/>
                <a:sym typeface="+mn-ea"/>
              </a:rPr>
              <a:t>指风吹来的方向。</a:t>
            </a:r>
            <a:endParaRPr lang="zh-CN" altLang="en-US" sz="2800" b="1" dirty="0" smtClean="0">
              <a:solidFill>
                <a:srgbClr val="00040C"/>
              </a:solidFill>
              <a:latin typeface="+mn-ea"/>
            </a:endParaRPr>
          </a:p>
          <a:p>
            <a:pPr>
              <a:buClr>
                <a:srgbClr val="000000"/>
              </a:buClr>
            </a:pPr>
            <a:r>
              <a:rPr lang="zh-CN" altLang="en-US" sz="2800" dirty="0" smtClean="0">
                <a:solidFill>
                  <a:srgbClr val="00040C"/>
                </a:solidFill>
                <a:latin typeface="黑体" pitchFamily="49" charset="-122"/>
                <a:ea typeface="黑体" pitchFamily="49" charset="-122"/>
                <a:sym typeface="+mn-ea"/>
              </a:rPr>
              <a:t>风杆和风尾配合表示风向，</a:t>
            </a:r>
            <a:endParaRPr lang="zh-CN" altLang="en-US" sz="2800" dirty="0" smtClean="0">
              <a:solidFill>
                <a:srgbClr val="00040C"/>
              </a:solidFill>
              <a:latin typeface="黑体" pitchFamily="49" charset="-122"/>
              <a:ea typeface="黑体" pitchFamily="49" charset="-122"/>
            </a:endParaRPr>
          </a:p>
          <a:p>
            <a:pPr lvl="0">
              <a:buClr>
                <a:srgbClr val="000000"/>
              </a:buClr>
            </a:pPr>
            <a:r>
              <a:rPr lang="zh-CN" altLang="en-US" sz="2800" b="1" dirty="0" smtClean="0">
                <a:solidFill>
                  <a:srgbClr val="00040C"/>
                </a:solidFill>
                <a:latin typeface="+mn-ea"/>
                <a:sym typeface="+mn-ea"/>
              </a:rPr>
              <a:t>画有风尾或者风旗的一方即为风向。</a:t>
            </a:r>
            <a:endParaRPr lang="zh-CN" altLang="en-US" sz="2800" dirty="0">
              <a:solidFill>
                <a:srgbClr val="00040C"/>
              </a:solidFill>
              <a:latin typeface="+mn-ea"/>
            </a:endParaRPr>
          </a:p>
        </p:txBody>
      </p:sp>
      <p:grpSp>
        <p:nvGrpSpPr>
          <p:cNvPr id="12" name="组合 11"/>
          <p:cNvGrpSpPr/>
          <p:nvPr/>
        </p:nvGrpSpPr>
        <p:grpSpPr>
          <a:xfrm rot="8175139">
            <a:off x="4847266" y="4491446"/>
            <a:ext cx="504056" cy="864096"/>
            <a:chOff x="6084168" y="1052736"/>
            <a:chExt cx="1656184" cy="3312368"/>
          </a:xfrm>
        </p:grpSpPr>
        <p:cxnSp>
          <p:nvCxnSpPr>
            <p:cNvPr id="13" name="直接连接符 12"/>
            <p:cNvCxnSpPr/>
            <p:nvPr/>
          </p:nvCxnSpPr>
          <p:spPr>
            <a:xfrm>
              <a:off x="6156176" y="1052736"/>
              <a:ext cx="0" cy="3312368"/>
            </a:xfrm>
            <a:prstGeom prst="line">
              <a:avLst/>
            </a:prstGeom>
            <a:ln w="889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84168" y="1052736"/>
              <a:ext cx="1656184" cy="0"/>
            </a:xfrm>
            <a:prstGeom prst="line">
              <a:avLst/>
            </a:prstGeom>
            <a:ln w="889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6156176" y="1052736"/>
              <a:ext cx="1584176" cy="1152128"/>
            </a:xfrm>
            <a:prstGeom prst="line">
              <a:avLst/>
            </a:prstGeom>
            <a:ln w="88900">
              <a:solidFill>
                <a:srgbClr val="7030A0"/>
              </a:solidFill>
            </a:ln>
          </p:spPr>
          <p:style>
            <a:lnRef idx="1">
              <a:schemeClr val="accent1"/>
            </a:lnRef>
            <a:fillRef idx="0">
              <a:schemeClr val="accent1"/>
            </a:fillRef>
            <a:effectRef idx="0">
              <a:schemeClr val="accent1"/>
            </a:effectRef>
            <a:fontRef idx="minor">
              <a:schemeClr val="tx1"/>
            </a:fontRef>
          </p:style>
        </p:cxnSp>
      </p:grpSp>
      <p:sp>
        <p:nvSpPr>
          <p:cNvPr id="17" name="TextBox 16"/>
          <p:cNvSpPr txBox="1"/>
          <p:nvPr/>
        </p:nvSpPr>
        <p:spPr>
          <a:xfrm>
            <a:off x="3635896" y="6290156"/>
            <a:ext cx="1800200" cy="523220"/>
          </a:xfrm>
          <a:prstGeom prst="rect">
            <a:avLst/>
          </a:prstGeom>
          <a:noFill/>
        </p:spPr>
        <p:txBody>
          <a:bodyPr wrap="square" rtlCol="0">
            <a:spAutoFit/>
          </a:bodyPr>
          <a:lstStyle/>
          <a:p>
            <a:r>
              <a:rPr lang="zh-CN" altLang="en-US" sz="2800" dirty="0" smtClean="0"/>
              <a:t>东南风</a:t>
            </a:r>
            <a:r>
              <a:rPr lang="en-US" altLang="zh-CN" sz="2800" dirty="0" smtClean="0"/>
              <a:t>8</a:t>
            </a:r>
            <a:r>
              <a:rPr lang="zh-CN" altLang="en-US" sz="2800" dirty="0" smtClean="0"/>
              <a:t>级</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500"/>
                                        <p:tgtEl>
                                          <p:spTgt spid="3">
                                            <p:txEl>
                                              <p:pRg st="1" end="1"/>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6156176" y="3826019"/>
            <a:ext cx="762000" cy="333375"/>
            <a:chOff x="6156176" y="3216275"/>
            <a:chExt cx="762000" cy="333375"/>
          </a:xfrm>
        </p:grpSpPr>
        <p:sp>
          <p:nvSpPr>
            <p:cNvPr id="9218" name="Line 15"/>
            <p:cNvSpPr>
              <a:spLocks noChangeShapeType="1"/>
            </p:cNvSpPr>
            <p:nvPr/>
          </p:nvSpPr>
          <p:spPr bwMode="auto">
            <a:xfrm>
              <a:off x="6156176" y="3216275"/>
              <a:ext cx="762000" cy="0"/>
            </a:xfrm>
            <a:prstGeom prst="line">
              <a:avLst/>
            </a:prstGeom>
            <a:noFill/>
            <a:ln w="57150">
              <a:solidFill>
                <a:schemeClr val="tx1"/>
              </a:solidFill>
              <a:round/>
              <a:headEnd/>
              <a:tailEnd/>
            </a:ln>
          </p:spPr>
          <p:txBody>
            <a:bodyPr/>
            <a:lstStyle/>
            <a:p>
              <a:endParaRPr lang="zh-CN" altLang="en-US"/>
            </a:p>
          </p:txBody>
        </p:sp>
        <p:sp>
          <p:nvSpPr>
            <p:cNvPr id="9219" name="Line 16"/>
            <p:cNvSpPr>
              <a:spLocks noChangeShapeType="1"/>
            </p:cNvSpPr>
            <p:nvPr/>
          </p:nvSpPr>
          <p:spPr bwMode="auto">
            <a:xfrm>
              <a:off x="6918176" y="3216275"/>
              <a:ext cx="0" cy="304800"/>
            </a:xfrm>
            <a:prstGeom prst="line">
              <a:avLst/>
            </a:prstGeom>
            <a:noFill/>
            <a:ln w="57150">
              <a:solidFill>
                <a:schemeClr val="tx1"/>
              </a:solidFill>
              <a:round/>
              <a:headEnd/>
              <a:tailEnd/>
            </a:ln>
          </p:spPr>
          <p:txBody>
            <a:bodyPr/>
            <a:lstStyle/>
            <a:p>
              <a:endParaRPr lang="zh-CN" altLang="en-US"/>
            </a:p>
          </p:txBody>
        </p:sp>
        <p:sp>
          <p:nvSpPr>
            <p:cNvPr id="9227" name="Line 36"/>
            <p:cNvSpPr>
              <a:spLocks noChangeShapeType="1"/>
            </p:cNvSpPr>
            <p:nvPr/>
          </p:nvSpPr>
          <p:spPr bwMode="auto">
            <a:xfrm>
              <a:off x="6734026" y="3244850"/>
              <a:ext cx="0" cy="304800"/>
            </a:xfrm>
            <a:prstGeom prst="line">
              <a:avLst/>
            </a:prstGeom>
            <a:noFill/>
            <a:ln w="57150">
              <a:solidFill>
                <a:schemeClr val="tx1"/>
              </a:solidFill>
              <a:round/>
              <a:headEnd/>
              <a:tailEnd/>
            </a:ln>
          </p:spPr>
          <p:txBody>
            <a:bodyPr/>
            <a:lstStyle/>
            <a:p>
              <a:endParaRPr lang="zh-CN" altLang="en-US"/>
            </a:p>
          </p:txBody>
        </p:sp>
        <p:sp>
          <p:nvSpPr>
            <p:cNvPr id="9228" name="Line 37"/>
            <p:cNvSpPr>
              <a:spLocks noChangeShapeType="1"/>
            </p:cNvSpPr>
            <p:nvPr/>
          </p:nvSpPr>
          <p:spPr bwMode="auto">
            <a:xfrm>
              <a:off x="6565751" y="3243263"/>
              <a:ext cx="0" cy="304800"/>
            </a:xfrm>
            <a:prstGeom prst="line">
              <a:avLst/>
            </a:prstGeom>
            <a:noFill/>
            <a:ln w="57150">
              <a:solidFill>
                <a:schemeClr val="tx1"/>
              </a:solidFill>
              <a:round/>
              <a:headEnd/>
              <a:tailEnd/>
            </a:ln>
          </p:spPr>
          <p:txBody>
            <a:bodyPr/>
            <a:lstStyle/>
            <a:p>
              <a:endParaRPr lang="zh-CN" altLang="en-US"/>
            </a:p>
          </p:txBody>
        </p:sp>
      </p:grpSp>
      <p:grpSp>
        <p:nvGrpSpPr>
          <p:cNvPr id="42" name="组合 41"/>
          <p:cNvGrpSpPr/>
          <p:nvPr/>
        </p:nvGrpSpPr>
        <p:grpSpPr>
          <a:xfrm>
            <a:off x="4140200" y="4974848"/>
            <a:ext cx="404813" cy="806450"/>
            <a:chOff x="4140200" y="4365104"/>
            <a:chExt cx="404813" cy="806450"/>
          </a:xfrm>
        </p:grpSpPr>
        <p:sp>
          <p:nvSpPr>
            <p:cNvPr id="9222" name="Line 31"/>
            <p:cNvSpPr>
              <a:spLocks noChangeShapeType="1"/>
            </p:cNvSpPr>
            <p:nvPr/>
          </p:nvSpPr>
          <p:spPr bwMode="auto">
            <a:xfrm flipH="1">
              <a:off x="4545013" y="4365104"/>
              <a:ext cx="0" cy="806450"/>
            </a:xfrm>
            <a:prstGeom prst="line">
              <a:avLst/>
            </a:prstGeom>
            <a:noFill/>
            <a:ln w="57150">
              <a:solidFill>
                <a:schemeClr val="tx1"/>
              </a:solidFill>
              <a:round/>
              <a:headEnd/>
              <a:tailEnd/>
            </a:ln>
          </p:spPr>
          <p:txBody>
            <a:bodyPr/>
            <a:lstStyle/>
            <a:p>
              <a:endParaRPr lang="zh-CN" altLang="en-US"/>
            </a:p>
          </p:txBody>
        </p:sp>
        <p:sp>
          <p:nvSpPr>
            <p:cNvPr id="9231" name="Line 40"/>
            <p:cNvSpPr>
              <a:spLocks noChangeShapeType="1"/>
            </p:cNvSpPr>
            <p:nvPr/>
          </p:nvSpPr>
          <p:spPr bwMode="auto">
            <a:xfrm flipH="1">
              <a:off x="4140200" y="5166791"/>
              <a:ext cx="396875" cy="3175"/>
            </a:xfrm>
            <a:prstGeom prst="line">
              <a:avLst/>
            </a:prstGeom>
            <a:noFill/>
            <a:ln w="57150">
              <a:solidFill>
                <a:schemeClr val="tx1"/>
              </a:solidFill>
              <a:round/>
              <a:headEnd/>
              <a:tailEnd/>
            </a:ln>
          </p:spPr>
          <p:txBody>
            <a:bodyPr/>
            <a:lstStyle/>
            <a:p>
              <a:endParaRPr lang="zh-CN" altLang="en-US"/>
            </a:p>
          </p:txBody>
        </p:sp>
        <p:sp>
          <p:nvSpPr>
            <p:cNvPr id="9232" name="Line 41"/>
            <p:cNvSpPr>
              <a:spLocks noChangeShapeType="1"/>
            </p:cNvSpPr>
            <p:nvPr/>
          </p:nvSpPr>
          <p:spPr bwMode="auto">
            <a:xfrm flipH="1" flipV="1">
              <a:off x="4156075" y="5027091"/>
              <a:ext cx="381000" cy="1588"/>
            </a:xfrm>
            <a:prstGeom prst="line">
              <a:avLst/>
            </a:prstGeom>
            <a:noFill/>
            <a:ln w="57150">
              <a:solidFill>
                <a:schemeClr val="tx1"/>
              </a:solidFill>
              <a:round/>
              <a:headEnd/>
              <a:tailEnd/>
            </a:ln>
          </p:spPr>
          <p:txBody>
            <a:bodyPr/>
            <a:lstStyle/>
            <a:p>
              <a:endParaRPr lang="zh-CN" altLang="en-US"/>
            </a:p>
          </p:txBody>
        </p:sp>
      </p:grpSp>
      <p:grpSp>
        <p:nvGrpSpPr>
          <p:cNvPr id="43" name="组合 42"/>
          <p:cNvGrpSpPr/>
          <p:nvPr/>
        </p:nvGrpSpPr>
        <p:grpSpPr>
          <a:xfrm>
            <a:off x="2477914" y="4902840"/>
            <a:ext cx="869950" cy="473075"/>
            <a:chOff x="2477914" y="4293096"/>
            <a:chExt cx="869950" cy="473075"/>
          </a:xfrm>
        </p:grpSpPr>
        <p:sp>
          <p:nvSpPr>
            <p:cNvPr id="9225" name="Line 34"/>
            <p:cNvSpPr>
              <a:spLocks noChangeShapeType="1"/>
            </p:cNvSpPr>
            <p:nvPr/>
          </p:nvSpPr>
          <p:spPr bwMode="auto">
            <a:xfrm flipV="1">
              <a:off x="2692226" y="4293096"/>
              <a:ext cx="655638" cy="473075"/>
            </a:xfrm>
            <a:prstGeom prst="line">
              <a:avLst/>
            </a:prstGeom>
            <a:noFill/>
            <a:ln w="57150">
              <a:solidFill>
                <a:schemeClr val="tx1"/>
              </a:solidFill>
              <a:round/>
              <a:headEnd/>
              <a:tailEnd/>
            </a:ln>
          </p:spPr>
          <p:txBody>
            <a:bodyPr/>
            <a:lstStyle/>
            <a:p>
              <a:endParaRPr lang="zh-CN" altLang="en-US"/>
            </a:p>
          </p:txBody>
        </p:sp>
        <p:sp>
          <p:nvSpPr>
            <p:cNvPr id="9233" name="Line 42"/>
            <p:cNvSpPr>
              <a:spLocks noChangeShapeType="1"/>
            </p:cNvSpPr>
            <p:nvPr/>
          </p:nvSpPr>
          <p:spPr bwMode="auto">
            <a:xfrm>
              <a:off x="2477914" y="4474071"/>
              <a:ext cx="228600" cy="260350"/>
            </a:xfrm>
            <a:prstGeom prst="line">
              <a:avLst/>
            </a:prstGeom>
            <a:noFill/>
            <a:ln w="57150">
              <a:solidFill>
                <a:schemeClr val="tx1"/>
              </a:solidFill>
              <a:round/>
              <a:headEnd/>
              <a:tailEnd/>
            </a:ln>
          </p:spPr>
          <p:txBody>
            <a:bodyPr/>
            <a:lstStyle/>
            <a:p>
              <a:endParaRPr lang="zh-CN" altLang="en-US"/>
            </a:p>
          </p:txBody>
        </p:sp>
      </p:grpSp>
      <p:grpSp>
        <p:nvGrpSpPr>
          <p:cNvPr id="44" name="组合 43"/>
          <p:cNvGrpSpPr/>
          <p:nvPr/>
        </p:nvGrpSpPr>
        <p:grpSpPr>
          <a:xfrm>
            <a:off x="2152229" y="3441844"/>
            <a:ext cx="763587" cy="425450"/>
            <a:chOff x="2152229" y="2832100"/>
            <a:chExt cx="763587" cy="425450"/>
          </a:xfrm>
        </p:grpSpPr>
        <p:sp>
          <p:nvSpPr>
            <p:cNvPr id="9224" name="Line 33"/>
            <p:cNvSpPr>
              <a:spLocks noChangeShapeType="1"/>
            </p:cNvSpPr>
            <p:nvPr/>
          </p:nvSpPr>
          <p:spPr bwMode="auto">
            <a:xfrm>
              <a:off x="2153816" y="3243263"/>
              <a:ext cx="762000" cy="0"/>
            </a:xfrm>
            <a:prstGeom prst="line">
              <a:avLst/>
            </a:prstGeom>
            <a:noFill/>
            <a:ln w="57150">
              <a:solidFill>
                <a:schemeClr val="tx1"/>
              </a:solidFill>
              <a:round/>
              <a:headEnd/>
              <a:tailEnd/>
            </a:ln>
          </p:spPr>
          <p:txBody>
            <a:bodyPr/>
            <a:lstStyle/>
            <a:p>
              <a:endParaRPr lang="zh-CN" altLang="en-US"/>
            </a:p>
          </p:txBody>
        </p:sp>
        <p:sp>
          <p:nvSpPr>
            <p:cNvPr id="9234" name="Line 44"/>
            <p:cNvSpPr>
              <a:spLocks noChangeShapeType="1"/>
            </p:cNvSpPr>
            <p:nvPr/>
          </p:nvSpPr>
          <p:spPr bwMode="auto">
            <a:xfrm>
              <a:off x="2152229" y="2832100"/>
              <a:ext cx="0" cy="425450"/>
            </a:xfrm>
            <a:prstGeom prst="line">
              <a:avLst/>
            </a:prstGeom>
            <a:noFill/>
            <a:ln w="57150">
              <a:solidFill>
                <a:schemeClr val="tx1"/>
              </a:solidFill>
              <a:round/>
              <a:headEnd/>
              <a:tailEnd/>
            </a:ln>
          </p:spPr>
          <p:txBody>
            <a:bodyPr/>
            <a:lstStyle/>
            <a:p>
              <a:endParaRPr lang="zh-CN" altLang="en-US"/>
            </a:p>
          </p:txBody>
        </p:sp>
      </p:grpSp>
      <p:grpSp>
        <p:nvGrpSpPr>
          <p:cNvPr id="46" name="组合 45"/>
          <p:cNvGrpSpPr/>
          <p:nvPr/>
        </p:nvGrpSpPr>
        <p:grpSpPr>
          <a:xfrm>
            <a:off x="2540000" y="2110328"/>
            <a:ext cx="596900" cy="776288"/>
            <a:chOff x="2540000" y="1500584"/>
            <a:chExt cx="596900" cy="776288"/>
          </a:xfrm>
        </p:grpSpPr>
        <p:sp>
          <p:nvSpPr>
            <p:cNvPr id="9223" name="Line 32"/>
            <p:cNvSpPr>
              <a:spLocks noChangeShapeType="1"/>
            </p:cNvSpPr>
            <p:nvPr/>
          </p:nvSpPr>
          <p:spPr bwMode="auto">
            <a:xfrm>
              <a:off x="2555875" y="1789509"/>
              <a:ext cx="581025" cy="487363"/>
            </a:xfrm>
            <a:prstGeom prst="line">
              <a:avLst/>
            </a:prstGeom>
            <a:noFill/>
            <a:ln w="57150">
              <a:solidFill>
                <a:schemeClr val="tx1"/>
              </a:solidFill>
              <a:round/>
              <a:headEnd/>
              <a:tailEnd/>
            </a:ln>
          </p:spPr>
          <p:txBody>
            <a:bodyPr/>
            <a:lstStyle/>
            <a:p>
              <a:endParaRPr lang="zh-CN" altLang="en-US"/>
            </a:p>
          </p:txBody>
        </p:sp>
        <p:grpSp>
          <p:nvGrpSpPr>
            <p:cNvPr id="45" name="组合 44"/>
            <p:cNvGrpSpPr/>
            <p:nvPr/>
          </p:nvGrpSpPr>
          <p:grpSpPr>
            <a:xfrm>
              <a:off x="2540000" y="1500584"/>
              <a:ext cx="381000" cy="366713"/>
              <a:chOff x="2540000" y="1500584"/>
              <a:chExt cx="381000" cy="366713"/>
            </a:xfrm>
          </p:grpSpPr>
          <p:sp>
            <p:nvSpPr>
              <p:cNvPr id="9235" name="Line 45"/>
              <p:cNvSpPr>
                <a:spLocks noChangeShapeType="1"/>
              </p:cNvSpPr>
              <p:nvPr/>
            </p:nvSpPr>
            <p:spPr bwMode="auto">
              <a:xfrm flipH="1">
                <a:off x="2540000" y="1500584"/>
                <a:ext cx="258763" cy="288925"/>
              </a:xfrm>
              <a:prstGeom prst="line">
                <a:avLst/>
              </a:prstGeom>
              <a:noFill/>
              <a:ln w="57150">
                <a:solidFill>
                  <a:schemeClr val="tx1"/>
                </a:solidFill>
                <a:round/>
                <a:headEnd/>
                <a:tailEnd/>
              </a:ln>
            </p:spPr>
            <p:txBody>
              <a:bodyPr/>
              <a:lstStyle/>
              <a:p>
                <a:endParaRPr lang="zh-CN" altLang="en-US"/>
              </a:p>
            </p:txBody>
          </p:sp>
          <p:sp>
            <p:nvSpPr>
              <p:cNvPr id="9236" name="Line 46"/>
              <p:cNvSpPr>
                <a:spLocks noChangeShapeType="1"/>
              </p:cNvSpPr>
              <p:nvPr/>
            </p:nvSpPr>
            <p:spPr bwMode="auto">
              <a:xfrm flipH="1">
                <a:off x="2647950" y="1578372"/>
                <a:ext cx="273050" cy="288925"/>
              </a:xfrm>
              <a:prstGeom prst="line">
                <a:avLst/>
              </a:prstGeom>
              <a:noFill/>
              <a:ln w="57150">
                <a:solidFill>
                  <a:schemeClr val="tx1"/>
                </a:solidFill>
                <a:round/>
                <a:headEnd/>
                <a:tailEnd/>
              </a:ln>
            </p:spPr>
            <p:txBody>
              <a:bodyPr/>
              <a:lstStyle/>
              <a:p>
                <a:endParaRPr lang="zh-CN" altLang="en-US"/>
              </a:p>
            </p:txBody>
          </p:sp>
        </p:grpSp>
      </p:grpSp>
      <p:sp>
        <p:nvSpPr>
          <p:cNvPr id="9239" name="Line 49"/>
          <p:cNvSpPr>
            <a:spLocks noChangeShapeType="1"/>
          </p:cNvSpPr>
          <p:nvPr/>
        </p:nvSpPr>
        <p:spPr bwMode="auto">
          <a:xfrm flipH="1">
            <a:off x="2307804" y="3595832"/>
            <a:ext cx="1587" cy="241300"/>
          </a:xfrm>
          <a:prstGeom prst="line">
            <a:avLst/>
          </a:prstGeom>
          <a:noFill/>
          <a:ln w="57150">
            <a:solidFill>
              <a:schemeClr val="tx1"/>
            </a:solidFill>
            <a:round/>
            <a:headEnd/>
            <a:tailEnd/>
          </a:ln>
        </p:spPr>
        <p:txBody>
          <a:bodyPr/>
          <a:lstStyle/>
          <a:p>
            <a:endParaRPr lang="zh-CN" altLang="en-US"/>
          </a:p>
        </p:txBody>
      </p:sp>
      <p:grpSp>
        <p:nvGrpSpPr>
          <p:cNvPr id="37" name="组合 36"/>
          <p:cNvGrpSpPr/>
          <p:nvPr/>
        </p:nvGrpSpPr>
        <p:grpSpPr>
          <a:xfrm>
            <a:off x="4492625" y="1630656"/>
            <a:ext cx="411163" cy="823912"/>
            <a:chOff x="4492625" y="1020912"/>
            <a:chExt cx="411163" cy="823912"/>
          </a:xfrm>
        </p:grpSpPr>
        <p:sp>
          <p:nvSpPr>
            <p:cNvPr id="9220" name="Line 29"/>
            <p:cNvSpPr>
              <a:spLocks noChangeShapeType="1"/>
            </p:cNvSpPr>
            <p:nvPr/>
          </p:nvSpPr>
          <p:spPr bwMode="auto">
            <a:xfrm flipH="1" flipV="1">
              <a:off x="4521200" y="1020912"/>
              <a:ext cx="15875" cy="823912"/>
            </a:xfrm>
            <a:prstGeom prst="line">
              <a:avLst/>
            </a:prstGeom>
            <a:noFill/>
            <a:ln w="57150">
              <a:solidFill>
                <a:schemeClr val="tx1"/>
              </a:solidFill>
              <a:round/>
              <a:headEnd/>
              <a:tailEnd/>
            </a:ln>
          </p:spPr>
          <p:txBody>
            <a:bodyPr/>
            <a:lstStyle/>
            <a:p>
              <a:endParaRPr lang="zh-CN" altLang="en-US"/>
            </a:p>
          </p:txBody>
        </p:sp>
        <p:sp>
          <p:nvSpPr>
            <p:cNvPr id="9237" name="Line 47"/>
            <p:cNvSpPr>
              <a:spLocks noChangeShapeType="1"/>
            </p:cNvSpPr>
            <p:nvPr/>
          </p:nvSpPr>
          <p:spPr bwMode="auto">
            <a:xfrm flipH="1">
              <a:off x="4492625" y="1049487"/>
              <a:ext cx="411163" cy="0"/>
            </a:xfrm>
            <a:prstGeom prst="line">
              <a:avLst/>
            </a:prstGeom>
            <a:noFill/>
            <a:ln w="38100">
              <a:solidFill>
                <a:schemeClr val="tx1"/>
              </a:solidFill>
              <a:round/>
              <a:headEnd/>
              <a:tailEnd/>
            </a:ln>
          </p:spPr>
          <p:txBody>
            <a:bodyPr/>
            <a:lstStyle/>
            <a:p>
              <a:endParaRPr lang="zh-CN" altLang="en-US"/>
            </a:p>
          </p:txBody>
        </p:sp>
        <p:sp>
          <p:nvSpPr>
            <p:cNvPr id="9238" name="Line 48"/>
            <p:cNvSpPr>
              <a:spLocks noChangeShapeType="1"/>
            </p:cNvSpPr>
            <p:nvPr/>
          </p:nvSpPr>
          <p:spPr bwMode="auto">
            <a:xfrm flipH="1">
              <a:off x="4552950" y="1203474"/>
              <a:ext cx="320675" cy="15875"/>
            </a:xfrm>
            <a:prstGeom prst="line">
              <a:avLst/>
            </a:prstGeom>
            <a:noFill/>
            <a:ln w="38100">
              <a:solidFill>
                <a:schemeClr val="tx1"/>
              </a:solidFill>
              <a:round/>
              <a:headEnd/>
              <a:tailEnd/>
            </a:ln>
          </p:spPr>
          <p:txBody>
            <a:bodyPr/>
            <a:lstStyle/>
            <a:p>
              <a:endParaRPr lang="zh-CN" altLang="en-US"/>
            </a:p>
          </p:txBody>
        </p:sp>
      </p:grpSp>
      <p:grpSp>
        <p:nvGrpSpPr>
          <p:cNvPr id="39" name="组合 38"/>
          <p:cNvGrpSpPr/>
          <p:nvPr/>
        </p:nvGrpSpPr>
        <p:grpSpPr>
          <a:xfrm>
            <a:off x="5724128" y="2410936"/>
            <a:ext cx="889000" cy="547688"/>
            <a:chOff x="5724128" y="1801192"/>
            <a:chExt cx="889000" cy="547688"/>
          </a:xfrm>
        </p:grpSpPr>
        <p:sp>
          <p:nvSpPr>
            <p:cNvPr id="9221" name="Line 30"/>
            <p:cNvSpPr>
              <a:spLocks noChangeShapeType="1"/>
            </p:cNvSpPr>
            <p:nvPr/>
          </p:nvSpPr>
          <p:spPr bwMode="auto">
            <a:xfrm flipV="1">
              <a:off x="5724128" y="1801192"/>
              <a:ext cx="641350" cy="547688"/>
            </a:xfrm>
            <a:prstGeom prst="line">
              <a:avLst/>
            </a:prstGeom>
            <a:noFill/>
            <a:ln w="57150">
              <a:solidFill>
                <a:schemeClr val="tx1"/>
              </a:solidFill>
              <a:round/>
              <a:headEnd/>
              <a:tailEnd/>
            </a:ln>
          </p:spPr>
          <p:txBody>
            <a:bodyPr/>
            <a:lstStyle/>
            <a:p>
              <a:endParaRPr lang="zh-CN" altLang="en-US"/>
            </a:p>
          </p:txBody>
        </p:sp>
        <p:sp>
          <p:nvSpPr>
            <p:cNvPr id="9240" name="Line 50"/>
            <p:cNvSpPr>
              <a:spLocks noChangeShapeType="1"/>
            </p:cNvSpPr>
            <p:nvPr/>
          </p:nvSpPr>
          <p:spPr bwMode="auto">
            <a:xfrm>
              <a:off x="6368653" y="1804367"/>
              <a:ext cx="244475" cy="319088"/>
            </a:xfrm>
            <a:prstGeom prst="line">
              <a:avLst/>
            </a:prstGeom>
            <a:noFill/>
            <a:ln w="57150">
              <a:solidFill>
                <a:schemeClr val="tx1"/>
              </a:solidFill>
              <a:round/>
              <a:headEnd/>
              <a:tailEnd/>
            </a:ln>
          </p:spPr>
          <p:txBody>
            <a:bodyPr/>
            <a:lstStyle/>
            <a:p>
              <a:endParaRPr lang="zh-CN" altLang="en-US"/>
            </a:p>
          </p:txBody>
        </p:sp>
        <p:sp>
          <p:nvSpPr>
            <p:cNvPr id="9241" name="Line 51"/>
            <p:cNvSpPr>
              <a:spLocks noChangeShapeType="1"/>
            </p:cNvSpPr>
            <p:nvPr/>
          </p:nvSpPr>
          <p:spPr bwMode="auto">
            <a:xfrm flipH="1" flipV="1">
              <a:off x="6213078" y="1905967"/>
              <a:ext cx="244475" cy="322263"/>
            </a:xfrm>
            <a:prstGeom prst="line">
              <a:avLst/>
            </a:prstGeom>
            <a:noFill/>
            <a:ln w="57150">
              <a:solidFill>
                <a:schemeClr val="tx1"/>
              </a:solidFill>
              <a:round/>
              <a:headEnd/>
              <a:tailEnd/>
            </a:ln>
          </p:spPr>
          <p:txBody>
            <a:bodyPr/>
            <a:lstStyle/>
            <a:p>
              <a:endParaRPr lang="zh-CN" altLang="en-US"/>
            </a:p>
          </p:txBody>
        </p:sp>
      </p:grpSp>
      <p:grpSp>
        <p:nvGrpSpPr>
          <p:cNvPr id="41" name="组合 40"/>
          <p:cNvGrpSpPr/>
          <p:nvPr/>
        </p:nvGrpSpPr>
        <p:grpSpPr>
          <a:xfrm>
            <a:off x="5580112" y="4830832"/>
            <a:ext cx="609600" cy="806450"/>
            <a:chOff x="5580112" y="4221088"/>
            <a:chExt cx="609600" cy="806450"/>
          </a:xfrm>
        </p:grpSpPr>
        <p:sp>
          <p:nvSpPr>
            <p:cNvPr id="9226" name="Line 35"/>
            <p:cNvSpPr>
              <a:spLocks noChangeShapeType="1"/>
            </p:cNvSpPr>
            <p:nvPr/>
          </p:nvSpPr>
          <p:spPr bwMode="auto">
            <a:xfrm>
              <a:off x="5580112" y="4221088"/>
              <a:ext cx="609600" cy="457200"/>
            </a:xfrm>
            <a:prstGeom prst="line">
              <a:avLst/>
            </a:prstGeom>
            <a:noFill/>
            <a:ln w="57150">
              <a:solidFill>
                <a:schemeClr val="tx1"/>
              </a:solidFill>
              <a:round/>
              <a:headEnd/>
              <a:tailEnd/>
            </a:ln>
          </p:spPr>
          <p:txBody>
            <a:bodyPr/>
            <a:lstStyle/>
            <a:p>
              <a:endParaRPr lang="zh-CN" altLang="en-US"/>
            </a:p>
          </p:txBody>
        </p:sp>
        <p:sp>
          <p:nvSpPr>
            <p:cNvPr id="9229" name="Line 38"/>
            <p:cNvSpPr>
              <a:spLocks noChangeShapeType="1"/>
            </p:cNvSpPr>
            <p:nvPr/>
          </p:nvSpPr>
          <p:spPr bwMode="auto">
            <a:xfrm flipH="1">
              <a:off x="5853162" y="4676700"/>
              <a:ext cx="306387" cy="349250"/>
            </a:xfrm>
            <a:prstGeom prst="line">
              <a:avLst/>
            </a:prstGeom>
            <a:noFill/>
            <a:ln w="57150">
              <a:solidFill>
                <a:schemeClr val="tx1"/>
              </a:solidFill>
              <a:round/>
              <a:headEnd/>
              <a:tailEnd/>
            </a:ln>
          </p:spPr>
          <p:txBody>
            <a:bodyPr/>
            <a:lstStyle/>
            <a:p>
              <a:endParaRPr lang="zh-CN" altLang="en-US"/>
            </a:p>
          </p:txBody>
        </p:sp>
        <p:sp>
          <p:nvSpPr>
            <p:cNvPr id="9230" name="Line 39"/>
            <p:cNvSpPr>
              <a:spLocks noChangeShapeType="1"/>
            </p:cNvSpPr>
            <p:nvPr/>
          </p:nvSpPr>
          <p:spPr bwMode="auto">
            <a:xfrm flipH="1">
              <a:off x="5870624" y="4540175"/>
              <a:ext cx="90488" cy="487363"/>
            </a:xfrm>
            <a:prstGeom prst="line">
              <a:avLst/>
            </a:prstGeom>
            <a:noFill/>
            <a:ln w="57150">
              <a:solidFill>
                <a:schemeClr val="tx1"/>
              </a:solidFill>
              <a:round/>
              <a:headEnd/>
              <a:tailEnd/>
            </a:ln>
          </p:spPr>
          <p:txBody>
            <a:bodyPr/>
            <a:lstStyle/>
            <a:p>
              <a:endParaRPr lang="zh-CN" altLang="en-US"/>
            </a:p>
          </p:txBody>
        </p:sp>
        <p:sp>
          <p:nvSpPr>
            <p:cNvPr id="9242" name="Line 52"/>
            <p:cNvSpPr>
              <a:spLocks noChangeShapeType="1"/>
            </p:cNvSpPr>
            <p:nvPr/>
          </p:nvSpPr>
          <p:spPr bwMode="auto">
            <a:xfrm flipH="1">
              <a:off x="5689649" y="4510013"/>
              <a:ext cx="274638" cy="365125"/>
            </a:xfrm>
            <a:prstGeom prst="line">
              <a:avLst/>
            </a:prstGeom>
            <a:noFill/>
            <a:ln w="57150">
              <a:solidFill>
                <a:schemeClr val="tx1"/>
              </a:solidFill>
              <a:round/>
              <a:headEnd/>
              <a:tailEnd/>
            </a:ln>
          </p:spPr>
          <p:txBody>
            <a:bodyPr/>
            <a:lstStyle/>
            <a:p>
              <a:endParaRPr lang="zh-CN" altLang="en-US"/>
            </a:p>
          </p:txBody>
        </p:sp>
      </p:grpSp>
      <p:sp>
        <p:nvSpPr>
          <p:cNvPr id="23605" name="Text Box 53"/>
          <p:cNvSpPr txBox="1">
            <a:spLocks noChangeArrowheads="1"/>
          </p:cNvSpPr>
          <p:nvPr/>
        </p:nvSpPr>
        <p:spPr bwMode="auto">
          <a:xfrm>
            <a:off x="3840163" y="923236"/>
            <a:ext cx="1883965" cy="523220"/>
          </a:xfrm>
          <a:prstGeom prst="rect">
            <a:avLst/>
          </a:prstGeom>
          <a:noFill/>
          <a:ln w="25400">
            <a:noFill/>
            <a:miter lim="800000"/>
            <a:headEnd/>
            <a:tailEnd/>
          </a:ln>
        </p:spPr>
        <p:txBody>
          <a:bodyPr wrap="square">
            <a:spAutoFit/>
          </a:bodyPr>
          <a:lstStyle/>
          <a:p>
            <a:r>
              <a:rPr lang="zh-CN" altLang="en-US" sz="2800" dirty="0">
                <a:solidFill>
                  <a:srgbClr val="00040C"/>
                </a:solidFill>
              </a:rPr>
              <a:t>北风</a:t>
            </a:r>
            <a:r>
              <a:rPr lang="en-US" altLang="zh-CN" sz="2800" dirty="0">
                <a:solidFill>
                  <a:srgbClr val="00040C"/>
                </a:solidFill>
              </a:rPr>
              <a:t>(4</a:t>
            </a:r>
            <a:r>
              <a:rPr lang="zh-CN" altLang="en-US" sz="2800" dirty="0">
                <a:solidFill>
                  <a:srgbClr val="00040C"/>
                </a:solidFill>
              </a:rPr>
              <a:t>级</a:t>
            </a:r>
            <a:r>
              <a:rPr lang="en-US" altLang="zh-CN" sz="2800" dirty="0">
                <a:solidFill>
                  <a:srgbClr val="00040C"/>
                </a:solidFill>
              </a:rPr>
              <a:t>)</a:t>
            </a:r>
          </a:p>
        </p:txBody>
      </p:sp>
      <p:sp>
        <p:nvSpPr>
          <p:cNvPr id="23607" name="Text Box 55"/>
          <p:cNvSpPr txBox="1">
            <a:spLocks noChangeArrowheads="1"/>
          </p:cNvSpPr>
          <p:nvPr/>
        </p:nvSpPr>
        <p:spPr bwMode="auto">
          <a:xfrm>
            <a:off x="6528618" y="2147372"/>
            <a:ext cx="2435870" cy="523220"/>
          </a:xfrm>
          <a:prstGeom prst="rect">
            <a:avLst/>
          </a:prstGeom>
          <a:noFill/>
          <a:ln w="25400">
            <a:noFill/>
            <a:miter lim="800000"/>
            <a:headEnd/>
            <a:tailEnd/>
          </a:ln>
        </p:spPr>
        <p:txBody>
          <a:bodyPr wrap="square">
            <a:spAutoFit/>
          </a:bodyPr>
          <a:lstStyle/>
          <a:p>
            <a:r>
              <a:rPr lang="zh-CN" altLang="en-US" sz="2800" dirty="0">
                <a:solidFill>
                  <a:srgbClr val="00040C"/>
                </a:solidFill>
              </a:rPr>
              <a:t>东北风</a:t>
            </a:r>
            <a:r>
              <a:rPr lang="en-US" altLang="zh-CN" sz="2800" dirty="0">
                <a:solidFill>
                  <a:srgbClr val="00040C"/>
                </a:solidFill>
              </a:rPr>
              <a:t>(4</a:t>
            </a:r>
            <a:r>
              <a:rPr lang="zh-CN" altLang="en-US" sz="2800" dirty="0">
                <a:solidFill>
                  <a:srgbClr val="00040C"/>
                </a:solidFill>
              </a:rPr>
              <a:t>级</a:t>
            </a:r>
            <a:r>
              <a:rPr lang="en-US" altLang="zh-CN" sz="2800" dirty="0">
                <a:solidFill>
                  <a:srgbClr val="00040C"/>
                </a:solidFill>
              </a:rPr>
              <a:t>)</a:t>
            </a:r>
          </a:p>
        </p:txBody>
      </p:sp>
      <p:sp>
        <p:nvSpPr>
          <p:cNvPr id="23608" name="Text Box 56"/>
          <p:cNvSpPr txBox="1">
            <a:spLocks noChangeArrowheads="1"/>
          </p:cNvSpPr>
          <p:nvPr/>
        </p:nvSpPr>
        <p:spPr bwMode="auto">
          <a:xfrm>
            <a:off x="6948934" y="3659540"/>
            <a:ext cx="2087562" cy="523220"/>
          </a:xfrm>
          <a:prstGeom prst="rect">
            <a:avLst/>
          </a:prstGeom>
          <a:noFill/>
          <a:ln w="25400">
            <a:noFill/>
            <a:miter lim="800000"/>
            <a:headEnd/>
            <a:tailEnd/>
          </a:ln>
        </p:spPr>
        <p:txBody>
          <a:bodyPr>
            <a:spAutoFit/>
          </a:bodyPr>
          <a:lstStyle/>
          <a:p>
            <a:r>
              <a:rPr lang="zh-CN" altLang="en-US" sz="2800" dirty="0">
                <a:solidFill>
                  <a:srgbClr val="00040C"/>
                </a:solidFill>
              </a:rPr>
              <a:t>东风</a:t>
            </a:r>
            <a:r>
              <a:rPr lang="en-US" altLang="zh-CN" sz="2800" dirty="0">
                <a:solidFill>
                  <a:srgbClr val="00040C"/>
                </a:solidFill>
              </a:rPr>
              <a:t>(6</a:t>
            </a:r>
            <a:r>
              <a:rPr lang="zh-CN" altLang="en-US" sz="2800" dirty="0">
                <a:solidFill>
                  <a:srgbClr val="00040C"/>
                </a:solidFill>
              </a:rPr>
              <a:t>级</a:t>
            </a:r>
            <a:r>
              <a:rPr lang="en-US" altLang="zh-CN" sz="2800" dirty="0">
                <a:solidFill>
                  <a:srgbClr val="00040C"/>
                </a:solidFill>
              </a:rPr>
              <a:t>)</a:t>
            </a:r>
          </a:p>
        </p:txBody>
      </p:sp>
      <p:sp>
        <p:nvSpPr>
          <p:cNvPr id="23609" name="Text Box 57"/>
          <p:cNvSpPr txBox="1">
            <a:spLocks noChangeArrowheads="1"/>
          </p:cNvSpPr>
          <p:nvPr/>
        </p:nvSpPr>
        <p:spPr bwMode="auto">
          <a:xfrm>
            <a:off x="6291634" y="5157192"/>
            <a:ext cx="3536950" cy="523220"/>
          </a:xfrm>
          <a:prstGeom prst="rect">
            <a:avLst/>
          </a:prstGeom>
          <a:noFill/>
          <a:ln w="25400">
            <a:noFill/>
            <a:miter lim="800000"/>
            <a:headEnd/>
            <a:tailEnd/>
          </a:ln>
        </p:spPr>
        <p:txBody>
          <a:bodyPr>
            <a:spAutoFit/>
          </a:bodyPr>
          <a:lstStyle/>
          <a:p>
            <a:r>
              <a:rPr lang="zh-CN" altLang="en-US" sz="2800" dirty="0">
                <a:solidFill>
                  <a:srgbClr val="00040C"/>
                </a:solidFill>
              </a:rPr>
              <a:t>东南风（</a:t>
            </a:r>
            <a:r>
              <a:rPr lang="en-US" altLang="zh-CN" sz="2800" dirty="0">
                <a:solidFill>
                  <a:srgbClr val="00040C"/>
                </a:solidFill>
              </a:rPr>
              <a:t>10</a:t>
            </a:r>
            <a:r>
              <a:rPr lang="zh-CN" altLang="en-US" sz="2800" dirty="0">
                <a:solidFill>
                  <a:srgbClr val="00040C"/>
                </a:solidFill>
              </a:rPr>
              <a:t>级）</a:t>
            </a:r>
          </a:p>
        </p:txBody>
      </p:sp>
      <p:sp>
        <p:nvSpPr>
          <p:cNvPr id="23610" name="Text Box 58"/>
          <p:cNvSpPr txBox="1">
            <a:spLocks noChangeArrowheads="1"/>
          </p:cNvSpPr>
          <p:nvPr/>
        </p:nvSpPr>
        <p:spPr bwMode="auto">
          <a:xfrm>
            <a:off x="3521075" y="6074132"/>
            <a:ext cx="2911475" cy="523220"/>
          </a:xfrm>
          <a:prstGeom prst="rect">
            <a:avLst/>
          </a:prstGeom>
          <a:noFill/>
          <a:ln w="25400">
            <a:noFill/>
            <a:miter lim="800000"/>
            <a:headEnd/>
            <a:tailEnd/>
          </a:ln>
        </p:spPr>
        <p:txBody>
          <a:bodyPr>
            <a:spAutoFit/>
          </a:bodyPr>
          <a:lstStyle/>
          <a:p>
            <a:r>
              <a:rPr lang="zh-CN" altLang="en-US" sz="2800" dirty="0">
                <a:solidFill>
                  <a:srgbClr val="00040C"/>
                </a:solidFill>
              </a:rPr>
              <a:t>南风（</a:t>
            </a:r>
            <a:r>
              <a:rPr lang="en-US" altLang="zh-CN" sz="2800" dirty="0">
                <a:solidFill>
                  <a:srgbClr val="00040C"/>
                </a:solidFill>
              </a:rPr>
              <a:t>4</a:t>
            </a:r>
            <a:r>
              <a:rPr lang="zh-CN" altLang="en-US" sz="2800" dirty="0">
                <a:solidFill>
                  <a:srgbClr val="00040C"/>
                </a:solidFill>
              </a:rPr>
              <a:t>级）</a:t>
            </a:r>
          </a:p>
        </p:txBody>
      </p:sp>
      <p:sp>
        <p:nvSpPr>
          <p:cNvPr id="23611" name="Text Box 59"/>
          <p:cNvSpPr txBox="1">
            <a:spLocks noChangeArrowheads="1"/>
          </p:cNvSpPr>
          <p:nvPr/>
        </p:nvSpPr>
        <p:spPr bwMode="auto">
          <a:xfrm>
            <a:off x="35496" y="4869160"/>
            <a:ext cx="3595687" cy="523220"/>
          </a:xfrm>
          <a:prstGeom prst="rect">
            <a:avLst/>
          </a:prstGeom>
          <a:noFill/>
          <a:ln w="25400">
            <a:noFill/>
            <a:miter lim="800000"/>
            <a:headEnd/>
            <a:tailEnd/>
          </a:ln>
        </p:spPr>
        <p:txBody>
          <a:bodyPr>
            <a:spAutoFit/>
          </a:bodyPr>
          <a:lstStyle/>
          <a:p>
            <a:r>
              <a:rPr lang="zh-CN" altLang="en-US" sz="2800" dirty="0">
                <a:solidFill>
                  <a:srgbClr val="00040C"/>
                </a:solidFill>
              </a:rPr>
              <a:t>西南风（</a:t>
            </a:r>
            <a:r>
              <a:rPr lang="en-US" altLang="zh-CN" sz="2800" dirty="0">
                <a:solidFill>
                  <a:srgbClr val="00040C"/>
                </a:solidFill>
              </a:rPr>
              <a:t>2</a:t>
            </a:r>
            <a:r>
              <a:rPr lang="zh-CN" altLang="en-US" sz="2800" dirty="0">
                <a:solidFill>
                  <a:srgbClr val="00040C"/>
                </a:solidFill>
              </a:rPr>
              <a:t>级）</a:t>
            </a:r>
          </a:p>
        </p:txBody>
      </p:sp>
      <p:sp>
        <p:nvSpPr>
          <p:cNvPr id="9249" name="Text Box 60"/>
          <p:cNvSpPr txBox="1">
            <a:spLocks noChangeArrowheads="1"/>
          </p:cNvSpPr>
          <p:nvPr/>
        </p:nvSpPr>
        <p:spPr bwMode="auto">
          <a:xfrm>
            <a:off x="288925" y="3214688"/>
            <a:ext cx="1143000" cy="366712"/>
          </a:xfrm>
          <a:prstGeom prst="rect">
            <a:avLst/>
          </a:prstGeom>
          <a:noFill/>
          <a:ln w="25400">
            <a:noFill/>
            <a:miter lim="800000"/>
            <a:headEnd/>
            <a:tailEnd/>
          </a:ln>
        </p:spPr>
        <p:txBody>
          <a:bodyPr>
            <a:spAutoFit/>
          </a:bodyPr>
          <a:lstStyle/>
          <a:p>
            <a:endParaRPr lang="zh-CN" altLang="zh-CN" sz="1800" b="0">
              <a:solidFill>
                <a:schemeClr val="tx1"/>
              </a:solidFill>
            </a:endParaRPr>
          </a:p>
        </p:txBody>
      </p:sp>
      <p:sp>
        <p:nvSpPr>
          <p:cNvPr id="23614" name="Text Box 62"/>
          <p:cNvSpPr txBox="1">
            <a:spLocks noChangeArrowheads="1"/>
          </p:cNvSpPr>
          <p:nvPr/>
        </p:nvSpPr>
        <p:spPr bwMode="auto">
          <a:xfrm>
            <a:off x="179512" y="1988840"/>
            <a:ext cx="2499954" cy="523220"/>
          </a:xfrm>
          <a:prstGeom prst="rect">
            <a:avLst/>
          </a:prstGeom>
          <a:noFill/>
          <a:ln w="25400">
            <a:noFill/>
            <a:miter lim="800000"/>
            <a:headEnd/>
            <a:tailEnd/>
          </a:ln>
        </p:spPr>
        <p:txBody>
          <a:bodyPr wrap="square">
            <a:spAutoFit/>
          </a:bodyPr>
          <a:lstStyle/>
          <a:p>
            <a:r>
              <a:rPr lang="zh-CN" altLang="en-US" sz="2800" dirty="0">
                <a:solidFill>
                  <a:srgbClr val="00040C"/>
                </a:solidFill>
              </a:rPr>
              <a:t>西北风（</a:t>
            </a:r>
            <a:r>
              <a:rPr lang="en-US" altLang="zh-CN" sz="2800" dirty="0">
                <a:solidFill>
                  <a:srgbClr val="00040C"/>
                </a:solidFill>
              </a:rPr>
              <a:t>4</a:t>
            </a:r>
            <a:r>
              <a:rPr lang="zh-CN" altLang="en-US" sz="2800" dirty="0">
                <a:solidFill>
                  <a:srgbClr val="00040C"/>
                </a:solidFill>
              </a:rPr>
              <a:t>级）</a:t>
            </a:r>
          </a:p>
        </p:txBody>
      </p:sp>
      <p:sp>
        <p:nvSpPr>
          <p:cNvPr id="23615" name="Rectangle 63"/>
          <p:cNvSpPr>
            <a:spLocks noChangeArrowheads="1"/>
          </p:cNvSpPr>
          <p:nvPr/>
        </p:nvSpPr>
        <p:spPr bwMode="auto">
          <a:xfrm>
            <a:off x="107504" y="3429000"/>
            <a:ext cx="2180405" cy="523220"/>
          </a:xfrm>
          <a:prstGeom prst="rect">
            <a:avLst/>
          </a:prstGeom>
          <a:noFill/>
          <a:ln w="25400">
            <a:noFill/>
            <a:miter lim="800000"/>
            <a:headEnd/>
            <a:tailEnd/>
          </a:ln>
        </p:spPr>
        <p:txBody>
          <a:bodyPr wrap="none">
            <a:spAutoFit/>
          </a:bodyPr>
          <a:lstStyle/>
          <a:p>
            <a:pPr>
              <a:spcBef>
                <a:spcPct val="0"/>
              </a:spcBef>
            </a:pPr>
            <a:r>
              <a:rPr lang="zh-CN" altLang="en-US" sz="2800" dirty="0">
                <a:solidFill>
                  <a:srgbClr val="00040C"/>
                </a:solidFill>
              </a:rPr>
              <a:t>西风（</a:t>
            </a:r>
            <a:r>
              <a:rPr lang="en-US" altLang="zh-CN" sz="2800" dirty="0">
                <a:solidFill>
                  <a:srgbClr val="00040C"/>
                </a:solidFill>
              </a:rPr>
              <a:t>3</a:t>
            </a:r>
            <a:r>
              <a:rPr lang="zh-CN" altLang="en-US" sz="2800" dirty="0">
                <a:solidFill>
                  <a:srgbClr val="00040C"/>
                </a:solidFill>
              </a:rPr>
              <a:t>级）</a:t>
            </a:r>
          </a:p>
        </p:txBody>
      </p:sp>
      <p:sp>
        <p:nvSpPr>
          <p:cNvPr id="47" name="TextBox 46"/>
          <p:cNvSpPr txBox="1"/>
          <p:nvPr/>
        </p:nvSpPr>
        <p:spPr>
          <a:xfrm>
            <a:off x="2195736" y="260648"/>
            <a:ext cx="4176464" cy="584775"/>
          </a:xfrm>
          <a:prstGeom prst="rect">
            <a:avLst/>
          </a:prstGeom>
          <a:noFill/>
        </p:spPr>
        <p:txBody>
          <a:bodyPr wrap="square" rtlCol="0">
            <a:spAutoFit/>
          </a:bodyPr>
          <a:lstStyle/>
          <a:p>
            <a:pPr algn="ctr"/>
            <a:r>
              <a:rPr lang="zh-CN" altLang="en-US" sz="3200" dirty="0" smtClean="0">
                <a:solidFill>
                  <a:srgbClr val="00040C"/>
                </a:solidFill>
              </a:rPr>
              <a:t>考一考</a:t>
            </a:r>
            <a:endParaRPr lang="zh-CN" altLang="en-US" sz="3200" dirty="0">
              <a:solidFill>
                <a:srgbClr val="00040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605"/>
                                        </p:tgtEl>
                                        <p:attrNameLst>
                                          <p:attrName>style.visibility</p:attrName>
                                        </p:attrNameLst>
                                      </p:cBhvr>
                                      <p:to>
                                        <p:strVal val="visible"/>
                                      </p:to>
                                    </p:set>
                                    <p:anim calcmode="lin" valueType="num">
                                      <p:cBhvr additive="base">
                                        <p:cTn id="7" dur="500" fill="hold"/>
                                        <p:tgtEl>
                                          <p:spTgt spid="23605"/>
                                        </p:tgtEl>
                                        <p:attrNameLst>
                                          <p:attrName>ppt_x</p:attrName>
                                        </p:attrNameLst>
                                      </p:cBhvr>
                                      <p:tavLst>
                                        <p:tav tm="0">
                                          <p:val>
                                            <p:strVal val="#ppt_x"/>
                                          </p:val>
                                        </p:tav>
                                        <p:tav tm="100000">
                                          <p:val>
                                            <p:strVal val="#ppt_x"/>
                                          </p:val>
                                        </p:tav>
                                      </p:tavLst>
                                    </p:anim>
                                    <p:anim calcmode="lin" valueType="num">
                                      <p:cBhvr additive="base">
                                        <p:cTn id="8" dur="500" fill="hold"/>
                                        <p:tgtEl>
                                          <p:spTgt spid="236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607"/>
                                        </p:tgtEl>
                                        <p:attrNameLst>
                                          <p:attrName>style.visibility</p:attrName>
                                        </p:attrNameLst>
                                      </p:cBhvr>
                                      <p:to>
                                        <p:strVal val="visible"/>
                                      </p:to>
                                    </p:set>
                                    <p:anim calcmode="lin" valueType="num">
                                      <p:cBhvr additive="base">
                                        <p:cTn id="13" dur="500" fill="hold"/>
                                        <p:tgtEl>
                                          <p:spTgt spid="23607"/>
                                        </p:tgtEl>
                                        <p:attrNameLst>
                                          <p:attrName>ppt_x</p:attrName>
                                        </p:attrNameLst>
                                      </p:cBhvr>
                                      <p:tavLst>
                                        <p:tav tm="0">
                                          <p:val>
                                            <p:strVal val="#ppt_x"/>
                                          </p:val>
                                        </p:tav>
                                        <p:tav tm="100000">
                                          <p:val>
                                            <p:strVal val="#ppt_x"/>
                                          </p:val>
                                        </p:tav>
                                      </p:tavLst>
                                    </p:anim>
                                    <p:anim calcmode="lin" valueType="num">
                                      <p:cBhvr additive="base">
                                        <p:cTn id="14" dur="500" fill="hold"/>
                                        <p:tgtEl>
                                          <p:spTgt spid="2360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608"/>
                                        </p:tgtEl>
                                        <p:attrNameLst>
                                          <p:attrName>style.visibility</p:attrName>
                                        </p:attrNameLst>
                                      </p:cBhvr>
                                      <p:to>
                                        <p:strVal val="visible"/>
                                      </p:to>
                                    </p:set>
                                    <p:anim calcmode="lin" valueType="num">
                                      <p:cBhvr additive="base">
                                        <p:cTn id="19" dur="500" fill="hold"/>
                                        <p:tgtEl>
                                          <p:spTgt spid="23608"/>
                                        </p:tgtEl>
                                        <p:attrNameLst>
                                          <p:attrName>ppt_x</p:attrName>
                                        </p:attrNameLst>
                                      </p:cBhvr>
                                      <p:tavLst>
                                        <p:tav tm="0">
                                          <p:val>
                                            <p:strVal val="#ppt_x"/>
                                          </p:val>
                                        </p:tav>
                                        <p:tav tm="100000">
                                          <p:val>
                                            <p:strVal val="#ppt_x"/>
                                          </p:val>
                                        </p:tav>
                                      </p:tavLst>
                                    </p:anim>
                                    <p:anim calcmode="lin" valueType="num">
                                      <p:cBhvr additive="base">
                                        <p:cTn id="20" dur="500" fill="hold"/>
                                        <p:tgtEl>
                                          <p:spTgt spid="2360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609"/>
                                        </p:tgtEl>
                                        <p:attrNameLst>
                                          <p:attrName>style.visibility</p:attrName>
                                        </p:attrNameLst>
                                      </p:cBhvr>
                                      <p:to>
                                        <p:strVal val="visible"/>
                                      </p:to>
                                    </p:set>
                                    <p:anim calcmode="lin" valueType="num">
                                      <p:cBhvr additive="base">
                                        <p:cTn id="25" dur="500" fill="hold"/>
                                        <p:tgtEl>
                                          <p:spTgt spid="23609"/>
                                        </p:tgtEl>
                                        <p:attrNameLst>
                                          <p:attrName>ppt_x</p:attrName>
                                        </p:attrNameLst>
                                      </p:cBhvr>
                                      <p:tavLst>
                                        <p:tav tm="0">
                                          <p:val>
                                            <p:strVal val="#ppt_x"/>
                                          </p:val>
                                        </p:tav>
                                        <p:tav tm="100000">
                                          <p:val>
                                            <p:strVal val="#ppt_x"/>
                                          </p:val>
                                        </p:tav>
                                      </p:tavLst>
                                    </p:anim>
                                    <p:anim calcmode="lin" valueType="num">
                                      <p:cBhvr additive="base">
                                        <p:cTn id="26" dur="500" fill="hold"/>
                                        <p:tgtEl>
                                          <p:spTgt spid="2360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610"/>
                                        </p:tgtEl>
                                        <p:attrNameLst>
                                          <p:attrName>style.visibility</p:attrName>
                                        </p:attrNameLst>
                                      </p:cBhvr>
                                      <p:to>
                                        <p:strVal val="visible"/>
                                      </p:to>
                                    </p:set>
                                    <p:anim calcmode="lin" valueType="num">
                                      <p:cBhvr additive="base">
                                        <p:cTn id="31" dur="500" fill="hold"/>
                                        <p:tgtEl>
                                          <p:spTgt spid="23610"/>
                                        </p:tgtEl>
                                        <p:attrNameLst>
                                          <p:attrName>ppt_x</p:attrName>
                                        </p:attrNameLst>
                                      </p:cBhvr>
                                      <p:tavLst>
                                        <p:tav tm="0">
                                          <p:val>
                                            <p:strVal val="#ppt_x"/>
                                          </p:val>
                                        </p:tav>
                                        <p:tav tm="100000">
                                          <p:val>
                                            <p:strVal val="#ppt_x"/>
                                          </p:val>
                                        </p:tav>
                                      </p:tavLst>
                                    </p:anim>
                                    <p:anim calcmode="lin" valueType="num">
                                      <p:cBhvr additive="base">
                                        <p:cTn id="32" dur="500" fill="hold"/>
                                        <p:tgtEl>
                                          <p:spTgt spid="236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611"/>
                                        </p:tgtEl>
                                        <p:attrNameLst>
                                          <p:attrName>style.visibility</p:attrName>
                                        </p:attrNameLst>
                                      </p:cBhvr>
                                      <p:to>
                                        <p:strVal val="visible"/>
                                      </p:to>
                                    </p:set>
                                    <p:anim calcmode="lin" valueType="num">
                                      <p:cBhvr additive="base">
                                        <p:cTn id="37" dur="500" fill="hold"/>
                                        <p:tgtEl>
                                          <p:spTgt spid="23611"/>
                                        </p:tgtEl>
                                        <p:attrNameLst>
                                          <p:attrName>ppt_x</p:attrName>
                                        </p:attrNameLst>
                                      </p:cBhvr>
                                      <p:tavLst>
                                        <p:tav tm="0">
                                          <p:val>
                                            <p:strVal val="#ppt_x"/>
                                          </p:val>
                                        </p:tav>
                                        <p:tav tm="100000">
                                          <p:val>
                                            <p:strVal val="#ppt_x"/>
                                          </p:val>
                                        </p:tav>
                                      </p:tavLst>
                                    </p:anim>
                                    <p:anim calcmode="lin" valueType="num">
                                      <p:cBhvr additive="base">
                                        <p:cTn id="38" dur="500" fill="hold"/>
                                        <p:tgtEl>
                                          <p:spTgt spid="236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615"/>
                                        </p:tgtEl>
                                        <p:attrNameLst>
                                          <p:attrName>style.visibility</p:attrName>
                                        </p:attrNameLst>
                                      </p:cBhvr>
                                      <p:to>
                                        <p:strVal val="visible"/>
                                      </p:to>
                                    </p:set>
                                    <p:anim calcmode="lin" valueType="num">
                                      <p:cBhvr additive="base">
                                        <p:cTn id="43" dur="500" fill="hold"/>
                                        <p:tgtEl>
                                          <p:spTgt spid="23615"/>
                                        </p:tgtEl>
                                        <p:attrNameLst>
                                          <p:attrName>ppt_x</p:attrName>
                                        </p:attrNameLst>
                                      </p:cBhvr>
                                      <p:tavLst>
                                        <p:tav tm="0">
                                          <p:val>
                                            <p:strVal val="#ppt_x"/>
                                          </p:val>
                                        </p:tav>
                                        <p:tav tm="100000">
                                          <p:val>
                                            <p:strVal val="#ppt_x"/>
                                          </p:val>
                                        </p:tav>
                                      </p:tavLst>
                                    </p:anim>
                                    <p:anim calcmode="lin" valueType="num">
                                      <p:cBhvr additive="base">
                                        <p:cTn id="44" dur="500" fill="hold"/>
                                        <p:tgtEl>
                                          <p:spTgt spid="236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3614"/>
                                        </p:tgtEl>
                                        <p:attrNameLst>
                                          <p:attrName>style.visibility</p:attrName>
                                        </p:attrNameLst>
                                      </p:cBhvr>
                                      <p:to>
                                        <p:strVal val="visible"/>
                                      </p:to>
                                    </p:set>
                                    <p:anim calcmode="lin" valueType="num">
                                      <p:cBhvr additive="base">
                                        <p:cTn id="49" dur="500" fill="hold"/>
                                        <p:tgtEl>
                                          <p:spTgt spid="23614"/>
                                        </p:tgtEl>
                                        <p:attrNameLst>
                                          <p:attrName>ppt_x</p:attrName>
                                        </p:attrNameLst>
                                      </p:cBhvr>
                                      <p:tavLst>
                                        <p:tav tm="0">
                                          <p:val>
                                            <p:strVal val="#ppt_x"/>
                                          </p:val>
                                        </p:tav>
                                        <p:tav tm="100000">
                                          <p:val>
                                            <p:strVal val="#ppt_x"/>
                                          </p:val>
                                        </p:tav>
                                      </p:tavLst>
                                    </p:anim>
                                    <p:anim calcmode="lin" valueType="num">
                                      <p:cBhvr additive="base">
                                        <p:cTn id="50" dur="500" fill="hold"/>
                                        <p:tgtEl>
                                          <p:spTgt spid="236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05" grpId="0"/>
      <p:bldP spid="23607" grpId="0"/>
      <p:bldP spid="23608" grpId="0"/>
      <p:bldP spid="23609" grpId="0"/>
      <p:bldP spid="23610" grpId="0"/>
      <p:bldP spid="23611" grpId="0"/>
      <p:bldP spid="23614" grpId="0"/>
      <p:bldP spid="236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01524"/>
            <a:ext cx="3384376" cy="523220"/>
          </a:xfrm>
          <a:prstGeom prst="rect">
            <a:avLst/>
          </a:prstGeom>
          <a:noFill/>
        </p:spPr>
        <p:txBody>
          <a:bodyPr wrap="square" rtlCol="0">
            <a:spAutoFit/>
          </a:bodyPr>
          <a:lstStyle/>
          <a:p>
            <a:r>
              <a:rPr lang="zh-CN" altLang="en-US" sz="2800" dirty="0" smtClean="0">
                <a:solidFill>
                  <a:srgbClr val="00040C"/>
                </a:solidFill>
              </a:rPr>
              <a:t>沙尘的表示与区别</a:t>
            </a:r>
            <a:endParaRPr lang="zh-CN" altLang="en-US" sz="2800" dirty="0">
              <a:solidFill>
                <a:srgbClr val="00040C"/>
              </a:solidFill>
            </a:endParaRPr>
          </a:p>
        </p:txBody>
      </p:sp>
      <p:sp>
        <p:nvSpPr>
          <p:cNvPr id="3" name="矩形 2"/>
          <p:cNvSpPr/>
          <p:nvPr/>
        </p:nvSpPr>
        <p:spPr>
          <a:xfrm>
            <a:off x="539552" y="1268760"/>
            <a:ext cx="8136904" cy="1384995"/>
          </a:xfrm>
          <a:prstGeom prst="rect">
            <a:avLst/>
          </a:prstGeom>
        </p:spPr>
        <p:txBody>
          <a:bodyPr wrap="square">
            <a:spAutoFit/>
          </a:bodyPr>
          <a:lstStyle/>
          <a:p>
            <a:r>
              <a:rPr lang="zh-CN" altLang="en-US" sz="2800" dirty="0" smtClean="0">
                <a:solidFill>
                  <a:srgbClr val="00040C"/>
                </a:solidFill>
              </a:rPr>
              <a:t>沙尘符号：是一个大写</a:t>
            </a:r>
            <a:r>
              <a:rPr lang="en-US" altLang="zh-CN" sz="2800" dirty="0" smtClean="0">
                <a:solidFill>
                  <a:srgbClr val="00040C"/>
                </a:solidFill>
              </a:rPr>
              <a:t>S,</a:t>
            </a:r>
            <a:r>
              <a:rPr lang="zh-CN" altLang="en-US" sz="2800" dirty="0" smtClean="0">
                <a:solidFill>
                  <a:srgbClr val="00040C"/>
                </a:solidFill>
              </a:rPr>
              <a:t>表示沙子的意思（中文“沙”的拼音首字母，英语：</a:t>
            </a:r>
            <a:r>
              <a:rPr lang="en-US" altLang="zh-CN" sz="2800" dirty="0" smtClean="0">
                <a:solidFill>
                  <a:srgbClr val="00040C"/>
                </a:solidFill>
              </a:rPr>
              <a:t>sand</a:t>
            </a:r>
            <a:r>
              <a:rPr lang="zh-CN" altLang="en-US" sz="2800" dirty="0" smtClean="0">
                <a:solidFill>
                  <a:srgbClr val="00040C"/>
                </a:solidFill>
              </a:rPr>
              <a:t>）</a:t>
            </a:r>
            <a:r>
              <a:rPr lang="en-US" altLang="zh-CN" sz="2800" dirty="0" smtClean="0">
                <a:solidFill>
                  <a:srgbClr val="00040C"/>
                </a:solidFill>
              </a:rPr>
              <a:t>.</a:t>
            </a:r>
            <a:r>
              <a:rPr lang="zh-CN" altLang="en-US" sz="2800" dirty="0" smtClean="0">
                <a:solidFill>
                  <a:srgbClr val="00040C"/>
                </a:solidFill>
              </a:rPr>
              <a:t>中间有个箭头表示沙尘暴的去向．</a:t>
            </a:r>
            <a:endParaRPr lang="zh-CN" altLang="en-US" sz="2800" dirty="0">
              <a:solidFill>
                <a:srgbClr val="00040C"/>
              </a:solidFill>
            </a:endParaRPr>
          </a:p>
        </p:txBody>
      </p:sp>
      <p:pic>
        <p:nvPicPr>
          <p:cNvPr id="4" name="图片 3" descr="图片4.jpg"/>
          <p:cNvPicPr>
            <a:picLocks noChangeAspect="1"/>
          </p:cNvPicPr>
          <p:nvPr/>
        </p:nvPicPr>
        <p:blipFill>
          <a:blip r:embed="rId2" cstate="print"/>
          <a:stretch>
            <a:fillRect/>
          </a:stretch>
        </p:blipFill>
        <p:spPr>
          <a:xfrm>
            <a:off x="4139952" y="2564904"/>
            <a:ext cx="1237488" cy="1128409"/>
          </a:xfrm>
          <a:prstGeom prst="rect">
            <a:avLst/>
          </a:prstGeom>
        </p:spPr>
      </p:pic>
      <p:pic>
        <p:nvPicPr>
          <p:cNvPr id="5" name="图片 4" descr="图片41.jpg"/>
          <p:cNvPicPr>
            <a:picLocks noChangeAspect="1"/>
          </p:cNvPicPr>
          <p:nvPr/>
        </p:nvPicPr>
        <p:blipFill>
          <a:blip r:embed="rId3" cstate="print"/>
          <a:stretch>
            <a:fillRect/>
          </a:stretch>
        </p:blipFill>
        <p:spPr>
          <a:xfrm>
            <a:off x="6444208" y="2564904"/>
            <a:ext cx="1237488" cy="1128409"/>
          </a:xfrm>
          <a:prstGeom prst="rect">
            <a:avLst/>
          </a:prstGeom>
        </p:spPr>
      </p:pic>
      <p:pic>
        <p:nvPicPr>
          <p:cNvPr id="6" name="图片 5" descr="图片2.jpg"/>
          <p:cNvPicPr>
            <a:picLocks noChangeAspect="1"/>
          </p:cNvPicPr>
          <p:nvPr/>
        </p:nvPicPr>
        <p:blipFill>
          <a:blip r:embed="rId4" cstate="print"/>
          <a:stretch>
            <a:fillRect/>
          </a:stretch>
        </p:blipFill>
        <p:spPr>
          <a:xfrm>
            <a:off x="2411760" y="2708920"/>
            <a:ext cx="1060704" cy="1090974"/>
          </a:xfrm>
          <a:prstGeom prst="rect">
            <a:avLst/>
          </a:prstGeom>
        </p:spPr>
      </p:pic>
      <p:pic>
        <p:nvPicPr>
          <p:cNvPr id="7" name="图片 6" descr="图片3.jpg"/>
          <p:cNvPicPr>
            <a:picLocks noChangeAspect="1"/>
          </p:cNvPicPr>
          <p:nvPr/>
        </p:nvPicPr>
        <p:blipFill>
          <a:blip r:embed="rId5" cstate="print"/>
          <a:stretch>
            <a:fillRect/>
          </a:stretch>
        </p:blipFill>
        <p:spPr>
          <a:xfrm>
            <a:off x="971600" y="2780928"/>
            <a:ext cx="1021840" cy="981456"/>
          </a:xfrm>
          <a:prstGeom prst="rect">
            <a:avLst/>
          </a:prstGeom>
        </p:spPr>
      </p:pic>
      <p:sp>
        <p:nvSpPr>
          <p:cNvPr id="8" name="TextBox 7"/>
          <p:cNvSpPr txBox="1"/>
          <p:nvPr/>
        </p:nvSpPr>
        <p:spPr>
          <a:xfrm>
            <a:off x="827584" y="4149080"/>
            <a:ext cx="1008112" cy="523220"/>
          </a:xfrm>
          <a:prstGeom prst="rect">
            <a:avLst/>
          </a:prstGeom>
          <a:noFill/>
        </p:spPr>
        <p:txBody>
          <a:bodyPr wrap="square" rtlCol="0">
            <a:spAutoFit/>
          </a:bodyPr>
          <a:lstStyle/>
          <a:p>
            <a:r>
              <a:rPr lang="zh-CN" altLang="en-US" sz="2800" dirty="0" smtClean="0"/>
              <a:t>浮尘</a:t>
            </a:r>
            <a:endParaRPr lang="zh-CN" altLang="en-US" sz="2800" dirty="0"/>
          </a:p>
        </p:txBody>
      </p:sp>
      <p:sp>
        <p:nvSpPr>
          <p:cNvPr id="9" name="TextBox 8"/>
          <p:cNvSpPr txBox="1"/>
          <p:nvPr/>
        </p:nvSpPr>
        <p:spPr>
          <a:xfrm>
            <a:off x="2411760" y="4149080"/>
            <a:ext cx="1008112" cy="523220"/>
          </a:xfrm>
          <a:prstGeom prst="rect">
            <a:avLst/>
          </a:prstGeom>
          <a:noFill/>
        </p:spPr>
        <p:txBody>
          <a:bodyPr wrap="square" rtlCol="0">
            <a:spAutoFit/>
          </a:bodyPr>
          <a:lstStyle/>
          <a:p>
            <a:r>
              <a:rPr lang="zh-CN" altLang="en-US" sz="2800" dirty="0" smtClean="0"/>
              <a:t>扬尘</a:t>
            </a:r>
            <a:endParaRPr lang="zh-CN" altLang="en-US" sz="2800" dirty="0"/>
          </a:p>
        </p:txBody>
      </p:sp>
      <p:sp>
        <p:nvSpPr>
          <p:cNvPr id="10" name="TextBox 9"/>
          <p:cNvSpPr txBox="1"/>
          <p:nvPr/>
        </p:nvSpPr>
        <p:spPr>
          <a:xfrm>
            <a:off x="4283968" y="4129916"/>
            <a:ext cx="1296144" cy="523220"/>
          </a:xfrm>
          <a:prstGeom prst="rect">
            <a:avLst/>
          </a:prstGeom>
          <a:noFill/>
        </p:spPr>
        <p:txBody>
          <a:bodyPr wrap="square" rtlCol="0">
            <a:spAutoFit/>
          </a:bodyPr>
          <a:lstStyle/>
          <a:p>
            <a:r>
              <a:rPr lang="zh-CN" altLang="en-US" sz="2800" dirty="0" smtClean="0"/>
              <a:t>沙尘暴</a:t>
            </a:r>
            <a:endParaRPr lang="zh-CN" altLang="en-US" sz="2800" dirty="0"/>
          </a:p>
        </p:txBody>
      </p:sp>
      <p:sp>
        <p:nvSpPr>
          <p:cNvPr id="11" name="TextBox 10"/>
          <p:cNvSpPr txBox="1"/>
          <p:nvPr/>
        </p:nvSpPr>
        <p:spPr>
          <a:xfrm>
            <a:off x="6660232" y="3933056"/>
            <a:ext cx="1008112" cy="954107"/>
          </a:xfrm>
          <a:prstGeom prst="rect">
            <a:avLst/>
          </a:prstGeom>
          <a:noFill/>
        </p:spPr>
        <p:txBody>
          <a:bodyPr wrap="square" rtlCol="0">
            <a:spAutoFit/>
          </a:bodyPr>
          <a:lstStyle/>
          <a:p>
            <a:r>
              <a:rPr lang="zh-CN" altLang="en-US" sz="2800" dirty="0" smtClean="0"/>
              <a:t>强沙尘暴</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9552" y="836712"/>
            <a:ext cx="8424936" cy="1815882"/>
          </a:xfrm>
          <a:prstGeom prst="rect">
            <a:avLst/>
          </a:prstGeom>
        </p:spPr>
        <p:txBody>
          <a:bodyPr wrap="square">
            <a:spAutoFit/>
          </a:bodyPr>
          <a:lstStyle/>
          <a:p>
            <a:r>
              <a:rPr lang="zh-CN" altLang="en-US" sz="2800" dirty="0" smtClean="0">
                <a:solidFill>
                  <a:srgbClr val="00040C"/>
                </a:solidFill>
              </a:rPr>
              <a:t>浮尘是由于远地或本地产生沙尘暴或扬沙后，尘沙等细粒浮游空中而形成，俗称“落黄沙”，出现时远方物体呈土黄色，太阳呈苍白色或淡黄色，能见度小于</a:t>
            </a:r>
            <a:r>
              <a:rPr lang="en-US" altLang="zh-CN" sz="2800" dirty="0" smtClean="0">
                <a:solidFill>
                  <a:srgbClr val="00040C"/>
                </a:solidFill>
              </a:rPr>
              <a:t>10</a:t>
            </a:r>
            <a:r>
              <a:rPr lang="zh-CN" altLang="en-US" sz="2800" dirty="0" smtClean="0">
                <a:solidFill>
                  <a:srgbClr val="00040C"/>
                </a:solidFill>
              </a:rPr>
              <a:t>公里，大于一公里，基本上没什么明显的风</a:t>
            </a:r>
            <a:endParaRPr lang="zh-CN" altLang="en-US" sz="2800" dirty="0">
              <a:solidFill>
                <a:srgbClr val="00040C"/>
              </a:solidFill>
            </a:endParaRPr>
          </a:p>
        </p:txBody>
      </p:sp>
      <p:pic>
        <p:nvPicPr>
          <p:cNvPr id="5" name="图片 4" descr="962bd40735fae6cdbe8580130fb30f2442a70f8a.jpg"/>
          <p:cNvPicPr>
            <a:picLocks noChangeAspect="1"/>
          </p:cNvPicPr>
          <p:nvPr/>
        </p:nvPicPr>
        <p:blipFill>
          <a:blip r:embed="rId2" cstate="print"/>
          <a:stretch>
            <a:fillRect/>
          </a:stretch>
        </p:blipFill>
        <p:spPr>
          <a:xfrm>
            <a:off x="2555776" y="2592267"/>
            <a:ext cx="6192688" cy="4149101"/>
          </a:xfrm>
          <a:prstGeom prst="rect">
            <a:avLst/>
          </a:prstGeom>
        </p:spPr>
      </p:pic>
      <p:pic>
        <p:nvPicPr>
          <p:cNvPr id="6" name="图片 5" descr="图片3.jpg"/>
          <p:cNvPicPr>
            <a:picLocks noChangeAspect="1"/>
          </p:cNvPicPr>
          <p:nvPr/>
        </p:nvPicPr>
        <p:blipFill>
          <a:blip r:embed="rId3" cstate="print"/>
          <a:stretch>
            <a:fillRect/>
          </a:stretch>
        </p:blipFill>
        <p:spPr>
          <a:xfrm>
            <a:off x="971600" y="2780928"/>
            <a:ext cx="1021840" cy="9814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2.jpg"/>
          <p:cNvPicPr>
            <a:picLocks noChangeAspect="1"/>
          </p:cNvPicPr>
          <p:nvPr/>
        </p:nvPicPr>
        <p:blipFill>
          <a:blip r:embed="rId2" cstate="print"/>
          <a:stretch>
            <a:fillRect/>
          </a:stretch>
        </p:blipFill>
        <p:spPr>
          <a:xfrm>
            <a:off x="7164288" y="1844824"/>
            <a:ext cx="1060704" cy="1090974"/>
          </a:xfrm>
          <a:prstGeom prst="rect">
            <a:avLst/>
          </a:prstGeom>
        </p:spPr>
      </p:pic>
      <p:sp>
        <p:nvSpPr>
          <p:cNvPr id="3" name="矩形 2"/>
          <p:cNvSpPr/>
          <p:nvPr/>
        </p:nvSpPr>
        <p:spPr>
          <a:xfrm>
            <a:off x="467544" y="764704"/>
            <a:ext cx="8100392" cy="1815882"/>
          </a:xfrm>
          <a:prstGeom prst="rect">
            <a:avLst/>
          </a:prstGeom>
        </p:spPr>
        <p:txBody>
          <a:bodyPr wrap="square">
            <a:spAutoFit/>
          </a:bodyPr>
          <a:lstStyle/>
          <a:p>
            <a:r>
              <a:rPr lang="zh-CN" altLang="en-US" sz="2800" dirty="0" smtClean="0">
                <a:solidFill>
                  <a:srgbClr val="00040C"/>
                </a:solidFill>
              </a:rPr>
              <a:t>扬尘是由于地面上的尘土在风力、人为带动及其他带动飞扬而进入大气的开放性污染源，是环境空气中总悬浮颗粒物的重要组成部分。能见度一般在</a:t>
            </a:r>
            <a:r>
              <a:rPr lang="en-US" altLang="zh-CN" sz="2800" dirty="0" smtClean="0">
                <a:solidFill>
                  <a:srgbClr val="00040C"/>
                </a:solidFill>
              </a:rPr>
              <a:t>1—10KM</a:t>
            </a:r>
            <a:r>
              <a:rPr lang="zh-CN" altLang="en-US" sz="2800" dirty="0" smtClean="0">
                <a:solidFill>
                  <a:srgbClr val="00040C"/>
                </a:solidFill>
              </a:rPr>
              <a:t>左右</a:t>
            </a:r>
            <a:endParaRPr lang="zh-CN" altLang="en-US" sz="2800" dirty="0">
              <a:solidFill>
                <a:srgbClr val="00040C"/>
              </a:solidFill>
            </a:endParaRPr>
          </a:p>
        </p:txBody>
      </p:sp>
      <p:pic>
        <p:nvPicPr>
          <p:cNvPr id="5" name="图片 4" descr="扬尘.jpg"/>
          <p:cNvPicPr>
            <a:picLocks noChangeAspect="1"/>
          </p:cNvPicPr>
          <p:nvPr/>
        </p:nvPicPr>
        <p:blipFill>
          <a:blip r:embed="rId3" cstate="print"/>
          <a:stretch>
            <a:fillRect/>
          </a:stretch>
        </p:blipFill>
        <p:spPr>
          <a:xfrm>
            <a:off x="3707904" y="2852936"/>
            <a:ext cx="5455151" cy="3600400"/>
          </a:xfrm>
          <a:prstGeom prst="rect">
            <a:avLst/>
          </a:prstGeom>
        </p:spPr>
      </p:pic>
      <p:pic>
        <p:nvPicPr>
          <p:cNvPr id="7" name="图片 6" descr="u=4124416635,2853211160&amp;fm=72.jpg"/>
          <p:cNvPicPr>
            <a:picLocks noChangeAspect="1"/>
          </p:cNvPicPr>
          <p:nvPr/>
        </p:nvPicPr>
        <p:blipFill>
          <a:blip r:embed="rId4" cstate="print"/>
          <a:stretch>
            <a:fillRect/>
          </a:stretch>
        </p:blipFill>
        <p:spPr>
          <a:xfrm>
            <a:off x="42513" y="2852936"/>
            <a:ext cx="3593383" cy="39330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par>
                                <p:cTn id="16" presetID="22" presetClass="entr" presetSubtype="1"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41.jpg"/>
          <p:cNvPicPr>
            <a:picLocks noChangeAspect="1"/>
          </p:cNvPicPr>
          <p:nvPr/>
        </p:nvPicPr>
        <p:blipFill>
          <a:blip r:embed="rId2" cstate="print"/>
          <a:stretch>
            <a:fillRect/>
          </a:stretch>
        </p:blipFill>
        <p:spPr>
          <a:xfrm>
            <a:off x="22144" y="2564904"/>
            <a:ext cx="1237488" cy="1128409"/>
          </a:xfrm>
          <a:prstGeom prst="rect">
            <a:avLst/>
          </a:prstGeom>
        </p:spPr>
      </p:pic>
      <p:pic>
        <p:nvPicPr>
          <p:cNvPr id="8" name="图片 7" descr="图片4.jpg"/>
          <p:cNvPicPr>
            <a:picLocks noChangeAspect="1"/>
          </p:cNvPicPr>
          <p:nvPr/>
        </p:nvPicPr>
        <p:blipFill>
          <a:blip r:embed="rId3" cstate="print"/>
          <a:stretch>
            <a:fillRect/>
          </a:stretch>
        </p:blipFill>
        <p:spPr>
          <a:xfrm>
            <a:off x="22144" y="68343"/>
            <a:ext cx="1237488" cy="1128409"/>
          </a:xfrm>
          <a:prstGeom prst="rect">
            <a:avLst/>
          </a:prstGeom>
        </p:spPr>
      </p:pic>
      <p:sp>
        <p:nvSpPr>
          <p:cNvPr id="27" name="矩形 26"/>
          <p:cNvSpPr/>
          <p:nvPr/>
        </p:nvSpPr>
        <p:spPr>
          <a:xfrm>
            <a:off x="1259632" y="548680"/>
            <a:ext cx="7848872" cy="1815882"/>
          </a:xfrm>
          <a:prstGeom prst="rect">
            <a:avLst/>
          </a:prstGeom>
        </p:spPr>
        <p:txBody>
          <a:bodyPr wrap="square">
            <a:spAutoFit/>
          </a:bodyPr>
          <a:lstStyle/>
          <a:p>
            <a:r>
              <a:rPr lang="zh-CN" altLang="en-US" sz="2800" dirty="0" smtClean="0">
                <a:solidFill>
                  <a:srgbClr val="00040C"/>
                </a:solidFill>
              </a:rPr>
              <a:t>沙尘暴是沙暴和尘暴的总称，是指强风从地面卷起大量沙尘，使水平能见度小于</a:t>
            </a:r>
            <a:r>
              <a:rPr lang="en-US" altLang="zh-CN" sz="2800" dirty="0" smtClean="0">
                <a:solidFill>
                  <a:srgbClr val="00040C"/>
                </a:solidFill>
              </a:rPr>
              <a:t>1</a:t>
            </a:r>
            <a:r>
              <a:rPr lang="zh-CN" altLang="en-US" sz="2800" dirty="0" smtClean="0">
                <a:solidFill>
                  <a:srgbClr val="00040C"/>
                </a:solidFill>
              </a:rPr>
              <a:t>千米，具有突发性和持续时间较短特点的概率小危害大的灾害性天气现象。</a:t>
            </a:r>
            <a:endParaRPr lang="zh-CN" altLang="en-US" sz="2800" dirty="0">
              <a:solidFill>
                <a:srgbClr val="00040C"/>
              </a:solidFill>
            </a:endParaRPr>
          </a:p>
        </p:txBody>
      </p:sp>
      <p:pic>
        <p:nvPicPr>
          <p:cNvPr id="12" name="图片 11" descr="5366d0160924ab182991cba837fae6cd7a890bad.jpg"/>
          <p:cNvPicPr>
            <a:picLocks noChangeAspect="1"/>
          </p:cNvPicPr>
          <p:nvPr/>
        </p:nvPicPr>
        <p:blipFill>
          <a:blip r:embed="rId4" cstate="print"/>
          <a:stretch>
            <a:fillRect/>
          </a:stretch>
        </p:blipFill>
        <p:spPr>
          <a:xfrm>
            <a:off x="4605109" y="3861048"/>
            <a:ext cx="4538892" cy="3024336"/>
          </a:xfrm>
          <a:prstGeom prst="rect">
            <a:avLst/>
          </a:prstGeom>
        </p:spPr>
      </p:pic>
      <p:sp>
        <p:nvSpPr>
          <p:cNvPr id="6" name="矩形 5"/>
          <p:cNvSpPr/>
          <p:nvPr/>
        </p:nvSpPr>
        <p:spPr>
          <a:xfrm>
            <a:off x="1115616" y="2564904"/>
            <a:ext cx="7992888" cy="954107"/>
          </a:xfrm>
          <a:prstGeom prst="rect">
            <a:avLst/>
          </a:prstGeom>
        </p:spPr>
        <p:txBody>
          <a:bodyPr wrap="square">
            <a:spAutoFit/>
          </a:bodyPr>
          <a:lstStyle/>
          <a:p>
            <a:r>
              <a:rPr lang="zh-CN" altLang="en-US" sz="2800" dirty="0" smtClean="0">
                <a:solidFill>
                  <a:srgbClr val="00040C"/>
                </a:solidFill>
              </a:rPr>
              <a:t>强沙尘暴是大风将地面尘沙吹起，使空气非常混浊，水平能见度小于</a:t>
            </a:r>
            <a:r>
              <a:rPr lang="en-US" altLang="zh-CN" sz="2800" dirty="0" smtClean="0">
                <a:solidFill>
                  <a:srgbClr val="00040C"/>
                </a:solidFill>
              </a:rPr>
              <a:t>500</a:t>
            </a:r>
            <a:r>
              <a:rPr lang="zh-CN" altLang="en-US" sz="2800" dirty="0" smtClean="0">
                <a:solidFill>
                  <a:srgbClr val="00040C"/>
                </a:solidFill>
              </a:rPr>
              <a:t>米的天气现象</a:t>
            </a:r>
            <a:endParaRPr lang="zh-CN" altLang="en-US" sz="2800" dirty="0">
              <a:solidFill>
                <a:srgbClr val="00040C"/>
              </a:solidFill>
            </a:endParaRPr>
          </a:p>
        </p:txBody>
      </p:sp>
      <p:pic>
        <p:nvPicPr>
          <p:cNvPr id="7" name="图片 6" descr="强沙尘暴.jpg"/>
          <p:cNvPicPr>
            <a:picLocks noChangeAspect="1"/>
          </p:cNvPicPr>
          <p:nvPr/>
        </p:nvPicPr>
        <p:blipFill>
          <a:blip r:embed="rId5" cstate="print"/>
          <a:stretch>
            <a:fillRect/>
          </a:stretch>
        </p:blipFill>
        <p:spPr>
          <a:xfrm>
            <a:off x="35496" y="3877730"/>
            <a:ext cx="4392488" cy="293564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169476"/>
            <a:ext cx="6984776" cy="523220"/>
          </a:xfrm>
          <a:prstGeom prst="rect">
            <a:avLst/>
          </a:prstGeom>
          <a:noFill/>
        </p:spPr>
        <p:txBody>
          <a:bodyPr wrap="square" rtlCol="0">
            <a:spAutoFit/>
          </a:bodyPr>
          <a:lstStyle/>
          <a:p>
            <a:r>
              <a:rPr lang="zh-CN" altLang="en-US" sz="2800" dirty="0" smtClean="0"/>
              <a:t>浮尘、扬尘、沙尘暴、强沙尘暴的比较</a:t>
            </a:r>
            <a:endParaRPr lang="zh-CN" altLang="en-US" sz="2800" dirty="0"/>
          </a:p>
        </p:txBody>
      </p:sp>
      <p:graphicFrame>
        <p:nvGraphicFramePr>
          <p:cNvPr id="3" name="表格 2"/>
          <p:cNvGraphicFramePr>
            <a:graphicFrameLocks noGrp="1"/>
          </p:cNvGraphicFramePr>
          <p:nvPr/>
        </p:nvGraphicFramePr>
        <p:xfrm>
          <a:off x="395536" y="878923"/>
          <a:ext cx="8604448" cy="5799213"/>
        </p:xfrm>
        <a:graphic>
          <a:graphicData uri="http://schemas.openxmlformats.org/drawingml/2006/table">
            <a:tbl>
              <a:tblPr firstRow="1" bandRow="1">
                <a:tableStyleId>{2D5ABB26-0587-4C30-8999-92F81FD0307C}</a:tableStyleId>
              </a:tblPr>
              <a:tblGrid>
                <a:gridCol w="1440160"/>
                <a:gridCol w="4050900"/>
                <a:gridCol w="3113388"/>
              </a:tblGrid>
              <a:tr h="430686">
                <a:tc>
                  <a:txBody>
                    <a:bodyPr/>
                    <a:lstStyle/>
                    <a:p>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zh-CN" altLang="en-US" sz="2800" dirty="0" smtClean="0"/>
                        <a:t>形成原因</a:t>
                      </a:r>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r>
                        <a:rPr lang="zh-CN" altLang="en-US" sz="2800" dirty="0" smtClean="0"/>
                        <a:t>能见度</a:t>
                      </a:r>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1991071">
                <a:tc>
                  <a:txBody>
                    <a:bodyPr/>
                    <a:lstStyle/>
                    <a:p>
                      <a:pPr algn="ctr"/>
                      <a:endParaRPr lang="en-US" altLang="zh-CN" sz="2800" dirty="0" smtClean="0"/>
                    </a:p>
                    <a:p>
                      <a:pPr algn="ctr"/>
                      <a:endParaRPr lang="en-US" altLang="zh-CN" sz="2800" dirty="0" smtClean="0"/>
                    </a:p>
                    <a:p>
                      <a:pPr algn="ctr"/>
                      <a:r>
                        <a:rPr lang="zh-CN" altLang="en-US" sz="2800" dirty="0" smtClean="0"/>
                        <a:t>浮尘</a:t>
                      </a:r>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1380556">
                <a:tc>
                  <a:txBody>
                    <a:bodyPr/>
                    <a:lstStyle/>
                    <a:p>
                      <a:pPr algn="ctr"/>
                      <a:endParaRPr lang="en-US" altLang="zh-CN" sz="2800" dirty="0" smtClean="0"/>
                    </a:p>
                    <a:p>
                      <a:pPr algn="ctr"/>
                      <a:r>
                        <a:rPr lang="zh-CN" altLang="en-US" sz="2800" dirty="0" smtClean="0"/>
                        <a:t>扬尘</a:t>
                      </a:r>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964546">
                <a:tc>
                  <a:txBody>
                    <a:bodyPr/>
                    <a:lstStyle/>
                    <a:p>
                      <a:pPr algn="ctr"/>
                      <a:r>
                        <a:rPr lang="zh-CN" altLang="en-US" sz="2800" dirty="0" smtClean="0"/>
                        <a:t>沙尘暴</a:t>
                      </a:r>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rowSpan="2">
                  <a:txBody>
                    <a:bodyPr/>
                    <a:lstStyle/>
                    <a:p>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734601">
                <a:tc>
                  <a:txBody>
                    <a:bodyPr/>
                    <a:lstStyle/>
                    <a:p>
                      <a:pPr algn="ctr"/>
                      <a:r>
                        <a:rPr lang="zh-CN" altLang="en-US" sz="2800" dirty="0" smtClean="0"/>
                        <a:t>强沙尘暴</a:t>
                      </a:r>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endParaRPr lang="zh-CN" altLang="en-US" sz="2800" dirty="0"/>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4" name="矩形 3"/>
          <p:cNvSpPr/>
          <p:nvPr/>
        </p:nvSpPr>
        <p:spPr>
          <a:xfrm>
            <a:off x="1907704" y="1484784"/>
            <a:ext cx="3888432" cy="1815882"/>
          </a:xfrm>
          <a:prstGeom prst="rect">
            <a:avLst/>
          </a:prstGeom>
        </p:spPr>
        <p:txBody>
          <a:bodyPr wrap="square">
            <a:spAutoFit/>
          </a:bodyPr>
          <a:lstStyle/>
          <a:p>
            <a:pPr>
              <a:defRPr/>
            </a:pPr>
            <a:r>
              <a:rPr lang="zh-CN" altLang="en-US" sz="2800" dirty="0" smtClean="0"/>
              <a:t>多为远处尘沙经上层气流传播而来，或为沙尘暴、扬沙出现后尚未下沉的细粒浮游空中而成</a:t>
            </a:r>
            <a:endParaRPr lang="zh-CN" altLang="en-US" sz="2800" dirty="0"/>
          </a:p>
        </p:txBody>
      </p:sp>
      <p:sp>
        <p:nvSpPr>
          <p:cNvPr id="5" name="矩形 4"/>
          <p:cNvSpPr/>
          <p:nvPr/>
        </p:nvSpPr>
        <p:spPr>
          <a:xfrm>
            <a:off x="6053191" y="1916832"/>
            <a:ext cx="2695273" cy="954107"/>
          </a:xfrm>
          <a:prstGeom prst="rect">
            <a:avLst/>
          </a:prstGeom>
        </p:spPr>
        <p:txBody>
          <a:bodyPr wrap="square">
            <a:spAutoFit/>
          </a:bodyPr>
          <a:lstStyle/>
          <a:p>
            <a:r>
              <a:rPr lang="zh-CN" altLang="zh-CN" sz="2800" dirty="0" smtClean="0">
                <a:solidFill>
                  <a:srgbClr val="222222"/>
                </a:solidFill>
                <a:latin typeface="+mn-ea"/>
                <a:cs typeface="宋体" pitchFamily="2" charset="-122"/>
              </a:rPr>
              <a:t>水平能见度小于10.0km</a:t>
            </a:r>
            <a:endParaRPr lang="zh-CN" altLang="en-US" sz="2800" dirty="0"/>
          </a:p>
        </p:txBody>
      </p:sp>
      <p:sp>
        <p:nvSpPr>
          <p:cNvPr id="6" name="矩形 5"/>
          <p:cNvSpPr/>
          <p:nvPr/>
        </p:nvSpPr>
        <p:spPr>
          <a:xfrm>
            <a:off x="6084168" y="3340149"/>
            <a:ext cx="2880320" cy="1384995"/>
          </a:xfrm>
          <a:prstGeom prst="rect">
            <a:avLst/>
          </a:prstGeom>
        </p:spPr>
        <p:txBody>
          <a:bodyPr wrap="square">
            <a:spAutoFit/>
          </a:bodyPr>
          <a:lstStyle/>
          <a:p>
            <a:r>
              <a:rPr lang="zh-CN" altLang="zh-CN" sz="2800" dirty="0" smtClean="0">
                <a:solidFill>
                  <a:srgbClr val="222222"/>
                </a:solidFill>
                <a:latin typeface="+mn-ea"/>
                <a:cs typeface="宋体" pitchFamily="2" charset="-122"/>
              </a:rPr>
              <a:t>水平能见度大于等于1.0km至小于10.0km</a:t>
            </a:r>
            <a:endParaRPr lang="zh-CN" altLang="en-US" sz="2800" dirty="0"/>
          </a:p>
        </p:txBody>
      </p:sp>
      <p:sp>
        <p:nvSpPr>
          <p:cNvPr id="7" name="矩形 6"/>
          <p:cNvSpPr/>
          <p:nvPr/>
        </p:nvSpPr>
        <p:spPr>
          <a:xfrm>
            <a:off x="2286759" y="3412157"/>
            <a:ext cx="3221345" cy="1384995"/>
          </a:xfrm>
          <a:prstGeom prst="rect">
            <a:avLst/>
          </a:prstGeom>
        </p:spPr>
        <p:txBody>
          <a:bodyPr wrap="square">
            <a:spAutoFit/>
          </a:bodyPr>
          <a:lstStyle/>
          <a:p>
            <a:r>
              <a:rPr lang="zh-CN" altLang="zh-CN" sz="2800" dirty="0" smtClean="0">
                <a:solidFill>
                  <a:srgbClr val="222222"/>
                </a:solidFill>
                <a:latin typeface="+mn-ea"/>
                <a:cs typeface="宋体" pitchFamily="2" charset="-122"/>
              </a:rPr>
              <a:t>由于风大将地面尘沙吹起，使空气相当浑浊</a:t>
            </a:r>
            <a:endParaRPr lang="zh-CN" altLang="en-US" sz="2800" dirty="0"/>
          </a:p>
        </p:txBody>
      </p:sp>
      <p:sp>
        <p:nvSpPr>
          <p:cNvPr id="8" name="矩形 7"/>
          <p:cNvSpPr/>
          <p:nvPr/>
        </p:nvSpPr>
        <p:spPr>
          <a:xfrm>
            <a:off x="2286000" y="4996333"/>
            <a:ext cx="3078088" cy="1384995"/>
          </a:xfrm>
          <a:prstGeom prst="rect">
            <a:avLst/>
          </a:prstGeom>
        </p:spPr>
        <p:txBody>
          <a:bodyPr wrap="square">
            <a:spAutoFit/>
          </a:bodyPr>
          <a:lstStyle/>
          <a:p>
            <a:r>
              <a:rPr lang="zh-CN" altLang="zh-CN" sz="2800" dirty="0" smtClean="0">
                <a:solidFill>
                  <a:srgbClr val="222222"/>
                </a:solidFill>
                <a:latin typeface="+mn-ea"/>
                <a:cs typeface="宋体" pitchFamily="2" charset="-122"/>
              </a:rPr>
              <a:t>由于强风将地面大量尘沙吹起，使空气相当浑浊</a:t>
            </a:r>
            <a:endParaRPr lang="zh-CN" altLang="en-US" sz="2800" dirty="0"/>
          </a:p>
        </p:txBody>
      </p:sp>
      <p:sp>
        <p:nvSpPr>
          <p:cNvPr id="9" name="矩形 8"/>
          <p:cNvSpPr/>
          <p:nvPr/>
        </p:nvSpPr>
        <p:spPr>
          <a:xfrm>
            <a:off x="5873655" y="4779149"/>
            <a:ext cx="3090833" cy="954107"/>
          </a:xfrm>
          <a:prstGeom prst="rect">
            <a:avLst/>
          </a:prstGeom>
        </p:spPr>
        <p:txBody>
          <a:bodyPr wrap="square">
            <a:spAutoFit/>
          </a:bodyPr>
          <a:lstStyle/>
          <a:p>
            <a:r>
              <a:rPr lang="zh-CN" altLang="zh-CN" sz="2800" dirty="0" smtClean="0">
                <a:solidFill>
                  <a:srgbClr val="222222"/>
                </a:solidFill>
                <a:latin typeface="+mn-ea"/>
                <a:cs typeface="宋体" pitchFamily="2" charset="-122"/>
              </a:rPr>
              <a:t>能见度0.5km~小于1.0km</a:t>
            </a:r>
            <a:endParaRPr lang="zh-CN" altLang="en-US" sz="2800" dirty="0"/>
          </a:p>
        </p:txBody>
      </p:sp>
      <p:sp>
        <p:nvSpPr>
          <p:cNvPr id="10" name="矩形 9"/>
          <p:cNvSpPr/>
          <p:nvPr/>
        </p:nvSpPr>
        <p:spPr>
          <a:xfrm>
            <a:off x="6012160" y="5805264"/>
            <a:ext cx="2880320" cy="830997"/>
          </a:xfrm>
          <a:prstGeom prst="rect">
            <a:avLst/>
          </a:prstGeom>
        </p:spPr>
        <p:txBody>
          <a:bodyPr wrap="square">
            <a:spAutoFit/>
          </a:bodyPr>
          <a:lstStyle/>
          <a:p>
            <a:r>
              <a:rPr lang="zh-CN" altLang="zh-CN" sz="2400" dirty="0" smtClean="0">
                <a:solidFill>
                  <a:srgbClr val="222222"/>
                </a:solidFill>
                <a:latin typeface="+mn-ea"/>
                <a:cs typeface="宋体" pitchFamily="2" charset="-122"/>
              </a:rPr>
              <a:t>能见</a:t>
            </a:r>
            <a:r>
              <a:rPr lang="zh-CN" altLang="en-US" sz="2400" dirty="0" smtClean="0">
                <a:solidFill>
                  <a:srgbClr val="222222"/>
                </a:solidFill>
                <a:latin typeface="+mn-ea"/>
                <a:cs typeface="宋体" pitchFamily="2" charset="-122"/>
              </a:rPr>
              <a:t>度</a:t>
            </a:r>
            <a:r>
              <a:rPr lang="zh-CN" altLang="zh-CN" sz="2400" dirty="0" smtClean="0">
                <a:solidFill>
                  <a:srgbClr val="222222"/>
                </a:solidFill>
                <a:latin typeface="+mn-ea"/>
                <a:cs typeface="宋体" pitchFamily="2" charset="-122"/>
              </a:rPr>
              <a:t>0.05km~小于0.5km</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59c58104b4bbfaeb9279&amp;690.jpg"/>
          <p:cNvPicPr>
            <a:picLocks noChangeAspect="1"/>
          </p:cNvPicPr>
          <p:nvPr/>
        </p:nvPicPr>
        <p:blipFill>
          <a:blip r:embed="rId2" cstate="print"/>
          <a:srcRect r="83565" b="46360"/>
          <a:stretch>
            <a:fillRect/>
          </a:stretch>
        </p:blipFill>
        <p:spPr>
          <a:xfrm>
            <a:off x="827584" y="1196752"/>
            <a:ext cx="1080120" cy="1368152"/>
          </a:xfrm>
          <a:prstGeom prst="rect">
            <a:avLst/>
          </a:prstGeom>
        </p:spPr>
      </p:pic>
      <p:pic>
        <p:nvPicPr>
          <p:cNvPr id="3" name="图片 2" descr="959c58104b4bbfaeb9279&amp;690.jpg"/>
          <p:cNvPicPr>
            <a:picLocks noChangeAspect="1"/>
          </p:cNvPicPr>
          <p:nvPr/>
        </p:nvPicPr>
        <p:blipFill>
          <a:blip r:embed="rId2" cstate="print"/>
          <a:srcRect l="34661" t="61734" r="48905" b="9770"/>
          <a:stretch>
            <a:fillRect/>
          </a:stretch>
        </p:blipFill>
        <p:spPr>
          <a:xfrm>
            <a:off x="2699792" y="1412776"/>
            <a:ext cx="945106" cy="1008112"/>
          </a:xfrm>
          <a:prstGeom prst="rect">
            <a:avLst/>
          </a:prstGeom>
        </p:spPr>
      </p:pic>
      <p:pic>
        <p:nvPicPr>
          <p:cNvPr id="4" name="图片 3" descr="959c58104b4bbfaeb9279&amp;690.jpg"/>
          <p:cNvPicPr>
            <a:picLocks noChangeAspect="1"/>
          </p:cNvPicPr>
          <p:nvPr/>
        </p:nvPicPr>
        <p:blipFill>
          <a:blip r:embed="rId2" cstate="print"/>
          <a:srcRect l="51495" t="65374" r="32626" b="6130"/>
          <a:stretch>
            <a:fillRect/>
          </a:stretch>
        </p:blipFill>
        <p:spPr>
          <a:xfrm>
            <a:off x="4139952" y="1484784"/>
            <a:ext cx="920830" cy="1080120"/>
          </a:xfrm>
          <a:prstGeom prst="rect">
            <a:avLst/>
          </a:prstGeom>
        </p:spPr>
      </p:pic>
      <p:pic>
        <p:nvPicPr>
          <p:cNvPr id="5" name="图片 4" descr="W020140929401426401906.jpg"/>
          <p:cNvPicPr>
            <a:picLocks noChangeAspect="1"/>
          </p:cNvPicPr>
          <p:nvPr/>
        </p:nvPicPr>
        <p:blipFill>
          <a:blip r:embed="rId3" cstate="print"/>
          <a:srcRect l="18349" t="26526" r="66972" b="33685"/>
          <a:stretch>
            <a:fillRect/>
          </a:stretch>
        </p:blipFill>
        <p:spPr>
          <a:xfrm>
            <a:off x="7164288" y="1412776"/>
            <a:ext cx="864096" cy="972108"/>
          </a:xfrm>
          <a:prstGeom prst="rect">
            <a:avLst/>
          </a:prstGeom>
        </p:spPr>
      </p:pic>
      <p:pic>
        <p:nvPicPr>
          <p:cNvPr id="6" name="图片 5" descr="W020140929401426401906.jpg"/>
          <p:cNvPicPr>
            <a:picLocks noChangeAspect="1"/>
          </p:cNvPicPr>
          <p:nvPr/>
        </p:nvPicPr>
        <p:blipFill>
          <a:blip r:embed="rId3" cstate="print"/>
          <a:srcRect l="56271" t="28000" r="24768" b="24843"/>
          <a:stretch>
            <a:fillRect/>
          </a:stretch>
        </p:blipFill>
        <p:spPr>
          <a:xfrm>
            <a:off x="5652120" y="1412776"/>
            <a:ext cx="1046366" cy="1080120"/>
          </a:xfrm>
          <a:prstGeom prst="rect">
            <a:avLst/>
          </a:prstGeom>
        </p:spPr>
      </p:pic>
      <p:pic>
        <p:nvPicPr>
          <p:cNvPr id="7" name="图片 6" descr="959c58104b4bbfaeb9279&amp;690.jpg"/>
          <p:cNvPicPr>
            <a:picLocks noChangeAspect="1"/>
          </p:cNvPicPr>
          <p:nvPr/>
        </p:nvPicPr>
        <p:blipFill>
          <a:blip r:embed="rId2" cstate="print"/>
          <a:srcRect l="50399" t="18439" r="30975" b="51389"/>
          <a:stretch>
            <a:fillRect/>
          </a:stretch>
        </p:blipFill>
        <p:spPr>
          <a:xfrm>
            <a:off x="827584" y="3861048"/>
            <a:ext cx="1156128" cy="1224136"/>
          </a:xfrm>
          <a:prstGeom prst="rect">
            <a:avLst/>
          </a:prstGeom>
        </p:spPr>
      </p:pic>
      <p:sp>
        <p:nvSpPr>
          <p:cNvPr id="8" name="TextBox 7"/>
          <p:cNvSpPr txBox="1"/>
          <p:nvPr/>
        </p:nvSpPr>
        <p:spPr>
          <a:xfrm>
            <a:off x="3995936" y="260648"/>
            <a:ext cx="1261884" cy="523220"/>
          </a:xfrm>
          <a:prstGeom prst="rect">
            <a:avLst/>
          </a:prstGeom>
          <a:noFill/>
        </p:spPr>
        <p:txBody>
          <a:bodyPr wrap="none" rtlCol="0">
            <a:spAutoFit/>
          </a:bodyPr>
          <a:lstStyle/>
          <a:p>
            <a:r>
              <a:rPr lang="zh-CN" altLang="en-US" sz="2800" b="1" dirty="0" smtClean="0">
                <a:latin typeface="黑体" pitchFamily="49" charset="-122"/>
                <a:ea typeface="黑体" pitchFamily="49" charset="-122"/>
              </a:rPr>
              <a:t>练一练</a:t>
            </a:r>
            <a:endParaRPr lang="zh-CN" altLang="en-US" sz="2800" b="1" dirty="0">
              <a:latin typeface="黑体" pitchFamily="49" charset="-122"/>
              <a:ea typeface="黑体" pitchFamily="49" charset="-122"/>
            </a:endParaRPr>
          </a:p>
        </p:txBody>
      </p:sp>
      <p:pic>
        <p:nvPicPr>
          <p:cNvPr id="9" name="图片 8" descr="W020140929401426401906.jpg"/>
          <p:cNvPicPr>
            <a:picLocks noChangeAspect="1"/>
          </p:cNvPicPr>
          <p:nvPr/>
        </p:nvPicPr>
        <p:blipFill>
          <a:blip r:embed="rId3" cstate="print"/>
          <a:srcRect t="57473" r="79816" b="-1683"/>
          <a:stretch>
            <a:fillRect/>
          </a:stretch>
        </p:blipFill>
        <p:spPr>
          <a:xfrm>
            <a:off x="2267744" y="3717032"/>
            <a:ext cx="1224136" cy="1112850"/>
          </a:xfrm>
          <a:prstGeom prst="rect">
            <a:avLst/>
          </a:prstGeom>
        </p:spPr>
      </p:pic>
      <p:pic>
        <p:nvPicPr>
          <p:cNvPr id="10" name="图片 9" descr="3081240389410500.jpg"/>
          <p:cNvPicPr>
            <a:picLocks noChangeAspect="1"/>
          </p:cNvPicPr>
          <p:nvPr/>
        </p:nvPicPr>
        <p:blipFill>
          <a:blip r:embed="rId4" cstate="print"/>
          <a:srcRect l="57353" t="3235" r="19843" b="61177"/>
          <a:stretch>
            <a:fillRect/>
          </a:stretch>
        </p:blipFill>
        <p:spPr>
          <a:xfrm>
            <a:off x="3995936" y="3933056"/>
            <a:ext cx="1319656" cy="936104"/>
          </a:xfrm>
          <a:prstGeom prst="rect">
            <a:avLst/>
          </a:prstGeom>
        </p:spPr>
      </p:pic>
      <p:pic>
        <p:nvPicPr>
          <p:cNvPr id="11" name="图片 10" descr="file0001.png"/>
          <p:cNvPicPr>
            <a:picLocks noChangeAspect="1"/>
          </p:cNvPicPr>
          <p:nvPr/>
        </p:nvPicPr>
        <p:blipFill>
          <a:blip r:embed="rId5" cstate="print"/>
          <a:srcRect l="80547" t="66792" r="6667" b="12968"/>
          <a:stretch>
            <a:fillRect/>
          </a:stretch>
        </p:blipFill>
        <p:spPr>
          <a:xfrm>
            <a:off x="5580112" y="3933056"/>
            <a:ext cx="994320" cy="864096"/>
          </a:xfrm>
          <a:prstGeom prst="rect">
            <a:avLst/>
          </a:prstGeom>
        </p:spPr>
      </p:pic>
      <p:pic>
        <p:nvPicPr>
          <p:cNvPr id="12" name="图片 11" descr="3081240389410500.jpg"/>
          <p:cNvPicPr>
            <a:picLocks noChangeAspect="1"/>
          </p:cNvPicPr>
          <p:nvPr/>
        </p:nvPicPr>
        <p:blipFill>
          <a:blip r:embed="rId4" cstate="print"/>
          <a:srcRect l="56818" t="60000" r="23864" b="15000"/>
          <a:stretch>
            <a:fillRect/>
          </a:stretch>
        </p:blipFill>
        <p:spPr>
          <a:xfrm>
            <a:off x="7164288" y="4005064"/>
            <a:ext cx="1224136" cy="720080"/>
          </a:xfrm>
          <a:prstGeom prst="rect">
            <a:avLst/>
          </a:prstGeom>
        </p:spPr>
      </p:pic>
      <p:sp>
        <p:nvSpPr>
          <p:cNvPr id="13" name="TextBox 12"/>
          <p:cNvSpPr txBox="1"/>
          <p:nvPr/>
        </p:nvSpPr>
        <p:spPr>
          <a:xfrm>
            <a:off x="1115616" y="2636912"/>
            <a:ext cx="545342" cy="523220"/>
          </a:xfrm>
          <a:prstGeom prst="rect">
            <a:avLst/>
          </a:prstGeom>
          <a:noFill/>
        </p:spPr>
        <p:txBody>
          <a:bodyPr wrap="none" rtlCol="0">
            <a:spAutoFit/>
          </a:bodyPr>
          <a:lstStyle/>
          <a:p>
            <a:r>
              <a:rPr lang="zh-CN" altLang="en-US" sz="2800" b="1" dirty="0" smtClean="0">
                <a:solidFill>
                  <a:srgbClr val="00040C"/>
                </a:solidFill>
                <a:latin typeface="+mj-ea"/>
                <a:ea typeface="+mj-ea"/>
              </a:rPr>
              <a:t>晴</a:t>
            </a:r>
            <a:endParaRPr lang="zh-CN" altLang="en-US" sz="2800" b="1" dirty="0">
              <a:solidFill>
                <a:srgbClr val="00040C"/>
              </a:solidFill>
              <a:latin typeface="+mj-ea"/>
              <a:ea typeface="+mj-ea"/>
            </a:endParaRPr>
          </a:p>
        </p:txBody>
      </p:sp>
      <p:sp>
        <p:nvSpPr>
          <p:cNvPr id="14" name="TextBox 13"/>
          <p:cNvSpPr txBox="1"/>
          <p:nvPr/>
        </p:nvSpPr>
        <p:spPr>
          <a:xfrm>
            <a:off x="2843808" y="2636912"/>
            <a:ext cx="906017" cy="523220"/>
          </a:xfrm>
          <a:prstGeom prst="rect">
            <a:avLst/>
          </a:prstGeom>
          <a:noFill/>
        </p:spPr>
        <p:txBody>
          <a:bodyPr wrap="none" rtlCol="0">
            <a:spAutoFit/>
          </a:bodyPr>
          <a:lstStyle/>
          <a:p>
            <a:r>
              <a:rPr lang="zh-CN" altLang="en-US" sz="2800" b="1" dirty="0" smtClean="0">
                <a:solidFill>
                  <a:srgbClr val="00040C"/>
                </a:solidFill>
              </a:rPr>
              <a:t>雷雨</a:t>
            </a:r>
            <a:endParaRPr lang="zh-CN" altLang="en-US" sz="2800" b="1" dirty="0">
              <a:solidFill>
                <a:srgbClr val="00040C"/>
              </a:solidFill>
            </a:endParaRPr>
          </a:p>
        </p:txBody>
      </p:sp>
      <p:sp>
        <p:nvSpPr>
          <p:cNvPr id="15" name="TextBox 14"/>
          <p:cNvSpPr txBox="1"/>
          <p:nvPr/>
        </p:nvSpPr>
        <p:spPr>
          <a:xfrm>
            <a:off x="4355976" y="2636912"/>
            <a:ext cx="906017" cy="523220"/>
          </a:xfrm>
          <a:prstGeom prst="rect">
            <a:avLst/>
          </a:prstGeom>
          <a:noFill/>
        </p:spPr>
        <p:txBody>
          <a:bodyPr wrap="none" rtlCol="0">
            <a:spAutoFit/>
          </a:bodyPr>
          <a:lstStyle/>
          <a:p>
            <a:r>
              <a:rPr lang="zh-CN" altLang="en-US" sz="2800" b="1" dirty="0" smtClean="0">
                <a:solidFill>
                  <a:srgbClr val="00040C"/>
                </a:solidFill>
              </a:rPr>
              <a:t>降雪</a:t>
            </a:r>
            <a:endParaRPr lang="zh-CN" altLang="en-US" sz="2800" b="1" dirty="0">
              <a:solidFill>
                <a:srgbClr val="00040C"/>
              </a:solidFill>
            </a:endParaRPr>
          </a:p>
        </p:txBody>
      </p:sp>
      <p:sp>
        <p:nvSpPr>
          <p:cNvPr id="16" name="TextBox 15"/>
          <p:cNvSpPr txBox="1"/>
          <p:nvPr/>
        </p:nvSpPr>
        <p:spPr>
          <a:xfrm>
            <a:off x="5868144" y="2636912"/>
            <a:ext cx="906017" cy="523220"/>
          </a:xfrm>
          <a:prstGeom prst="rect">
            <a:avLst/>
          </a:prstGeom>
          <a:noFill/>
        </p:spPr>
        <p:txBody>
          <a:bodyPr wrap="none" rtlCol="0">
            <a:spAutoFit/>
          </a:bodyPr>
          <a:lstStyle/>
          <a:p>
            <a:r>
              <a:rPr lang="zh-CN" altLang="en-US" sz="2800" b="1" dirty="0" smtClean="0">
                <a:solidFill>
                  <a:srgbClr val="00040C"/>
                </a:solidFill>
              </a:rPr>
              <a:t>扬尘</a:t>
            </a:r>
            <a:endParaRPr lang="zh-CN" altLang="en-US" sz="2800" b="1" dirty="0">
              <a:solidFill>
                <a:srgbClr val="00040C"/>
              </a:solidFill>
            </a:endParaRPr>
          </a:p>
        </p:txBody>
      </p:sp>
      <p:sp>
        <p:nvSpPr>
          <p:cNvPr id="17" name="TextBox 16"/>
          <p:cNvSpPr txBox="1"/>
          <p:nvPr/>
        </p:nvSpPr>
        <p:spPr>
          <a:xfrm>
            <a:off x="7164288" y="2636912"/>
            <a:ext cx="906017" cy="523220"/>
          </a:xfrm>
          <a:prstGeom prst="rect">
            <a:avLst/>
          </a:prstGeom>
          <a:noFill/>
        </p:spPr>
        <p:txBody>
          <a:bodyPr wrap="none" rtlCol="0">
            <a:spAutoFit/>
          </a:bodyPr>
          <a:lstStyle/>
          <a:p>
            <a:r>
              <a:rPr lang="zh-CN" altLang="en-US" sz="2800" b="1" dirty="0" smtClean="0">
                <a:solidFill>
                  <a:srgbClr val="00040C"/>
                </a:solidFill>
              </a:rPr>
              <a:t>浮尘</a:t>
            </a:r>
            <a:endParaRPr lang="zh-CN" altLang="en-US" sz="2800" b="1" dirty="0">
              <a:solidFill>
                <a:srgbClr val="00040C"/>
              </a:solidFill>
            </a:endParaRPr>
          </a:p>
        </p:txBody>
      </p:sp>
      <p:sp>
        <p:nvSpPr>
          <p:cNvPr id="18" name="TextBox 17"/>
          <p:cNvSpPr txBox="1"/>
          <p:nvPr/>
        </p:nvSpPr>
        <p:spPr>
          <a:xfrm>
            <a:off x="971600" y="5013176"/>
            <a:ext cx="906017" cy="523220"/>
          </a:xfrm>
          <a:prstGeom prst="rect">
            <a:avLst/>
          </a:prstGeom>
          <a:noFill/>
        </p:spPr>
        <p:txBody>
          <a:bodyPr wrap="none" rtlCol="0">
            <a:spAutoFit/>
          </a:bodyPr>
          <a:lstStyle/>
          <a:p>
            <a:r>
              <a:rPr lang="zh-CN" altLang="en-US" sz="2800" b="1" dirty="0" smtClean="0">
                <a:solidFill>
                  <a:srgbClr val="00040C"/>
                </a:solidFill>
              </a:rPr>
              <a:t>小雨</a:t>
            </a:r>
            <a:endParaRPr lang="zh-CN" altLang="en-US" sz="2800" b="1" dirty="0">
              <a:solidFill>
                <a:srgbClr val="00040C"/>
              </a:solidFill>
            </a:endParaRPr>
          </a:p>
        </p:txBody>
      </p:sp>
      <p:sp>
        <p:nvSpPr>
          <p:cNvPr id="19" name="TextBox 18"/>
          <p:cNvSpPr txBox="1"/>
          <p:nvPr/>
        </p:nvSpPr>
        <p:spPr>
          <a:xfrm>
            <a:off x="2555776" y="4941168"/>
            <a:ext cx="1266693" cy="523220"/>
          </a:xfrm>
          <a:prstGeom prst="rect">
            <a:avLst/>
          </a:prstGeom>
          <a:noFill/>
        </p:spPr>
        <p:txBody>
          <a:bodyPr wrap="none" rtlCol="0">
            <a:spAutoFit/>
          </a:bodyPr>
          <a:lstStyle/>
          <a:p>
            <a:r>
              <a:rPr lang="zh-CN" altLang="en-US" sz="2800" b="1" dirty="0" smtClean="0">
                <a:solidFill>
                  <a:srgbClr val="00040C"/>
                </a:solidFill>
              </a:rPr>
              <a:t>沙尘暴</a:t>
            </a:r>
            <a:endParaRPr lang="zh-CN" altLang="en-US" sz="2800" b="1" dirty="0">
              <a:solidFill>
                <a:srgbClr val="00040C"/>
              </a:solidFill>
            </a:endParaRPr>
          </a:p>
        </p:txBody>
      </p:sp>
      <p:sp>
        <p:nvSpPr>
          <p:cNvPr id="20" name="TextBox 19"/>
          <p:cNvSpPr txBox="1"/>
          <p:nvPr/>
        </p:nvSpPr>
        <p:spPr>
          <a:xfrm>
            <a:off x="4427984" y="4941168"/>
            <a:ext cx="545342" cy="523220"/>
          </a:xfrm>
          <a:prstGeom prst="rect">
            <a:avLst/>
          </a:prstGeom>
          <a:noFill/>
        </p:spPr>
        <p:txBody>
          <a:bodyPr wrap="none" rtlCol="0">
            <a:spAutoFit/>
          </a:bodyPr>
          <a:lstStyle/>
          <a:p>
            <a:r>
              <a:rPr lang="zh-CN" altLang="en-US" sz="2800" b="1" dirty="0" smtClean="0">
                <a:solidFill>
                  <a:srgbClr val="00040C"/>
                </a:solidFill>
              </a:rPr>
              <a:t>阴</a:t>
            </a:r>
            <a:endParaRPr lang="zh-CN" altLang="en-US" sz="2800" b="1" dirty="0">
              <a:solidFill>
                <a:srgbClr val="00040C"/>
              </a:solidFill>
            </a:endParaRPr>
          </a:p>
        </p:txBody>
      </p:sp>
      <p:sp>
        <p:nvSpPr>
          <p:cNvPr id="21" name="TextBox 20"/>
          <p:cNvSpPr txBox="1"/>
          <p:nvPr/>
        </p:nvSpPr>
        <p:spPr>
          <a:xfrm>
            <a:off x="5508104" y="4797152"/>
            <a:ext cx="1266693" cy="954107"/>
          </a:xfrm>
          <a:prstGeom prst="rect">
            <a:avLst/>
          </a:prstGeom>
          <a:noFill/>
        </p:spPr>
        <p:txBody>
          <a:bodyPr wrap="none" rtlCol="0">
            <a:spAutoFit/>
          </a:bodyPr>
          <a:lstStyle/>
          <a:p>
            <a:r>
              <a:rPr lang="zh-CN" altLang="en-US" sz="2800" b="1" dirty="0" smtClean="0">
                <a:solidFill>
                  <a:srgbClr val="00040C"/>
                </a:solidFill>
              </a:rPr>
              <a:t>台风及</a:t>
            </a:r>
            <a:endParaRPr lang="en-US" altLang="zh-CN" sz="2800" b="1" dirty="0" smtClean="0">
              <a:solidFill>
                <a:srgbClr val="00040C"/>
              </a:solidFill>
            </a:endParaRPr>
          </a:p>
          <a:p>
            <a:r>
              <a:rPr lang="zh-CN" altLang="en-US" sz="2800" b="1" dirty="0" smtClean="0">
                <a:solidFill>
                  <a:srgbClr val="00040C"/>
                </a:solidFill>
              </a:rPr>
              <a:t>其中心</a:t>
            </a:r>
            <a:endParaRPr lang="zh-CN" altLang="en-US" sz="2800" b="1" dirty="0">
              <a:solidFill>
                <a:srgbClr val="00040C"/>
              </a:solidFill>
            </a:endParaRPr>
          </a:p>
        </p:txBody>
      </p:sp>
      <p:sp>
        <p:nvSpPr>
          <p:cNvPr id="22" name="TextBox 21"/>
          <p:cNvSpPr txBox="1"/>
          <p:nvPr/>
        </p:nvSpPr>
        <p:spPr>
          <a:xfrm>
            <a:off x="7524328" y="4941168"/>
            <a:ext cx="545342" cy="523220"/>
          </a:xfrm>
          <a:prstGeom prst="rect">
            <a:avLst/>
          </a:prstGeom>
          <a:noFill/>
        </p:spPr>
        <p:txBody>
          <a:bodyPr wrap="none" rtlCol="0">
            <a:spAutoFit/>
          </a:bodyPr>
          <a:lstStyle/>
          <a:p>
            <a:r>
              <a:rPr lang="zh-CN" altLang="en-US" sz="2800" b="1" dirty="0" smtClean="0">
                <a:solidFill>
                  <a:srgbClr val="00040C"/>
                </a:solidFill>
              </a:rPr>
              <a:t>雾</a:t>
            </a:r>
            <a:endParaRPr lang="zh-CN" altLang="en-US" sz="2800" b="1" dirty="0">
              <a:solidFill>
                <a:srgbClr val="00040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fade">
                                      <p:cBhvr>
                                        <p:cTn id="17" dur="10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fade">
                                      <p:cBhvr>
                                        <p:cTn id="22" dur="1000"/>
                                        <p:tgtEl>
                                          <p:spTgt spid="1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fade">
                                      <p:cBhvr>
                                        <p:cTn id="27" dur="1000"/>
                                        <p:tgtEl>
                                          <p:spTgt spid="1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xEl>
                                              <p:pRg st="0" end="0"/>
                                            </p:txEl>
                                          </p:spTgt>
                                        </p:tgtEl>
                                        <p:attrNameLst>
                                          <p:attrName>style.visibility</p:attrName>
                                        </p:attrNameLst>
                                      </p:cBhvr>
                                      <p:to>
                                        <p:strVal val="visible"/>
                                      </p:to>
                                    </p:set>
                                    <p:animEffect transition="in" filter="fade">
                                      <p:cBhvr>
                                        <p:cTn id="32" dur="1000"/>
                                        <p:tgtEl>
                                          <p:spTgt spid="1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
                                            <p:txEl>
                                              <p:pRg st="0" end="0"/>
                                            </p:txEl>
                                          </p:spTgt>
                                        </p:tgtEl>
                                        <p:attrNameLst>
                                          <p:attrName>style.visibility</p:attrName>
                                        </p:attrNameLst>
                                      </p:cBhvr>
                                      <p:to>
                                        <p:strVal val="visible"/>
                                      </p:to>
                                    </p:set>
                                    <p:animEffect transition="in" filter="fade">
                                      <p:cBhvr>
                                        <p:cTn id="37" dur="1000"/>
                                        <p:tgtEl>
                                          <p:spTgt spid="1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
                                            <p:txEl>
                                              <p:pRg st="0" end="0"/>
                                            </p:txEl>
                                          </p:spTgt>
                                        </p:tgtEl>
                                        <p:attrNameLst>
                                          <p:attrName>style.visibility</p:attrName>
                                        </p:attrNameLst>
                                      </p:cBhvr>
                                      <p:to>
                                        <p:strVal val="visible"/>
                                      </p:to>
                                    </p:set>
                                    <p:animEffect transition="in" filter="fade">
                                      <p:cBhvr>
                                        <p:cTn id="42" dur="1000"/>
                                        <p:tgtEl>
                                          <p:spTgt spid="2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1">
                                            <p:txEl>
                                              <p:pRg st="0" end="0"/>
                                            </p:txEl>
                                          </p:spTgt>
                                        </p:tgtEl>
                                        <p:attrNameLst>
                                          <p:attrName>style.visibility</p:attrName>
                                        </p:attrNameLst>
                                      </p:cBhvr>
                                      <p:to>
                                        <p:strVal val="visible"/>
                                      </p:to>
                                    </p:set>
                                    <p:anim calcmode="lin" valueType="num">
                                      <p:cBhvr additive="base">
                                        <p:cTn id="47"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1">
                                            <p:txEl>
                                              <p:pRg st="0" end="0"/>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1">
                                            <p:txEl>
                                              <p:pRg st="1" end="1"/>
                                            </p:txEl>
                                          </p:spTgt>
                                        </p:tgtEl>
                                        <p:attrNameLst>
                                          <p:attrName>style.visibility</p:attrName>
                                        </p:attrNameLst>
                                      </p:cBhvr>
                                      <p:to>
                                        <p:strVal val="visible"/>
                                      </p:to>
                                    </p:set>
                                    <p:anim calcmode="lin" valueType="num">
                                      <p:cBhvr additive="base">
                                        <p:cTn id="51" dur="500" fill="hold"/>
                                        <p:tgtEl>
                                          <p:spTgt spid="21">
                                            <p:txEl>
                                              <p:pRg st="1" end="1"/>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2">
                                            <p:txEl>
                                              <p:pRg st="0" end="0"/>
                                            </p:txEl>
                                          </p:spTgt>
                                        </p:tgtEl>
                                        <p:attrNameLst>
                                          <p:attrName>style.visibility</p:attrName>
                                        </p:attrNameLst>
                                      </p:cBhvr>
                                      <p:to>
                                        <p:strVal val="visible"/>
                                      </p:to>
                                    </p:set>
                                    <p:animEffect transition="in" filter="fade">
                                      <p:cBhvr>
                                        <p:cTn id="57" dur="10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650821" y="1500174"/>
            <a:ext cx="7786742" cy="523220"/>
          </a:xfrm>
          <a:prstGeom prst="rect">
            <a:avLst/>
          </a:prstGeom>
          <a:noFill/>
          <a:ln w="9525">
            <a:noFill/>
            <a:miter lim="800000"/>
            <a:headEnd/>
            <a:tailEnd/>
          </a:ln>
        </p:spPr>
        <p:txBody>
          <a:bodyPr wrap="square">
            <a:spAutoFit/>
          </a:bodyPr>
          <a:lstStyle/>
          <a:p>
            <a:pPr>
              <a:spcBef>
                <a:spcPct val="50000"/>
              </a:spcBef>
            </a:pPr>
            <a:r>
              <a:rPr lang="zh-CN" altLang="en-US" sz="2800" b="1" dirty="0" smtClean="0"/>
              <a:t>在下列图中，人</a:t>
            </a:r>
            <a:r>
              <a:rPr lang="zh-CN" altLang="en-US" sz="2800" b="1" dirty="0"/>
              <a:t>们所进行的活动是否妥当？</a:t>
            </a:r>
          </a:p>
        </p:txBody>
      </p:sp>
      <p:grpSp>
        <p:nvGrpSpPr>
          <p:cNvPr id="3" name="Group 15"/>
          <p:cNvGrpSpPr>
            <a:grpSpLocks/>
          </p:cNvGrpSpPr>
          <p:nvPr/>
        </p:nvGrpSpPr>
        <p:grpSpPr bwMode="auto">
          <a:xfrm>
            <a:off x="683568" y="2348880"/>
            <a:ext cx="7659688" cy="2663825"/>
            <a:chOff x="527" y="1843"/>
            <a:chExt cx="4825" cy="1678"/>
          </a:xfrm>
        </p:grpSpPr>
        <p:pic>
          <p:nvPicPr>
            <p:cNvPr id="4" name="Picture 6" descr="4-4a 七年级上册18"/>
            <p:cNvPicPr>
              <a:picLocks noChangeAspect="1" noChangeArrowheads="1"/>
            </p:cNvPicPr>
            <p:nvPr/>
          </p:nvPicPr>
          <p:blipFill>
            <a:blip r:embed="rId2" cstate="print"/>
            <a:srcRect/>
            <a:stretch>
              <a:fillRect/>
            </a:stretch>
          </p:blipFill>
          <p:spPr bwMode="auto">
            <a:xfrm>
              <a:off x="527" y="1843"/>
              <a:ext cx="1186" cy="1678"/>
            </a:xfrm>
            <a:prstGeom prst="rect">
              <a:avLst/>
            </a:prstGeom>
            <a:noFill/>
            <a:ln w="9525">
              <a:solidFill>
                <a:schemeClr val="tx1"/>
              </a:solidFill>
              <a:miter lim="800000"/>
              <a:headEnd/>
              <a:tailEnd/>
            </a:ln>
          </p:spPr>
        </p:pic>
        <p:pic>
          <p:nvPicPr>
            <p:cNvPr id="5" name="Picture 7" descr="4-4b 七年级上册15"/>
            <p:cNvPicPr>
              <a:picLocks noChangeAspect="1" noChangeArrowheads="1"/>
            </p:cNvPicPr>
            <p:nvPr/>
          </p:nvPicPr>
          <p:blipFill>
            <a:blip r:embed="rId3" cstate="print"/>
            <a:srcRect/>
            <a:stretch>
              <a:fillRect/>
            </a:stretch>
          </p:blipFill>
          <p:spPr bwMode="auto">
            <a:xfrm>
              <a:off x="1701" y="1843"/>
              <a:ext cx="1087" cy="1678"/>
            </a:xfrm>
            <a:prstGeom prst="rect">
              <a:avLst/>
            </a:prstGeom>
            <a:noFill/>
            <a:ln w="9525" algn="ctr">
              <a:solidFill>
                <a:schemeClr val="tx1"/>
              </a:solidFill>
              <a:miter lim="800000"/>
              <a:headEnd/>
              <a:tailEnd/>
            </a:ln>
          </p:spPr>
        </p:pic>
        <p:pic>
          <p:nvPicPr>
            <p:cNvPr id="6" name="Picture 8" descr="4-4d 七年级上册16"/>
            <p:cNvPicPr>
              <a:picLocks noChangeAspect="1" noChangeArrowheads="1"/>
            </p:cNvPicPr>
            <p:nvPr/>
          </p:nvPicPr>
          <p:blipFill>
            <a:blip r:embed="rId4" cstate="print"/>
            <a:srcRect/>
            <a:stretch>
              <a:fillRect/>
            </a:stretch>
          </p:blipFill>
          <p:spPr bwMode="auto">
            <a:xfrm>
              <a:off x="4059" y="1843"/>
              <a:ext cx="1293" cy="1678"/>
            </a:xfrm>
            <a:prstGeom prst="rect">
              <a:avLst/>
            </a:prstGeom>
            <a:noFill/>
            <a:ln w="9525" algn="ctr">
              <a:solidFill>
                <a:schemeClr val="tx1"/>
              </a:solidFill>
              <a:miter lim="800000"/>
              <a:headEnd/>
              <a:tailEnd/>
            </a:ln>
          </p:spPr>
        </p:pic>
        <p:pic>
          <p:nvPicPr>
            <p:cNvPr id="7" name="Picture 9" descr="4-4c 七年级上册17"/>
            <p:cNvPicPr>
              <a:picLocks noChangeAspect="1" noChangeArrowheads="1"/>
            </p:cNvPicPr>
            <p:nvPr/>
          </p:nvPicPr>
          <p:blipFill>
            <a:blip r:embed="rId5" cstate="print"/>
            <a:srcRect/>
            <a:stretch>
              <a:fillRect/>
            </a:stretch>
          </p:blipFill>
          <p:spPr bwMode="auto">
            <a:xfrm>
              <a:off x="2789" y="1843"/>
              <a:ext cx="1267" cy="1678"/>
            </a:xfrm>
            <a:prstGeom prst="rect">
              <a:avLst/>
            </a:prstGeom>
            <a:noFill/>
            <a:ln w="9525" algn="ctr">
              <a:solidFill>
                <a:schemeClr val="tx1"/>
              </a:solidFill>
              <a:miter lim="800000"/>
              <a:headEnd/>
              <a:tailEnd/>
            </a:ln>
          </p:spPr>
        </p:pic>
        <p:pic>
          <p:nvPicPr>
            <p:cNvPr id="8" name="Picture 11" descr="4-3 12"/>
            <p:cNvPicPr>
              <a:picLocks noChangeAspect="1" noChangeArrowheads="1"/>
            </p:cNvPicPr>
            <p:nvPr/>
          </p:nvPicPr>
          <p:blipFill>
            <a:blip r:embed="rId6" cstate="print"/>
            <a:srcRect l="51166" t="33389" r="41861" b="55057"/>
            <a:stretch>
              <a:fillRect/>
            </a:stretch>
          </p:blipFill>
          <p:spPr bwMode="auto">
            <a:xfrm>
              <a:off x="537" y="1888"/>
              <a:ext cx="211" cy="317"/>
            </a:xfrm>
            <a:prstGeom prst="rect">
              <a:avLst/>
            </a:prstGeom>
            <a:noFill/>
            <a:ln w="9525">
              <a:noFill/>
              <a:miter lim="800000"/>
              <a:headEnd/>
              <a:tailEnd/>
            </a:ln>
          </p:spPr>
        </p:pic>
        <p:pic>
          <p:nvPicPr>
            <p:cNvPr id="9" name="Picture 12" descr="4-3 12"/>
            <p:cNvPicPr>
              <a:picLocks noChangeAspect="1" noChangeArrowheads="1"/>
            </p:cNvPicPr>
            <p:nvPr/>
          </p:nvPicPr>
          <p:blipFill>
            <a:blip r:embed="rId6" cstate="print"/>
            <a:srcRect l="50740" t="70546" r="38829" b="17891"/>
            <a:stretch>
              <a:fillRect/>
            </a:stretch>
          </p:blipFill>
          <p:spPr bwMode="auto">
            <a:xfrm>
              <a:off x="1701" y="1887"/>
              <a:ext cx="272" cy="273"/>
            </a:xfrm>
            <a:prstGeom prst="rect">
              <a:avLst/>
            </a:prstGeom>
            <a:noFill/>
            <a:ln w="9525">
              <a:noFill/>
              <a:miter lim="800000"/>
              <a:headEnd/>
              <a:tailEnd/>
            </a:ln>
          </p:spPr>
        </p:pic>
        <p:pic>
          <p:nvPicPr>
            <p:cNvPr id="10" name="Picture 13" descr="4-3 12"/>
            <p:cNvPicPr>
              <a:picLocks noChangeAspect="1" noChangeArrowheads="1"/>
            </p:cNvPicPr>
            <p:nvPr/>
          </p:nvPicPr>
          <p:blipFill>
            <a:blip r:embed="rId6" cstate="print"/>
            <a:srcRect l="6973" t="60379" r="82568" b="29340"/>
            <a:stretch>
              <a:fillRect/>
            </a:stretch>
          </p:blipFill>
          <p:spPr bwMode="auto">
            <a:xfrm>
              <a:off x="2789" y="1878"/>
              <a:ext cx="317" cy="282"/>
            </a:xfrm>
            <a:prstGeom prst="rect">
              <a:avLst/>
            </a:prstGeom>
            <a:noFill/>
            <a:ln w="9525">
              <a:noFill/>
              <a:miter lim="800000"/>
              <a:headEnd/>
              <a:tailEnd/>
            </a:ln>
          </p:spPr>
        </p:pic>
        <p:pic>
          <p:nvPicPr>
            <p:cNvPr id="11" name="Picture 14" descr="4-3 12"/>
            <p:cNvPicPr>
              <a:picLocks noChangeAspect="1" noChangeArrowheads="1"/>
            </p:cNvPicPr>
            <p:nvPr/>
          </p:nvPicPr>
          <p:blipFill>
            <a:blip r:embed="rId6" cstate="print"/>
            <a:srcRect l="8127" t="6429" r="81389" b="82016"/>
            <a:stretch>
              <a:fillRect/>
            </a:stretch>
          </p:blipFill>
          <p:spPr bwMode="auto">
            <a:xfrm>
              <a:off x="4105" y="1888"/>
              <a:ext cx="318" cy="317"/>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9"/>
          <p:cNvSpPr txBox="1">
            <a:spLocks noChangeArrowheads="1"/>
          </p:cNvSpPr>
          <p:nvPr/>
        </p:nvSpPr>
        <p:spPr bwMode="auto">
          <a:xfrm>
            <a:off x="539750" y="1340768"/>
            <a:ext cx="8352730" cy="523220"/>
          </a:xfrm>
          <a:prstGeom prst="rect">
            <a:avLst/>
          </a:prstGeom>
          <a:noFill/>
          <a:ln w="9525">
            <a:noFill/>
            <a:miter lim="800000"/>
            <a:headEnd/>
            <a:tailEnd/>
          </a:ln>
        </p:spPr>
        <p:txBody>
          <a:bodyPr wrap="square">
            <a:spAutoFit/>
          </a:bodyPr>
          <a:lstStyle/>
          <a:p>
            <a:pPr>
              <a:spcBef>
                <a:spcPct val="50000"/>
              </a:spcBef>
            </a:pPr>
            <a:r>
              <a:rPr lang="en-US" altLang="zh-CN" sz="2800" dirty="0" smtClean="0">
                <a:solidFill>
                  <a:srgbClr val="00040C"/>
                </a:solidFill>
              </a:rPr>
              <a:t>2</a:t>
            </a:r>
            <a:r>
              <a:rPr lang="zh-CN" altLang="en-US" sz="2800" dirty="0" smtClean="0">
                <a:solidFill>
                  <a:srgbClr val="00040C"/>
                </a:solidFill>
              </a:rPr>
              <a:t>、请</a:t>
            </a:r>
            <a:r>
              <a:rPr lang="zh-CN" altLang="en-US" sz="2800" dirty="0">
                <a:solidFill>
                  <a:srgbClr val="00040C"/>
                </a:solidFill>
              </a:rPr>
              <a:t>根据图片描述当时的天气状况（冷热、晴雨）。</a:t>
            </a:r>
          </a:p>
        </p:txBody>
      </p:sp>
      <p:sp>
        <p:nvSpPr>
          <p:cNvPr id="15362" name="AutoShape 2" descr="http://img2.imgtn.bdimg.com/it/u=2794876158,2572300182&amp;fm=27&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5364" name="AutoShape 4" descr="http://img2.imgtn.bdimg.com/it/u=2794876158,2572300182&amp;fm=27&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5366" name="AutoShape 6" descr="http://img2.imgtn.bdimg.com/it/u=2794876158,2572300182&amp;fm=27&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5368" name="AutoShape 8" descr="http://img3.imgtn.bdimg.com/it/u=643523180,1321283647&amp;fm=27&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9" name="Picture 5" descr="20074201348230"/>
          <p:cNvPicPr>
            <a:picLocks noChangeAspect="1" noChangeArrowheads="1"/>
          </p:cNvPicPr>
          <p:nvPr/>
        </p:nvPicPr>
        <p:blipFill>
          <a:blip r:embed="rId2" cstate="print"/>
          <a:srcRect/>
          <a:stretch>
            <a:fillRect/>
          </a:stretch>
        </p:blipFill>
        <p:spPr bwMode="auto">
          <a:xfrm>
            <a:off x="0" y="2348880"/>
            <a:ext cx="4859338" cy="4208462"/>
          </a:xfrm>
          <a:prstGeom prst="rect">
            <a:avLst/>
          </a:prstGeom>
          <a:noFill/>
          <a:ln w="9525">
            <a:noFill/>
            <a:miter lim="800000"/>
            <a:headEnd/>
            <a:tailEnd/>
          </a:ln>
        </p:spPr>
      </p:pic>
      <p:pic>
        <p:nvPicPr>
          <p:cNvPr id="10" name="Picture 7" descr="29517_201103211054021Wz8q"/>
          <p:cNvPicPr>
            <a:picLocks noChangeAspect="1" noChangeArrowheads="1"/>
          </p:cNvPicPr>
          <p:nvPr/>
        </p:nvPicPr>
        <p:blipFill>
          <a:blip r:embed="rId3" cstate="print"/>
          <a:srcRect/>
          <a:stretch>
            <a:fillRect/>
          </a:stretch>
        </p:blipFill>
        <p:spPr bwMode="auto">
          <a:xfrm>
            <a:off x="4967288" y="2348880"/>
            <a:ext cx="4176712" cy="41767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92887" y="220335"/>
            <a:ext cx="6359433" cy="707886"/>
          </a:xfrm>
          <a:prstGeom prst="rect">
            <a:avLst/>
          </a:prstGeom>
          <a:noFill/>
        </p:spPr>
        <p:txBody>
          <a:bodyPr wrap="none" rtlCol="0">
            <a:spAutoFit/>
          </a:bodyPr>
          <a:lstStyle/>
          <a:p>
            <a:r>
              <a:rPr lang="zh-CN" altLang="en-US" sz="4000" b="1" dirty="0" smtClean="0"/>
              <a:t>空气质量日报：让天空更蓝</a:t>
            </a:r>
            <a:endParaRPr lang="zh-CN" altLang="en-US" sz="4000" b="1" dirty="0"/>
          </a:p>
        </p:txBody>
      </p:sp>
      <p:sp>
        <p:nvSpPr>
          <p:cNvPr id="3" name="矩形 2"/>
          <p:cNvSpPr/>
          <p:nvPr/>
        </p:nvSpPr>
        <p:spPr>
          <a:xfrm>
            <a:off x="197817" y="1143665"/>
            <a:ext cx="8514799" cy="1815882"/>
          </a:xfrm>
          <a:prstGeom prst="rect">
            <a:avLst/>
          </a:prstGeom>
        </p:spPr>
        <p:txBody>
          <a:bodyPr wrap="square">
            <a:spAutoFit/>
          </a:bodyPr>
          <a:lstStyle/>
          <a:p>
            <a:r>
              <a:rPr lang="en-US" altLang="zh-CN" sz="2800" b="1" dirty="0">
                <a:solidFill>
                  <a:srgbClr val="3333FF"/>
                </a:solidFill>
              </a:rPr>
              <a:t> </a:t>
            </a:r>
            <a:r>
              <a:rPr lang="en-US" altLang="zh-CN" sz="2800" b="1" dirty="0" smtClean="0">
                <a:solidFill>
                  <a:srgbClr val="3333FF"/>
                </a:solidFill>
              </a:rPr>
              <a:t>       </a:t>
            </a:r>
            <a:r>
              <a:rPr lang="zh-CN" altLang="en-US" sz="2800" b="1" dirty="0" smtClean="0">
                <a:solidFill>
                  <a:srgbClr val="3333FF"/>
                </a:solidFill>
                <a:latin typeface="Times New Roman" pitchFamily="18" charset="0"/>
                <a:ea typeface="楷体_GB2312" pitchFamily="49" charset="-122"/>
              </a:rPr>
              <a:t>据</a:t>
            </a:r>
            <a:r>
              <a:rPr lang="zh-CN" altLang="en-US" sz="2800" b="1" dirty="0">
                <a:solidFill>
                  <a:srgbClr val="3333FF"/>
                </a:solidFill>
                <a:latin typeface="Times New Roman" pitchFamily="18" charset="0"/>
                <a:ea typeface="楷体_GB2312" pitchFamily="49" charset="-122"/>
              </a:rPr>
              <a:t>报道，我市端午节</a:t>
            </a:r>
            <a:r>
              <a:rPr lang="en-US" altLang="zh-CN" sz="2800" b="1" dirty="0">
                <a:solidFill>
                  <a:srgbClr val="3333FF"/>
                </a:solidFill>
                <a:latin typeface="Times New Roman" pitchFamily="18" charset="0"/>
                <a:ea typeface="楷体_GB2312" pitchFamily="49" charset="-122"/>
              </a:rPr>
              <a:t>5</a:t>
            </a:r>
            <a:r>
              <a:rPr lang="zh-CN" altLang="en-US" sz="2800" b="1" dirty="0">
                <a:solidFill>
                  <a:srgbClr val="3333FF"/>
                </a:solidFill>
                <a:latin typeface="Times New Roman" pitchFamily="18" charset="0"/>
                <a:ea typeface="楷体_GB2312" pitchFamily="49" charset="-122"/>
              </a:rPr>
              <a:t>个点位</a:t>
            </a:r>
            <a:r>
              <a:rPr lang="en-US" altLang="zh-CN" sz="2800" b="1" dirty="0">
                <a:solidFill>
                  <a:srgbClr val="3333FF"/>
                </a:solidFill>
                <a:latin typeface="Times New Roman" pitchFamily="18" charset="0"/>
                <a:ea typeface="楷体_GB2312" pitchFamily="49" charset="-122"/>
              </a:rPr>
              <a:t>PM2.5</a:t>
            </a:r>
            <a:r>
              <a:rPr lang="zh-CN" altLang="en-US" sz="2800" b="1" dirty="0">
                <a:solidFill>
                  <a:srgbClr val="3333FF"/>
                </a:solidFill>
                <a:latin typeface="Times New Roman" pitchFamily="18" charset="0"/>
                <a:ea typeface="楷体_GB2312" pitchFamily="49" charset="-122"/>
              </a:rPr>
              <a:t>的日均值</a:t>
            </a:r>
            <a:r>
              <a:rPr lang="en-US" altLang="zh-CN" sz="2800" b="1" dirty="0">
                <a:solidFill>
                  <a:srgbClr val="3333FF"/>
                </a:solidFill>
                <a:latin typeface="Times New Roman" pitchFamily="18" charset="0"/>
                <a:ea typeface="楷体_GB2312" pitchFamily="49" charset="-122"/>
              </a:rPr>
              <a:t>22</a:t>
            </a:r>
            <a:r>
              <a:rPr lang="zh-CN" altLang="en-US" sz="2800" b="1" dirty="0">
                <a:solidFill>
                  <a:srgbClr val="3333FF"/>
                </a:solidFill>
                <a:latin typeface="Times New Roman" pitchFamily="18" charset="0"/>
                <a:ea typeface="楷体_GB2312" pitchFamily="49" charset="-122"/>
              </a:rPr>
              <a:t>微克／米</a:t>
            </a:r>
            <a:r>
              <a:rPr lang="en-US" altLang="zh-CN" sz="2800" b="1" baseline="30000" dirty="0">
                <a:solidFill>
                  <a:srgbClr val="3333FF"/>
                </a:solidFill>
                <a:latin typeface="Times New Roman" pitchFamily="18" charset="0"/>
                <a:ea typeface="楷体_GB2312" pitchFamily="49" charset="-122"/>
              </a:rPr>
              <a:t>3</a:t>
            </a:r>
            <a:r>
              <a:rPr lang="zh-CN" altLang="en-US" sz="2800" b="1" dirty="0">
                <a:solidFill>
                  <a:srgbClr val="3333FF"/>
                </a:solidFill>
                <a:latin typeface="Times New Roman" pitchFamily="18" charset="0"/>
                <a:ea typeface="楷体_GB2312" pitchFamily="49" charset="-122"/>
              </a:rPr>
              <a:t>，均达到了一级。市环境监测中心专家表示，今明两天，我市</a:t>
            </a:r>
            <a:r>
              <a:rPr lang="en-US" altLang="zh-CN" sz="2800" b="1" dirty="0">
                <a:solidFill>
                  <a:srgbClr val="3333FF"/>
                </a:solidFill>
                <a:latin typeface="Times New Roman" pitchFamily="18" charset="0"/>
                <a:ea typeface="楷体_GB2312" pitchFamily="49" charset="-122"/>
              </a:rPr>
              <a:t>PM2.5</a:t>
            </a:r>
            <a:r>
              <a:rPr lang="zh-CN" altLang="en-US" sz="2800" b="1" dirty="0">
                <a:solidFill>
                  <a:srgbClr val="3333FF"/>
                </a:solidFill>
                <a:latin typeface="Times New Roman" pitchFamily="18" charset="0"/>
                <a:ea typeface="楷体_GB2312" pitchFamily="49" charset="-122"/>
              </a:rPr>
              <a:t>日均浓度值预计也将维持在较低水平。 </a:t>
            </a:r>
            <a:endParaRPr lang="zh-CN" altLang="en-US" sz="2800" b="1" dirty="0"/>
          </a:p>
        </p:txBody>
      </p:sp>
      <p:sp>
        <p:nvSpPr>
          <p:cNvPr id="4" name="TextBox 3"/>
          <p:cNvSpPr txBox="1"/>
          <p:nvPr/>
        </p:nvSpPr>
        <p:spPr>
          <a:xfrm>
            <a:off x="323528" y="2971552"/>
            <a:ext cx="8675773" cy="523220"/>
          </a:xfrm>
          <a:prstGeom prst="rect">
            <a:avLst/>
          </a:prstGeom>
          <a:noFill/>
        </p:spPr>
        <p:txBody>
          <a:bodyPr wrap="none" rtlCol="0">
            <a:spAutoFit/>
          </a:bodyPr>
          <a:lstStyle/>
          <a:p>
            <a:r>
              <a:rPr lang="zh-CN" altLang="en-US" sz="2800" b="1" dirty="0" smtClean="0"/>
              <a:t>上面的报道中，</a:t>
            </a:r>
            <a:r>
              <a:rPr lang="en-US" altLang="zh-CN" sz="2800" b="1" dirty="0" smtClean="0"/>
              <a:t>PM2.5</a:t>
            </a:r>
            <a:r>
              <a:rPr lang="zh-CN" altLang="en-US" sz="2800" b="1" dirty="0" smtClean="0"/>
              <a:t>是什么？它的多少说明了什么？</a:t>
            </a:r>
            <a:endParaRPr lang="zh-CN" altLang="en-US" sz="2800" b="1" dirty="0"/>
          </a:p>
        </p:txBody>
      </p:sp>
      <p:sp>
        <p:nvSpPr>
          <p:cNvPr id="5" name="矩形 4"/>
          <p:cNvSpPr/>
          <p:nvPr/>
        </p:nvSpPr>
        <p:spPr>
          <a:xfrm>
            <a:off x="321900" y="3494772"/>
            <a:ext cx="8248327" cy="3939540"/>
          </a:xfrm>
          <a:prstGeom prst="rect">
            <a:avLst/>
          </a:prstGeom>
        </p:spPr>
        <p:txBody>
          <a:bodyPr wrap="square">
            <a:spAutoFit/>
          </a:bodyPr>
          <a:lstStyle/>
          <a:p>
            <a:pPr>
              <a:lnSpc>
                <a:spcPct val="125000"/>
              </a:lnSpc>
            </a:pPr>
            <a:r>
              <a:rPr lang="en-US" altLang="zh-CN" sz="2800" b="1" dirty="0" smtClean="0">
                <a:solidFill>
                  <a:srgbClr val="3333FF"/>
                </a:solidFill>
                <a:ea typeface="宋体" charset="-122"/>
              </a:rPr>
              <a:t>       PM2.5</a:t>
            </a:r>
            <a:r>
              <a:rPr lang="zh-CN" altLang="en-US" sz="2800" b="1" dirty="0">
                <a:solidFill>
                  <a:srgbClr val="3333FF"/>
                </a:solidFill>
                <a:ea typeface="宋体" charset="-122"/>
              </a:rPr>
              <a:t>是指大气中直径小于或等于</a:t>
            </a:r>
            <a:r>
              <a:rPr lang="en-US" altLang="zh-CN" sz="2800" b="1" dirty="0">
                <a:solidFill>
                  <a:srgbClr val="3333FF"/>
                </a:solidFill>
                <a:ea typeface="宋体" charset="-122"/>
              </a:rPr>
              <a:t>2.5</a:t>
            </a:r>
            <a:r>
              <a:rPr lang="zh-CN" altLang="en-US" sz="2800" b="1" dirty="0">
                <a:solidFill>
                  <a:srgbClr val="3333FF"/>
                </a:solidFill>
                <a:ea typeface="宋体" charset="-122"/>
              </a:rPr>
              <a:t>微米的颗粒物，也称为可入肺颗粒物。它的多少说明空气质量优劣</a:t>
            </a:r>
            <a:r>
              <a:rPr lang="zh-CN" altLang="en-US" sz="2800" b="1" dirty="0" smtClean="0">
                <a:solidFill>
                  <a:srgbClr val="3333FF"/>
                </a:solidFill>
                <a:ea typeface="宋体" charset="-122"/>
              </a:rPr>
              <a:t>。</a:t>
            </a:r>
            <a:endParaRPr lang="en-US" altLang="zh-CN" sz="2800" b="1" dirty="0" smtClean="0">
              <a:solidFill>
                <a:srgbClr val="3333FF"/>
              </a:solidFill>
              <a:ea typeface="宋体" charset="-122"/>
            </a:endParaRPr>
          </a:p>
          <a:p>
            <a:pPr>
              <a:lnSpc>
                <a:spcPct val="125000"/>
              </a:lnSpc>
            </a:pPr>
            <a:r>
              <a:rPr lang="en-US" altLang="zh-CN" sz="2800" b="1" dirty="0">
                <a:solidFill>
                  <a:srgbClr val="3333FF"/>
                </a:solidFill>
                <a:ea typeface="宋体" charset="-122"/>
              </a:rPr>
              <a:t> </a:t>
            </a:r>
            <a:r>
              <a:rPr lang="en-US" altLang="zh-CN" sz="2800" b="1" dirty="0" smtClean="0">
                <a:solidFill>
                  <a:srgbClr val="3333FF"/>
                </a:solidFill>
                <a:ea typeface="宋体" charset="-122"/>
              </a:rPr>
              <a:t>      </a:t>
            </a:r>
            <a:r>
              <a:rPr lang="zh-CN" altLang="en-US" sz="2800" b="1" dirty="0" smtClean="0">
                <a:solidFill>
                  <a:srgbClr val="FF0000"/>
                </a:solidFill>
                <a:ea typeface="宋体" charset="-122"/>
              </a:rPr>
              <a:t>人们</a:t>
            </a:r>
            <a:r>
              <a:rPr lang="zh-CN" altLang="en-US" sz="2800" b="1" dirty="0">
                <a:solidFill>
                  <a:srgbClr val="FF0000"/>
                </a:solidFill>
                <a:ea typeface="宋体" charset="-122"/>
              </a:rPr>
              <a:t>越来越关心大气环境的质量。许多国家在发布天气预报的同时，也公布每天对大气环境监测的结果，即发布“空气质量日报”。</a:t>
            </a:r>
          </a:p>
          <a:p>
            <a:pPr>
              <a:lnSpc>
                <a:spcPct val="125000"/>
              </a:lnSpc>
            </a:pPr>
            <a:endParaRPr lang="zh-CN" altLang="en-US" sz="3200" b="1" dirty="0">
              <a:solidFill>
                <a:srgbClr val="3333FF"/>
              </a:solidFill>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1000"/>
                                        <p:tgtEl>
                                          <p:spTgt spid="4">
                                            <p:txEl>
                                              <p:pRg st="0" end="0"/>
                                            </p:txEl>
                                          </p:spTgt>
                                        </p:tgtEl>
                                      </p:cBhvr>
                                    </p:animEffect>
                                    <p:anim calcmode="lin" valueType="num">
                                      <p:cBhvr>
                                        <p:cTn id="2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fade">
                                      <p:cBhvr>
                                        <p:cTn id="28" dur="1000"/>
                                        <p:tgtEl>
                                          <p:spTgt spid="5">
                                            <p:txEl>
                                              <p:pRg st="0" end="0"/>
                                            </p:txEl>
                                          </p:spTgt>
                                        </p:tgtEl>
                                      </p:cBhvr>
                                    </p:animEffect>
                                    <p:anim calcmode="lin" valueType="num">
                                      <p:cBhvr>
                                        <p:cTn id="29"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Effect transition="in" filter="fade">
                                      <p:cBhvr>
                                        <p:cTn id="35" dur="1000"/>
                                        <p:tgtEl>
                                          <p:spTgt spid="5">
                                            <p:txEl>
                                              <p:pRg st="1" end="1"/>
                                            </p:txEl>
                                          </p:spTgt>
                                        </p:tgtEl>
                                      </p:cBhvr>
                                    </p:animEffect>
                                    <p:anim calcmode="lin" valueType="num">
                                      <p:cBhvr>
                                        <p:cTn id="36"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pic>
        <p:nvPicPr>
          <p:cNvPr id="4" name="图片 3" descr="QQ图片20170922172918"/>
          <p:cNvPicPr>
            <a:picLocks noChangeAspect="1"/>
          </p:cNvPicPr>
          <p:nvPr/>
        </p:nvPicPr>
        <p:blipFill>
          <a:blip r:embed="rId2" cstate="print"/>
          <a:srcRect l="8369" t="7029" r="18418" b="3005"/>
          <a:stretch>
            <a:fillRect/>
          </a:stretch>
        </p:blipFill>
        <p:spPr>
          <a:xfrm rot="5400000">
            <a:off x="739708" y="-735320"/>
            <a:ext cx="6409341" cy="7879982"/>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188640"/>
            <a:ext cx="7488832" cy="2092881"/>
          </a:xfrm>
          <a:prstGeom prst="rect">
            <a:avLst/>
          </a:prstGeom>
          <a:noFill/>
        </p:spPr>
        <p:txBody>
          <a:bodyPr wrap="square" rtlCol="0">
            <a:spAutoFit/>
          </a:bodyPr>
          <a:lstStyle/>
          <a:p>
            <a:r>
              <a:rPr lang="zh-CN" altLang="en-US" sz="2800" b="1" dirty="0" smtClean="0"/>
              <a:t>      观察</a:t>
            </a:r>
            <a:r>
              <a:rPr lang="en-US" altLang="zh-CN" sz="2800" b="1" dirty="0" smtClean="0"/>
              <a:t>P69</a:t>
            </a:r>
            <a:r>
              <a:rPr lang="zh-CN" altLang="en-US" sz="2800" b="1" dirty="0" smtClean="0"/>
              <a:t>页阅读的“中国部分城市空气质量日报”：</a:t>
            </a:r>
            <a:r>
              <a:rPr lang="en-US" altLang="zh-CN" sz="2800" b="1" dirty="0"/>
              <a:t>1.</a:t>
            </a:r>
            <a:r>
              <a:rPr lang="zh-CN" altLang="zh-CN" sz="2800" b="1" dirty="0"/>
              <a:t>“空气质量日报”的报告项目有哪几项？</a:t>
            </a:r>
            <a:r>
              <a:rPr lang="en-US" altLang="zh-CN" sz="2800" b="1" dirty="0"/>
              <a:t>2.</a:t>
            </a:r>
            <a:r>
              <a:rPr lang="zh-CN" altLang="zh-CN" sz="2800" b="1" dirty="0"/>
              <a:t>污染指数与空气质量级别和空气质量状况成什么关系？</a:t>
            </a:r>
          </a:p>
          <a:p>
            <a:endParaRPr lang="zh-CN" altLang="en-US" sz="1600" dirty="0"/>
          </a:p>
        </p:txBody>
      </p:sp>
      <p:sp>
        <p:nvSpPr>
          <p:cNvPr id="5" name="TextBox 4"/>
          <p:cNvSpPr txBox="1"/>
          <p:nvPr/>
        </p:nvSpPr>
        <p:spPr>
          <a:xfrm>
            <a:off x="611560" y="2116013"/>
            <a:ext cx="7344816" cy="1384995"/>
          </a:xfrm>
          <a:prstGeom prst="rect">
            <a:avLst/>
          </a:prstGeom>
          <a:noFill/>
        </p:spPr>
        <p:txBody>
          <a:bodyPr wrap="square" rtlCol="0">
            <a:spAutoFit/>
          </a:bodyPr>
          <a:lstStyle/>
          <a:p>
            <a:r>
              <a:rPr lang="zh-CN" altLang="en-US" sz="2800" b="1" dirty="0" smtClean="0"/>
              <a:t>    报告项目包括了</a:t>
            </a:r>
            <a:r>
              <a:rPr lang="zh-CN" altLang="en-US" sz="2800" b="1" dirty="0" smtClean="0">
                <a:solidFill>
                  <a:srgbClr val="FF0000"/>
                </a:solidFill>
              </a:rPr>
              <a:t>五项，分别是：城市、污染指数、首要污染物、空气质量级别以及空气质量状况。 </a:t>
            </a:r>
            <a:endParaRPr lang="zh-CN" altLang="en-US" sz="2800" b="1" dirty="0">
              <a:solidFill>
                <a:srgbClr val="FF0000"/>
              </a:solidFill>
            </a:endParaRPr>
          </a:p>
        </p:txBody>
      </p:sp>
      <p:sp>
        <p:nvSpPr>
          <p:cNvPr id="6" name="矩形 5"/>
          <p:cNvSpPr/>
          <p:nvPr/>
        </p:nvSpPr>
        <p:spPr>
          <a:xfrm>
            <a:off x="491560" y="3645024"/>
            <a:ext cx="7488832" cy="1815882"/>
          </a:xfrm>
          <a:prstGeom prst="rect">
            <a:avLst/>
          </a:prstGeom>
        </p:spPr>
        <p:txBody>
          <a:bodyPr wrap="square">
            <a:spAutoFit/>
          </a:bodyPr>
          <a:lstStyle/>
          <a:p>
            <a:pPr>
              <a:defRPr/>
            </a:pPr>
            <a:r>
              <a:rPr lang="zh-CN" altLang="en-US" sz="2400" b="1" dirty="0" smtClean="0">
                <a:latin typeface="+mn-ea"/>
              </a:rPr>
              <a:t>  </a:t>
            </a:r>
            <a:r>
              <a:rPr lang="zh-CN" altLang="en-US" sz="2800" b="1" dirty="0" smtClean="0">
                <a:solidFill>
                  <a:srgbClr val="FF0000"/>
                </a:solidFill>
                <a:latin typeface="+mn-ea"/>
              </a:rPr>
              <a:t>正相关</a:t>
            </a:r>
            <a:r>
              <a:rPr lang="zh-CN" altLang="en-US" sz="2800" b="1" dirty="0">
                <a:latin typeface="+mn-ea"/>
              </a:rPr>
              <a:t>，空气污染指数在</a:t>
            </a:r>
            <a:r>
              <a:rPr lang="en-US" altLang="zh-CN" sz="2800" b="1" dirty="0">
                <a:solidFill>
                  <a:srgbClr val="FF0000"/>
                </a:solidFill>
                <a:latin typeface="+mn-ea"/>
              </a:rPr>
              <a:t>1~50</a:t>
            </a:r>
            <a:r>
              <a:rPr lang="zh-CN" altLang="en-US" sz="2800" b="1" dirty="0">
                <a:latin typeface="+mn-ea"/>
              </a:rPr>
              <a:t>，空气质量一级，空气质量优；空气污染指数在</a:t>
            </a:r>
            <a:r>
              <a:rPr lang="en-US" altLang="zh-CN" sz="2800" b="1" dirty="0">
                <a:solidFill>
                  <a:srgbClr val="FF0000"/>
                </a:solidFill>
                <a:latin typeface="+mn-ea"/>
              </a:rPr>
              <a:t>51~100</a:t>
            </a:r>
            <a:r>
              <a:rPr lang="zh-CN" altLang="en-US" sz="2800" b="1" dirty="0">
                <a:latin typeface="+mn-ea"/>
              </a:rPr>
              <a:t>，空气质量二级，空气质量良；空气污染指数在</a:t>
            </a:r>
            <a:r>
              <a:rPr lang="en-US" altLang="zh-CN" sz="2800" b="1" dirty="0">
                <a:solidFill>
                  <a:srgbClr val="FF0000"/>
                </a:solidFill>
                <a:latin typeface="+mn-ea"/>
              </a:rPr>
              <a:t>101~150</a:t>
            </a:r>
            <a:r>
              <a:rPr lang="zh-CN" altLang="en-US" sz="2800" b="1" dirty="0">
                <a:latin typeface="+mn-ea"/>
              </a:rPr>
              <a:t>，空气质量</a:t>
            </a:r>
            <a:r>
              <a:rPr lang="zh-CN" altLang="en-US" sz="2800" b="1" dirty="0" smtClean="0">
                <a:latin typeface="+mn-ea"/>
              </a:rPr>
              <a:t>三级</a:t>
            </a:r>
            <a:r>
              <a:rPr lang="zh-CN" altLang="en-US" sz="2800" b="1" dirty="0">
                <a:latin typeface="+mn-ea"/>
              </a:rPr>
              <a:t>，空气质量轻微</a:t>
            </a:r>
            <a:r>
              <a:rPr lang="zh-CN" altLang="en-US" sz="2800" b="1" dirty="0" smtClean="0">
                <a:latin typeface="+mn-ea"/>
              </a:rPr>
              <a:t>污染。</a:t>
            </a:r>
            <a:r>
              <a:rPr lang="zh-CN" altLang="en-US" sz="2400" b="1" dirty="0" smtClean="0">
                <a:latin typeface="+mn-ea"/>
              </a:rPr>
              <a:t> </a:t>
            </a:r>
            <a:endParaRPr lang="zh-CN" altLang="en-US" sz="2400"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1000"/>
                                        <p:tgtEl>
                                          <p:spTgt spid="6">
                                            <p:txEl>
                                              <p:pRg st="0" end="0"/>
                                            </p:txEl>
                                          </p:spTgt>
                                        </p:tgtEl>
                                      </p:cBhvr>
                                    </p:animEffect>
                                    <p:anim calcmode="lin" valueType="num">
                                      <p:cBhvr>
                                        <p:cTn id="2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5792" y="65852"/>
            <a:ext cx="5280613" cy="646331"/>
          </a:xfrm>
          <a:prstGeom prst="rect">
            <a:avLst/>
          </a:prstGeom>
          <a:noFill/>
        </p:spPr>
        <p:txBody>
          <a:bodyPr wrap="none" rtlCol="0">
            <a:spAutoFit/>
          </a:bodyPr>
          <a:lstStyle/>
          <a:p>
            <a:r>
              <a:rPr lang="zh-CN" altLang="en-US" sz="3600" b="1" dirty="0" smtClean="0"/>
              <a:t>了解所在地区的环境状况</a:t>
            </a:r>
            <a:endParaRPr lang="zh-CN" altLang="en-US" sz="3600" b="1" dirty="0"/>
          </a:p>
        </p:txBody>
      </p:sp>
      <p:sp>
        <p:nvSpPr>
          <p:cNvPr id="3" name="TextBox 2"/>
          <p:cNvSpPr txBox="1"/>
          <p:nvPr/>
        </p:nvSpPr>
        <p:spPr>
          <a:xfrm>
            <a:off x="6804248" y="1830303"/>
            <a:ext cx="1944216" cy="2246769"/>
          </a:xfrm>
          <a:prstGeom prst="rect">
            <a:avLst/>
          </a:prstGeom>
          <a:noFill/>
        </p:spPr>
        <p:txBody>
          <a:bodyPr wrap="square" rtlCol="0">
            <a:spAutoFit/>
          </a:bodyPr>
          <a:lstStyle/>
          <a:p>
            <a:r>
              <a:rPr lang="zh-CN" altLang="en-US" sz="2800" b="1" dirty="0" smtClean="0"/>
              <a:t>南宁地区的空气质量为良、空气级别为二级。</a:t>
            </a:r>
            <a:endParaRPr lang="zh-CN" altLang="en-US" sz="2800" b="1" dirty="0"/>
          </a:p>
        </p:txBody>
      </p:sp>
      <p:pic>
        <p:nvPicPr>
          <p:cNvPr id="4" name="图片 3" descr="图片5.jpg"/>
          <p:cNvPicPr>
            <a:picLocks noChangeAspect="1"/>
          </p:cNvPicPr>
          <p:nvPr/>
        </p:nvPicPr>
        <p:blipFill>
          <a:blip r:embed="rId2" cstate="print"/>
          <a:stretch>
            <a:fillRect/>
          </a:stretch>
        </p:blipFill>
        <p:spPr>
          <a:xfrm>
            <a:off x="611560" y="764704"/>
            <a:ext cx="5400600" cy="60512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t019b7dcf002c5e06e3.jpg"/>
          <p:cNvPicPr>
            <a:picLocks noChangeAspect="1"/>
          </p:cNvPicPr>
          <p:nvPr/>
        </p:nvPicPr>
        <p:blipFill>
          <a:blip r:embed="rId2" cstate="print"/>
          <a:stretch>
            <a:fillRect/>
          </a:stretch>
        </p:blipFill>
        <p:spPr>
          <a:xfrm>
            <a:off x="0" y="669032"/>
            <a:ext cx="4622800" cy="3048000"/>
          </a:xfrm>
          <a:prstGeom prst="rect">
            <a:avLst/>
          </a:prstGeom>
        </p:spPr>
      </p:pic>
      <p:pic>
        <p:nvPicPr>
          <p:cNvPr id="9" name="图片 8" descr="U2596P1T468D6324F10665DT20090601101607.jpg"/>
          <p:cNvPicPr>
            <a:picLocks noChangeAspect="1"/>
          </p:cNvPicPr>
          <p:nvPr/>
        </p:nvPicPr>
        <p:blipFill>
          <a:blip r:embed="rId3" cstate="print"/>
          <a:stretch>
            <a:fillRect/>
          </a:stretch>
        </p:blipFill>
        <p:spPr>
          <a:xfrm>
            <a:off x="4607496" y="648072"/>
            <a:ext cx="4536504" cy="3068960"/>
          </a:xfrm>
          <a:prstGeom prst="rect">
            <a:avLst/>
          </a:prstGeom>
          <a:ln>
            <a:noFill/>
          </a:ln>
          <a:effectLst>
            <a:outerShdw blurRad="292100" dist="139700" dir="2700000" algn="tl" rotWithShape="0">
              <a:srgbClr val="333333">
                <a:alpha val="65000"/>
              </a:srgbClr>
            </a:outerShdw>
          </a:effectLst>
        </p:spPr>
      </p:pic>
      <p:pic>
        <p:nvPicPr>
          <p:cNvPr id="10" name="图片 9" descr="t0100acfe5906170043.jpg"/>
          <p:cNvPicPr>
            <a:picLocks noChangeAspect="1"/>
          </p:cNvPicPr>
          <p:nvPr/>
        </p:nvPicPr>
        <p:blipFill>
          <a:blip r:embed="rId4" cstate="print"/>
          <a:stretch>
            <a:fillRect/>
          </a:stretch>
        </p:blipFill>
        <p:spPr>
          <a:xfrm>
            <a:off x="0" y="3539826"/>
            <a:ext cx="4545214" cy="3318174"/>
          </a:xfrm>
          <a:prstGeom prst="rect">
            <a:avLst/>
          </a:prstGeom>
        </p:spPr>
      </p:pic>
      <p:sp>
        <p:nvSpPr>
          <p:cNvPr id="12" name="TextBox 11"/>
          <p:cNvSpPr txBox="1"/>
          <p:nvPr/>
        </p:nvSpPr>
        <p:spPr>
          <a:xfrm>
            <a:off x="-36512" y="44624"/>
            <a:ext cx="4493538" cy="523220"/>
          </a:xfrm>
          <a:prstGeom prst="rect">
            <a:avLst/>
          </a:prstGeom>
          <a:noFill/>
        </p:spPr>
        <p:txBody>
          <a:bodyPr wrap="none" rtlCol="0">
            <a:spAutoFit/>
          </a:bodyPr>
          <a:lstStyle/>
          <a:p>
            <a:r>
              <a:rPr lang="zh-CN" altLang="en-US" sz="2800" dirty="0" smtClean="0">
                <a:solidFill>
                  <a:srgbClr val="00040C"/>
                </a:solidFill>
              </a:rPr>
              <a:t>大气环境污染来源主要有：</a:t>
            </a:r>
            <a:endParaRPr lang="zh-CN" altLang="en-US" sz="2800" dirty="0">
              <a:solidFill>
                <a:srgbClr val="00040C"/>
              </a:solidFill>
            </a:endParaRPr>
          </a:p>
        </p:txBody>
      </p:sp>
      <p:pic>
        <p:nvPicPr>
          <p:cNvPr id="14" name="图片 13" descr="15.jpg"/>
          <p:cNvPicPr>
            <a:picLocks noChangeAspect="1"/>
          </p:cNvPicPr>
          <p:nvPr/>
        </p:nvPicPr>
        <p:blipFill>
          <a:blip r:embed="rId5" cstate="print"/>
          <a:stretch>
            <a:fillRect/>
          </a:stretch>
        </p:blipFill>
        <p:spPr>
          <a:xfrm>
            <a:off x="4562028" y="3833380"/>
            <a:ext cx="4474468" cy="29799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a:t>
            </a:r>
            <a:endParaRPr lang="zh-CN" altLang="en-US" dirty="0"/>
          </a:p>
        </p:txBody>
      </p:sp>
      <p:sp>
        <p:nvSpPr>
          <p:cNvPr id="3" name="内容占位符 2"/>
          <p:cNvSpPr>
            <a:spLocks noGrp="1"/>
          </p:cNvSpPr>
          <p:nvPr>
            <p:ph idx="1"/>
          </p:nvPr>
        </p:nvSpPr>
        <p:spPr/>
        <p:txBody>
          <a:bodyPr/>
          <a:lstStyle/>
          <a:p>
            <a:r>
              <a:rPr lang="zh-CN" altLang="en-US" dirty="0" smtClean="0"/>
              <a:t>我们应该怎样减少对大气环境的污染？</a:t>
            </a:r>
            <a:endParaRPr lang="zh-CN" altLang="en-US" dirty="0"/>
          </a:p>
        </p:txBody>
      </p:sp>
      <p:sp>
        <p:nvSpPr>
          <p:cNvPr id="4" name="TextBox 3"/>
          <p:cNvSpPr txBox="1"/>
          <p:nvPr/>
        </p:nvSpPr>
        <p:spPr>
          <a:xfrm>
            <a:off x="1115616" y="3573016"/>
            <a:ext cx="6984776" cy="954107"/>
          </a:xfrm>
          <a:prstGeom prst="rect">
            <a:avLst/>
          </a:prstGeom>
          <a:noFill/>
        </p:spPr>
        <p:txBody>
          <a:bodyPr wrap="square" rtlCol="0">
            <a:spAutoFit/>
          </a:bodyPr>
          <a:lstStyle/>
          <a:p>
            <a:r>
              <a:rPr lang="zh-CN" altLang="en-US" sz="2800" dirty="0" smtClean="0"/>
              <a:t>少燃放烟花爆竹、不直接燃烧秸秆，不排放未处理的废气、绿色出行</a:t>
            </a:r>
            <a:r>
              <a:rPr lang="en-US" altLang="zh-CN" sz="2800" dirty="0" smtClean="0"/>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1340768"/>
            <a:ext cx="8064896" cy="1815882"/>
          </a:xfrm>
          <a:prstGeom prst="rect">
            <a:avLst/>
          </a:prstGeom>
          <a:noFill/>
        </p:spPr>
        <p:txBody>
          <a:bodyPr wrap="square" rtlCol="0">
            <a:spAutoFit/>
          </a:bodyPr>
          <a:lstStyle/>
          <a:p>
            <a:r>
              <a:rPr lang="zh-CN" altLang="en-US" sz="2800" dirty="0" smtClean="0">
                <a:solidFill>
                  <a:srgbClr val="00040C"/>
                </a:solidFill>
              </a:rPr>
              <a:t>       为了更好地为人民服务，天气预报增加了与我们密切相关的生活指数预报，如人体舒度指数、紫外线指数、洗车指数等。举例说明这些指数给我们的生活带来了那些便利？</a:t>
            </a:r>
            <a:endParaRPr lang="en-US" altLang="zh-CN" sz="2800" dirty="0" smtClean="0">
              <a:solidFill>
                <a:srgbClr val="00040C"/>
              </a:solidFill>
            </a:endParaRPr>
          </a:p>
        </p:txBody>
      </p:sp>
      <p:sp>
        <p:nvSpPr>
          <p:cNvPr id="4" name="TextBox 3"/>
          <p:cNvSpPr txBox="1"/>
          <p:nvPr/>
        </p:nvSpPr>
        <p:spPr>
          <a:xfrm>
            <a:off x="179512" y="3284984"/>
            <a:ext cx="8820472" cy="2677656"/>
          </a:xfrm>
          <a:prstGeom prst="rect">
            <a:avLst/>
          </a:prstGeom>
          <a:noFill/>
        </p:spPr>
        <p:txBody>
          <a:bodyPr wrap="square" rtlCol="0">
            <a:spAutoFit/>
          </a:bodyPr>
          <a:lstStyle/>
          <a:p>
            <a:r>
              <a:rPr lang="zh-CN" altLang="en-US" sz="2800" dirty="0" smtClean="0">
                <a:solidFill>
                  <a:srgbClr val="00040C"/>
                </a:solidFill>
                <a:latin typeface="+mn-ea"/>
              </a:rPr>
              <a:t>例如：洗车指数是指过去</a:t>
            </a:r>
            <a:r>
              <a:rPr lang="en-US" altLang="zh-CN" sz="2800" dirty="0" smtClean="0">
                <a:solidFill>
                  <a:srgbClr val="00040C"/>
                </a:solidFill>
                <a:latin typeface="+mn-ea"/>
              </a:rPr>
              <a:t>12</a:t>
            </a:r>
            <a:r>
              <a:rPr lang="zh-CN" altLang="en-US" sz="2800" dirty="0" smtClean="0">
                <a:solidFill>
                  <a:srgbClr val="00040C"/>
                </a:solidFill>
                <a:latin typeface="+mn-ea"/>
              </a:rPr>
              <a:t>小时和未来</a:t>
            </a:r>
            <a:r>
              <a:rPr lang="en-US" altLang="zh-CN" sz="2800" dirty="0" smtClean="0">
                <a:solidFill>
                  <a:srgbClr val="00040C"/>
                </a:solidFill>
                <a:latin typeface="+mn-ea"/>
              </a:rPr>
              <a:t>48</a:t>
            </a:r>
            <a:r>
              <a:rPr lang="zh-CN" altLang="en-US" sz="2800" dirty="0" smtClean="0">
                <a:solidFill>
                  <a:srgbClr val="00040C"/>
                </a:solidFill>
                <a:latin typeface="+mn-ea"/>
              </a:rPr>
              <a:t>小时有无雨雪天气，路面是否有积雪和泥水，是否容易使汽车溅上泥水，是否有沙尘等天气条件，给广大爱车族提供是否适宜洗车的建议。</a:t>
            </a:r>
            <a:endParaRPr lang="en-US" altLang="zh-CN" sz="2800" dirty="0" smtClean="0">
              <a:solidFill>
                <a:srgbClr val="00040C"/>
              </a:solidFill>
              <a:latin typeface="+mn-ea"/>
            </a:endParaRPr>
          </a:p>
          <a:p>
            <a:r>
              <a:rPr lang="zh-CN" altLang="en-US" sz="2800" dirty="0" smtClean="0">
                <a:solidFill>
                  <a:srgbClr val="00040C"/>
                </a:solidFill>
                <a:latin typeface="+mn-ea"/>
              </a:rPr>
              <a:t/>
            </a:r>
            <a:br>
              <a:rPr lang="zh-CN" altLang="en-US" sz="2800" dirty="0" smtClean="0">
                <a:solidFill>
                  <a:srgbClr val="00040C"/>
                </a:solidFill>
                <a:latin typeface="+mn-ea"/>
              </a:rPr>
            </a:br>
            <a:endParaRPr lang="zh-CN" altLang="en-US" sz="2800" dirty="0">
              <a:solidFill>
                <a:srgbClr val="00040C"/>
              </a:solidFill>
              <a:latin typeface="+mn-ea"/>
            </a:endParaRPr>
          </a:p>
        </p:txBody>
      </p:sp>
      <p:sp>
        <p:nvSpPr>
          <p:cNvPr id="5" name="标题 1"/>
          <p:cNvSpPr txBox="1">
            <a:spLocks/>
          </p:cNvSpPr>
          <p:nvPr/>
        </p:nvSpPr>
        <p:spPr>
          <a:xfrm>
            <a:off x="457200" y="27463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zh-CN" altLang="en-US" sz="4400" dirty="0" smtClean="0">
                <a:latin typeface="+mj-lt"/>
                <a:ea typeface="+mj-ea"/>
                <a:cs typeface="+mj-cs"/>
              </a:rPr>
              <a:t>活动</a:t>
            </a: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6" name="组合 15"/>
          <p:cNvGrpSpPr/>
          <p:nvPr/>
        </p:nvGrpSpPr>
        <p:grpSpPr>
          <a:xfrm>
            <a:off x="6372200" y="260648"/>
            <a:ext cx="2232248" cy="3528392"/>
            <a:chOff x="6372200" y="260648"/>
            <a:chExt cx="2232248" cy="3528392"/>
          </a:xfrm>
        </p:grpSpPr>
        <p:grpSp>
          <p:nvGrpSpPr>
            <p:cNvPr id="9" name="组合 8"/>
            <p:cNvGrpSpPr/>
            <p:nvPr/>
          </p:nvGrpSpPr>
          <p:grpSpPr>
            <a:xfrm>
              <a:off x="6372200" y="260648"/>
              <a:ext cx="720080" cy="3528392"/>
              <a:chOff x="3275856" y="260648"/>
              <a:chExt cx="720080" cy="3528392"/>
            </a:xfrm>
          </p:grpSpPr>
          <p:cxnSp>
            <p:nvCxnSpPr>
              <p:cNvPr id="5" name="直接连接符 4"/>
              <p:cNvCxnSpPr/>
              <p:nvPr/>
            </p:nvCxnSpPr>
            <p:spPr>
              <a:xfrm>
                <a:off x="3275856" y="260648"/>
                <a:ext cx="720080" cy="1656184"/>
              </a:xfrm>
              <a:prstGeom prst="line">
                <a:avLst/>
              </a:prstGeom>
              <a:ln w="2540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3275856" y="2708920"/>
                <a:ext cx="720080" cy="10801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092280" y="1916832"/>
              <a:ext cx="1512168" cy="8640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40C"/>
                  </a:solidFill>
                </a:rPr>
                <a:t>联系与区别</a:t>
              </a:r>
              <a:endParaRPr lang="zh-CN" altLang="en-US" sz="2400" dirty="0">
                <a:solidFill>
                  <a:srgbClr val="00040C"/>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graphicEl>
                                              <a:dgm id="{03925F6E-79F0-44EB-AA56-A6768838597E}"/>
                                            </p:graphicEl>
                                          </p:spTgt>
                                        </p:tgtEl>
                                        <p:attrNameLst>
                                          <p:attrName>style.visibility</p:attrName>
                                        </p:attrNameLst>
                                      </p:cBhvr>
                                      <p:to>
                                        <p:strVal val="visible"/>
                                      </p:to>
                                    </p:set>
                                    <p:animEffect transition="in" filter="wipe(left)">
                                      <p:cBhvr>
                                        <p:cTn id="7" dur="500"/>
                                        <p:tgtEl>
                                          <p:spTgt spid="4">
                                            <p:graphicEl>
                                              <a:dgm id="{03925F6E-79F0-44EB-AA56-A6768838597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graphicEl>
                                              <a:dgm id="{C1A01B83-5856-490E-B286-0075A7AEC3A0}"/>
                                            </p:graphicEl>
                                          </p:spTgt>
                                        </p:tgtEl>
                                        <p:attrNameLst>
                                          <p:attrName>style.visibility</p:attrName>
                                        </p:attrNameLst>
                                      </p:cBhvr>
                                      <p:to>
                                        <p:strVal val="visible"/>
                                      </p:to>
                                    </p:set>
                                    <p:animEffect transition="in" filter="wipe(left)">
                                      <p:cBhvr>
                                        <p:cTn id="12" dur="500"/>
                                        <p:tgtEl>
                                          <p:spTgt spid="4">
                                            <p:graphicEl>
                                              <a:dgm id="{C1A01B83-5856-490E-B286-0075A7AEC3A0}"/>
                                            </p:graphic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
                                            <p:graphicEl>
                                              <a:dgm id="{95D71136-4C38-4422-815A-E35AF259F8B9}"/>
                                            </p:graphicEl>
                                          </p:spTgt>
                                        </p:tgtEl>
                                        <p:attrNameLst>
                                          <p:attrName>style.visibility</p:attrName>
                                        </p:attrNameLst>
                                      </p:cBhvr>
                                      <p:to>
                                        <p:strVal val="visible"/>
                                      </p:to>
                                    </p:set>
                                    <p:animEffect transition="in" filter="wipe(left)">
                                      <p:cBhvr>
                                        <p:cTn id="15" dur="500"/>
                                        <p:tgtEl>
                                          <p:spTgt spid="4">
                                            <p:graphicEl>
                                              <a:dgm id="{95D71136-4C38-4422-815A-E35AF259F8B9}"/>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
                                            <p:graphicEl>
                                              <a:dgm id="{4377EB0B-B7AF-4AD7-BC16-8D0F255FCEB4}"/>
                                            </p:graphicEl>
                                          </p:spTgt>
                                        </p:tgtEl>
                                        <p:attrNameLst>
                                          <p:attrName>style.visibility</p:attrName>
                                        </p:attrNameLst>
                                      </p:cBhvr>
                                      <p:to>
                                        <p:strVal val="visible"/>
                                      </p:to>
                                    </p:set>
                                    <p:animEffect transition="in" filter="wipe(left)">
                                      <p:cBhvr>
                                        <p:cTn id="20" dur="500"/>
                                        <p:tgtEl>
                                          <p:spTgt spid="4">
                                            <p:graphicEl>
                                              <a:dgm id="{4377EB0B-B7AF-4AD7-BC16-8D0F255FCEB4}"/>
                                            </p:graphic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
                                            <p:graphicEl>
                                              <a:dgm id="{B9753082-6C72-46C7-A3EC-4A676C4C34B8}"/>
                                            </p:graphicEl>
                                          </p:spTgt>
                                        </p:tgtEl>
                                        <p:attrNameLst>
                                          <p:attrName>style.visibility</p:attrName>
                                        </p:attrNameLst>
                                      </p:cBhvr>
                                      <p:to>
                                        <p:strVal val="visible"/>
                                      </p:to>
                                    </p:set>
                                    <p:animEffect transition="in" filter="wipe(left)">
                                      <p:cBhvr>
                                        <p:cTn id="23" dur="500"/>
                                        <p:tgtEl>
                                          <p:spTgt spid="4">
                                            <p:graphicEl>
                                              <a:dgm id="{B9753082-6C72-46C7-A3EC-4A676C4C34B8}"/>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4">
                                            <p:graphicEl>
                                              <a:dgm id="{E2393104-1604-4BE3-A657-89D508BB0F9A}"/>
                                            </p:graphicEl>
                                          </p:spTgt>
                                        </p:tgtEl>
                                        <p:attrNameLst>
                                          <p:attrName>style.visibility</p:attrName>
                                        </p:attrNameLst>
                                      </p:cBhvr>
                                      <p:to>
                                        <p:strVal val="visible"/>
                                      </p:to>
                                    </p:set>
                                    <p:animEffect transition="in" filter="wipe(left)">
                                      <p:cBhvr>
                                        <p:cTn id="28" dur="500"/>
                                        <p:tgtEl>
                                          <p:spTgt spid="4">
                                            <p:graphicEl>
                                              <a:dgm id="{E2393104-1604-4BE3-A657-89D508BB0F9A}"/>
                                            </p:graphic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
                                            <p:graphicEl>
                                              <a:dgm id="{042C06D1-9489-4D6F-B1E6-78A348A782C3}"/>
                                            </p:graphicEl>
                                          </p:spTgt>
                                        </p:tgtEl>
                                        <p:attrNameLst>
                                          <p:attrName>style.visibility</p:attrName>
                                        </p:attrNameLst>
                                      </p:cBhvr>
                                      <p:to>
                                        <p:strVal val="visible"/>
                                      </p:to>
                                    </p:set>
                                    <p:animEffect transition="in" filter="wipe(left)">
                                      <p:cBhvr>
                                        <p:cTn id="31" dur="500"/>
                                        <p:tgtEl>
                                          <p:spTgt spid="4">
                                            <p:graphicEl>
                                              <a:dgm id="{042C06D1-9489-4D6F-B1E6-78A348A782C3}"/>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
                                            <p:graphicEl>
                                              <a:dgm id="{0B8C2B19-B202-44B7-865C-38405A4FFEC5}"/>
                                            </p:graphicEl>
                                          </p:spTgt>
                                        </p:tgtEl>
                                        <p:attrNameLst>
                                          <p:attrName>style.visibility</p:attrName>
                                        </p:attrNameLst>
                                      </p:cBhvr>
                                      <p:to>
                                        <p:strVal val="visible"/>
                                      </p:to>
                                    </p:set>
                                    <p:animEffect transition="in" filter="wipe(left)">
                                      <p:cBhvr>
                                        <p:cTn id="36" dur="500"/>
                                        <p:tgtEl>
                                          <p:spTgt spid="4">
                                            <p:graphicEl>
                                              <a:dgm id="{0B8C2B19-B202-44B7-865C-38405A4FFEC5}"/>
                                            </p:graphicEl>
                                          </p:spTgt>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
                                            <p:graphicEl>
                                              <a:dgm id="{77DE4203-1AE5-4AC7-A984-8212C444A6B0}"/>
                                            </p:graphicEl>
                                          </p:spTgt>
                                        </p:tgtEl>
                                        <p:attrNameLst>
                                          <p:attrName>style.visibility</p:attrName>
                                        </p:attrNameLst>
                                      </p:cBhvr>
                                      <p:to>
                                        <p:strVal val="visible"/>
                                      </p:to>
                                    </p:set>
                                    <p:animEffect transition="in" filter="wipe(left)">
                                      <p:cBhvr>
                                        <p:cTn id="39" dur="500"/>
                                        <p:tgtEl>
                                          <p:spTgt spid="4">
                                            <p:graphicEl>
                                              <a:dgm id="{77DE4203-1AE5-4AC7-A984-8212C444A6B0}"/>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
                                            <p:graphicEl>
                                              <a:dgm id="{EE5AD3C7-76EA-4500-8F5D-710876DCFDAE}"/>
                                            </p:graphicEl>
                                          </p:spTgt>
                                        </p:tgtEl>
                                        <p:attrNameLst>
                                          <p:attrName>style.visibility</p:attrName>
                                        </p:attrNameLst>
                                      </p:cBhvr>
                                      <p:to>
                                        <p:strVal val="visible"/>
                                      </p:to>
                                    </p:set>
                                    <p:animEffect transition="in" filter="wipe(left)">
                                      <p:cBhvr>
                                        <p:cTn id="44" dur="500"/>
                                        <p:tgtEl>
                                          <p:spTgt spid="4">
                                            <p:graphicEl>
                                              <a:dgm id="{EE5AD3C7-76EA-4500-8F5D-710876DCFDAE}"/>
                                            </p:graphicEl>
                                          </p:spTgt>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
                                            <p:graphicEl>
                                              <a:dgm id="{5809868F-F02F-4317-B7CF-CF79D80C259E}"/>
                                            </p:graphicEl>
                                          </p:spTgt>
                                        </p:tgtEl>
                                        <p:attrNameLst>
                                          <p:attrName>style.visibility</p:attrName>
                                        </p:attrNameLst>
                                      </p:cBhvr>
                                      <p:to>
                                        <p:strVal val="visible"/>
                                      </p:to>
                                    </p:set>
                                    <p:animEffect transition="in" filter="wipe(left)">
                                      <p:cBhvr>
                                        <p:cTn id="47" dur="500"/>
                                        <p:tgtEl>
                                          <p:spTgt spid="4">
                                            <p:graphicEl>
                                              <a:dgm id="{5809868F-F02F-4317-B7CF-CF79D80C259E}"/>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
                                            <p:graphicEl>
                                              <a:dgm id="{71BBCE0B-F4CD-4615-8BCA-5FCEB2C1BC6C}"/>
                                            </p:graphicEl>
                                          </p:spTgt>
                                        </p:tgtEl>
                                        <p:attrNameLst>
                                          <p:attrName>style.visibility</p:attrName>
                                        </p:attrNameLst>
                                      </p:cBhvr>
                                      <p:to>
                                        <p:strVal val="visible"/>
                                      </p:to>
                                    </p:set>
                                    <p:animEffect transition="in" filter="wipe(left)">
                                      <p:cBhvr>
                                        <p:cTn id="52" dur="500"/>
                                        <p:tgtEl>
                                          <p:spTgt spid="4">
                                            <p:graphicEl>
                                              <a:dgm id="{71BBCE0B-F4CD-4615-8BCA-5FCEB2C1BC6C}"/>
                                            </p:graphicEl>
                                          </p:spTgt>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
                                            <p:graphicEl>
                                              <a:dgm id="{81238CC7-5B1E-4F49-BDA7-C2143FC1C8FD}"/>
                                            </p:graphicEl>
                                          </p:spTgt>
                                        </p:tgtEl>
                                        <p:attrNameLst>
                                          <p:attrName>style.visibility</p:attrName>
                                        </p:attrNameLst>
                                      </p:cBhvr>
                                      <p:to>
                                        <p:strVal val="visible"/>
                                      </p:to>
                                    </p:set>
                                    <p:animEffect transition="in" filter="wipe(left)">
                                      <p:cBhvr>
                                        <p:cTn id="55" dur="500"/>
                                        <p:tgtEl>
                                          <p:spTgt spid="4">
                                            <p:graphicEl>
                                              <a:dgm id="{81238CC7-5B1E-4F49-BDA7-C2143FC1C8FD}"/>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4">
                                            <p:graphicEl>
                                              <a:dgm id="{D97A7F6E-2FFD-494B-A7A0-276FAB63068B}"/>
                                            </p:graphicEl>
                                          </p:spTgt>
                                        </p:tgtEl>
                                        <p:attrNameLst>
                                          <p:attrName>style.visibility</p:attrName>
                                        </p:attrNameLst>
                                      </p:cBhvr>
                                      <p:to>
                                        <p:strVal val="visible"/>
                                      </p:to>
                                    </p:set>
                                    <p:animEffect transition="in" filter="wipe(left)">
                                      <p:cBhvr>
                                        <p:cTn id="60" dur="500"/>
                                        <p:tgtEl>
                                          <p:spTgt spid="4">
                                            <p:graphicEl>
                                              <a:dgm id="{D97A7F6E-2FFD-494B-A7A0-276FAB63068B}"/>
                                            </p:graphicEl>
                                          </p:spTgt>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
                                            <p:graphicEl>
                                              <a:dgm id="{CFA48A56-B25F-4FFF-9C1F-FD1025E2ED04}"/>
                                            </p:graphicEl>
                                          </p:spTgt>
                                        </p:tgtEl>
                                        <p:attrNameLst>
                                          <p:attrName>style.visibility</p:attrName>
                                        </p:attrNameLst>
                                      </p:cBhvr>
                                      <p:to>
                                        <p:strVal val="visible"/>
                                      </p:to>
                                    </p:set>
                                    <p:animEffect transition="in" filter="wipe(left)">
                                      <p:cBhvr>
                                        <p:cTn id="63" dur="500"/>
                                        <p:tgtEl>
                                          <p:spTgt spid="4">
                                            <p:graphicEl>
                                              <a:dgm id="{CFA48A56-B25F-4FFF-9C1F-FD1025E2ED04}"/>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4">
                                            <p:graphicEl>
                                              <a:dgm id="{5F3D029C-19C5-4148-8CC2-6826633E375E}"/>
                                            </p:graphicEl>
                                          </p:spTgt>
                                        </p:tgtEl>
                                        <p:attrNameLst>
                                          <p:attrName>style.visibility</p:attrName>
                                        </p:attrNameLst>
                                      </p:cBhvr>
                                      <p:to>
                                        <p:strVal val="visible"/>
                                      </p:to>
                                    </p:set>
                                    <p:animEffect transition="in" filter="wipe(left)">
                                      <p:cBhvr>
                                        <p:cTn id="68" dur="500"/>
                                        <p:tgtEl>
                                          <p:spTgt spid="4">
                                            <p:graphicEl>
                                              <a:dgm id="{5F3D029C-19C5-4148-8CC2-6826633E375E}"/>
                                            </p:graphicEl>
                                          </p:spTgt>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
                                            <p:graphicEl>
                                              <a:dgm id="{48EC43D6-14F6-43C5-9C5F-53F9B2D875FA}"/>
                                            </p:graphicEl>
                                          </p:spTgt>
                                        </p:tgtEl>
                                        <p:attrNameLst>
                                          <p:attrName>style.visibility</p:attrName>
                                        </p:attrNameLst>
                                      </p:cBhvr>
                                      <p:to>
                                        <p:strVal val="visible"/>
                                      </p:to>
                                    </p:set>
                                    <p:animEffect transition="in" filter="wipe(left)">
                                      <p:cBhvr>
                                        <p:cTn id="71" dur="500"/>
                                        <p:tgtEl>
                                          <p:spTgt spid="4">
                                            <p:graphicEl>
                                              <a:dgm id="{48EC43D6-14F6-43C5-9C5F-53F9B2D875FA}"/>
                                            </p:graphic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left)">
                                      <p:cBhvr>
                                        <p:cTn id="76" dur="500"/>
                                        <p:tgtEl>
                                          <p:spTgt spid="1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4">
                                            <p:graphicEl>
                                              <a:dgm id="{3667E3A3-9260-4E4F-9C80-1B169B8AAD6F}"/>
                                            </p:graphicEl>
                                          </p:spTgt>
                                        </p:tgtEl>
                                        <p:attrNameLst>
                                          <p:attrName>style.visibility</p:attrName>
                                        </p:attrNameLst>
                                      </p:cBhvr>
                                      <p:to>
                                        <p:strVal val="visible"/>
                                      </p:to>
                                    </p:set>
                                    <p:animEffect transition="in" filter="wipe(left)">
                                      <p:cBhvr>
                                        <p:cTn id="81" dur="500"/>
                                        <p:tgtEl>
                                          <p:spTgt spid="4">
                                            <p:graphicEl>
                                              <a:dgm id="{3667E3A3-9260-4E4F-9C80-1B169B8AAD6F}"/>
                                            </p:graphicEl>
                                          </p:spTgt>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4">
                                            <p:graphicEl>
                                              <a:dgm id="{8ED7D5CF-64EB-4ED3-969B-0A2DC7A4FD28}"/>
                                            </p:graphicEl>
                                          </p:spTgt>
                                        </p:tgtEl>
                                        <p:attrNameLst>
                                          <p:attrName>style.visibility</p:attrName>
                                        </p:attrNameLst>
                                      </p:cBhvr>
                                      <p:to>
                                        <p:strVal val="visible"/>
                                      </p:to>
                                    </p:set>
                                    <p:animEffect transition="in" filter="wipe(left)">
                                      <p:cBhvr>
                                        <p:cTn id="84" dur="500"/>
                                        <p:tgtEl>
                                          <p:spTgt spid="4">
                                            <p:graphicEl>
                                              <a:dgm id="{8ED7D5CF-64EB-4ED3-969B-0A2DC7A4FD28}"/>
                                            </p:graphicEl>
                                          </p:spTgt>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4">
                                            <p:graphicEl>
                                              <a:dgm id="{6065761A-8C8F-422B-925D-0C58B6E029DE}"/>
                                            </p:graphicEl>
                                          </p:spTgt>
                                        </p:tgtEl>
                                        <p:attrNameLst>
                                          <p:attrName>style.visibility</p:attrName>
                                        </p:attrNameLst>
                                      </p:cBhvr>
                                      <p:to>
                                        <p:strVal val="visible"/>
                                      </p:to>
                                    </p:set>
                                    <p:animEffect transition="in" filter="wipe(left)">
                                      <p:cBhvr>
                                        <p:cTn id="89" dur="500"/>
                                        <p:tgtEl>
                                          <p:spTgt spid="4">
                                            <p:graphicEl>
                                              <a:dgm id="{6065761A-8C8F-422B-925D-0C58B6E029DE}"/>
                                            </p:graphicEl>
                                          </p:spTgt>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
                                            <p:graphicEl>
                                              <a:dgm id="{61D1F931-1EFF-4592-B99E-BA5D02DBFF4C}"/>
                                            </p:graphicEl>
                                          </p:spTgt>
                                        </p:tgtEl>
                                        <p:attrNameLst>
                                          <p:attrName>style.visibility</p:attrName>
                                        </p:attrNameLst>
                                      </p:cBhvr>
                                      <p:to>
                                        <p:strVal val="visible"/>
                                      </p:to>
                                    </p:set>
                                    <p:animEffect transition="in" filter="wipe(left)">
                                      <p:cBhvr>
                                        <p:cTn id="92" dur="500"/>
                                        <p:tgtEl>
                                          <p:spTgt spid="4">
                                            <p:graphicEl>
                                              <a:dgm id="{61D1F931-1EFF-4592-B99E-BA5D02DBFF4C}"/>
                                            </p:graphic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4">
                                            <p:graphicEl>
                                              <a:dgm id="{0EF6C24B-DC51-4BCC-B05A-E9902890C4C8}"/>
                                            </p:graphicEl>
                                          </p:spTgt>
                                        </p:tgtEl>
                                        <p:attrNameLst>
                                          <p:attrName>style.visibility</p:attrName>
                                        </p:attrNameLst>
                                      </p:cBhvr>
                                      <p:to>
                                        <p:strVal val="visible"/>
                                      </p:to>
                                    </p:set>
                                    <p:animEffect transition="in" filter="wipe(left)">
                                      <p:cBhvr>
                                        <p:cTn id="97" dur="500"/>
                                        <p:tgtEl>
                                          <p:spTgt spid="4">
                                            <p:graphicEl>
                                              <a:dgm id="{0EF6C24B-DC51-4BCC-B05A-E9902890C4C8}"/>
                                            </p:graphicEl>
                                          </p:spTgt>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4">
                                            <p:graphicEl>
                                              <a:dgm id="{81B54A95-4D33-4FE3-920E-BDB40A0BCA4F}"/>
                                            </p:graphicEl>
                                          </p:spTgt>
                                        </p:tgtEl>
                                        <p:attrNameLst>
                                          <p:attrName>style.visibility</p:attrName>
                                        </p:attrNameLst>
                                      </p:cBhvr>
                                      <p:to>
                                        <p:strVal val="visible"/>
                                      </p:to>
                                    </p:set>
                                    <p:animEffect transition="in" filter="wipe(left)">
                                      <p:cBhvr>
                                        <p:cTn id="100" dur="500"/>
                                        <p:tgtEl>
                                          <p:spTgt spid="4">
                                            <p:graphicEl>
                                              <a:dgm id="{81B54A95-4D33-4FE3-920E-BDB40A0BCA4F}"/>
                                            </p:graphicEl>
                                          </p:spTgt>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4">
                                            <p:graphicEl>
                                              <a:dgm id="{4E3E01E7-AEA4-481B-95F2-1FCB3906F6BF}"/>
                                            </p:graphicEl>
                                          </p:spTgt>
                                        </p:tgtEl>
                                        <p:attrNameLst>
                                          <p:attrName>style.visibility</p:attrName>
                                        </p:attrNameLst>
                                      </p:cBhvr>
                                      <p:to>
                                        <p:strVal val="visible"/>
                                      </p:to>
                                    </p:set>
                                    <p:animEffect transition="in" filter="wipe(left)">
                                      <p:cBhvr>
                                        <p:cTn id="105" dur="500"/>
                                        <p:tgtEl>
                                          <p:spTgt spid="4">
                                            <p:graphicEl>
                                              <a:dgm id="{4E3E01E7-AEA4-481B-95F2-1FCB3906F6BF}"/>
                                            </p:graphicEl>
                                          </p:spTgt>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4">
                                            <p:graphicEl>
                                              <a:dgm id="{4F6B1DC4-7536-44E8-AC07-8D859343FE6D}"/>
                                            </p:graphicEl>
                                          </p:spTgt>
                                        </p:tgtEl>
                                        <p:attrNameLst>
                                          <p:attrName>style.visibility</p:attrName>
                                        </p:attrNameLst>
                                      </p:cBhvr>
                                      <p:to>
                                        <p:strVal val="visible"/>
                                      </p:to>
                                    </p:set>
                                    <p:animEffect transition="in" filter="wipe(left)">
                                      <p:cBhvr>
                                        <p:cTn id="108" dur="500"/>
                                        <p:tgtEl>
                                          <p:spTgt spid="4">
                                            <p:graphicEl>
                                              <a:dgm id="{4F6B1DC4-7536-44E8-AC07-8D859343FE6D}"/>
                                            </p:graphicEl>
                                          </p:spTgt>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4">
                                            <p:graphicEl>
                                              <a:dgm id="{E419423A-0CF5-4E15-9D2D-1EBFD4F1DA2C}"/>
                                            </p:graphicEl>
                                          </p:spTgt>
                                        </p:tgtEl>
                                        <p:attrNameLst>
                                          <p:attrName>style.visibility</p:attrName>
                                        </p:attrNameLst>
                                      </p:cBhvr>
                                      <p:to>
                                        <p:strVal val="visible"/>
                                      </p:to>
                                    </p:set>
                                    <p:animEffect transition="in" filter="wipe(left)">
                                      <p:cBhvr>
                                        <p:cTn id="113" dur="500"/>
                                        <p:tgtEl>
                                          <p:spTgt spid="4">
                                            <p:graphicEl>
                                              <a:dgm id="{E419423A-0CF5-4E15-9D2D-1EBFD4F1DA2C}"/>
                                            </p:graphicEl>
                                          </p:spTgt>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4">
                                            <p:graphicEl>
                                              <a:dgm id="{CD86BD93-8A24-4125-9336-A8B2CBAF5994}"/>
                                            </p:graphicEl>
                                          </p:spTgt>
                                        </p:tgtEl>
                                        <p:attrNameLst>
                                          <p:attrName>style.visibility</p:attrName>
                                        </p:attrNameLst>
                                      </p:cBhvr>
                                      <p:to>
                                        <p:strVal val="visible"/>
                                      </p:to>
                                    </p:set>
                                    <p:animEffect transition="in" filter="wipe(left)">
                                      <p:cBhvr>
                                        <p:cTn id="116" dur="500"/>
                                        <p:tgtEl>
                                          <p:spTgt spid="4">
                                            <p:graphicEl>
                                              <a:dgm id="{CD86BD93-8A24-4125-9336-A8B2CBAF5994}"/>
                                            </p:graphicEl>
                                          </p:spTgt>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4">
                                            <p:graphicEl>
                                              <a:dgm id="{9C1DA4CA-56FC-405F-A050-4E333C8A2145}"/>
                                            </p:graphicEl>
                                          </p:spTgt>
                                        </p:tgtEl>
                                        <p:attrNameLst>
                                          <p:attrName>style.visibility</p:attrName>
                                        </p:attrNameLst>
                                      </p:cBhvr>
                                      <p:to>
                                        <p:strVal val="visible"/>
                                      </p:to>
                                    </p:set>
                                    <p:animEffect transition="in" filter="wipe(left)">
                                      <p:cBhvr>
                                        <p:cTn id="121" dur="500"/>
                                        <p:tgtEl>
                                          <p:spTgt spid="4">
                                            <p:graphicEl>
                                              <a:dgm id="{9C1DA4CA-56FC-405F-A050-4E333C8A2145}"/>
                                            </p:graphicEl>
                                          </p:spTgt>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4">
                                            <p:graphicEl>
                                              <a:dgm id="{B7875899-EB1D-4352-93D3-67F715A04218}"/>
                                            </p:graphicEl>
                                          </p:spTgt>
                                        </p:tgtEl>
                                        <p:attrNameLst>
                                          <p:attrName>style.visibility</p:attrName>
                                        </p:attrNameLst>
                                      </p:cBhvr>
                                      <p:to>
                                        <p:strVal val="visible"/>
                                      </p:to>
                                    </p:set>
                                    <p:animEffect transition="in" filter="wipe(left)">
                                      <p:cBhvr>
                                        <p:cTn id="124" dur="500"/>
                                        <p:tgtEl>
                                          <p:spTgt spid="4">
                                            <p:graphicEl>
                                              <a:dgm id="{B7875899-EB1D-4352-93D3-67F715A04218}"/>
                                            </p:graphicEl>
                                          </p:spTgt>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4">
                                            <p:graphicEl>
                                              <a:dgm id="{69D2CB3C-7C02-4412-AB2A-A893392C4B57}"/>
                                            </p:graphicEl>
                                          </p:spTgt>
                                        </p:tgtEl>
                                        <p:attrNameLst>
                                          <p:attrName>style.visibility</p:attrName>
                                        </p:attrNameLst>
                                      </p:cBhvr>
                                      <p:to>
                                        <p:strVal val="visible"/>
                                      </p:to>
                                    </p:set>
                                    <p:animEffect transition="in" filter="wipe(left)">
                                      <p:cBhvr>
                                        <p:cTn id="129" dur="500"/>
                                        <p:tgtEl>
                                          <p:spTgt spid="4">
                                            <p:graphicEl>
                                              <a:dgm id="{69D2CB3C-7C02-4412-AB2A-A893392C4B57}"/>
                                            </p:graphicEl>
                                          </p:spTgt>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4">
                                            <p:graphicEl>
                                              <a:dgm id="{AB950C66-A234-4DEA-80B8-9C0366F7790B}"/>
                                            </p:graphicEl>
                                          </p:spTgt>
                                        </p:tgtEl>
                                        <p:attrNameLst>
                                          <p:attrName>style.visibility</p:attrName>
                                        </p:attrNameLst>
                                      </p:cBhvr>
                                      <p:to>
                                        <p:strVal val="visible"/>
                                      </p:to>
                                    </p:set>
                                    <p:animEffect transition="in" filter="wipe(left)">
                                      <p:cBhvr>
                                        <p:cTn id="132" dur="500"/>
                                        <p:tgtEl>
                                          <p:spTgt spid="4">
                                            <p:graphicEl>
                                              <a:dgm id="{AB950C66-A234-4DEA-80B8-9C0366F7790B}"/>
                                            </p:graphicEl>
                                          </p:spTgt>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4">
                                            <p:graphicEl>
                                              <a:dgm id="{91C3161D-9455-477F-B13D-7475686ED705}"/>
                                            </p:graphicEl>
                                          </p:spTgt>
                                        </p:tgtEl>
                                        <p:attrNameLst>
                                          <p:attrName>style.visibility</p:attrName>
                                        </p:attrNameLst>
                                      </p:cBhvr>
                                      <p:to>
                                        <p:strVal val="visible"/>
                                      </p:to>
                                    </p:set>
                                    <p:animEffect transition="in" filter="wipe(left)">
                                      <p:cBhvr>
                                        <p:cTn id="137" dur="500"/>
                                        <p:tgtEl>
                                          <p:spTgt spid="4">
                                            <p:graphicEl>
                                              <a:dgm id="{91C3161D-9455-477F-B13D-7475686ED705}"/>
                                            </p:graphicEl>
                                          </p:spTgt>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4">
                                            <p:graphicEl>
                                              <a:dgm id="{219975B6-3681-4C81-80EE-83426A3B22BA}"/>
                                            </p:graphicEl>
                                          </p:spTgt>
                                        </p:tgtEl>
                                        <p:attrNameLst>
                                          <p:attrName>style.visibility</p:attrName>
                                        </p:attrNameLst>
                                      </p:cBhvr>
                                      <p:to>
                                        <p:strVal val="visible"/>
                                      </p:to>
                                    </p:set>
                                    <p:animEffect transition="in" filter="wipe(left)">
                                      <p:cBhvr>
                                        <p:cTn id="140" dur="500"/>
                                        <p:tgtEl>
                                          <p:spTgt spid="4">
                                            <p:graphicEl>
                                              <a:dgm id="{219975B6-3681-4C81-80EE-83426A3B22B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课外小知识</a:t>
            </a:r>
            <a:endParaRPr lang="zh-CN" altLang="en-US" dirty="0"/>
          </a:p>
        </p:txBody>
      </p:sp>
      <p:sp>
        <p:nvSpPr>
          <p:cNvPr id="5" name="内容占位符 4"/>
          <p:cNvSpPr>
            <a:spLocks noGrp="1"/>
          </p:cNvSpPr>
          <p:nvPr>
            <p:ph idx="1"/>
          </p:nvPr>
        </p:nvSpPr>
        <p:spPr/>
        <p:txBody>
          <a:bodyPr>
            <a:normAutofit/>
          </a:bodyPr>
          <a:lstStyle/>
          <a:p>
            <a:r>
              <a:rPr kumimoji="1" lang="zh-CN" altLang="en-US" sz="2800" dirty="0" smtClean="0">
                <a:solidFill>
                  <a:schemeClr val="tx1"/>
                </a:solidFill>
              </a:rPr>
              <a:t>天气对人类的影响已是不争的事实。目前最大的争议是天气如何影响人类。德国医学气象学家沃尔夫冈</a:t>
            </a:r>
            <a:r>
              <a:rPr kumimoji="1" lang="en-US" altLang="zh-CN" sz="2800" dirty="0" smtClean="0">
                <a:solidFill>
                  <a:schemeClr val="tx1"/>
                </a:solidFill>
              </a:rPr>
              <a:t>.</a:t>
            </a:r>
            <a:r>
              <a:rPr kumimoji="1" lang="zh-CN" altLang="en-US" sz="2800" dirty="0" smtClean="0">
                <a:solidFill>
                  <a:schemeClr val="tx1"/>
                </a:solidFill>
              </a:rPr>
              <a:t>施潘教授认为，</a:t>
            </a:r>
            <a:r>
              <a:rPr kumimoji="1" lang="zh-CN" altLang="en-US" sz="2800" dirty="0" smtClean="0">
                <a:solidFill>
                  <a:srgbClr val="C11705"/>
                </a:solidFill>
              </a:rPr>
              <a:t>天气的影响是温度、湿度、气压通过人体皮肤、呼吸器官、感觉器官以及神经系统对人体组织的综合影响。</a:t>
            </a:r>
            <a:r>
              <a:rPr kumimoji="1" lang="zh-CN" altLang="en-US" sz="2800" dirty="0" smtClean="0">
                <a:solidFill>
                  <a:schemeClr val="tx1"/>
                </a:solidFill>
              </a:rPr>
              <a:t>人体组织和植物神经系统使人体适应一定的天气形势。天气变化了，人体也必须作相应的调整。</a:t>
            </a:r>
            <a:r>
              <a:rPr kumimoji="1" lang="zh-CN" altLang="en-US" sz="2800" i="1" dirty="0" smtClean="0">
                <a:solidFill>
                  <a:schemeClr val="tx1"/>
                </a:solidFill>
              </a:rPr>
              <a:t> </a:t>
            </a:r>
          </a:p>
          <a:p>
            <a:endParaRPr lang="zh-CN" altLang="en-US" sz="2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农谚</a:t>
            </a:r>
            <a:endParaRPr lang="zh-CN" altLang="en-US" dirty="0"/>
          </a:p>
        </p:txBody>
      </p:sp>
      <p:sp>
        <p:nvSpPr>
          <p:cNvPr id="3" name="内容占位符 2"/>
          <p:cNvSpPr>
            <a:spLocks noGrp="1"/>
          </p:cNvSpPr>
          <p:nvPr>
            <p:ph idx="1"/>
          </p:nvPr>
        </p:nvSpPr>
        <p:spPr/>
        <p:txBody>
          <a:bodyPr/>
          <a:lstStyle/>
          <a:p>
            <a:r>
              <a:rPr lang="zh-CN" altLang="en-US" dirty="0" smtClean="0"/>
              <a:t>久晴大雾阴，久雨大雾晴</a:t>
            </a:r>
            <a:endParaRPr lang="en-US" altLang="zh-CN" dirty="0" smtClean="0"/>
          </a:p>
          <a:p>
            <a:r>
              <a:rPr lang="zh-CN" altLang="en-US" dirty="0" smtClean="0"/>
              <a:t>朝霞不出门，晚霞走千里</a:t>
            </a:r>
            <a:endParaRPr lang="en-US" altLang="zh-CN" dirty="0" smtClean="0"/>
          </a:p>
          <a:p>
            <a:r>
              <a:rPr lang="zh-CN" altLang="en-US" dirty="0" smtClean="0"/>
              <a:t>东虹日头，西虹雨</a:t>
            </a:r>
            <a:endParaRPr lang="en-US" altLang="zh-CN" dirty="0" smtClean="0"/>
          </a:p>
          <a:p>
            <a:r>
              <a:rPr lang="zh-CN" altLang="en-US" dirty="0" smtClean="0"/>
              <a:t>日晕三更雨，月晕午时风</a:t>
            </a:r>
          </a:p>
          <a:p>
            <a:pPr>
              <a:buNone/>
            </a:pPr>
            <a:endParaRPr lang="zh-CN" altLang="en-US" b="1" dirty="0"/>
          </a:p>
        </p:txBody>
      </p:sp>
      <p:sp>
        <p:nvSpPr>
          <p:cNvPr id="4" name="矩形 3"/>
          <p:cNvSpPr/>
          <p:nvPr/>
        </p:nvSpPr>
        <p:spPr>
          <a:xfrm>
            <a:off x="899592" y="4348261"/>
            <a:ext cx="6858000" cy="1384995"/>
          </a:xfrm>
          <a:prstGeom prst="rect">
            <a:avLst/>
          </a:prstGeom>
        </p:spPr>
        <p:txBody>
          <a:bodyPr wrap="square">
            <a:spAutoFit/>
          </a:bodyPr>
          <a:lstStyle/>
          <a:p>
            <a:r>
              <a:rPr lang="zh-CN" altLang="en-US" sz="2800" dirty="0" smtClean="0"/>
              <a:t>农谚在我们现在还适用吗？请选择一个农谚，在课后时间，通过观察验证其是否适用，并思考这是为什么？</a:t>
            </a:r>
            <a:endParaRPr lang="zh-CN" alt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67544" y="476672"/>
            <a:ext cx="5753498" cy="523220"/>
          </a:xfrm>
          <a:prstGeom prst="rect">
            <a:avLst/>
          </a:prstGeom>
          <a:noFill/>
        </p:spPr>
        <p:txBody>
          <a:bodyPr wrap="none" rtlCol="0">
            <a:spAutoFit/>
          </a:bodyPr>
          <a:lstStyle/>
          <a:p>
            <a:r>
              <a:rPr lang="en-US" altLang="zh-CN" sz="2800" dirty="0" smtClean="0"/>
              <a:t>3</a:t>
            </a:r>
            <a:r>
              <a:rPr lang="zh-CN" altLang="en-US" sz="2800" dirty="0" smtClean="0"/>
              <a:t>、阅读以下材料，归纳天气的特点</a:t>
            </a:r>
            <a:endParaRPr lang="zh-CN" altLang="en-US" sz="2800" dirty="0"/>
          </a:p>
        </p:txBody>
      </p:sp>
      <p:sp>
        <p:nvSpPr>
          <p:cNvPr id="2" name="矩形 1"/>
          <p:cNvSpPr/>
          <p:nvPr/>
        </p:nvSpPr>
        <p:spPr>
          <a:xfrm>
            <a:off x="323528" y="1556792"/>
            <a:ext cx="8396907" cy="3108543"/>
          </a:xfrm>
          <a:prstGeom prst="rect">
            <a:avLst/>
          </a:prstGeom>
        </p:spPr>
        <p:txBody>
          <a:bodyPr wrap="square">
            <a:spAutoFit/>
          </a:bodyPr>
          <a:lstStyle/>
          <a:p>
            <a:r>
              <a:rPr lang="en-US" altLang="zh-CN" sz="2400" b="1" dirty="0" smtClean="0">
                <a:latin typeface="+mn-ea"/>
              </a:rPr>
              <a:t>    </a:t>
            </a:r>
            <a:r>
              <a:rPr lang="en-US" altLang="zh-CN" sz="2800" b="1" dirty="0" smtClean="0">
                <a:latin typeface="+mn-ea"/>
              </a:rPr>
              <a:t>10</a:t>
            </a:r>
            <a:r>
              <a:rPr lang="zh-CN" altLang="zh-CN" sz="2800" b="1" dirty="0" smtClean="0">
                <a:latin typeface="+mn-ea"/>
              </a:rPr>
              <a:t>月</a:t>
            </a:r>
            <a:r>
              <a:rPr lang="en-US" altLang="zh-CN" sz="2800" b="1" dirty="0">
                <a:latin typeface="+mn-ea"/>
              </a:rPr>
              <a:t>7</a:t>
            </a:r>
            <a:r>
              <a:rPr lang="zh-CN" altLang="zh-CN" sz="2800" b="1" dirty="0">
                <a:latin typeface="+mn-ea"/>
              </a:rPr>
              <a:t>日，我市天气</a:t>
            </a:r>
            <a:r>
              <a:rPr lang="zh-CN" altLang="zh-CN" sz="2800" b="1" dirty="0">
                <a:solidFill>
                  <a:srgbClr val="FF0000"/>
                </a:solidFill>
                <a:latin typeface="+mn-ea"/>
              </a:rPr>
              <a:t>快速好转</a:t>
            </a:r>
            <a:r>
              <a:rPr lang="zh-CN" altLang="zh-CN" sz="2800" b="1" dirty="0">
                <a:latin typeface="+mn-ea"/>
              </a:rPr>
              <a:t>，包括</a:t>
            </a:r>
            <a:r>
              <a:rPr lang="zh-CN" altLang="zh-CN" sz="2800" b="1" dirty="0">
                <a:solidFill>
                  <a:srgbClr val="FF0000"/>
                </a:solidFill>
                <a:latin typeface="+mn-ea"/>
              </a:rPr>
              <a:t>主城区</a:t>
            </a:r>
            <a:r>
              <a:rPr lang="zh-CN" altLang="zh-CN" sz="2800" b="1" dirty="0">
                <a:latin typeface="+mn-ea"/>
              </a:rPr>
              <a:t>在内的</a:t>
            </a:r>
            <a:r>
              <a:rPr lang="zh-CN" altLang="zh-CN" sz="2800" b="1" dirty="0">
                <a:solidFill>
                  <a:srgbClr val="FF0000"/>
                </a:solidFill>
                <a:latin typeface="+mn-ea"/>
              </a:rPr>
              <a:t>大部分地区</a:t>
            </a:r>
            <a:r>
              <a:rPr lang="zh-CN" altLang="zh-CN" sz="2800" b="1" dirty="0">
                <a:latin typeface="+mn-ea"/>
              </a:rPr>
              <a:t>，天气将以阴天多云为主，偶有阳光相伴，最高气温</a:t>
            </a:r>
            <a:r>
              <a:rPr lang="zh-CN" altLang="zh-CN" sz="2800" b="1" dirty="0">
                <a:solidFill>
                  <a:srgbClr val="FF0000"/>
                </a:solidFill>
                <a:latin typeface="+mn-ea"/>
              </a:rPr>
              <a:t>可较</a:t>
            </a:r>
            <a:r>
              <a:rPr lang="en-US" altLang="zh-CN" sz="2800" b="1" dirty="0">
                <a:solidFill>
                  <a:srgbClr val="FF0000"/>
                </a:solidFill>
                <a:latin typeface="+mn-ea"/>
              </a:rPr>
              <a:t>6</a:t>
            </a:r>
            <a:r>
              <a:rPr lang="zh-CN" altLang="zh-CN" sz="2800" b="1" dirty="0">
                <a:solidFill>
                  <a:srgbClr val="FF0000"/>
                </a:solidFill>
                <a:latin typeface="+mn-ea"/>
              </a:rPr>
              <a:t>日回升</a:t>
            </a:r>
            <a:r>
              <a:rPr lang="en-US" altLang="zh-CN" sz="2800" b="1" dirty="0">
                <a:solidFill>
                  <a:srgbClr val="FF0000"/>
                </a:solidFill>
                <a:latin typeface="+mn-ea"/>
              </a:rPr>
              <a:t>8</a:t>
            </a:r>
            <a:r>
              <a:rPr lang="zh-CN" altLang="zh-CN" sz="2800" b="1" dirty="0">
                <a:solidFill>
                  <a:srgbClr val="FF0000"/>
                </a:solidFill>
                <a:latin typeface="+mn-ea"/>
              </a:rPr>
              <a:t>摄氏度</a:t>
            </a:r>
            <a:r>
              <a:rPr lang="zh-CN" altLang="zh-CN" sz="2800" b="1" dirty="0">
                <a:latin typeface="+mn-ea"/>
              </a:rPr>
              <a:t>，达</a:t>
            </a:r>
            <a:r>
              <a:rPr lang="zh-CN" altLang="zh-CN" sz="2800" b="1" dirty="0" smtClean="0">
                <a:latin typeface="+mn-ea"/>
              </a:rPr>
              <a:t>到</a:t>
            </a:r>
            <a:r>
              <a:rPr lang="en-US" altLang="zh-CN" sz="2800" b="1" dirty="0" smtClean="0">
                <a:latin typeface="+mn-ea"/>
              </a:rPr>
              <a:t>29</a:t>
            </a:r>
            <a:r>
              <a:rPr lang="zh-CN" altLang="zh-CN" sz="2800" b="1" dirty="0" smtClean="0">
                <a:latin typeface="+mn-ea"/>
              </a:rPr>
              <a:t>摄</a:t>
            </a:r>
            <a:r>
              <a:rPr lang="zh-CN" altLang="zh-CN" sz="2800" b="1" dirty="0">
                <a:latin typeface="+mn-ea"/>
              </a:rPr>
              <a:t>氏度。由于前期基础气温较偏低，</a:t>
            </a:r>
            <a:r>
              <a:rPr lang="en-US" altLang="zh-CN" sz="2800" b="1" dirty="0">
                <a:latin typeface="+mn-ea"/>
              </a:rPr>
              <a:t>7</a:t>
            </a:r>
            <a:r>
              <a:rPr lang="zh-CN" altLang="zh-CN" sz="2800" b="1" dirty="0">
                <a:latin typeface="+mn-ea"/>
              </a:rPr>
              <a:t>日尽管升温了</a:t>
            </a:r>
            <a:r>
              <a:rPr lang="en-US" altLang="zh-CN" sz="2800" b="1" dirty="0">
                <a:latin typeface="+mn-ea"/>
              </a:rPr>
              <a:t>8</a:t>
            </a:r>
            <a:r>
              <a:rPr lang="zh-CN" altLang="zh-CN" sz="2800" b="1" dirty="0">
                <a:latin typeface="+mn-ea"/>
              </a:rPr>
              <a:t>摄氏度，这样的气温条件下，人体仍不会感觉太热。</a:t>
            </a:r>
            <a:r>
              <a:rPr lang="en-US" altLang="zh-CN" sz="2800" b="1" dirty="0">
                <a:latin typeface="+mn-ea"/>
              </a:rPr>
              <a:t>8</a:t>
            </a:r>
            <a:r>
              <a:rPr lang="zh-CN" altLang="zh-CN" sz="2800" b="1" dirty="0">
                <a:latin typeface="+mn-ea"/>
              </a:rPr>
              <a:t>日，我市</a:t>
            </a:r>
            <a:r>
              <a:rPr lang="zh-CN" altLang="zh-CN" sz="2800" b="1" dirty="0">
                <a:solidFill>
                  <a:srgbClr val="FF0000"/>
                </a:solidFill>
                <a:latin typeface="+mn-ea"/>
              </a:rPr>
              <a:t>又将遭遇</a:t>
            </a:r>
            <a:r>
              <a:rPr lang="zh-CN" altLang="zh-CN" sz="2800" b="1" dirty="0">
                <a:latin typeface="+mn-ea"/>
              </a:rPr>
              <a:t>一轮降雨天气，主城区以阴天转阵雨天气为主，气温受影响不明显，仅</a:t>
            </a:r>
            <a:r>
              <a:rPr lang="zh-CN" altLang="zh-CN" sz="2800" b="1" dirty="0">
                <a:solidFill>
                  <a:srgbClr val="FF0000"/>
                </a:solidFill>
                <a:latin typeface="+mn-ea"/>
              </a:rPr>
              <a:t>下跌</a:t>
            </a:r>
            <a:r>
              <a:rPr lang="en-US" altLang="zh-CN" sz="2800" b="1" dirty="0">
                <a:solidFill>
                  <a:srgbClr val="FF0000"/>
                </a:solidFill>
                <a:latin typeface="+mn-ea"/>
              </a:rPr>
              <a:t>3</a:t>
            </a:r>
            <a:r>
              <a:rPr lang="zh-CN" altLang="zh-CN" sz="2800" b="1" dirty="0">
                <a:solidFill>
                  <a:srgbClr val="FF0000"/>
                </a:solidFill>
                <a:latin typeface="+mn-ea"/>
              </a:rPr>
              <a:t>摄氏度</a:t>
            </a:r>
            <a:r>
              <a:rPr lang="zh-CN" altLang="zh-CN" sz="2800" b="1" dirty="0">
                <a:latin typeface="+mn-ea"/>
              </a:rPr>
              <a:t>。</a:t>
            </a:r>
            <a:endParaRPr lang="zh-CN" altLang="zh-CN" sz="2800" dirty="0">
              <a:latin typeface="+mn-ea"/>
            </a:endParaRPr>
          </a:p>
        </p:txBody>
      </p:sp>
      <p:sp>
        <p:nvSpPr>
          <p:cNvPr id="3" name="椭圆形标注 2"/>
          <p:cNvSpPr/>
          <p:nvPr/>
        </p:nvSpPr>
        <p:spPr>
          <a:xfrm>
            <a:off x="4355976" y="0"/>
            <a:ext cx="2592288" cy="1466996"/>
          </a:xfrm>
          <a:prstGeom prst="wedgeEllipseCallout">
            <a:avLst/>
          </a:prstGeom>
          <a:solidFill>
            <a:schemeClr val="accent5">
              <a:lumMod val="20000"/>
              <a:lumOff val="8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800" b="1" dirty="0">
                <a:solidFill>
                  <a:srgbClr val="FF0000"/>
                </a:solidFill>
              </a:rPr>
              <a:t>短</a:t>
            </a:r>
            <a:r>
              <a:rPr lang="zh-CN" altLang="en-US" sz="2800" b="1" dirty="0" smtClean="0">
                <a:solidFill>
                  <a:srgbClr val="FF0000"/>
                </a:solidFill>
              </a:rPr>
              <a:t>时多变</a:t>
            </a:r>
            <a:endParaRPr lang="zh-CN" altLang="en-US" sz="2800" b="1" dirty="0">
              <a:solidFill>
                <a:srgbClr val="FF0000"/>
              </a:solidFill>
            </a:endParaRPr>
          </a:p>
        </p:txBody>
      </p:sp>
      <p:sp>
        <p:nvSpPr>
          <p:cNvPr id="4" name="椭圆形标注 3"/>
          <p:cNvSpPr/>
          <p:nvPr/>
        </p:nvSpPr>
        <p:spPr>
          <a:xfrm>
            <a:off x="1403648" y="3356992"/>
            <a:ext cx="4673074" cy="2028423"/>
          </a:xfrm>
          <a:prstGeom prst="wedgeEllipseCallou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FF0000"/>
                </a:solidFill>
              </a:rPr>
              <a:t>同一时间内的不同地方、天气不同。</a:t>
            </a:r>
            <a:endParaRPr lang="zh-CN" altLang="en-US" sz="2800" b="1" dirty="0">
              <a:solidFill>
                <a:srgbClr val="FF0000"/>
              </a:solidFill>
            </a:endParaRPr>
          </a:p>
        </p:txBody>
      </p:sp>
      <p:sp>
        <p:nvSpPr>
          <p:cNvPr id="5" name="TextBox 4"/>
          <p:cNvSpPr txBox="1"/>
          <p:nvPr/>
        </p:nvSpPr>
        <p:spPr>
          <a:xfrm>
            <a:off x="618500" y="5607744"/>
            <a:ext cx="4313540" cy="523220"/>
          </a:xfrm>
          <a:prstGeom prst="rect">
            <a:avLst/>
          </a:prstGeom>
          <a:noFill/>
        </p:spPr>
        <p:txBody>
          <a:bodyPr wrap="square" rtlCol="0">
            <a:spAutoFit/>
          </a:bodyPr>
          <a:lstStyle/>
          <a:p>
            <a:r>
              <a:rPr lang="zh-CN" altLang="en-US" sz="2800" b="1" dirty="0" smtClean="0">
                <a:solidFill>
                  <a:srgbClr val="FF0000"/>
                </a:solidFill>
              </a:rPr>
              <a:t>主城区、大部分地区</a:t>
            </a:r>
            <a:endParaRPr lang="zh-CN" altLang="en-US" sz="2800" b="1" dirty="0">
              <a:solidFill>
                <a:srgbClr val="FF0000"/>
              </a:solidFill>
            </a:endParaRPr>
          </a:p>
        </p:txBody>
      </p:sp>
      <p:sp>
        <p:nvSpPr>
          <p:cNvPr id="7" name="TextBox 6"/>
          <p:cNvSpPr txBox="1"/>
          <p:nvPr/>
        </p:nvSpPr>
        <p:spPr>
          <a:xfrm>
            <a:off x="899592" y="1196752"/>
            <a:ext cx="5832648" cy="523220"/>
          </a:xfrm>
          <a:prstGeom prst="rect">
            <a:avLst/>
          </a:prstGeom>
          <a:noFill/>
        </p:spPr>
        <p:txBody>
          <a:bodyPr wrap="square" rtlCol="0">
            <a:spAutoFit/>
          </a:bodyPr>
          <a:lstStyle/>
          <a:p>
            <a:r>
              <a:rPr lang="zh-CN" altLang="en-US" sz="2800" dirty="0" smtClean="0"/>
              <a:t>材料</a:t>
            </a:r>
            <a:r>
              <a:rPr lang="en-US" altLang="zh-CN" sz="2800" dirty="0" smtClean="0"/>
              <a:t>1</a:t>
            </a:r>
            <a:r>
              <a:rPr lang="zh-CN" altLang="en-US" sz="2800" dirty="0" smtClean="0"/>
              <a:t>：某市</a:t>
            </a:r>
            <a:r>
              <a:rPr lang="en-US" altLang="zh-CN" sz="2800" dirty="0" smtClean="0"/>
              <a:t>10</a:t>
            </a:r>
            <a:r>
              <a:rPr lang="zh-CN" altLang="en-US" sz="2800" dirty="0" smtClean="0"/>
              <a:t>月</a:t>
            </a:r>
            <a:r>
              <a:rPr lang="en-US" altLang="zh-CN" sz="2800" dirty="0" smtClean="0"/>
              <a:t>7</a:t>
            </a:r>
            <a:r>
              <a:rPr lang="zh-CN" altLang="en-US" sz="2800" dirty="0" smtClean="0"/>
              <a:t>日天气预报</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1000"/>
                                        <p:tgtEl>
                                          <p:spTgt spid="5">
                                            <p:txEl>
                                              <p:pRg st="0" end="0"/>
                                            </p:txEl>
                                          </p:spTgt>
                                        </p:tgtEl>
                                      </p:cBhvr>
                                    </p:animEffect>
                                    <p:anim calcmode="lin" valueType="num">
                                      <p:cBhvr>
                                        <p:cTn id="2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83963" y="2967335"/>
            <a:ext cx="1576073" cy="923330"/>
          </a:xfrm>
          <a:prstGeom prst="rect">
            <a:avLst/>
          </a:prstGeom>
          <a:noFill/>
        </p:spPr>
        <p:txBody>
          <a:bodyPr wrap="none" lIns="91440" tIns="45720" rIns="91440" bIns="45720">
            <a:spAutoFit/>
          </a:bodyPr>
          <a:lstStyle/>
          <a:p>
            <a:pPr algn="ctr"/>
            <a:r>
              <a:rPr lang="zh-CN" alt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谢谢</a:t>
            </a:r>
            <a:endParaRPr lang="zh-CN" alt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 xmlns:p14="http://schemas.microsoft.com/office/powerpoint/2010/main" val="2263223679"/>
              </p:ext>
            </p:extLst>
          </p:nvPr>
        </p:nvGraphicFramePr>
        <p:xfrm>
          <a:off x="395536" y="1268760"/>
          <a:ext cx="8640959" cy="4536504"/>
        </p:xfrm>
        <a:graphic>
          <a:graphicData uri="http://schemas.openxmlformats.org/drawingml/2006/table">
            <a:tbl>
              <a:tblPr firstRow="1" bandRow="1">
                <a:tableStyleId>{5C22544A-7EE6-4342-B048-85BDC9FD1C3A}</a:tableStyleId>
              </a:tblPr>
              <a:tblGrid>
                <a:gridCol w="1162180"/>
                <a:gridCol w="1777135"/>
                <a:gridCol w="2961893"/>
                <a:gridCol w="2739751"/>
              </a:tblGrid>
              <a:tr h="370840">
                <a:tc gridSpan="4">
                  <a:txBody>
                    <a:bodyPr/>
                    <a:lstStyle/>
                    <a:p>
                      <a:r>
                        <a:rPr lang="en-US" altLang="zh-CN" sz="2800" b="1" dirty="0" smtClean="0">
                          <a:solidFill>
                            <a:schemeClr val="bg2">
                              <a:lumMod val="10000"/>
                            </a:schemeClr>
                          </a:solidFill>
                        </a:rPr>
                        <a:t>                       </a:t>
                      </a:r>
                      <a:r>
                        <a:rPr lang="zh-CN" altLang="en-US" sz="2800" b="1" dirty="0" smtClean="0">
                          <a:solidFill>
                            <a:schemeClr val="bg2">
                              <a:lumMod val="10000"/>
                            </a:schemeClr>
                          </a:solidFill>
                        </a:rPr>
                        <a:t>海口市上下班天气预报</a:t>
                      </a:r>
                      <a:endParaRPr lang="zh-CN" altLang="en-US" sz="2800" b="1" dirty="0">
                        <a:solidFill>
                          <a:schemeClr val="bg2">
                            <a:lumMod val="10000"/>
                          </a:schemeClr>
                        </a:solidFill>
                      </a:endParaRPr>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994008">
                <a:tc>
                  <a:txBody>
                    <a:bodyPr/>
                    <a:lstStyle/>
                    <a:p>
                      <a:r>
                        <a:rPr lang="zh-CN" altLang="en-US" sz="2800" b="1" dirty="0" smtClean="0">
                          <a:solidFill>
                            <a:srgbClr val="FF0000"/>
                          </a:solidFill>
                        </a:rPr>
                        <a:t>早晨</a:t>
                      </a:r>
                      <a:endParaRPr lang="zh-CN" altLang="en-US" sz="2800" b="1" dirty="0">
                        <a:solidFill>
                          <a:srgbClr val="FF0000"/>
                        </a:solidFill>
                      </a:endParaRPr>
                    </a:p>
                  </a:txBody>
                  <a:tcPr/>
                </a:tc>
                <a:tc>
                  <a:txBody>
                    <a:bodyPr/>
                    <a:lstStyle/>
                    <a:p>
                      <a:r>
                        <a:rPr lang="zh-CN" altLang="en-US" sz="2800" b="1" dirty="0" smtClean="0">
                          <a:solidFill>
                            <a:srgbClr val="FF0000"/>
                          </a:solidFill>
                        </a:rPr>
                        <a:t>晴</a:t>
                      </a:r>
                      <a:endParaRPr lang="zh-CN" altLang="en-US" sz="2800" b="1" dirty="0">
                        <a:solidFill>
                          <a:srgbClr val="FF0000"/>
                        </a:solidFill>
                      </a:endParaRPr>
                    </a:p>
                  </a:txBody>
                  <a:tcPr/>
                </a:tc>
                <a:tc>
                  <a:txBody>
                    <a:bodyPr/>
                    <a:lstStyle/>
                    <a:p>
                      <a:r>
                        <a:rPr lang="zh-CN" altLang="en-US" sz="2800" b="1" dirty="0" smtClean="0"/>
                        <a:t>南风</a:t>
                      </a:r>
                      <a:r>
                        <a:rPr lang="en-US" altLang="zh-CN" sz="2800" b="1" dirty="0" smtClean="0"/>
                        <a:t>4</a:t>
                      </a:r>
                      <a:r>
                        <a:rPr lang="zh-CN" altLang="en-US" sz="2800" b="1" dirty="0" smtClean="0"/>
                        <a:t>级</a:t>
                      </a:r>
                      <a:r>
                        <a:rPr lang="en-US" altLang="zh-CN" sz="2800" b="1" dirty="0" smtClean="0"/>
                        <a:t>~6</a:t>
                      </a:r>
                      <a:r>
                        <a:rPr lang="zh-CN" altLang="en-US" sz="2800" b="1" dirty="0" smtClean="0"/>
                        <a:t>级</a:t>
                      </a:r>
                      <a:endParaRPr lang="zh-CN" altLang="en-US" sz="2800" b="1" dirty="0"/>
                    </a:p>
                  </a:txBody>
                  <a:tcPr/>
                </a:tc>
                <a:tc>
                  <a:txBody>
                    <a:bodyPr/>
                    <a:lstStyle/>
                    <a:p>
                      <a:r>
                        <a:rPr lang="zh-CN" altLang="en-US" sz="2800" b="1" dirty="0" smtClean="0"/>
                        <a:t>气温</a:t>
                      </a:r>
                      <a:r>
                        <a:rPr lang="en-US" altLang="zh-CN" sz="2800" b="1" dirty="0" smtClean="0"/>
                        <a:t>28</a:t>
                      </a:r>
                      <a:r>
                        <a:rPr lang="zh-CN" altLang="en-US" sz="2800" b="1" dirty="0" smtClean="0"/>
                        <a:t>摄氏度</a:t>
                      </a:r>
                      <a:endParaRPr lang="zh-CN" altLang="en-US" sz="2800" b="1" dirty="0"/>
                    </a:p>
                  </a:txBody>
                  <a:tcPr/>
                </a:tc>
              </a:tr>
              <a:tr h="1051912">
                <a:tc>
                  <a:txBody>
                    <a:bodyPr/>
                    <a:lstStyle/>
                    <a:p>
                      <a:r>
                        <a:rPr lang="zh-CN" altLang="en-US" sz="2800" b="1" dirty="0" smtClean="0">
                          <a:solidFill>
                            <a:srgbClr val="FF0000"/>
                          </a:solidFill>
                        </a:rPr>
                        <a:t>中午</a:t>
                      </a:r>
                      <a:endParaRPr lang="zh-CN" altLang="en-US" sz="2800" b="1" dirty="0">
                        <a:solidFill>
                          <a:srgbClr val="FF0000"/>
                        </a:solidFill>
                      </a:endParaRPr>
                    </a:p>
                  </a:txBody>
                  <a:tcPr/>
                </a:tc>
                <a:tc>
                  <a:txBody>
                    <a:bodyPr/>
                    <a:lstStyle/>
                    <a:p>
                      <a:r>
                        <a:rPr lang="zh-CN" altLang="en-US" sz="2800" b="1" dirty="0" smtClean="0">
                          <a:solidFill>
                            <a:srgbClr val="FF0000"/>
                          </a:solidFill>
                        </a:rPr>
                        <a:t>阴有中雨</a:t>
                      </a:r>
                      <a:endParaRPr lang="zh-CN" altLang="en-US" sz="2800" b="1" dirty="0">
                        <a:solidFill>
                          <a:srgbClr val="FF0000"/>
                        </a:solidFill>
                      </a:endParaRPr>
                    </a:p>
                  </a:txBody>
                  <a:tcPr/>
                </a:tc>
                <a:tc>
                  <a:txBody>
                    <a:bodyPr/>
                    <a:lstStyle/>
                    <a:p>
                      <a:r>
                        <a:rPr lang="zh-CN" altLang="en-US" sz="2800" b="1" dirty="0" smtClean="0"/>
                        <a:t>东南风</a:t>
                      </a:r>
                      <a:r>
                        <a:rPr lang="en-US" altLang="zh-CN" sz="2800" b="1" dirty="0" smtClean="0"/>
                        <a:t>5</a:t>
                      </a:r>
                      <a:r>
                        <a:rPr lang="zh-CN" altLang="en-US" sz="2800" b="1" dirty="0" smtClean="0"/>
                        <a:t>级</a:t>
                      </a:r>
                      <a:r>
                        <a:rPr lang="en-US" altLang="zh-CN" sz="2800" b="1" dirty="0" smtClean="0"/>
                        <a:t>~7</a:t>
                      </a:r>
                      <a:r>
                        <a:rPr lang="zh-CN" altLang="en-US" sz="2800" b="1" dirty="0" smtClean="0"/>
                        <a:t>级</a:t>
                      </a:r>
                      <a:endParaRPr lang="zh-CN" altLang="en-US" sz="2800" b="1" dirty="0"/>
                    </a:p>
                  </a:txBody>
                  <a:tcPr/>
                </a:tc>
                <a:tc>
                  <a:txBody>
                    <a:bodyPr/>
                    <a:lstStyle/>
                    <a:p>
                      <a:r>
                        <a:rPr lang="zh-CN" altLang="en-US" sz="2800" b="1" dirty="0" smtClean="0"/>
                        <a:t>气温</a:t>
                      </a:r>
                      <a:r>
                        <a:rPr lang="en-US" altLang="zh-CN" sz="2800" b="1" dirty="0" smtClean="0"/>
                        <a:t>32</a:t>
                      </a:r>
                      <a:r>
                        <a:rPr lang="zh-CN" altLang="en-US" sz="2800" b="1" dirty="0" smtClean="0"/>
                        <a:t>摄氏度</a:t>
                      </a:r>
                      <a:endParaRPr lang="zh-CN" altLang="en-US" sz="2800" b="1" dirty="0"/>
                    </a:p>
                  </a:txBody>
                  <a:tcPr/>
                </a:tc>
              </a:tr>
              <a:tr h="1037808">
                <a:tc>
                  <a:txBody>
                    <a:bodyPr/>
                    <a:lstStyle/>
                    <a:p>
                      <a:r>
                        <a:rPr lang="zh-CN" altLang="en-US" sz="2800" b="1" dirty="0" smtClean="0">
                          <a:solidFill>
                            <a:srgbClr val="FF0000"/>
                          </a:solidFill>
                        </a:rPr>
                        <a:t>下午</a:t>
                      </a:r>
                      <a:endParaRPr lang="zh-CN" altLang="en-US" sz="2800" b="1" dirty="0">
                        <a:solidFill>
                          <a:srgbClr val="FF0000"/>
                        </a:solidFill>
                      </a:endParaRPr>
                    </a:p>
                  </a:txBody>
                  <a:tcPr/>
                </a:tc>
                <a:tc>
                  <a:txBody>
                    <a:bodyPr/>
                    <a:lstStyle/>
                    <a:p>
                      <a:r>
                        <a:rPr lang="zh-CN" altLang="en-US" sz="2800" b="1" dirty="0" smtClean="0">
                          <a:solidFill>
                            <a:srgbClr val="FF0000"/>
                          </a:solidFill>
                        </a:rPr>
                        <a:t>小雨转晴</a:t>
                      </a:r>
                      <a:endParaRPr lang="zh-CN" altLang="en-US" sz="2800" b="1" dirty="0">
                        <a:solidFill>
                          <a:srgbClr val="FF0000"/>
                        </a:solidFill>
                      </a:endParaRPr>
                    </a:p>
                  </a:txBody>
                  <a:tcPr/>
                </a:tc>
                <a:tc>
                  <a:txBody>
                    <a:bodyPr/>
                    <a:lstStyle/>
                    <a:p>
                      <a:r>
                        <a:rPr lang="zh-CN" altLang="en-US" sz="2800" b="1" dirty="0" smtClean="0"/>
                        <a:t>西南风</a:t>
                      </a:r>
                      <a:r>
                        <a:rPr lang="en-US" altLang="zh-CN" sz="2800" b="1" dirty="0" smtClean="0"/>
                        <a:t>4</a:t>
                      </a:r>
                      <a:r>
                        <a:rPr lang="zh-CN" altLang="en-US" sz="2800" b="1" dirty="0" smtClean="0"/>
                        <a:t>级</a:t>
                      </a:r>
                      <a:r>
                        <a:rPr lang="en-US" altLang="zh-CN" sz="2800" b="1" dirty="0" smtClean="0"/>
                        <a:t>~5</a:t>
                      </a:r>
                      <a:r>
                        <a:rPr lang="zh-CN" altLang="en-US" sz="2800" b="1" dirty="0" smtClean="0"/>
                        <a:t>级</a:t>
                      </a:r>
                      <a:endParaRPr lang="zh-CN" altLang="en-US" sz="2800" b="1" dirty="0"/>
                    </a:p>
                  </a:txBody>
                  <a:tcPr/>
                </a:tc>
                <a:tc>
                  <a:txBody>
                    <a:bodyPr/>
                    <a:lstStyle/>
                    <a:p>
                      <a:r>
                        <a:rPr lang="zh-CN" altLang="en-US" sz="2800" b="1" dirty="0" smtClean="0"/>
                        <a:t>气温</a:t>
                      </a:r>
                      <a:r>
                        <a:rPr lang="en-US" altLang="zh-CN" sz="2800" b="1" dirty="0" smtClean="0"/>
                        <a:t>29</a:t>
                      </a:r>
                      <a:r>
                        <a:rPr lang="zh-CN" altLang="en-US" sz="2800" b="1" dirty="0" smtClean="0"/>
                        <a:t>摄氏度</a:t>
                      </a:r>
                      <a:endParaRPr lang="zh-CN" altLang="en-US" sz="2800" b="1" dirty="0"/>
                    </a:p>
                  </a:txBody>
                  <a:tcPr/>
                </a:tc>
              </a:tr>
              <a:tr h="934616">
                <a:tc gridSpan="4">
                  <a:txBody>
                    <a:bodyPr/>
                    <a:lstStyle/>
                    <a:p>
                      <a:r>
                        <a:rPr lang="en-US" altLang="zh-CN" sz="2800" b="1" dirty="0" smtClean="0"/>
                        <a:t>                                          《</a:t>
                      </a:r>
                      <a:r>
                        <a:rPr lang="zh-CN" altLang="en-US" sz="2800" b="1" dirty="0" smtClean="0"/>
                        <a:t>海口晚报</a:t>
                      </a:r>
                      <a:r>
                        <a:rPr lang="en-US" altLang="zh-CN" sz="2800" b="1" dirty="0" smtClean="0"/>
                        <a:t>》2002</a:t>
                      </a:r>
                      <a:r>
                        <a:rPr lang="zh-CN" altLang="en-US" sz="2800" b="1" dirty="0" smtClean="0"/>
                        <a:t>年</a:t>
                      </a:r>
                      <a:r>
                        <a:rPr lang="en-US" altLang="zh-CN" sz="2800" b="1" dirty="0" smtClean="0"/>
                        <a:t>8</a:t>
                      </a:r>
                      <a:r>
                        <a:rPr lang="zh-CN" altLang="en-US" sz="2800" b="1" dirty="0" smtClean="0"/>
                        <a:t>月</a:t>
                      </a:r>
                      <a:r>
                        <a:rPr lang="en-US" altLang="zh-CN" sz="2800" b="1" dirty="0" smtClean="0"/>
                        <a:t>26</a:t>
                      </a:r>
                      <a:r>
                        <a:rPr lang="zh-CN" altLang="en-US" sz="2800" b="1" dirty="0" smtClean="0"/>
                        <a:t>日</a:t>
                      </a:r>
                      <a:endParaRPr lang="zh-CN" altLang="en-US" sz="2800" b="1"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bl>
          </a:graphicData>
        </a:graphic>
      </p:graphicFrame>
      <p:sp>
        <p:nvSpPr>
          <p:cNvPr id="4" name="云形标注 3"/>
          <p:cNvSpPr/>
          <p:nvPr/>
        </p:nvSpPr>
        <p:spPr>
          <a:xfrm>
            <a:off x="1259632" y="2392680"/>
            <a:ext cx="5616624" cy="3781000"/>
          </a:xfrm>
          <a:prstGeom prst="cloudCallou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solidFill>
                  <a:srgbClr val="FF0000"/>
                </a:solidFill>
              </a:rPr>
              <a:t>在同一地方里的不同时间，天气不同</a:t>
            </a:r>
            <a:endParaRPr lang="zh-CN" altLang="en-US" sz="4000" b="1" dirty="0">
              <a:solidFill>
                <a:srgbClr val="FF0000"/>
              </a:solidFill>
            </a:endParaRPr>
          </a:p>
        </p:txBody>
      </p:sp>
      <p:sp>
        <p:nvSpPr>
          <p:cNvPr id="5" name="TextBox 4"/>
          <p:cNvSpPr txBox="1"/>
          <p:nvPr/>
        </p:nvSpPr>
        <p:spPr>
          <a:xfrm>
            <a:off x="611560" y="548680"/>
            <a:ext cx="7200800" cy="523220"/>
          </a:xfrm>
          <a:prstGeom prst="rect">
            <a:avLst/>
          </a:prstGeom>
          <a:noFill/>
        </p:spPr>
        <p:txBody>
          <a:bodyPr wrap="square" rtlCol="0">
            <a:spAutoFit/>
          </a:bodyPr>
          <a:lstStyle/>
          <a:p>
            <a:r>
              <a:rPr lang="zh-CN" altLang="en-US" sz="2800" dirty="0" smtClean="0"/>
              <a:t>材料</a:t>
            </a:r>
            <a:r>
              <a:rPr lang="en-US" altLang="zh-CN" sz="2800" dirty="0" smtClean="0"/>
              <a:t>2</a:t>
            </a:r>
            <a:r>
              <a:rPr lang="zh-CN" altLang="en-US" sz="2800" dirty="0" smtClean="0"/>
              <a:t>：海口市上下班天气预报</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23528" y="260648"/>
            <a:ext cx="1723549" cy="1015663"/>
          </a:xfrm>
          <a:prstGeom prst="rect">
            <a:avLst/>
          </a:prstGeom>
          <a:noFill/>
        </p:spPr>
        <p:txBody>
          <a:bodyPr wrap="none" rtlCol="0">
            <a:spAutoFit/>
          </a:bodyPr>
          <a:lstStyle/>
          <a:p>
            <a:r>
              <a:rPr lang="zh-CN" altLang="en-US" sz="6000" b="1" dirty="0" smtClean="0">
                <a:solidFill>
                  <a:srgbClr val="002060"/>
                </a:solidFill>
              </a:rPr>
              <a:t>总结</a:t>
            </a:r>
            <a:endParaRPr lang="zh-CN" altLang="en-US" sz="6000" b="1" dirty="0">
              <a:solidFill>
                <a:srgbClr val="002060"/>
              </a:solidFill>
            </a:endParaRPr>
          </a:p>
        </p:txBody>
      </p:sp>
      <p:sp>
        <p:nvSpPr>
          <p:cNvPr id="13" name="TextBox 12"/>
          <p:cNvSpPr txBox="1"/>
          <p:nvPr/>
        </p:nvSpPr>
        <p:spPr>
          <a:xfrm>
            <a:off x="467544" y="1484784"/>
            <a:ext cx="6120680" cy="1384995"/>
          </a:xfrm>
          <a:prstGeom prst="rect">
            <a:avLst/>
          </a:prstGeom>
          <a:noFill/>
        </p:spPr>
        <p:txBody>
          <a:bodyPr wrap="square" rtlCol="0">
            <a:spAutoFit/>
          </a:bodyPr>
          <a:lstStyle/>
          <a:p>
            <a:r>
              <a:rPr lang="zh-CN" altLang="en-US" sz="2800" b="1" dirty="0" smtClean="0"/>
              <a:t>        天气的特点：</a:t>
            </a:r>
            <a:r>
              <a:rPr lang="en-US" altLang="zh-CN" sz="2800" b="1" dirty="0" smtClean="0"/>
              <a:t>1.</a:t>
            </a:r>
            <a:r>
              <a:rPr lang="zh-CN" altLang="zh-CN" sz="2800" b="1" dirty="0"/>
              <a:t>即短时多变</a:t>
            </a:r>
            <a:r>
              <a:rPr lang="zh-CN" altLang="zh-CN" sz="2800" b="1" dirty="0" smtClean="0"/>
              <a:t>。</a:t>
            </a:r>
            <a:r>
              <a:rPr lang="en-US" altLang="zh-CN" sz="2800" b="1" dirty="0" smtClean="0"/>
              <a:t>2.</a:t>
            </a:r>
            <a:r>
              <a:rPr lang="zh-CN" altLang="zh-CN" sz="2800" b="1" dirty="0" smtClean="0"/>
              <a:t>同</a:t>
            </a:r>
            <a:r>
              <a:rPr lang="zh-CN" altLang="zh-CN" sz="2800" b="1" dirty="0"/>
              <a:t>一时间不同地方，天气不同</a:t>
            </a:r>
            <a:r>
              <a:rPr lang="zh-CN" altLang="zh-CN" sz="2800" b="1" dirty="0" smtClean="0"/>
              <a:t>。</a:t>
            </a:r>
            <a:r>
              <a:rPr lang="en-US" altLang="zh-CN" sz="2800" b="1" dirty="0" smtClean="0"/>
              <a:t>3.</a:t>
            </a:r>
            <a:r>
              <a:rPr lang="zh-CN" altLang="zh-CN" sz="2800" b="1" dirty="0" smtClean="0"/>
              <a:t>同</a:t>
            </a:r>
            <a:r>
              <a:rPr lang="zh-CN" altLang="zh-CN" sz="2800" b="1" dirty="0"/>
              <a:t>一地方不同时刻，天气不同。</a:t>
            </a:r>
            <a:endParaRPr lang="zh-CN" altLang="en-US" sz="2800" b="1" dirty="0"/>
          </a:p>
        </p:txBody>
      </p:sp>
      <p:sp>
        <p:nvSpPr>
          <p:cNvPr id="14" name="TextBox 13"/>
          <p:cNvSpPr txBox="1"/>
          <p:nvPr/>
        </p:nvSpPr>
        <p:spPr>
          <a:xfrm>
            <a:off x="326405" y="4707141"/>
            <a:ext cx="6048673" cy="954107"/>
          </a:xfrm>
          <a:prstGeom prst="rect">
            <a:avLst/>
          </a:prstGeom>
          <a:noFill/>
        </p:spPr>
        <p:txBody>
          <a:bodyPr wrap="square" rtlCol="0">
            <a:spAutoFit/>
          </a:bodyPr>
          <a:lstStyle/>
          <a:p>
            <a:r>
              <a:rPr lang="zh-CN" altLang="en-US" sz="2800" b="1" dirty="0" smtClean="0"/>
              <a:t>         天气的概念：</a:t>
            </a:r>
            <a:r>
              <a:rPr lang="zh-CN" altLang="zh-CN" sz="2800" b="1" dirty="0"/>
              <a:t>天气是指一个地方短时间里面的具体大气状况。</a:t>
            </a:r>
            <a:endParaRPr lang="zh-CN" altLang="en-US" sz="2800" b="1" dirty="0"/>
          </a:p>
        </p:txBody>
      </p:sp>
      <p:sp>
        <p:nvSpPr>
          <p:cNvPr id="15" name="TextBox 14"/>
          <p:cNvSpPr txBox="1"/>
          <p:nvPr/>
        </p:nvSpPr>
        <p:spPr>
          <a:xfrm>
            <a:off x="323528" y="3266981"/>
            <a:ext cx="6120680" cy="954107"/>
          </a:xfrm>
          <a:prstGeom prst="rect">
            <a:avLst/>
          </a:prstGeom>
          <a:noFill/>
        </p:spPr>
        <p:txBody>
          <a:bodyPr wrap="square" rtlCol="0">
            <a:spAutoFit/>
          </a:bodyPr>
          <a:lstStyle/>
          <a:p>
            <a:r>
              <a:rPr lang="zh-CN" altLang="en-US" sz="2800" b="1" dirty="0" smtClean="0"/>
              <a:t>         描述语言：阴晴、气温的高低以及风力的大小等来描述。</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9" y="1052736"/>
            <a:ext cx="8424936" cy="1384995"/>
          </a:xfrm>
          <a:prstGeom prst="rect">
            <a:avLst/>
          </a:prstGeom>
          <a:noFill/>
        </p:spPr>
        <p:txBody>
          <a:bodyPr wrap="square" rtlCol="0">
            <a:spAutoFit/>
          </a:bodyPr>
          <a:lstStyle/>
          <a:p>
            <a:r>
              <a:rPr lang="zh-CN" altLang="en-US" sz="2800" dirty="0" smtClean="0"/>
              <a:t>一般天气状况我们都只是关注当天或几天之内的，最多也就关心十天半个月的，那么一个地方几十年的天气状况，我们又该怎么表述呢？</a:t>
            </a:r>
            <a:endParaRPr lang="zh-CN" altLang="en-US"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7584" y="1268760"/>
            <a:ext cx="7776864" cy="3108543"/>
          </a:xfrm>
          <a:prstGeom prst="rect">
            <a:avLst/>
          </a:prstGeom>
        </p:spPr>
        <p:txBody>
          <a:bodyPr wrap="square">
            <a:spAutoFit/>
          </a:bodyPr>
          <a:lstStyle/>
          <a:p>
            <a:r>
              <a:rPr lang="zh-CN" altLang="zh-CN" sz="2800" b="1" dirty="0" smtClean="0"/>
              <a:t>春城昆明有“</a:t>
            </a:r>
            <a:r>
              <a:rPr lang="zh-CN" altLang="zh-CN" sz="2800" b="1" dirty="0" smtClean="0">
                <a:solidFill>
                  <a:srgbClr val="FF0000"/>
                </a:solidFill>
              </a:rPr>
              <a:t>四季</a:t>
            </a:r>
            <a:r>
              <a:rPr lang="zh-CN" altLang="zh-CN" sz="2800" b="1" dirty="0" smtClean="0"/>
              <a:t>如春、稍阴如秋、一雨成冬”之说。</a:t>
            </a:r>
            <a:r>
              <a:rPr lang="en-US" altLang="zh-CN" sz="2800" b="1" dirty="0" smtClean="0"/>
              <a:t>1</a:t>
            </a:r>
            <a:r>
              <a:rPr lang="zh-CN" altLang="zh-CN" sz="2800" b="1" dirty="0" smtClean="0"/>
              <a:t>月平均气温</a:t>
            </a:r>
            <a:r>
              <a:rPr lang="en-US" altLang="zh-CN" sz="2800" b="1" dirty="0" smtClean="0"/>
              <a:t>7.7</a:t>
            </a:r>
            <a:r>
              <a:rPr lang="zh-CN" altLang="zh-CN" sz="2800" b="1" dirty="0" smtClean="0"/>
              <a:t>摄氏度，</a:t>
            </a:r>
            <a:r>
              <a:rPr lang="en-US" altLang="zh-CN" sz="2800" b="1" dirty="0" smtClean="0"/>
              <a:t>7</a:t>
            </a:r>
            <a:r>
              <a:rPr lang="zh-CN" altLang="zh-CN" sz="2800" b="1" dirty="0" smtClean="0"/>
              <a:t>月平均气温</a:t>
            </a:r>
            <a:r>
              <a:rPr lang="en-US" altLang="zh-CN" sz="2800" b="1" dirty="0" smtClean="0"/>
              <a:t>19.8</a:t>
            </a:r>
            <a:r>
              <a:rPr lang="zh-CN" altLang="zh-CN" sz="2800" b="1" dirty="0" smtClean="0"/>
              <a:t>摄氏度，</a:t>
            </a:r>
            <a:r>
              <a:rPr lang="zh-CN" altLang="zh-CN" sz="2800" b="1" dirty="0" smtClean="0">
                <a:solidFill>
                  <a:srgbClr val="FF0000"/>
                </a:solidFill>
              </a:rPr>
              <a:t>年较差</a:t>
            </a:r>
            <a:r>
              <a:rPr lang="zh-CN" altLang="zh-CN" sz="2800" b="1" dirty="0" smtClean="0"/>
              <a:t>小。春旱，</a:t>
            </a:r>
            <a:r>
              <a:rPr lang="zh-CN" altLang="zh-CN" sz="2800" b="1" dirty="0" smtClean="0">
                <a:solidFill>
                  <a:srgbClr val="FF0000"/>
                </a:solidFill>
              </a:rPr>
              <a:t>年降水量</a:t>
            </a:r>
            <a:r>
              <a:rPr lang="zh-CN" altLang="zh-CN" sz="2800" b="1" dirty="0" smtClean="0"/>
              <a:t>的百分之</a:t>
            </a:r>
            <a:r>
              <a:rPr lang="en-US" altLang="zh-CN" sz="2800" b="1" dirty="0" smtClean="0"/>
              <a:t>80</a:t>
            </a:r>
            <a:r>
              <a:rPr lang="zh-CN" altLang="zh-CN" sz="2800" b="1" dirty="0" smtClean="0"/>
              <a:t>都</a:t>
            </a:r>
            <a:r>
              <a:rPr lang="zh-CN" altLang="zh-CN" sz="2800" b="1" dirty="0" smtClean="0">
                <a:solidFill>
                  <a:srgbClr val="FF0000"/>
                </a:solidFill>
              </a:rPr>
              <a:t>集中</a:t>
            </a:r>
            <a:r>
              <a:rPr lang="zh-CN" altLang="zh-CN" sz="2800" b="1" dirty="0" smtClean="0"/>
              <a:t>在</a:t>
            </a:r>
            <a:r>
              <a:rPr lang="en-US" altLang="zh-CN" sz="2800" b="1" dirty="0" smtClean="0"/>
              <a:t>5</a:t>
            </a:r>
            <a:r>
              <a:rPr lang="zh-CN" altLang="zh-CN" sz="2800" b="1" dirty="0" smtClean="0"/>
              <a:t>月</a:t>
            </a:r>
            <a:r>
              <a:rPr lang="en-US" altLang="zh-CN" sz="2800" b="1" dirty="0" smtClean="0"/>
              <a:t>-10</a:t>
            </a:r>
            <a:r>
              <a:rPr lang="zh-CN" altLang="zh-CN" sz="2800" b="1" dirty="0" smtClean="0"/>
              <a:t>月。日照较长，日较差大，晴雨之间温差较明显。冬无严寒，夏无酷热。“万紫千红花不谢、</a:t>
            </a:r>
            <a:r>
              <a:rPr lang="zh-CN" altLang="zh-CN" sz="2800" b="1" dirty="0" smtClean="0">
                <a:solidFill>
                  <a:srgbClr val="FF0000"/>
                </a:solidFill>
              </a:rPr>
              <a:t>冬暖夏凉四时春</a:t>
            </a:r>
            <a:r>
              <a:rPr lang="zh-CN" altLang="zh-CN" sz="2800" b="1" dirty="0" smtClean="0"/>
              <a:t>”是对昆明最好的写照。</a:t>
            </a:r>
            <a:endParaRPr lang="zh-CN" altLang="en-US" sz="2800" dirty="0"/>
          </a:p>
        </p:txBody>
      </p:sp>
      <p:sp>
        <p:nvSpPr>
          <p:cNvPr id="3" name="矩形 2"/>
          <p:cNvSpPr/>
          <p:nvPr/>
        </p:nvSpPr>
        <p:spPr>
          <a:xfrm>
            <a:off x="1115616" y="548680"/>
            <a:ext cx="5955476" cy="523220"/>
          </a:xfrm>
          <a:prstGeom prst="rect">
            <a:avLst/>
          </a:prstGeom>
        </p:spPr>
        <p:txBody>
          <a:bodyPr wrap="none">
            <a:spAutoFit/>
          </a:bodyPr>
          <a:lstStyle/>
          <a:p>
            <a:r>
              <a:rPr lang="zh-CN" altLang="en-US" sz="2800" b="1" dirty="0"/>
              <a:t>阅读下列材料，</a:t>
            </a:r>
            <a:r>
              <a:rPr lang="zh-CN" altLang="en-US" sz="2800" b="1" dirty="0" smtClean="0"/>
              <a:t>归纳</a:t>
            </a:r>
            <a:r>
              <a:rPr lang="zh-CN" altLang="en-US" sz="2800" b="1" dirty="0"/>
              <a:t>气候</a:t>
            </a:r>
            <a:r>
              <a:rPr lang="zh-CN" altLang="en-US" sz="2800" b="1" dirty="0" smtClean="0"/>
              <a:t>的</a:t>
            </a:r>
            <a:r>
              <a:rPr lang="zh-CN" altLang="en-US" sz="2800" b="1" dirty="0"/>
              <a:t>主要特点</a:t>
            </a:r>
          </a:p>
        </p:txBody>
      </p:sp>
      <p:sp>
        <p:nvSpPr>
          <p:cNvPr id="4" name="云形标注 3"/>
          <p:cNvSpPr/>
          <p:nvPr/>
        </p:nvSpPr>
        <p:spPr>
          <a:xfrm>
            <a:off x="3347864" y="260648"/>
            <a:ext cx="2808312" cy="1836204"/>
          </a:xfrm>
          <a:prstGeom prst="cloudCallout">
            <a:avLst>
              <a:gd name="adj1" fmla="val -59553"/>
              <a:gd name="adj2" fmla="val 69230"/>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FF0000"/>
                </a:solidFill>
              </a:rPr>
              <a:t>常年趋于稳定</a:t>
            </a:r>
            <a:endParaRPr lang="zh-CN" altLang="en-US" sz="2800" b="1" dirty="0">
              <a:solidFill>
                <a:srgbClr val="FF0000"/>
              </a:solidFill>
            </a:endParaRPr>
          </a:p>
        </p:txBody>
      </p:sp>
      <p:sp>
        <p:nvSpPr>
          <p:cNvPr id="5" name="云形标注 4"/>
          <p:cNvSpPr/>
          <p:nvPr/>
        </p:nvSpPr>
        <p:spPr>
          <a:xfrm>
            <a:off x="5364089" y="4293096"/>
            <a:ext cx="3779911" cy="2412848"/>
          </a:xfrm>
          <a:prstGeom prst="cloudCallout">
            <a:avLst>
              <a:gd name="adj1" fmla="val -63330"/>
              <a:gd name="adj2" fmla="val -60921"/>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FF0000"/>
                </a:solidFill>
              </a:rPr>
              <a:t>较长时间内都处于相对稳定的状态</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76672"/>
            <a:ext cx="1729961" cy="1015663"/>
          </a:xfrm>
          <a:prstGeom prst="rect">
            <a:avLst/>
          </a:prstGeom>
        </p:spPr>
        <p:txBody>
          <a:bodyPr wrap="none">
            <a:spAutoFit/>
          </a:bodyPr>
          <a:lstStyle/>
          <a:p>
            <a:r>
              <a:rPr lang="zh-CN" altLang="en-US" sz="6000" b="1" dirty="0">
                <a:solidFill>
                  <a:schemeClr val="accent1">
                    <a:lumMod val="75000"/>
                  </a:schemeClr>
                </a:solidFill>
              </a:rPr>
              <a:t>总结</a:t>
            </a:r>
          </a:p>
        </p:txBody>
      </p:sp>
      <p:sp>
        <p:nvSpPr>
          <p:cNvPr id="3" name="TextBox 2"/>
          <p:cNvSpPr txBox="1"/>
          <p:nvPr/>
        </p:nvSpPr>
        <p:spPr>
          <a:xfrm>
            <a:off x="683568" y="3429000"/>
            <a:ext cx="6676828" cy="523220"/>
          </a:xfrm>
          <a:prstGeom prst="rect">
            <a:avLst/>
          </a:prstGeom>
          <a:noFill/>
        </p:spPr>
        <p:txBody>
          <a:bodyPr wrap="none" rtlCol="0">
            <a:spAutoFit/>
          </a:bodyPr>
          <a:lstStyle/>
          <a:p>
            <a:r>
              <a:rPr lang="zh-CN" altLang="en-US" sz="2800" b="1" dirty="0" smtClean="0"/>
              <a:t>气候的特点</a:t>
            </a:r>
            <a:r>
              <a:rPr lang="zh-CN" altLang="en-US" sz="2800" b="1" dirty="0"/>
              <a:t>：</a:t>
            </a:r>
            <a:r>
              <a:rPr lang="zh-CN" altLang="zh-CN" sz="2800" b="1" dirty="0" smtClean="0"/>
              <a:t>即气候</a:t>
            </a:r>
            <a:r>
              <a:rPr lang="zh-CN" altLang="zh-CN" sz="2800" b="1" dirty="0"/>
              <a:t>具有相对的稳定性</a:t>
            </a:r>
            <a:r>
              <a:rPr lang="zh-CN" altLang="zh-CN" sz="2800" b="1" dirty="0" smtClean="0"/>
              <a:t>。</a:t>
            </a:r>
            <a:endParaRPr lang="zh-CN" altLang="en-US" sz="2800" b="1" dirty="0"/>
          </a:p>
        </p:txBody>
      </p:sp>
      <p:sp>
        <p:nvSpPr>
          <p:cNvPr id="4" name="TextBox 3"/>
          <p:cNvSpPr txBox="1"/>
          <p:nvPr/>
        </p:nvSpPr>
        <p:spPr>
          <a:xfrm>
            <a:off x="700942" y="1844824"/>
            <a:ext cx="8119530" cy="523220"/>
          </a:xfrm>
          <a:prstGeom prst="rect">
            <a:avLst/>
          </a:prstGeom>
          <a:noFill/>
        </p:spPr>
        <p:txBody>
          <a:bodyPr wrap="none" rtlCol="0">
            <a:spAutoFit/>
          </a:bodyPr>
          <a:lstStyle/>
          <a:p>
            <a:r>
              <a:rPr lang="zh-CN" altLang="en-US" sz="2800" b="1" dirty="0" smtClean="0"/>
              <a:t>气候的概念：是</a:t>
            </a:r>
            <a:r>
              <a:rPr lang="zh-CN" altLang="zh-CN" sz="2800" b="1" dirty="0" smtClean="0"/>
              <a:t>指</a:t>
            </a:r>
            <a:r>
              <a:rPr lang="zh-CN" altLang="zh-CN" sz="2800" b="1" dirty="0"/>
              <a:t>一个地方多年的天气平均状况。</a:t>
            </a:r>
            <a:endParaRPr lang="zh-CN" altLang="en-US" sz="2800" b="1" dirty="0"/>
          </a:p>
        </p:txBody>
      </p:sp>
      <p:sp>
        <p:nvSpPr>
          <p:cNvPr id="5" name="矩形 4"/>
          <p:cNvSpPr/>
          <p:nvPr/>
        </p:nvSpPr>
        <p:spPr>
          <a:xfrm>
            <a:off x="683568" y="4922004"/>
            <a:ext cx="5955476" cy="523220"/>
          </a:xfrm>
          <a:prstGeom prst="rect">
            <a:avLst/>
          </a:prstGeom>
        </p:spPr>
        <p:txBody>
          <a:bodyPr wrap="none">
            <a:spAutoFit/>
          </a:bodyPr>
          <a:lstStyle/>
          <a:p>
            <a:r>
              <a:rPr lang="zh-CN" altLang="zh-CN" sz="2800" b="1" dirty="0"/>
              <a:t>描述</a:t>
            </a:r>
            <a:r>
              <a:rPr lang="zh-CN" altLang="zh-CN" sz="2800" b="1" dirty="0" smtClean="0"/>
              <a:t>语言</a:t>
            </a:r>
            <a:r>
              <a:rPr lang="zh-CN" altLang="en-US" sz="2800" b="1" dirty="0" smtClean="0"/>
              <a:t>：</a:t>
            </a:r>
            <a:r>
              <a:rPr lang="zh-CN" altLang="zh-CN" sz="2800" b="1" dirty="0" smtClean="0"/>
              <a:t>四季如春、长夏无冬等。</a:t>
            </a:r>
            <a:endParaRPr lang="zh-CN" altLang="zh-CN"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3321</TotalTime>
  <Words>3187</Words>
  <Application>Microsoft Office PowerPoint</Application>
  <PresentationFormat>全屏显示(4:3)</PresentationFormat>
  <Paragraphs>217</Paragraphs>
  <Slides>40</Slides>
  <Notes>4</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第四章 第一节 天气和气候</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天气预报</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思考</vt:lpstr>
      <vt:lpstr>幻灯片 36</vt:lpstr>
      <vt:lpstr>幻灯片 37</vt:lpstr>
      <vt:lpstr>课外小知识</vt:lpstr>
      <vt:lpstr>农谚</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第一节 天气与气候</dc:title>
  <dc:creator>Administrator</dc:creator>
  <cp:lastModifiedBy>Administrator</cp:lastModifiedBy>
  <cp:revision>58</cp:revision>
  <dcterms:created xsi:type="dcterms:W3CDTF">2017-09-16T07:23:06Z</dcterms:created>
  <dcterms:modified xsi:type="dcterms:W3CDTF">2017-10-10T12:07:11Z</dcterms:modified>
</cp:coreProperties>
</file>