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notesMasterIdLst>
    <p:notesMasterId r:id="rId20"/>
  </p:notesMasterIdLst>
  <p:sldIdLst>
    <p:sldId id="256" r:id="rId4"/>
    <p:sldId id="287" r:id="rId5"/>
    <p:sldId id="258" r:id="rId6"/>
    <p:sldId id="286" r:id="rId7"/>
    <p:sldId id="288" r:id="rId8"/>
    <p:sldId id="289" r:id="rId9"/>
    <p:sldId id="290" r:id="rId10"/>
    <p:sldId id="291" r:id="rId11"/>
    <p:sldId id="292" r:id="rId12"/>
    <p:sldId id="293" r:id="rId13"/>
    <p:sldId id="294" r:id="rId14"/>
    <p:sldId id="295" r:id="rId15"/>
    <p:sldId id="296" r:id="rId16"/>
    <p:sldId id="297" r:id="rId17"/>
    <p:sldId id="298" r:id="rId18"/>
    <p:sldId id="303" r:id="rId1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clrMru>
    <a:srgbClr val="676799"/>
    <a:srgbClr val="6590B2"/>
    <a:srgbClr val="66C8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5" Type="http://schemas.openxmlformats.org/officeDocument/2006/relationships/image" Target="../media/image33.png"/><Relationship Id="rId4" Type="http://schemas.openxmlformats.org/officeDocument/2006/relationships/image" Target="../media/image32.png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-455" y="0"/>
            <a:ext cx="9163502" cy="6858000"/>
            <a:chOff x="-455" y="0"/>
            <a:chExt cx="9163502" cy="6858000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 rotWithShape="1">
            <a:blip r:embed="rId2"/>
            <a:srcRect t="44347" r="24999" b="19290"/>
            <a:stretch>
              <a:fillRect/>
            </a:stretch>
          </p:blipFill>
          <p:spPr>
            <a:xfrm>
              <a:off x="-455" y="3479317"/>
              <a:ext cx="9144455" cy="3378683"/>
            </a:xfrm>
            <a:prstGeom prst="rect">
              <a:avLst/>
            </a:prstGeom>
          </p:spPr>
        </p:pic>
        <p:sp>
          <p:nvSpPr>
            <p:cNvPr id="65" name="矩形 64"/>
            <p:cNvSpPr/>
            <p:nvPr/>
          </p:nvSpPr>
          <p:spPr>
            <a:xfrm>
              <a:off x="2754" y="0"/>
              <a:ext cx="9141246" cy="3612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2753" y="3612822"/>
              <a:ext cx="9160294" cy="180754"/>
              <a:chOff x="-6351" y="4046911"/>
              <a:chExt cx="7900154" cy="155889"/>
            </a:xfrm>
          </p:grpSpPr>
          <p:sp>
            <p:nvSpPr>
              <p:cNvPr id="67" name="任意多边形 66"/>
              <p:cNvSpPr/>
              <p:nvPr/>
            </p:nvSpPr>
            <p:spPr>
              <a:xfrm flipV="1">
                <a:off x="-6351" y="4046911"/>
                <a:ext cx="5256212" cy="155889"/>
              </a:xfrm>
              <a:custGeom>
                <a:avLst/>
                <a:gdLst>
                  <a:gd name="connsiteX0" fmla="*/ 0 w 5256212"/>
                  <a:gd name="connsiteY0" fmla="*/ 155889 h 155889"/>
                  <a:gd name="connsiteX1" fmla="*/ 291899 w 5256212"/>
                  <a:gd name="connsiteY1" fmla="*/ 155889 h 155889"/>
                  <a:gd name="connsiteX2" fmla="*/ 293930 w 5256212"/>
                  <a:gd name="connsiteY2" fmla="*/ 155889 h 155889"/>
                  <a:gd name="connsiteX3" fmla="*/ 583798 w 5256212"/>
                  <a:gd name="connsiteY3" fmla="*/ 155889 h 155889"/>
                  <a:gd name="connsiteX4" fmla="*/ 585829 w 5256212"/>
                  <a:gd name="connsiteY4" fmla="*/ 155889 h 155889"/>
                  <a:gd name="connsiteX5" fmla="*/ 875697 w 5256212"/>
                  <a:gd name="connsiteY5" fmla="*/ 155889 h 155889"/>
                  <a:gd name="connsiteX6" fmla="*/ 877728 w 5256212"/>
                  <a:gd name="connsiteY6" fmla="*/ 155889 h 155889"/>
                  <a:gd name="connsiteX7" fmla="*/ 1167596 w 5256212"/>
                  <a:gd name="connsiteY7" fmla="*/ 155889 h 155889"/>
                  <a:gd name="connsiteX8" fmla="*/ 1169627 w 5256212"/>
                  <a:gd name="connsiteY8" fmla="*/ 155889 h 155889"/>
                  <a:gd name="connsiteX9" fmla="*/ 1459495 w 5256212"/>
                  <a:gd name="connsiteY9" fmla="*/ 155889 h 155889"/>
                  <a:gd name="connsiteX10" fmla="*/ 1461526 w 5256212"/>
                  <a:gd name="connsiteY10" fmla="*/ 155889 h 155889"/>
                  <a:gd name="connsiteX11" fmla="*/ 1751394 w 5256212"/>
                  <a:gd name="connsiteY11" fmla="*/ 155889 h 155889"/>
                  <a:gd name="connsiteX12" fmla="*/ 1753425 w 5256212"/>
                  <a:gd name="connsiteY12" fmla="*/ 155889 h 155889"/>
                  <a:gd name="connsiteX13" fmla="*/ 2043293 w 5256212"/>
                  <a:gd name="connsiteY13" fmla="*/ 155889 h 155889"/>
                  <a:gd name="connsiteX14" fmla="*/ 2045324 w 5256212"/>
                  <a:gd name="connsiteY14" fmla="*/ 155889 h 155889"/>
                  <a:gd name="connsiteX15" fmla="*/ 2335191 w 5256212"/>
                  <a:gd name="connsiteY15" fmla="*/ 155889 h 155889"/>
                  <a:gd name="connsiteX16" fmla="*/ 2337222 w 5256212"/>
                  <a:gd name="connsiteY16" fmla="*/ 155889 h 155889"/>
                  <a:gd name="connsiteX17" fmla="*/ 2627090 w 5256212"/>
                  <a:gd name="connsiteY17" fmla="*/ 155889 h 155889"/>
                  <a:gd name="connsiteX18" fmla="*/ 2629121 w 5256212"/>
                  <a:gd name="connsiteY18" fmla="*/ 155889 h 155889"/>
                  <a:gd name="connsiteX19" fmla="*/ 2918989 w 5256212"/>
                  <a:gd name="connsiteY19" fmla="*/ 155889 h 155889"/>
                  <a:gd name="connsiteX20" fmla="*/ 2921020 w 5256212"/>
                  <a:gd name="connsiteY20" fmla="*/ 155889 h 155889"/>
                  <a:gd name="connsiteX21" fmla="*/ 3210888 w 5256212"/>
                  <a:gd name="connsiteY21" fmla="*/ 155889 h 155889"/>
                  <a:gd name="connsiteX22" fmla="*/ 3212919 w 5256212"/>
                  <a:gd name="connsiteY22" fmla="*/ 155889 h 155889"/>
                  <a:gd name="connsiteX23" fmla="*/ 3502787 w 5256212"/>
                  <a:gd name="connsiteY23" fmla="*/ 155889 h 155889"/>
                  <a:gd name="connsiteX24" fmla="*/ 3504818 w 5256212"/>
                  <a:gd name="connsiteY24" fmla="*/ 155889 h 155889"/>
                  <a:gd name="connsiteX25" fmla="*/ 3794686 w 5256212"/>
                  <a:gd name="connsiteY25" fmla="*/ 155889 h 155889"/>
                  <a:gd name="connsiteX26" fmla="*/ 3796717 w 5256212"/>
                  <a:gd name="connsiteY26" fmla="*/ 155889 h 155889"/>
                  <a:gd name="connsiteX27" fmla="*/ 4086585 w 5256212"/>
                  <a:gd name="connsiteY27" fmla="*/ 155889 h 155889"/>
                  <a:gd name="connsiteX28" fmla="*/ 4088616 w 5256212"/>
                  <a:gd name="connsiteY28" fmla="*/ 155889 h 155889"/>
                  <a:gd name="connsiteX29" fmla="*/ 4378484 w 5256212"/>
                  <a:gd name="connsiteY29" fmla="*/ 155889 h 155889"/>
                  <a:gd name="connsiteX30" fmla="*/ 4380515 w 5256212"/>
                  <a:gd name="connsiteY30" fmla="*/ 155889 h 155889"/>
                  <a:gd name="connsiteX31" fmla="*/ 4670383 w 5256212"/>
                  <a:gd name="connsiteY31" fmla="*/ 155889 h 155889"/>
                  <a:gd name="connsiteX32" fmla="*/ 4672414 w 5256212"/>
                  <a:gd name="connsiteY32" fmla="*/ 155889 h 155889"/>
                  <a:gd name="connsiteX33" fmla="*/ 4962282 w 5256212"/>
                  <a:gd name="connsiteY33" fmla="*/ 155889 h 155889"/>
                  <a:gd name="connsiteX34" fmla="*/ 4964313 w 5256212"/>
                  <a:gd name="connsiteY34" fmla="*/ 155889 h 155889"/>
                  <a:gd name="connsiteX35" fmla="*/ 5256212 w 5256212"/>
                  <a:gd name="connsiteY35" fmla="*/ 155889 h 155889"/>
                  <a:gd name="connsiteX36" fmla="*/ 5109247 w 5256212"/>
                  <a:gd name="connsiteY36" fmla="*/ 0 h 155889"/>
                  <a:gd name="connsiteX37" fmla="*/ 4963298 w 5256212"/>
                  <a:gd name="connsiteY37" fmla="*/ 154812 h 155889"/>
                  <a:gd name="connsiteX38" fmla="*/ 4817348 w 5256212"/>
                  <a:gd name="connsiteY38" fmla="*/ 0 h 155889"/>
                  <a:gd name="connsiteX39" fmla="*/ 4671398 w 5256212"/>
                  <a:gd name="connsiteY39" fmla="*/ 154812 h 155889"/>
                  <a:gd name="connsiteX40" fmla="*/ 4525449 w 5256212"/>
                  <a:gd name="connsiteY40" fmla="*/ 0 h 155889"/>
                  <a:gd name="connsiteX41" fmla="*/ 4379499 w 5256212"/>
                  <a:gd name="connsiteY41" fmla="*/ 154812 h 155889"/>
                  <a:gd name="connsiteX42" fmla="*/ 4233550 w 5256212"/>
                  <a:gd name="connsiteY42" fmla="*/ 0 h 155889"/>
                  <a:gd name="connsiteX43" fmla="*/ 4087600 w 5256212"/>
                  <a:gd name="connsiteY43" fmla="*/ 154812 h 155889"/>
                  <a:gd name="connsiteX44" fmla="*/ 3941651 w 5256212"/>
                  <a:gd name="connsiteY44" fmla="*/ 0 h 155889"/>
                  <a:gd name="connsiteX45" fmla="*/ 3795701 w 5256212"/>
                  <a:gd name="connsiteY45" fmla="*/ 154812 h 155889"/>
                  <a:gd name="connsiteX46" fmla="*/ 3649752 w 5256212"/>
                  <a:gd name="connsiteY46" fmla="*/ 0 h 155889"/>
                  <a:gd name="connsiteX47" fmla="*/ 3503802 w 5256212"/>
                  <a:gd name="connsiteY47" fmla="*/ 154812 h 155889"/>
                  <a:gd name="connsiteX48" fmla="*/ 3357853 w 5256212"/>
                  <a:gd name="connsiteY48" fmla="*/ 0 h 155889"/>
                  <a:gd name="connsiteX49" fmla="*/ 3211903 w 5256212"/>
                  <a:gd name="connsiteY49" fmla="*/ 154812 h 155889"/>
                  <a:gd name="connsiteX50" fmla="*/ 3065954 w 5256212"/>
                  <a:gd name="connsiteY50" fmla="*/ 0 h 155889"/>
                  <a:gd name="connsiteX51" fmla="*/ 2920004 w 5256212"/>
                  <a:gd name="connsiteY51" fmla="*/ 154812 h 155889"/>
                  <a:gd name="connsiteX52" fmla="*/ 2774055 w 5256212"/>
                  <a:gd name="connsiteY52" fmla="*/ 0 h 155889"/>
                  <a:gd name="connsiteX53" fmla="*/ 2628105 w 5256212"/>
                  <a:gd name="connsiteY53" fmla="*/ 154812 h 155889"/>
                  <a:gd name="connsiteX54" fmla="*/ 2482156 w 5256212"/>
                  <a:gd name="connsiteY54" fmla="*/ 0 h 155889"/>
                  <a:gd name="connsiteX55" fmla="*/ 2336206 w 5256212"/>
                  <a:gd name="connsiteY55" fmla="*/ 154812 h 155889"/>
                  <a:gd name="connsiteX56" fmla="*/ 2190257 w 5256212"/>
                  <a:gd name="connsiteY56" fmla="*/ 0 h 155889"/>
                  <a:gd name="connsiteX57" fmla="*/ 2044308 w 5256212"/>
                  <a:gd name="connsiteY57" fmla="*/ 154812 h 155889"/>
                  <a:gd name="connsiteX58" fmla="*/ 1898359 w 5256212"/>
                  <a:gd name="connsiteY58" fmla="*/ 0 h 155889"/>
                  <a:gd name="connsiteX59" fmla="*/ 1752410 w 5256212"/>
                  <a:gd name="connsiteY59" fmla="*/ 154812 h 155889"/>
                  <a:gd name="connsiteX60" fmla="*/ 1606460 w 5256212"/>
                  <a:gd name="connsiteY60" fmla="*/ 0 h 155889"/>
                  <a:gd name="connsiteX61" fmla="*/ 1460510 w 5256212"/>
                  <a:gd name="connsiteY61" fmla="*/ 154812 h 155889"/>
                  <a:gd name="connsiteX62" fmla="*/ 1314561 w 5256212"/>
                  <a:gd name="connsiteY62" fmla="*/ 0 h 155889"/>
                  <a:gd name="connsiteX63" fmla="*/ 1168611 w 5256212"/>
                  <a:gd name="connsiteY63" fmla="*/ 154812 h 155889"/>
                  <a:gd name="connsiteX64" fmla="*/ 1022662 w 5256212"/>
                  <a:gd name="connsiteY64" fmla="*/ 0 h 155889"/>
                  <a:gd name="connsiteX65" fmla="*/ 876712 w 5256212"/>
                  <a:gd name="connsiteY65" fmla="*/ 154812 h 155889"/>
                  <a:gd name="connsiteX66" fmla="*/ 730763 w 5256212"/>
                  <a:gd name="connsiteY66" fmla="*/ 0 h 155889"/>
                  <a:gd name="connsiteX67" fmla="*/ 584813 w 5256212"/>
                  <a:gd name="connsiteY67" fmla="*/ 154812 h 155889"/>
                  <a:gd name="connsiteX68" fmla="*/ 438864 w 5256212"/>
                  <a:gd name="connsiteY68" fmla="*/ 0 h 155889"/>
                  <a:gd name="connsiteX69" fmla="*/ 292915 w 5256212"/>
                  <a:gd name="connsiteY69" fmla="*/ 154812 h 155889"/>
                  <a:gd name="connsiteX70" fmla="*/ 146965 w 5256212"/>
                  <a:gd name="connsiteY70" fmla="*/ 0 h 155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5256212" h="155889">
                    <a:moveTo>
                      <a:pt x="0" y="155889"/>
                    </a:moveTo>
                    <a:lnTo>
                      <a:pt x="291899" y="155889"/>
                    </a:lnTo>
                    <a:lnTo>
                      <a:pt x="293930" y="155889"/>
                    </a:lnTo>
                    <a:lnTo>
                      <a:pt x="583798" y="155889"/>
                    </a:lnTo>
                    <a:lnTo>
                      <a:pt x="585829" y="155889"/>
                    </a:lnTo>
                    <a:lnTo>
                      <a:pt x="875697" y="155889"/>
                    </a:lnTo>
                    <a:lnTo>
                      <a:pt x="877728" y="155889"/>
                    </a:lnTo>
                    <a:lnTo>
                      <a:pt x="1167596" y="155889"/>
                    </a:lnTo>
                    <a:lnTo>
                      <a:pt x="1169627" y="155889"/>
                    </a:lnTo>
                    <a:lnTo>
                      <a:pt x="1459495" y="155889"/>
                    </a:lnTo>
                    <a:lnTo>
                      <a:pt x="1461526" y="155889"/>
                    </a:lnTo>
                    <a:lnTo>
                      <a:pt x="1751394" y="155889"/>
                    </a:lnTo>
                    <a:lnTo>
                      <a:pt x="1753425" y="155889"/>
                    </a:lnTo>
                    <a:lnTo>
                      <a:pt x="2043293" y="155889"/>
                    </a:lnTo>
                    <a:lnTo>
                      <a:pt x="2045324" y="155889"/>
                    </a:lnTo>
                    <a:lnTo>
                      <a:pt x="2335191" y="155889"/>
                    </a:lnTo>
                    <a:lnTo>
                      <a:pt x="2337222" y="155889"/>
                    </a:lnTo>
                    <a:lnTo>
                      <a:pt x="2627090" y="155889"/>
                    </a:lnTo>
                    <a:lnTo>
                      <a:pt x="2629121" y="155889"/>
                    </a:lnTo>
                    <a:lnTo>
                      <a:pt x="2918989" y="155889"/>
                    </a:lnTo>
                    <a:lnTo>
                      <a:pt x="2921020" y="155889"/>
                    </a:lnTo>
                    <a:lnTo>
                      <a:pt x="3210888" y="155889"/>
                    </a:lnTo>
                    <a:lnTo>
                      <a:pt x="3212919" y="155889"/>
                    </a:lnTo>
                    <a:lnTo>
                      <a:pt x="3502787" y="155889"/>
                    </a:lnTo>
                    <a:lnTo>
                      <a:pt x="3504818" y="155889"/>
                    </a:lnTo>
                    <a:lnTo>
                      <a:pt x="3794686" y="155889"/>
                    </a:lnTo>
                    <a:lnTo>
                      <a:pt x="3796717" y="155889"/>
                    </a:lnTo>
                    <a:lnTo>
                      <a:pt x="4086585" y="155889"/>
                    </a:lnTo>
                    <a:lnTo>
                      <a:pt x="4088616" y="155889"/>
                    </a:lnTo>
                    <a:lnTo>
                      <a:pt x="4378484" y="155889"/>
                    </a:lnTo>
                    <a:lnTo>
                      <a:pt x="4380515" y="155889"/>
                    </a:lnTo>
                    <a:lnTo>
                      <a:pt x="4670383" y="155889"/>
                    </a:lnTo>
                    <a:lnTo>
                      <a:pt x="4672414" y="155889"/>
                    </a:lnTo>
                    <a:lnTo>
                      <a:pt x="4962282" y="155889"/>
                    </a:lnTo>
                    <a:lnTo>
                      <a:pt x="4964313" y="155889"/>
                    </a:lnTo>
                    <a:lnTo>
                      <a:pt x="5256212" y="155889"/>
                    </a:lnTo>
                    <a:lnTo>
                      <a:pt x="5109247" y="0"/>
                    </a:lnTo>
                    <a:lnTo>
                      <a:pt x="4963298" y="154812"/>
                    </a:lnTo>
                    <a:lnTo>
                      <a:pt x="4817348" y="0"/>
                    </a:lnTo>
                    <a:lnTo>
                      <a:pt x="4671398" y="154812"/>
                    </a:lnTo>
                    <a:lnTo>
                      <a:pt x="4525449" y="0"/>
                    </a:lnTo>
                    <a:lnTo>
                      <a:pt x="4379499" y="154812"/>
                    </a:lnTo>
                    <a:lnTo>
                      <a:pt x="4233550" y="0"/>
                    </a:lnTo>
                    <a:lnTo>
                      <a:pt x="4087600" y="154812"/>
                    </a:lnTo>
                    <a:lnTo>
                      <a:pt x="3941651" y="0"/>
                    </a:lnTo>
                    <a:lnTo>
                      <a:pt x="3795701" y="154812"/>
                    </a:lnTo>
                    <a:lnTo>
                      <a:pt x="3649752" y="0"/>
                    </a:lnTo>
                    <a:lnTo>
                      <a:pt x="3503802" y="154812"/>
                    </a:lnTo>
                    <a:lnTo>
                      <a:pt x="3357853" y="0"/>
                    </a:lnTo>
                    <a:lnTo>
                      <a:pt x="3211903" y="154812"/>
                    </a:lnTo>
                    <a:lnTo>
                      <a:pt x="3065954" y="0"/>
                    </a:lnTo>
                    <a:lnTo>
                      <a:pt x="2920004" y="154812"/>
                    </a:lnTo>
                    <a:lnTo>
                      <a:pt x="2774055" y="0"/>
                    </a:lnTo>
                    <a:lnTo>
                      <a:pt x="2628105" y="154812"/>
                    </a:lnTo>
                    <a:lnTo>
                      <a:pt x="2482156" y="0"/>
                    </a:lnTo>
                    <a:lnTo>
                      <a:pt x="2336206" y="154812"/>
                    </a:lnTo>
                    <a:lnTo>
                      <a:pt x="2190257" y="0"/>
                    </a:lnTo>
                    <a:lnTo>
                      <a:pt x="2044308" y="154812"/>
                    </a:lnTo>
                    <a:lnTo>
                      <a:pt x="1898359" y="0"/>
                    </a:lnTo>
                    <a:lnTo>
                      <a:pt x="1752410" y="154812"/>
                    </a:lnTo>
                    <a:lnTo>
                      <a:pt x="1606460" y="0"/>
                    </a:lnTo>
                    <a:lnTo>
                      <a:pt x="1460510" y="154812"/>
                    </a:lnTo>
                    <a:lnTo>
                      <a:pt x="1314561" y="0"/>
                    </a:lnTo>
                    <a:lnTo>
                      <a:pt x="1168611" y="154812"/>
                    </a:lnTo>
                    <a:lnTo>
                      <a:pt x="1022662" y="0"/>
                    </a:lnTo>
                    <a:lnTo>
                      <a:pt x="876712" y="154812"/>
                    </a:lnTo>
                    <a:lnTo>
                      <a:pt x="730763" y="0"/>
                    </a:lnTo>
                    <a:lnTo>
                      <a:pt x="584813" y="154812"/>
                    </a:lnTo>
                    <a:lnTo>
                      <a:pt x="438864" y="0"/>
                    </a:lnTo>
                    <a:lnTo>
                      <a:pt x="292915" y="154812"/>
                    </a:lnTo>
                    <a:lnTo>
                      <a:pt x="146965" y="0"/>
                    </a:lnTo>
                    <a:close/>
                  </a:path>
                </a:pathLst>
              </a:cu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rmAutofit fontScale="40000" lnSpcReduction="20000"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 flipV="1">
                <a:off x="2637591" y="4046911"/>
                <a:ext cx="5256212" cy="155889"/>
              </a:xfrm>
              <a:custGeom>
                <a:avLst/>
                <a:gdLst>
                  <a:gd name="connsiteX0" fmla="*/ 0 w 5256212"/>
                  <a:gd name="connsiteY0" fmla="*/ 155889 h 155889"/>
                  <a:gd name="connsiteX1" fmla="*/ 291899 w 5256212"/>
                  <a:gd name="connsiteY1" fmla="*/ 155889 h 155889"/>
                  <a:gd name="connsiteX2" fmla="*/ 293930 w 5256212"/>
                  <a:gd name="connsiteY2" fmla="*/ 155889 h 155889"/>
                  <a:gd name="connsiteX3" fmla="*/ 583798 w 5256212"/>
                  <a:gd name="connsiteY3" fmla="*/ 155889 h 155889"/>
                  <a:gd name="connsiteX4" fmla="*/ 585829 w 5256212"/>
                  <a:gd name="connsiteY4" fmla="*/ 155889 h 155889"/>
                  <a:gd name="connsiteX5" fmla="*/ 875697 w 5256212"/>
                  <a:gd name="connsiteY5" fmla="*/ 155889 h 155889"/>
                  <a:gd name="connsiteX6" fmla="*/ 877728 w 5256212"/>
                  <a:gd name="connsiteY6" fmla="*/ 155889 h 155889"/>
                  <a:gd name="connsiteX7" fmla="*/ 1167596 w 5256212"/>
                  <a:gd name="connsiteY7" fmla="*/ 155889 h 155889"/>
                  <a:gd name="connsiteX8" fmla="*/ 1169627 w 5256212"/>
                  <a:gd name="connsiteY8" fmla="*/ 155889 h 155889"/>
                  <a:gd name="connsiteX9" fmla="*/ 1459495 w 5256212"/>
                  <a:gd name="connsiteY9" fmla="*/ 155889 h 155889"/>
                  <a:gd name="connsiteX10" fmla="*/ 1461526 w 5256212"/>
                  <a:gd name="connsiteY10" fmla="*/ 155889 h 155889"/>
                  <a:gd name="connsiteX11" fmla="*/ 1751394 w 5256212"/>
                  <a:gd name="connsiteY11" fmla="*/ 155889 h 155889"/>
                  <a:gd name="connsiteX12" fmla="*/ 1753425 w 5256212"/>
                  <a:gd name="connsiteY12" fmla="*/ 155889 h 155889"/>
                  <a:gd name="connsiteX13" fmla="*/ 2043293 w 5256212"/>
                  <a:gd name="connsiteY13" fmla="*/ 155889 h 155889"/>
                  <a:gd name="connsiteX14" fmla="*/ 2045324 w 5256212"/>
                  <a:gd name="connsiteY14" fmla="*/ 155889 h 155889"/>
                  <a:gd name="connsiteX15" fmla="*/ 2335191 w 5256212"/>
                  <a:gd name="connsiteY15" fmla="*/ 155889 h 155889"/>
                  <a:gd name="connsiteX16" fmla="*/ 2337222 w 5256212"/>
                  <a:gd name="connsiteY16" fmla="*/ 155889 h 155889"/>
                  <a:gd name="connsiteX17" fmla="*/ 2627090 w 5256212"/>
                  <a:gd name="connsiteY17" fmla="*/ 155889 h 155889"/>
                  <a:gd name="connsiteX18" fmla="*/ 2629121 w 5256212"/>
                  <a:gd name="connsiteY18" fmla="*/ 155889 h 155889"/>
                  <a:gd name="connsiteX19" fmla="*/ 2918989 w 5256212"/>
                  <a:gd name="connsiteY19" fmla="*/ 155889 h 155889"/>
                  <a:gd name="connsiteX20" fmla="*/ 2921020 w 5256212"/>
                  <a:gd name="connsiteY20" fmla="*/ 155889 h 155889"/>
                  <a:gd name="connsiteX21" fmla="*/ 3210888 w 5256212"/>
                  <a:gd name="connsiteY21" fmla="*/ 155889 h 155889"/>
                  <a:gd name="connsiteX22" fmla="*/ 3212919 w 5256212"/>
                  <a:gd name="connsiteY22" fmla="*/ 155889 h 155889"/>
                  <a:gd name="connsiteX23" fmla="*/ 3502787 w 5256212"/>
                  <a:gd name="connsiteY23" fmla="*/ 155889 h 155889"/>
                  <a:gd name="connsiteX24" fmla="*/ 3504818 w 5256212"/>
                  <a:gd name="connsiteY24" fmla="*/ 155889 h 155889"/>
                  <a:gd name="connsiteX25" fmla="*/ 3794686 w 5256212"/>
                  <a:gd name="connsiteY25" fmla="*/ 155889 h 155889"/>
                  <a:gd name="connsiteX26" fmla="*/ 3796717 w 5256212"/>
                  <a:gd name="connsiteY26" fmla="*/ 155889 h 155889"/>
                  <a:gd name="connsiteX27" fmla="*/ 4086585 w 5256212"/>
                  <a:gd name="connsiteY27" fmla="*/ 155889 h 155889"/>
                  <a:gd name="connsiteX28" fmla="*/ 4088616 w 5256212"/>
                  <a:gd name="connsiteY28" fmla="*/ 155889 h 155889"/>
                  <a:gd name="connsiteX29" fmla="*/ 4378484 w 5256212"/>
                  <a:gd name="connsiteY29" fmla="*/ 155889 h 155889"/>
                  <a:gd name="connsiteX30" fmla="*/ 4380515 w 5256212"/>
                  <a:gd name="connsiteY30" fmla="*/ 155889 h 155889"/>
                  <a:gd name="connsiteX31" fmla="*/ 4670383 w 5256212"/>
                  <a:gd name="connsiteY31" fmla="*/ 155889 h 155889"/>
                  <a:gd name="connsiteX32" fmla="*/ 4672414 w 5256212"/>
                  <a:gd name="connsiteY32" fmla="*/ 155889 h 155889"/>
                  <a:gd name="connsiteX33" fmla="*/ 4962282 w 5256212"/>
                  <a:gd name="connsiteY33" fmla="*/ 155889 h 155889"/>
                  <a:gd name="connsiteX34" fmla="*/ 4964313 w 5256212"/>
                  <a:gd name="connsiteY34" fmla="*/ 155889 h 155889"/>
                  <a:gd name="connsiteX35" fmla="*/ 5256212 w 5256212"/>
                  <a:gd name="connsiteY35" fmla="*/ 155889 h 155889"/>
                  <a:gd name="connsiteX36" fmla="*/ 5109247 w 5256212"/>
                  <a:gd name="connsiteY36" fmla="*/ 0 h 155889"/>
                  <a:gd name="connsiteX37" fmla="*/ 4963298 w 5256212"/>
                  <a:gd name="connsiteY37" fmla="*/ 154812 h 155889"/>
                  <a:gd name="connsiteX38" fmla="*/ 4817348 w 5256212"/>
                  <a:gd name="connsiteY38" fmla="*/ 0 h 155889"/>
                  <a:gd name="connsiteX39" fmla="*/ 4671398 w 5256212"/>
                  <a:gd name="connsiteY39" fmla="*/ 154812 h 155889"/>
                  <a:gd name="connsiteX40" fmla="*/ 4525449 w 5256212"/>
                  <a:gd name="connsiteY40" fmla="*/ 0 h 155889"/>
                  <a:gd name="connsiteX41" fmla="*/ 4379499 w 5256212"/>
                  <a:gd name="connsiteY41" fmla="*/ 154812 h 155889"/>
                  <a:gd name="connsiteX42" fmla="*/ 4233550 w 5256212"/>
                  <a:gd name="connsiteY42" fmla="*/ 0 h 155889"/>
                  <a:gd name="connsiteX43" fmla="*/ 4087600 w 5256212"/>
                  <a:gd name="connsiteY43" fmla="*/ 154812 h 155889"/>
                  <a:gd name="connsiteX44" fmla="*/ 3941651 w 5256212"/>
                  <a:gd name="connsiteY44" fmla="*/ 0 h 155889"/>
                  <a:gd name="connsiteX45" fmla="*/ 3795701 w 5256212"/>
                  <a:gd name="connsiteY45" fmla="*/ 154812 h 155889"/>
                  <a:gd name="connsiteX46" fmla="*/ 3649752 w 5256212"/>
                  <a:gd name="connsiteY46" fmla="*/ 0 h 155889"/>
                  <a:gd name="connsiteX47" fmla="*/ 3503802 w 5256212"/>
                  <a:gd name="connsiteY47" fmla="*/ 154812 h 155889"/>
                  <a:gd name="connsiteX48" fmla="*/ 3357853 w 5256212"/>
                  <a:gd name="connsiteY48" fmla="*/ 0 h 155889"/>
                  <a:gd name="connsiteX49" fmla="*/ 3211903 w 5256212"/>
                  <a:gd name="connsiteY49" fmla="*/ 154812 h 155889"/>
                  <a:gd name="connsiteX50" fmla="*/ 3065954 w 5256212"/>
                  <a:gd name="connsiteY50" fmla="*/ 0 h 155889"/>
                  <a:gd name="connsiteX51" fmla="*/ 2920004 w 5256212"/>
                  <a:gd name="connsiteY51" fmla="*/ 154812 h 155889"/>
                  <a:gd name="connsiteX52" fmla="*/ 2774055 w 5256212"/>
                  <a:gd name="connsiteY52" fmla="*/ 0 h 155889"/>
                  <a:gd name="connsiteX53" fmla="*/ 2628105 w 5256212"/>
                  <a:gd name="connsiteY53" fmla="*/ 154812 h 155889"/>
                  <a:gd name="connsiteX54" fmla="*/ 2482156 w 5256212"/>
                  <a:gd name="connsiteY54" fmla="*/ 0 h 155889"/>
                  <a:gd name="connsiteX55" fmla="*/ 2336206 w 5256212"/>
                  <a:gd name="connsiteY55" fmla="*/ 154812 h 155889"/>
                  <a:gd name="connsiteX56" fmla="*/ 2190257 w 5256212"/>
                  <a:gd name="connsiteY56" fmla="*/ 0 h 155889"/>
                  <a:gd name="connsiteX57" fmla="*/ 2044308 w 5256212"/>
                  <a:gd name="connsiteY57" fmla="*/ 154812 h 155889"/>
                  <a:gd name="connsiteX58" fmla="*/ 1898359 w 5256212"/>
                  <a:gd name="connsiteY58" fmla="*/ 0 h 155889"/>
                  <a:gd name="connsiteX59" fmla="*/ 1752410 w 5256212"/>
                  <a:gd name="connsiteY59" fmla="*/ 154812 h 155889"/>
                  <a:gd name="connsiteX60" fmla="*/ 1606460 w 5256212"/>
                  <a:gd name="connsiteY60" fmla="*/ 0 h 155889"/>
                  <a:gd name="connsiteX61" fmla="*/ 1460510 w 5256212"/>
                  <a:gd name="connsiteY61" fmla="*/ 154812 h 155889"/>
                  <a:gd name="connsiteX62" fmla="*/ 1314561 w 5256212"/>
                  <a:gd name="connsiteY62" fmla="*/ 0 h 155889"/>
                  <a:gd name="connsiteX63" fmla="*/ 1168611 w 5256212"/>
                  <a:gd name="connsiteY63" fmla="*/ 154812 h 155889"/>
                  <a:gd name="connsiteX64" fmla="*/ 1022662 w 5256212"/>
                  <a:gd name="connsiteY64" fmla="*/ 0 h 155889"/>
                  <a:gd name="connsiteX65" fmla="*/ 876712 w 5256212"/>
                  <a:gd name="connsiteY65" fmla="*/ 154812 h 155889"/>
                  <a:gd name="connsiteX66" fmla="*/ 730763 w 5256212"/>
                  <a:gd name="connsiteY66" fmla="*/ 0 h 155889"/>
                  <a:gd name="connsiteX67" fmla="*/ 584813 w 5256212"/>
                  <a:gd name="connsiteY67" fmla="*/ 154812 h 155889"/>
                  <a:gd name="connsiteX68" fmla="*/ 438864 w 5256212"/>
                  <a:gd name="connsiteY68" fmla="*/ 0 h 155889"/>
                  <a:gd name="connsiteX69" fmla="*/ 292915 w 5256212"/>
                  <a:gd name="connsiteY69" fmla="*/ 154812 h 155889"/>
                  <a:gd name="connsiteX70" fmla="*/ 146965 w 5256212"/>
                  <a:gd name="connsiteY70" fmla="*/ 0 h 155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5256212" h="155889">
                    <a:moveTo>
                      <a:pt x="0" y="155889"/>
                    </a:moveTo>
                    <a:lnTo>
                      <a:pt x="291899" y="155889"/>
                    </a:lnTo>
                    <a:lnTo>
                      <a:pt x="293930" y="155889"/>
                    </a:lnTo>
                    <a:lnTo>
                      <a:pt x="583798" y="155889"/>
                    </a:lnTo>
                    <a:lnTo>
                      <a:pt x="585829" y="155889"/>
                    </a:lnTo>
                    <a:lnTo>
                      <a:pt x="875697" y="155889"/>
                    </a:lnTo>
                    <a:lnTo>
                      <a:pt x="877728" y="155889"/>
                    </a:lnTo>
                    <a:lnTo>
                      <a:pt x="1167596" y="155889"/>
                    </a:lnTo>
                    <a:lnTo>
                      <a:pt x="1169627" y="155889"/>
                    </a:lnTo>
                    <a:lnTo>
                      <a:pt x="1459495" y="155889"/>
                    </a:lnTo>
                    <a:lnTo>
                      <a:pt x="1461526" y="155889"/>
                    </a:lnTo>
                    <a:lnTo>
                      <a:pt x="1751394" y="155889"/>
                    </a:lnTo>
                    <a:lnTo>
                      <a:pt x="1753425" y="155889"/>
                    </a:lnTo>
                    <a:lnTo>
                      <a:pt x="2043293" y="155889"/>
                    </a:lnTo>
                    <a:lnTo>
                      <a:pt x="2045324" y="155889"/>
                    </a:lnTo>
                    <a:lnTo>
                      <a:pt x="2335191" y="155889"/>
                    </a:lnTo>
                    <a:lnTo>
                      <a:pt x="2337222" y="155889"/>
                    </a:lnTo>
                    <a:lnTo>
                      <a:pt x="2627090" y="155889"/>
                    </a:lnTo>
                    <a:lnTo>
                      <a:pt x="2629121" y="155889"/>
                    </a:lnTo>
                    <a:lnTo>
                      <a:pt x="2918989" y="155889"/>
                    </a:lnTo>
                    <a:lnTo>
                      <a:pt x="2921020" y="155889"/>
                    </a:lnTo>
                    <a:lnTo>
                      <a:pt x="3210888" y="155889"/>
                    </a:lnTo>
                    <a:lnTo>
                      <a:pt x="3212919" y="155889"/>
                    </a:lnTo>
                    <a:lnTo>
                      <a:pt x="3502787" y="155889"/>
                    </a:lnTo>
                    <a:lnTo>
                      <a:pt x="3504818" y="155889"/>
                    </a:lnTo>
                    <a:lnTo>
                      <a:pt x="3794686" y="155889"/>
                    </a:lnTo>
                    <a:lnTo>
                      <a:pt x="3796717" y="155889"/>
                    </a:lnTo>
                    <a:lnTo>
                      <a:pt x="4086585" y="155889"/>
                    </a:lnTo>
                    <a:lnTo>
                      <a:pt x="4088616" y="155889"/>
                    </a:lnTo>
                    <a:lnTo>
                      <a:pt x="4378484" y="155889"/>
                    </a:lnTo>
                    <a:lnTo>
                      <a:pt x="4380515" y="155889"/>
                    </a:lnTo>
                    <a:lnTo>
                      <a:pt x="4670383" y="155889"/>
                    </a:lnTo>
                    <a:lnTo>
                      <a:pt x="4672414" y="155889"/>
                    </a:lnTo>
                    <a:lnTo>
                      <a:pt x="4962282" y="155889"/>
                    </a:lnTo>
                    <a:lnTo>
                      <a:pt x="4964313" y="155889"/>
                    </a:lnTo>
                    <a:lnTo>
                      <a:pt x="5256212" y="155889"/>
                    </a:lnTo>
                    <a:lnTo>
                      <a:pt x="5109247" y="0"/>
                    </a:lnTo>
                    <a:lnTo>
                      <a:pt x="4963298" y="154812"/>
                    </a:lnTo>
                    <a:lnTo>
                      <a:pt x="4817348" y="0"/>
                    </a:lnTo>
                    <a:lnTo>
                      <a:pt x="4671398" y="154812"/>
                    </a:lnTo>
                    <a:lnTo>
                      <a:pt x="4525449" y="0"/>
                    </a:lnTo>
                    <a:lnTo>
                      <a:pt x="4379499" y="154812"/>
                    </a:lnTo>
                    <a:lnTo>
                      <a:pt x="4233550" y="0"/>
                    </a:lnTo>
                    <a:lnTo>
                      <a:pt x="4087600" y="154812"/>
                    </a:lnTo>
                    <a:lnTo>
                      <a:pt x="3941651" y="0"/>
                    </a:lnTo>
                    <a:lnTo>
                      <a:pt x="3795701" y="154812"/>
                    </a:lnTo>
                    <a:lnTo>
                      <a:pt x="3649752" y="0"/>
                    </a:lnTo>
                    <a:lnTo>
                      <a:pt x="3503802" y="154812"/>
                    </a:lnTo>
                    <a:lnTo>
                      <a:pt x="3357853" y="0"/>
                    </a:lnTo>
                    <a:lnTo>
                      <a:pt x="3211903" y="154812"/>
                    </a:lnTo>
                    <a:lnTo>
                      <a:pt x="3065954" y="0"/>
                    </a:lnTo>
                    <a:lnTo>
                      <a:pt x="2920004" y="154812"/>
                    </a:lnTo>
                    <a:lnTo>
                      <a:pt x="2774055" y="0"/>
                    </a:lnTo>
                    <a:lnTo>
                      <a:pt x="2628105" y="154812"/>
                    </a:lnTo>
                    <a:lnTo>
                      <a:pt x="2482156" y="0"/>
                    </a:lnTo>
                    <a:lnTo>
                      <a:pt x="2336206" y="154812"/>
                    </a:lnTo>
                    <a:lnTo>
                      <a:pt x="2190257" y="0"/>
                    </a:lnTo>
                    <a:lnTo>
                      <a:pt x="2044308" y="154812"/>
                    </a:lnTo>
                    <a:lnTo>
                      <a:pt x="1898359" y="0"/>
                    </a:lnTo>
                    <a:lnTo>
                      <a:pt x="1752410" y="154812"/>
                    </a:lnTo>
                    <a:lnTo>
                      <a:pt x="1606460" y="0"/>
                    </a:lnTo>
                    <a:lnTo>
                      <a:pt x="1460510" y="154812"/>
                    </a:lnTo>
                    <a:lnTo>
                      <a:pt x="1314561" y="0"/>
                    </a:lnTo>
                    <a:lnTo>
                      <a:pt x="1168611" y="154812"/>
                    </a:lnTo>
                    <a:lnTo>
                      <a:pt x="1022662" y="0"/>
                    </a:lnTo>
                    <a:lnTo>
                      <a:pt x="876712" y="154812"/>
                    </a:lnTo>
                    <a:lnTo>
                      <a:pt x="730763" y="0"/>
                    </a:lnTo>
                    <a:lnTo>
                      <a:pt x="584813" y="154812"/>
                    </a:lnTo>
                    <a:lnTo>
                      <a:pt x="438864" y="0"/>
                    </a:lnTo>
                    <a:lnTo>
                      <a:pt x="292915" y="154812"/>
                    </a:lnTo>
                    <a:lnTo>
                      <a:pt x="146965" y="0"/>
                    </a:lnTo>
                    <a:close/>
                  </a:path>
                </a:pathLst>
              </a:cu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rmAutofit fontScale="400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0" y="0"/>
            <a:ext cx="9067818" cy="2861211"/>
            <a:chOff x="2754" y="0"/>
            <a:chExt cx="12086504" cy="3813711"/>
          </a:xfrm>
        </p:grpSpPr>
        <p:sp>
          <p:nvSpPr>
            <p:cNvPr id="34" name="椭圆 33"/>
            <p:cNvSpPr/>
            <p:nvPr/>
          </p:nvSpPr>
          <p:spPr>
            <a:xfrm>
              <a:off x="1991391" y="2454950"/>
              <a:ext cx="453081" cy="453081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625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2082518" y="2546077"/>
              <a:ext cx="270827" cy="27082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70000"/>
              </a:schemeClr>
            </a:solidFill>
            <a:ln w="3175">
              <a:solidFill>
                <a:schemeClr val="accent1">
                  <a:lumMod val="40000"/>
                  <a:lumOff val="60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47478" y="2668759"/>
              <a:ext cx="271022" cy="27102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501988" y="2723269"/>
              <a:ext cx="162002" cy="16200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70000"/>
              </a:schemeClr>
            </a:solidFill>
            <a:ln w="3175">
              <a:solidFill>
                <a:schemeClr val="accent1">
                  <a:lumMod val="40000"/>
                  <a:lumOff val="60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11623918" y="1719089"/>
              <a:ext cx="465340" cy="4653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625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1717511" y="1812682"/>
              <a:ext cx="278155" cy="27815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70000"/>
              </a:schemeClr>
            </a:solidFill>
            <a:ln w="3175">
              <a:solidFill>
                <a:schemeClr val="accent1">
                  <a:lumMod val="40000"/>
                  <a:lumOff val="60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1158825" y="207699"/>
              <a:ext cx="679630" cy="67963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40000"/>
              </a:schemeClr>
            </a:solidFill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lnSpcReduction="1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1295517" y="344391"/>
              <a:ext cx="406246" cy="40624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70000"/>
              </a:schemeClr>
            </a:solidFill>
            <a:ln w="3175">
              <a:solidFill>
                <a:schemeClr val="accent1">
                  <a:lumMod val="40000"/>
                  <a:lumOff val="60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32500" lnSpcReduction="20000"/>
            </a:bodyPr>
            <a:lstStyle/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1772881" y="375679"/>
              <a:ext cx="201639" cy="201639"/>
            </a:xfrm>
            <a:prstGeom prst="ellipse">
              <a:avLst/>
            </a:prstGeom>
            <a:noFill/>
            <a:ln w="3175">
              <a:solidFill>
                <a:schemeClr val="accent1">
                  <a:lumMod val="20000"/>
                  <a:lumOff val="80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flipV="1">
              <a:off x="2754" y="0"/>
              <a:ext cx="1733795" cy="1065157"/>
            </a:xfrm>
            <a:custGeom>
              <a:avLst/>
              <a:gdLst>
                <a:gd name="connsiteX0" fmla="*/ 774273 w 1733795"/>
                <a:gd name="connsiteY0" fmla="*/ 0 h 1065157"/>
                <a:gd name="connsiteX1" fmla="*/ 1733795 w 1733795"/>
                <a:gd name="connsiteY1" fmla="*/ 959522 h 1065157"/>
                <a:gd name="connsiteX2" fmla="*/ 1723146 w 1733795"/>
                <a:gd name="connsiteY2" fmla="*/ 1065157 h 1065157"/>
                <a:gd name="connsiteX3" fmla="*/ 0 w 1733795"/>
                <a:gd name="connsiteY3" fmla="*/ 1065157 h 1065157"/>
                <a:gd name="connsiteX4" fmla="*/ 0 w 1733795"/>
                <a:gd name="connsiteY4" fmla="*/ 397135 h 1065157"/>
                <a:gd name="connsiteX5" fmla="*/ 95789 w 1733795"/>
                <a:gd name="connsiteY5" fmla="*/ 281038 h 1065157"/>
                <a:gd name="connsiteX6" fmla="*/ 774273 w 1733795"/>
                <a:gd name="connsiteY6" fmla="*/ 0 h 106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3795" h="1065157">
                  <a:moveTo>
                    <a:pt x="774273" y="0"/>
                  </a:moveTo>
                  <a:cubicBezTo>
                    <a:pt x="1304202" y="0"/>
                    <a:pt x="1733795" y="429593"/>
                    <a:pt x="1733795" y="959522"/>
                  </a:cubicBezTo>
                  <a:lnTo>
                    <a:pt x="1723146" y="1065157"/>
                  </a:lnTo>
                  <a:lnTo>
                    <a:pt x="0" y="1065157"/>
                  </a:lnTo>
                  <a:lnTo>
                    <a:pt x="0" y="397135"/>
                  </a:lnTo>
                  <a:lnTo>
                    <a:pt x="95789" y="281038"/>
                  </a:lnTo>
                  <a:cubicBezTo>
                    <a:pt x="269428" y="107399"/>
                    <a:pt x="509309" y="0"/>
                    <a:pt x="774273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flipV="1">
              <a:off x="203476" y="0"/>
              <a:ext cx="1147102" cy="679185"/>
            </a:xfrm>
            <a:custGeom>
              <a:avLst/>
              <a:gdLst>
                <a:gd name="connsiteX0" fmla="*/ 573551 w 1147102"/>
                <a:gd name="connsiteY0" fmla="*/ 0 h 679185"/>
                <a:gd name="connsiteX1" fmla="*/ 1147102 w 1147102"/>
                <a:gd name="connsiteY1" fmla="*/ 573551 h 679185"/>
                <a:gd name="connsiteX2" fmla="*/ 1136453 w 1147102"/>
                <a:gd name="connsiteY2" fmla="*/ 679185 h 679185"/>
                <a:gd name="connsiteX3" fmla="*/ 10649 w 1147102"/>
                <a:gd name="connsiteY3" fmla="*/ 679185 h 679185"/>
                <a:gd name="connsiteX4" fmla="*/ 0 w 1147102"/>
                <a:gd name="connsiteY4" fmla="*/ 573551 h 679185"/>
                <a:gd name="connsiteX5" fmla="*/ 573551 w 1147102"/>
                <a:gd name="connsiteY5" fmla="*/ 0 h 67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7102" h="679185">
                  <a:moveTo>
                    <a:pt x="573551" y="0"/>
                  </a:moveTo>
                  <a:cubicBezTo>
                    <a:pt x="890314" y="0"/>
                    <a:pt x="1147102" y="256788"/>
                    <a:pt x="1147102" y="573551"/>
                  </a:cubicBezTo>
                  <a:lnTo>
                    <a:pt x="1136453" y="679185"/>
                  </a:lnTo>
                  <a:lnTo>
                    <a:pt x="10649" y="679185"/>
                  </a:lnTo>
                  <a:lnTo>
                    <a:pt x="0" y="573551"/>
                  </a:lnTo>
                  <a:cubicBezTo>
                    <a:pt x="0" y="256788"/>
                    <a:pt x="256788" y="0"/>
                    <a:pt x="573551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70000"/>
              </a:schemeClr>
            </a:solidFill>
            <a:ln w="3175">
              <a:solidFill>
                <a:schemeClr val="accent1">
                  <a:lumMod val="40000"/>
                  <a:lumOff val="60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92315" y="3612072"/>
              <a:ext cx="201639" cy="201639"/>
            </a:xfrm>
            <a:prstGeom prst="ellipse">
              <a:avLst/>
            </a:prstGeom>
            <a:noFill/>
            <a:ln w="3175">
              <a:solidFill>
                <a:schemeClr val="accent1">
                  <a:lumMod val="20000"/>
                  <a:lumOff val="80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170864" y="2176388"/>
              <a:ext cx="270827" cy="27082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7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2528162" y="517966"/>
              <a:ext cx="465340" cy="4653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625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2621755" y="611559"/>
              <a:ext cx="278155" cy="27815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70000"/>
              </a:schemeClr>
            </a:solidFill>
            <a:ln w="3175">
              <a:solidFill>
                <a:schemeClr val="accent1">
                  <a:lumMod val="40000"/>
                  <a:lumOff val="60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9099050" y="2710889"/>
              <a:ext cx="465340" cy="4653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625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9192643" y="2787260"/>
              <a:ext cx="278155" cy="27815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70000"/>
              </a:schemeClr>
            </a:solidFill>
            <a:ln w="3175">
              <a:solidFill>
                <a:schemeClr val="accent1">
                  <a:lumMod val="40000"/>
                  <a:lumOff val="60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8357091" y="557049"/>
              <a:ext cx="271022" cy="27102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8411601" y="611559"/>
              <a:ext cx="162002" cy="16200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70000"/>
              </a:schemeClr>
            </a:solidFill>
            <a:ln w="3175">
              <a:solidFill>
                <a:schemeClr val="accent1">
                  <a:lumMod val="40000"/>
                  <a:lumOff val="60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1" name="标题 20"/>
          <p:cNvSpPr>
            <a:spLocks noGrp="1"/>
          </p:cNvSpPr>
          <p:nvPr>
            <p:ph type="ctrTitle"/>
          </p:nvPr>
        </p:nvSpPr>
        <p:spPr>
          <a:xfrm>
            <a:off x="1239899" y="344273"/>
            <a:ext cx="6663746" cy="11901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324000" anchor="ctr">
            <a:normAutofit/>
          </a:bodyPr>
          <a:lstStyle>
            <a:lvl1pPr algn="ctr">
              <a:lnSpc>
                <a:spcPct val="150000"/>
              </a:lnSpc>
              <a:defRPr sz="4050" b="1">
                <a:ln w="127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9899" y="1904373"/>
            <a:ext cx="6694727" cy="547854"/>
          </a:xfrm>
          <a:noFill/>
        </p:spPr>
        <p:txBody>
          <a:bodyPr wrap="square" lIns="324000">
            <a:normAutofit/>
          </a:bodyPr>
          <a:lstStyle>
            <a:lvl1pPr marL="0" indent="0" algn="ctr">
              <a:buNone/>
              <a:defRPr sz="2400">
                <a:ln>
                  <a:noFill/>
                </a:ln>
                <a:solidFill>
                  <a:schemeClr val="bg1"/>
                </a:solidFill>
                <a:effectLst/>
                <a:latin typeface="+mn-ea"/>
                <a:ea typeface="+mn-ea"/>
              </a:defRPr>
            </a:lvl1pPr>
            <a:lvl2pPr marL="144780" indent="0" algn="ctr">
              <a:buNone/>
              <a:defRPr sz="635"/>
            </a:lvl2pPr>
            <a:lvl3pPr marL="289560" indent="0" algn="ctr">
              <a:buNone/>
              <a:defRPr sz="570"/>
            </a:lvl3pPr>
            <a:lvl4pPr marL="434340" indent="0" algn="ctr">
              <a:buNone/>
              <a:defRPr sz="505"/>
            </a:lvl4pPr>
            <a:lvl5pPr marL="578485" indent="0" algn="ctr">
              <a:buNone/>
              <a:defRPr sz="505"/>
            </a:lvl5pPr>
            <a:lvl6pPr marL="723265" indent="0" algn="ctr">
              <a:buNone/>
              <a:defRPr sz="505"/>
            </a:lvl6pPr>
            <a:lvl7pPr marL="868045" indent="0" algn="ctr">
              <a:buNone/>
              <a:defRPr sz="505"/>
            </a:lvl7pPr>
            <a:lvl8pPr marL="1012190" indent="0" algn="ctr">
              <a:buNone/>
              <a:defRPr sz="505"/>
            </a:lvl8pPr>
            <a:lvl9pPr marL="1156970" indent="0" algn="ctr">
              <a:buNone/>
              <a:defRPr sz="505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600"/>
            </a:lvl1pPr>
          </a:lstStyle>
          <a:p>
            <a:fld id="{34A0AFC1-DFC5-4C66-8DA5-2704B7A91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600"/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600"/>
            </a:lvl1pPr>
          </a:lstStyle>
          <a:p>
            <a:fld id="{8AEF650D-FE4A-4E20-A668-40F0F6C717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61D3F-34E9-4F9D-84A2-72367D9F9A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4DC01-BD11-43BE-8FE9-19C0CFD26E47}" type="slidenum">
              <a:rPr lang="zh-CN" altLang="en-US" smtClean="0"/>
            </a:fld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704850"/>
            <a:ext cx="78867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组合 62"/>
          <p:cNvGrpSpPr/>
          <p:nvPr/>
        </p:nvGrpSpPr>
        <p:grpSpPr>
          <a:xfrm>
            <a:off x="-455" y="0"/>
            <a:ext cx="9163502" cy="6858000"/>
            <a:chOff x="-455" y="0"/>
            <a:chExt cx="9163502" cy="6858000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 rotWithShape="1">
            <a:blip r:embed="rId2"/>
            <a:srcRect t="44347" r="24999" b="19290"/>
            <a:stretch>
              <a:fillRect/>
            </a:stretch>
          </p:blipFill>
          <p:spPr>
            <a:xfrm>
              <a:off x="-455" y="3479317"/>
              <a:ext cx="9144455" cy="3378683"/>
            </a:xfrm>
            <a:prstGeom prst="rect">
              <a:avLst/>
            </a:prstGeom>
          </p:spPr>
        </p:pic>
        <p:sp>
          <p:nvSpPr>
            <p:cNvPr id="65" name="矩形 64"/>
            <p:cNvSpPr/>
            <p:nvPr/>
          </p:nvSpPr>
          <p:spPr>
            <a:xfrm>
              <a:off x="2754" y="0"/>
              <a:ext cx="9141246" cy="36120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2753" y="3612822"/>
              <a:ext cx="9160294" cy="180754"/>
              <a:chOff x="-6351" y="4046911"/>
              <a:chExt cx="7900154" cy="155889"/>
            </a:xfrm>
          </p:grpSpPr>
          <p:sp>
            <p:nvSpPr>
              <p:cNvPr id="67" name="任意多边形 66"/>
              <p:cNvSpPr/>
              <p:nvPr/>
            </p:nvSpPr>
            <p:spPr>
              <a:xfrm flipV="1">
                <a:off x="-6351" y="4046911"/>
                <a:ext cx="5256212" cy="155889"/>
              </a:xfrm>
              <a:custGeom>
                <a:avLst/>
                <a:gdLst>
                  <a:gd name="connsiteX0" fmla="*/ 0 w 5256212"/>
                  <a:gd name="connsiteY0" fmla="*/ 155889 h 155889"/>
                  <a:gd name="connsiteX1" fmla="*/ 291899 w 5256212"/>
                  <a:gd name="connsiteY1" fmla="*/ 155889 h 155889"/>
                  <a:gd name="connsiteX2" fmla="*/ 293930 w 5256212"/>
                  <a:gd name="connsiteY2" fmla="*/ 155889 h 155889"/>
                  <a:gd name="connsiteX3" fmla="*/ 583798 w 5256212"/>
                  <a:gd name="connsiteY3" fmla="*/ 155889 h 155889"/>
                  <a:gd name="connsiteX4" fmla="*/ 585829 w 5256212"/>
                  <a:gd name="connsiteY4" fmla="*/ 155889 h 155889"/>
                  <a:gd name="connsiteX5" fmla="*/ 875697 w 5256212"/>
                  <a:gd name="connsiteY5" fmla="*/ 155889 h 155889"/>
                  <a:gd name="connsiteX6" fmla="*/ 877728 w 5256212"/>
                  <a:gd name="connsiteY6" fmla="*/ 155889 h 155889"/>
                  <a:gd name="connsiteX7" fmla="*/ 1167596 w 5256212"/>
                  <a:gd name="connsiteY7" fmla="*/ 155889 h 155889"/>
                  <a:gd name="connsiteX8" fmla="*/ 1169627 w 5256212"/>
                  <a:gd name="connsiteY8" fmla="*/ 155889 h 155889"/>
                  <a:gd name="connsiteX9" fmla="*/ 1459495 w 5256212"/>
                  <a:gd name="connsiteY9" fmla="*/ 155889 h 155889"/>
                  <a:gd name="connsiteX10" fmla="*/ 1461526 w 5256212"/>
                  <a:gd name="connsiteY10" fmla="*/ 155889 h 155889"/>
                  <a:gd name="connsiteX11" fmla="*/ 1751394 w 5256212"/>
                  <a:gd name="connsiteY11" fmla="*/ 155889 h 155889"/>
                  <a:gd name="connsiteX12" fmla="*/ 1753425 w 5256212"/>
                  <a:gd name="connsiteY12" fmla="*/ 155889 h 155889"/>
                  <a:gd name="connsiteX13" fmla="*/ 2043293 w 5256212"/>
                  <a:gd name="connsiteY13" fmla="*/ 155889 h 155889"/>
                  <a:gd name="connsiteX14" fmla="*/ 2045324 w 5256212"/>
                  <a:gd name="connsiteY14" fmla="*/ 155889 h 155889"/>
                  <a:gd name="connsiteX15" fmla="*/ 2335191 w 5256212"/>
                  <a:gd name="connsiteY15" fmla="*/ 155889 h 155889"/>
                  <a:gd name="connsiteX16" fmla="*/ 2337222 w 5256212"/>
                  <a:gd name="connsiteY16" fmla="*/ 155889 h 155889"/>
                  <a:gd name="connsiteX17" fmla="*/ 2627090 w 5256212"/>
                  <a:gd name="connsiteY17" fmla="*/ 155889 h 155889"/>
                  <a:gd name="connsiteX18" fmla="*/ 2629121 w 5256212"/>
                  <a:gd name="connsiteY18" fmla="*/ 155889 h 155889"/>
                  <a:gd name="connsiteX19" fmla="*/ 2918989 w 5256212"/>
                  <a:gd name="connsiteY19" fmla="*/ 155889 h 155889"/>
                  <a:gd name="connsiteX20" fmla="*/ 2921020 w 5256212"/>
                  <a:gd name="connsiteY20" fmla="*/ 155889 h 155889"/>
                  <a:gd name="connsiteX21" fmla="*/ 3210888 w 5256212"/>
                  <a:gd name="connsiteY21" fmla="*/ 155889 h 155889"/>
                  <a:gd name="connsiteX22" fmla="*/ 3212919 w 5256212"/>
                  <a:gd name="connsiteY22" fmla="*/ 155889 h 155889"/>
                  <a:gd name="connsiteX23" fmla="*/ 3502787 w 5256212"/>
                  <a:gd name="connsiteY23" fmla="*/ 155889 h 155889"/>
                  <a:gd name="connsiteX24" fmla="*/ 3504818 w 5256212"/>
                  <a:gd name="connsiteY24" fmla="*/ 155889 h 155889"/>
                  <a:gd name="connsiteX25" fmla="*/ 3794686 w 5256212"/>
                  <a:gd name="connsiteY25" fmla="*/ 155889 h 155889"/>
                  <a:gd name="connsiteX26" fmla="*/ 3796717 w 5256212"/>
                  <a:gd name="connsiteY26" fmla="*/ 155889 h 155889"/>
                  <a:gd name="connsiteX27" fmla="*/ 4086585 w 5256212"/>
                  <a:gd name="connsiteY27" fmla="*/ 155889 h 155889"/>
                  <a:gd name="connsiteX28" fmla="*/ 4088616 w 5256212"/>
                  <a:gd name="connsiteY28" fmla="*/ 155889 h 155889"/>
                  <a:gd name="connsiteX29" fmla="*/ 4378484 w 5256212"/>
                  <a:gd name="connsiteY29" fmla="*/ 155889 h 155889"/>
                  <a:gd name="connsiteX30" fmla="*/ 4380515 w 5256212"/>
                  <a:gd name="connsiteY30" fmla="*/ 155889 h 155889"/>
                  <a:gd name="connsiteX31" fmla="*/ 4670383 w 5256212"/>
                  <a:gd name="connsiteY31" fmla="*/ 155889 h 155889"/>
                  <a:gd name="connsiteX32" fmla="*/ 4672414 w 5256212"/>
                  <a:gd name="connsiteY32" fmla="*/ 155889 h 155889"/>
                  <a:gd name="connsiteX33" fmla="*/ 4962282 w 5256212"/>
                  <a:gd name="connsiteY33" fmla="*/ 155889 h 155889"/>
                  <a:gd name="connsiteX34" fmla="*/ 4964313 w 5256212"/>
                  <a:gd name="connsiteY34" fmla="*/ 155889 h 155889"/>
                  <a:gd name="connsiteX35" fmla="*/ 5256212 w 5256212"/>
                  <a:gd name="connsiteY35" fmla="*/ 155889 h 155889"/>
                  <a:gd name="connsiteX36" fmla="*/ 5109247 w 5256212"/>
                  <a:gd name="connsiteY36" fmla="*/ 0 h 155889"/>
                  <a:gd name="connsiteX37" fmla="*/ 4963298 w 5256212"/>
                  <a:gd name="connsiteY37" fmla="*/ 154812 h 155889"/>
                  <a:gd name="connsiteX38" fmla="*/ 4817348 w 5256212"/>
                  <a:gd name="connsiteY38" fmla="*/ 0 h 155889"/>
                  <a:gd name="connsiteX39" fmla="*/ 4671398 w 5256212"/>
                  <a:gd name="connsiteY39" fmla="*/ 154812 h 155889"/>
                  <a:gd name="connsiteX40" fmla="*/ 4525449 w 5256212"/>
                  <a:gd name="connsiteY40" fmla="*/ 0 h 155889"/>
                  <a:gd name="connsiteX41" fmla="*/ 4379499 w 5256212"/>
                  <a:gd name="connsiteY41" fmla="*/ 154812 h 155889"/>
                  <a:gd name="connsiteX42" fmla="*/ 4233550 w 5256212"/>
                  <a:gd name="connsiteY42" fmla="*/ 0 h 155889"/>
                  <a:gd name="connsiteX43" fmla="*/ 4087600 w 5256212"/>
                  <a:gd name="connsiteY43" fmla="*/ 154812 h 155889"/>
                  <a:gd name="connsiteX44" fmla="*/ 3941651 w 5256212"/>
                  <a:gd name="connsiteY44" fmla="*/ 0 h 155889"/>
                  <a:gd name="connsiteX45" fmla="*/ 3795701 w 5256212"/>
                  <a:gd name="connsiteY45" fmla="*/ 154812 h 155889"/>
                  <a:gd name="connsiteX46" fmla="*/ 3649752 w 5256212"/>
                  <a:gd name="connsiteY46" fmla="*/ 0 h 155889"/>
                  <a:gd name="connsiteX47" fmla="*/ 3503802 w 5256212"/>
                  <a:gd name="connsiteY47" fmla="*/ 154812 h 155889"/>
                  <a:gd name="connsiteX48" fmla="*/ 3357853 w 5256212"/>
                  <a:gd name="connsiteY48" fmla="*/ 0 h 155889"/>
                  <a:gd name="connsiteX49" fmla="*/ 3211903 w 5256212"/>
                  <a:gd name="connsiteY49" fmla="*/ 154812 h 155889"/>
                  <a:gd name="connsiteX50" fmla="*/ 3065954 w 5256212"/>
                  <a:gd name="connsiteY50" fmla="*/ 0 h 155889"/>
                  <a:gd name="connsiteX51" fmla="*/ 2920004 w 5256212"/>
                  <a:gd name="connsiteY51" fmla="*/ 154812 h 155889"/>
                  <a:gd name="connsiteX52" fmla="*/ 2774055 w 5256212"/>
                  <a:gd name="connsiteY52" fmla="*/ 0 h 155889"/>
                  <a:gd name="connsiteX53" fmla="*/ 2628105 w 5256212"/>
                  <a:gd name="connsiteY53" fmla="*/ 154812 h 155889"/>
                  <a:gd name="connsiteX54" fmla="*/ 2482156 w 5256212"/>
                  <a:gd name="connsiteY54" fmla="*/ 0 h 155889"/>
                  <a:gd name="connsiteX55" fmla="*/ 2336206 w 5256212"/>
                  <a:gd name="connsiteY55" fmla="*/ 154812 h 155889"/>
                  <a:gd name="connsiteX56" fmla="*/ 2190257 w 5256212"/>
                  <a:gd name="connsiteY56" fmla="*/ 0 h 155889"/>
                  <a:gd name="connsiteX57" fmla="*/ 2044308 w 5256212"/>
                  <a:gd name="connsiteY57" fmla="*/ 154812 h 155889"/>
                  <a:gd name="connsiteX58" fmla="*/ 1898359 w 5256212"/>
                  <a:gd name="connsiteY58" fmla="*/ 0 h 155889"/>
                  <a:gd name="connsiteX59" fmla="*/ 1752410 w 5256212"/>
                  <a:gd name="connsiteY59" fmla="*/ 154812 h 155889"/>
                  <a:gd name="connsiteX60" fmla="*/ 1606460 w 5256212"/>
                  <a:gd name="connsiteY60" fmla="*/ 0 h 155889"/>
                  <a:gd name="connsiteX61" fmla="*/ 1460510 w 5256212"/>
                  <a:gd name="connsiteY61" fmla="*/ 154812 h 155889"/>
                  <a:gd name="connsiteX62" fmla="*/ 1314561 w 5256212"/>
                  <a:gd name="connsiteY62" fmla="*/ 0 h 155889"/>
                  <a:gd name="connsiteX63" fmla="*/ 1168611 w 5256212"/>
                  <a:gd name="connsiteY63" fmla="*/ 154812 h 155889"/>
                  <a:gd name="connsiteX64" fmla="*/ 1022662 w 5256212"/>
                  <a:gd name="connsiteY64" fmla="*/ 0 h 155889"/>
                  <a:gd name="connsiteX65" fmla="*/ 876712 w 5256212"/>
                  <a:gd name="connsiteY65" fmla="*/ 154812 h 155889"/>
                  <a:gd name="connsiteX66" fmla="*/ 730763 w 5256212"/>
                  <a:gd name="connsiteY66" fmla="*/ 0 h 155889"/>
                  <a:gd name="connsiteX67" fmla="*/ 584813 w 5256212"/>
                  <a:gd name="connsiteY67" fmla="*/ 154812 h 155889"/>
                  <a:gd name="connsiteX68" fmla="*/ 438864 w 5256212"/>
                  <a:gd name="connsiteY68" fmla="*/ 0 h 155889"/>
                  <a:gd name="connsiteX69" fmla="*/ 292915 w 5256212"/>
                  <a:gd name="connsiteY69" fmla="*/ 154812 h 155889"/>
                  <a:gd name="connsiteX70" fmla="*/ 146965 w 5256212"/>
                  <a:gd name="connsiteY70" fmla="*/ 0 h 155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5256212" h="155889">
                    <a:moveTo>
                      <a:pt x="0" y="155889"/>
                    </a:moveTo>
                    <a:lnTo>
                      <a:pt x="291899" y="155889"/>
                    </a:lnTo>
                    <a:lnTo>
                      <a:pt x="293930" y="155889"/>
                    </a:lnTo>
                    <a:lnTo>
                      <a:pt x="583798" y="155889"/>
                    </a:lnTo>
                    <a:lnTo>
                      <a:pt x="585829" y="155889"/>
                    </a:lnTo>
                    <a:lnTo>
                      <a:pt x="875697" y="155889"/>
                    </a:lnTo>
                    <a:lnTo>
                      <a:pt x="877728" y="155889"/>
                    </a:lnTo>
                    <a:lnTo>
                      <a:pt x="1167596" y="155889"/>
                    </a:lnTo>
                    <a:lnTo>
                      <a:pt x="1169627" y="155889"/>
                    </a:lnTo>
                    <a:lnTo>
                      <a:pt x="1459495" y="155889"/>
                    </a:lnTo>
                    <a:lnTo>
                      <a:pt x="1461526" y="155889"/>
                    </a:lnTo>
                    <a:lnTo>
                      <a:pt x="1751394" y="155889"/>
                    </a:lnTo>
                    <a:lnTo>
                      <a:pt x="1753425" y="155889"/>
                    </a:lnTo>
                    <a:lnTo>
                      <a:pt x="2043293" y="155889"/>
                    </a:lnTo>
                    <a:lnTo>
                      <a:pt x="2045324" y="155889"/>
                    </a:lnTo>
                    <a:lnTo>
                      <a:pt x="2335191" y="155889"/>
                    </a:lnTo>
                    <a:lnTo>
                      <a:pt x="2337222" y="155889"/>
                    </a:lnTo>
                    <a:lnTo>
                      <a:pt x="2627090" y="155889"/>
                    </a:lnTo>
                    <a:lnTo>
                      <a:pt x="2629121" y="155889"/>
                    </a:lnTo>
                    <a:lnTo>
                      <a:pt x="2918989" y="155889"/>
                    </a:lnTo>
                    <a:lnTo>
                      <a:pt x="2921020" y="155889"/>
                    </a:lnTo>
                    <a:lnTo>
                      <a:pt x="3210888" y="155889"/>
                    </a:lnTo>
                    <a:lnTo>
                      <a:pt x="3212919" y="155889"/>
                    </a:lnTo>
                    <a:lnTo>
                      <a:pt x="3502787" y="155889"/>
                    </a:lnTo>
                    <a:lnTo>
                      <a:pt x="3504818" y="155889"/>
                    </a:lnTo>
                    <a:lnTo>
                      <a:pt x="3794686" y="155889"/>
                    </a:lnTo>
                    <a:lnTo>
                      <a:pt x="3796717" y="155889"/>
                    </a:lnTo>
                    <a:lnTo>
                      <a:pt x="4086585" y="155889"/>
                    </a:lnTo>
                    <a:lnTo>
                      <a:pt x="4088616" y="155889"/>
                    </a:lnTo>
                    <a:lnTo>
                      <a:pt x="4378484" y="155889"/>
                    </a:lnTo>
                    <a:lnTo>
                      <a:pt x="4380515" y="155889"/>
                    </a:lnTo>
                    <a:lnTo>
                      <a:pt x="4670383" y="155889"/>
                    </a:lnTo>
                    <a:lnTo>
                      <a:pt x="4672414" y="155889"/>
                    </a:lnTo>
                    <a:lnTo>
                      <a:pt x="4962282" y="155889"/>
                    </a:lnTo>
                    <a:lnTo>
                      <a:pt x="4964313" y="155889"/>
                    </a:lnTo>
                    <a:lnTo>
                      <a:pt x="5256212" y="155889"/>
                    </a:lnTo>
                    <a:lnTo>
                      <a:pt x="5109247" y="0"/>
                    </a:lnTo>
                    <a:lnTo>
                      <a:pt x="4963298" y="154812"/>
                    </a:lnTo>
                    <a:lnTo>
                      <a:pt x="4817348" y="0"/>
                    </a:lnTo>
                    <a:lnTo>
                      <a:pt x="4671398" y="154812"/>
                    </a:lnTo>
                    <a:lnTo>
                      <a:pt x="4525449" y="0"/>
                    </a:lnTo>
                    <a:lnTo>
                      <a:pt x="4379499" y="154812"/>
                    </a:lnTo>
                    <a:lnTo>
                      <a:pt x="4233550" y="0"/>
                    </a:lnTo>
                    <a:lnTo>
                      <a:pt x="4087600" y="154812"/>
                    </a:lnTo>
                    <a:lnTo>
                      <a:pt x="3941651" y="0"/>
                    </a:lnTo>
                    <a:lnTo>
                      <a:pt x="3795701" y="154812"/>
                    </a:lnTo>
                    <a:lnTo>
                      <a:pt x="3649752" y="0"/>
                    </a:lnTo>
                    <a:lnTo>
                      <a:pt x="3503802" y="154812"/>
                    </a:lnTo>
                    <a:lnTo>
                      <a:pt x="3357853" y="0"/>
                    </a:lnTo>
                    <a:lnTo>
                      <a:pt x="3211903" y="154812"/>
                    </a:lnTo>
                    <a:lnTo>
                      <a:pt x="3065954" y="0"/>
                    </a:lnTo>
                    <a:lnTo>
                      <a:pt x="2920004" y="154812"/>
                    </a:lnTo>
                    <a:lnTo>
                      <a:pt x="2774055" y="0"/>
                    </a:lnTo>
                    <a:lnTo>
                      <a:pt x="2628105" y="154812"/>
                    </a:lnTo>
                    <a:lnTo>
                      <a:pt x="2482156" y="0"/>
                    </a:lnTo>
                    <a:lnTo>
                      <a:pt x="2336206" y="154812"/>
                    </a:lnTo>
                    <a:lnTo>
                      <a:pt x="2190257" y="0"/>
                    </a:lnTo>
                    <a:lnTo>
                      <a:pt x="2044308" y="154812"/>
                    </a:lnTo>
                    <a:lnTo>
                      <a:pt x="1898359" y="0"/>
                    </a:lnTo>
                    <a:lnTo>
                      <a:pt x="1752410" y="154812"/>
                    </a:lnTo>
                    <a:lnTo>
                      <a:pt x="1606460" y="0"/>
                    </a:lnTo>
                    <a:lnTo>
                      <a:pt x="1460510" y="154812"/>
                    </a:lnTo>
                    <a:lnTo>
                      <a:pt x="1314561" y="0"/>
                    </a:lnTo>
                    <a:lnTo>
                      <a:pt x="1168611" y="154812"/>
                    </a:lnTo>
                    <a:lnTo>
                      <a:pt x="1022662" y="0"/>
                    </a:lnTo>
                    <a:lnTo>
                      <a:pt x="876712" y="154812"/>
                    </a:lnTo>
                    <a:lnTo>
                      <a:pt x="730763" y="0"/>
                    </a:lnTo>
                    <a:lnTo>
                      <a:pt x="584813" y="154812"/>
                    </a:lnTo>
                    <a:lnTo>
                      <a:pt x="438864" y="0"/>
                    </a:lnTo>
                    <a:lnTo>
                      <a:pt x="292915" y="154812"/>
                    </a:lnTo>
                    <a:lnTo>
                      <a:pt x="146965" y="0"/>
                    </a:lnTo>
                    <a:close/>
                  </a:path>
                </a:pathLst>
              </a:cu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rmAutofit fontScale="40000" lnSpcReduction="20000"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任意多边形 67"/>
              <p:cNvSpPr/>
              <p:nvPr/>
            </p:nvSpPr>
            <p:spPr>
              <a:xfrm flipV="1">
                <a:off x="2637591" y="4046911"/>
                <a:ext cx="5256212" cy="155889"/>
              </a:xfrm>
              <a:custGeom>
                <a:avLst/>
                <a:gdLst>
                  <a:gd name="connsiteX0" fmla="*/ 0 w 5256212"/>
                  <a:gd name="connsiteY0" fmla="*/ 155889 h 155889"/>
                  <a:gd name="connsiteX1" fmla="*/ 291899 w 5256212"/>
                  <a:gd name="connsiteY1" fmla="*/ 155889 h 155889"/>
                  <a:gd name="connsiteX2" fmla="*/ 293930 w 5256212"/>
                  <a:gd name="connsiteY2" fmla="*/ 155889 h 155889"/>
                  <a:gd name="connsiteX3" fmla="*/ 583798 w 5256212"/>
                  <a:gd name="connsiteY3" fmla="*/ 155889 h 155889"/>
                  <a:gd name="connsiteX4" fmla="*/ 585829 w 5256212"/>
                  <a:gd name="connsiteY4" fmla="*/ 155889 h 155889"/>
                  <a:gd name="connsiteX5" fmla="*/ 875697 w 5256212"/>
                  <a:gd name="connsiteY5" fmla="*/ 155889 h 155889"/>
                  <a:gd name="connsiteX6" fmla="*/ 877728 w 5256212"/>
                  <a:gd name="connsiteY6" fmla="*/ 155889 h 155889"/>
                  <a:gd name="connsiteX7" fmla="*/ 1167596 w 5256212"/>
                  <a:gd name="connsiteY7" fmla="*/ 155889 h 155889"/>
                  <a:gd name="connsiteX8" fmla="*/ 1169627 w 5256212"/>
                  <a:gd name="connsiteY8" fmla="*/ 155889 h 155889"/>
                  <a:gd name="connsiteX9" fmla="*/ 1459495 w 5256212"/>
                  <a:gd name="connsiteY9" fmla="*/ 155889 h 155889"/>
                  <a:gd name="connsiteX10" fmla="*/ 1461526 w 5256212"/>
                  <a:gd name="connsiteY10" fmla="*/ 155889 h 155889"/>
                  <a:gd name="connsiteX11" fmla="*/ 1751394 w 5256212"/>
                  <a:gd name="connsiteY11" fmla="*/ 155889 h 155889"/>
                  <a:gd name="connsiteX12" fmla="*/ 1753425 w 5256212"/>
                  <a:gd name="connsiteY12" fmla="*/ 155889 h 155889"/>
                  <a:gd name="connsiteX13" fmla="*/ 2043293 w 5256212"/>
                  <a:gd name="connsiteY13" fmla="*/ 155889 h 155889"/>
                  <a:gd name="connsiteX14" fmla="*/ 2045324 w 5256212"/>
                  <a:gd name="connsiteY14" fmla="*/ 155889 h 155889"/>
                  <a:gd name="connsiteX15" fmla="*/ 2335191 w 5256212"/>
                  <a:gd name="connsiteY15" fmla="*/ 155889 h 155889"/>
                  <a:gd name="connsiteX16" fmla="*/ 2337222 w 5256212"/>
                  <a:gd name="connsiteY16" fmla="*/ 155889 h 155889"/>
                  <a:gd name="connsiteX17" fmla="*/ 2627090 w 5256212"/>
                  <a:gd name="connsiteY17" fmla="*/ 155889 h 155889"/>
                  <a:gd name="connsiteX18" fmla="*/ 2629121 w 5256212"/>
                  <a:gd name="connsiteY18" fmla="*/ 155889 h 155889"/>
                  <a:gd name="connsiteX19" fmla="*/ 2918989 w 5256212"/>
                  <a:gd name="connsiteY19" fmla="*/ 155889 h 155889"/>
                  <a:gd name="connsiteX20" fmla="*/ 2921020 w 5256212"/>
                  <a:gd name="connsiteY20" fmla="*/ 155889 h 155889"/>
                  <a:gd name="connsiteX21" fmla="*/ 3210888 w 5256212"/>
                  <a:gd name="connsiteY21" fmla="*/ 155889 h 155889"/>
                  <a:gd name="connsiteX22" fmla="*/ 3212919 w 5256212"/>
                  <a:gd name="connsiteY22" fmla="*/ 155889 h 155889"/>
                  <a:gd name="connsiteX23" fmla="*/ 3502787 w 5256212"/>
                  <a:gd name="connsiteY23" fmla="*/ 155889 h 155889"/>
                  <a:gd name="connsiteX24" fmla="*/ 3504818 w 5256212"/>
                  <a:gd name="connsiteY24" fmla="*/ 155889 h 155889"/>
                  <a:gd name="connsiteX25" fmla="*/ 3794686 w 5256212"/>
                  <a:gd name="connsiteY25" fmla="*/ 155889 h 155889"/>
                  <a:gd name="connsiteX26" fmla="*/ 3796717 w 5256212"/>
                  <a:gd name="connsiteY26" fmla="*/ 155889 h 155889"/>
                  <a:gd name="connsiteX27" fmla="*/ 4086585 w 5256212"/>
                  <a:gd name="connsiteY27" fmla="*/ 155889 h 155889"/>
                  <a:gd name="connsiteX28" fmla="*/ 4088616 w 5256212"/>
                  <a:gd name="connsiteY28" fmla="*/ 155889 h 155889"/>
                  <a:gd name="connsiteX29" fmla="*/ 4378484 w 5256212"/>
                  <a:gd name="connsiteY29" fmla="*/ 155889 h 155889"/>
                  <a:gd name="connsiteX30" fmla="*/ 4380515 w 5256212"/>
                  <a:gd name="connsiteY30" fmla="*/ 155889 h 155889"/>
                  <a:gd name="connsiteX31" fmla="*/ 4670383 w 5256212"/>
                  <a:gd name="connsiteY31" fmla="*/ 155889 h 155889"/>
                  <a:gd name="connsiteX32" fmla="*/ 4672414 w 5256212"/>
                  <a:gd name="connsiteY32" fmla="*/ 155889 h 155889"/>
                  <a:gd name="connsiteX33" fmla="*/ 4962282 w 5256212"/>
                  <a:gd name="connsiteY33" fmla="*/ 155889 h 155889"/>
                  <a:gd name="connsiteX34" fmla="*/ 4964313 w 5256212"/>
                  <a:gd name="connsiteY34" fmla="*/ 155889 h 155889"/>
                  <a:gd name="connsiteX35" fmla="*/ 5256212 w 5256212"/>
                  <a:gd name="connsiteY35" fmla="*/ 155889 h 155889"/>
                  <a:gd name="connsiteX36" fmla="*/ 5109247 w 5256212"/>
                  <a:gd name="connsiteY36" fmla="*/ 0 h 155889"/>
                  <a:gd name="connsiteX37" fmla="*/ 4963298 w 5256212"/>
                  <a:gd name="connsiteY37" fmla="*/ 154812 h 155889"/>
                  <a:gd name="connsiteX38" fmla="*/ 4817348 w 5256212"/>
                  <a:gd name="connsiteY38" fmla="*/ 0 h 155889"/>
                  <a:gd name="connsiteX39" fmla="*/ 4671398 w 5256212"/>
                  <a:gd name="connsiteY39" fmla="*/ 154812 h 155889"/>
                  <a:gd name="connsiteX40" fmla="*/ 4525449 w 5256212"/>
                  <a:gd name="connsiteY40" fmla="*/ 0 h 155889"/>
                  <a:gd name="connsiteX41" fmla="*/ 4379499 w 5256212"/>
                  <a:gd name="connsiteY41" fmla="*/ 154812 h 155889"/>
                  <a:gd name="connsiteX42" fmla="*/ 4233550 w 5256212"/>
                  <a:gd name="connsiteY42" fmla="*/ 0 h 155889"/>
                  <a:gd name="connsiteX43" fmla="*/ 4087600 w 5256212"/>
                  <a:gd name="connsiteY43" fmla="*/ 154812 h 155889"/>
                  <a:gd name="connsiteX44" fmla="*/ 3941651 w 5256212"/>
                  <a:gd name="connsiteY44" fmla="*/ 0 h 155889"/>
                  <a:gd name="connsiteX45" fmla="*/ 3795701 w 5256212"/>
                  <a:gd name="connsiteY45" fmla="*/ 154812 h 155889"/>
                  <a:gd name="connsiteX46" fmla="*/ 3649752 w 5256212"/>
                  <a:gd name="connsiteY46" fmla="*/ 0 h 155889"/>
                  <a:gd name="connsiteX47" fmla="*/ 3503802 w 5256212"/>
                  <a:gd name="connsiteY47" fmla="*/ 154812 h 155889"/>
                  <a:gd name="connsiteX48" fmla="*/ 3357853 w 5256212"/>
                  <a:gd name="connsiteY48" fmla="*/ 0 h 155889"/>
                  <a:gd name="connsiteX49" fmla="*/ 3211903 w 5256212"/>
                  <a:gd name="connsiteY49" fmla="*/ 154812 h 155889"/>
                  <a:gd name="connsiteX50" fmla="*/ 3065954 w 5256212"/>
                  <a:gd name="connsiteY50" fmla="*/ 0 h 155889"/>
                  <a:gd name="connsiteX51" fmla="*/ 2920004 w 5256212"/>
                  <a:gd name="connsiteY51" fmla="*/ 154812 h 155889"/>
                  <a:gd name="connsiteX52" fmla="*/ 2774055 w 5256212"/>
                  <a:gd name="connsiteY52" fmla="*/ 0 h 155889"/>
                  <a:gd name="connsiteX53" fmla="*/ 2628105 w 5256212"/>
                  <a:gd name="connsiteY53" fmla="*/ 154812 h 155889"/>
                  <a:gd name="connsiteX54" fmla="*/ 2482156 w 5256212"/>
                  <a:gd name="connsiteY54" fmla="*/ 0 h 155889"/>
                  <a:gd name="connsiteX55" fmla="*/ 2336206 w 5256212"/>
                  <a:gd name="connsiteY55" fmla="*/ 154812 h 155889"/>
                  <a:gd name="connsiteX56" fmla="*/ 2190257 w 5256212"/>
                  <a:gd name="connsiteY56" fmla="*/ 0 h 155889"/>
                  <a:gd name="connsiteX57" fmla="*/ 2044308 w 5256212"/>
                  <a:gd name="connsiteY57" fmla="*/ 154812 h 155889"/>
                  <a:gd name="connsiteX58" fmla="*/ 1898359 w 5256212"/>
                  <a:gd name="connsiteY58" fmla="*/ 0 h 155889"/>
                  <a:gd name="connsiteX59" fmla="*/ 1752410 w 5256212"/>
                  <a:gd name="connsiteY59" fmla="*/ 154812 h 155889"/>
                  <a:gd name="connsiteX60" fmla="*/ 1606460 w 5256212"/>
                  <a:gd name="connsiteY60" fmla="*/ 0 h 155889"/>
                  <a:gd name="connsiteX61" fmla="*/ 1460510 w 5256212"/>
                  <a:gd name="connsiteY61" fmla="*/ 154812 h 155889"/>
                  <a:gd name="connsiteX62" fmla="*/ 1314561 w 5256212"/>
                  <a:gd name="connsiteY62" fmla="*/ 0 h 155889"/>
                  <a:gd name="connsiteX63" fmla="*/ 1168611 w 5256212"/>
                  <a:gd name="connsiteY63" fmla="*/ 154812 h 155889"/>
                  <a:gd name="connsiteX64" fmla="*/ 1022662 w 5256212"/>
                  <a:gd name="connsiteY64" fmla="*/ 0 h 155889"/>
                  <a:gd name="connsiteX65" fmla="*/ 876712 w 5256212"/>
                  <a:gd name="connsiteY65" fmla="*/ 154812 h 155889"/>
                  <a:gd name="connsiteX66" fmla="*/ 730763 w 5256212"/>
                  <a:gd name="connsiteY66" fmla="*/ 0 h 155889"/>
                  <a:gd name="connsiteX67" fmla="*/ 584813 w 5256212"/>
                  <a:gd name="connsiteY67" fmla="*/ 154812 h 155889"/>
                  <a:gd name="connsiteX68" fmla="*/ 438864 w 5256212"/>
                  <a:gd name="connsiteY68" fmla="*/ 0 h 155889"/>
                  <a:gd name="connsiteX69" fmla="*/ 292915 w 5256212"/>
                  <a:gd name="connsiteY69" fmla="*/ 154812 h 155889"/>
                  <a:gd name="connsiteX70" fmla="*/ 146965 w 5256212"/>
                  <a:gd name="connsiteY70" fmla="*/ 0 h 1558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</a:cxnLst>
                <a:rect l="l" t="t" r="r" b="b"/>
                <a:pathLst>
                  <a:path w="5256212" h="155889">
                    <a:moveTo>
                      <a:pt x="0" y="155889"/>
                    </a:moveTo>
                    <a:lnTo>
                      <a:pt x="291899" y="155889"/>
                    </a:lnTo>
                    <a:lnTo>
                      <a:pt x="293930" y="155889"/>
                    </a:lnTo>
                    <a:lnTo>
                      <a:pt x="583798" y="155889"/>
                    </a:lnTo>
                    <a:lnTo>
                      <a:pt x="585829" y="155889"/>
                    </a:lnTo>
                    <a:lnTo>
                      <a:pt x="875697" y="155889"/>
                    </a:lnTo>
                    <a:lnTo>
                      <a:pt x="877728" y="155889"/>
                    </a:lnTo>
                    <a:lnTo>
                      <a:pt x="1167596" y="155889"/>
                    </a:lnTo>
                    <a:lnTo>
                      <a:pt x="1169627" y="155889"/>
                    </a:lnTo>
                    <a:lnTo>
                      <a:pt x="1459495" y="155889"/>
                    </a:lnTo>
                    <a:lnTo>
                      <a:pt x="1461526" y="155889"/>
                    </a:lnTo>
                    <a:lnTo>
                      <a:pt x="1751394" y="155889"/>
                    </a:lnTo>
                    <a:lnTo>
                      <a:pt x="1753425" y="155889"/>
                    </a:lnTo>
                    <a:lnTo>
                      <a:pt x="2043293" y="155889"/>
                    </a:lnTo>
                    <a:lnTo>
                      <a:pt x="2045324" y="155889"/>
                    </a:lnTo>
                    <a:lnTo>
                      <a:pt x="2335191" y="155889"/>
                    </a:lnTo>
                    <a:lnTo>
                      <a:pt x="2337222" y="155889"/>
                    </a:lnTo>
                    <a:lnTo>
                      <a:pt x="2627090" y="155889"/>
                    </a:lnTo>
                    <a:lnTo>
                      <a:pt x="2629121" y="155889"/>
                    </a:lnTo>
                    <a:lnTo>
                      <a:pt x="2918989" y="155889"/>
                    </a:lnTo>
                    <a:lnTo>
                      <a:pt x="2921020" y="155889"/>
                    </a:lnTo>
                    <a:lnTo>
                      <a:pt x="3210888" y="155889"/>
                    </a:lnTo>
                    <a:lnTo>
                      <a:pt x="3212919" y="155889"/>
                    </a:lnTo>
                    <a:lnTo>
                      <a:pt x="3502787" y="155889"/>
                    </a:lnTo>
                    <a:lnTo>
                      <a:pt x="3504818" y="155889"/>
                    </a:lnTo>
                    <a:lnTo>
                      <a:pt x="3794686" y="155889"/>
                    </a:lnTo>
                    <a:lnTo>
                      <a:pt x="3796717" y="155889"/>
                    </a:lnTo>
                    <a:lnTo>
                      <a:pt x="4086585" y="155889"/>
                    </a:lnTo>
                    <a:lnTo>
                      <a:pt x="4088616" y="155889"/>
                    </a:lnTo>
                    <a:lnTo>
                      <a:pt x="4378484" y="155889"/>
                    </a:lnTo>
                    <a:lnTo>
                      <a:pt x="4380515" y="155889"/>
                    </a:lnTo>
                    <a:lnTo>
                      <a:pt x="4670383" y="155889"/>
                    </a:lnTo>
                    <a:lnTo>
                      <a:pt x="4672414" y="155889"/>
                    </a:lnTo>
                    <a:lnTo>
                      <a:pt x="4962282" y="155889"/>
                    </a:lnTo>
                    <a:lnTo>
                      <a:pt x="4964313" y="155889"/>
                    </a:lnTo>
                    <a:lnTo>
                      <a:pt x="5256212" y="155889"/>
                    </a:lnTo>
                    <a:lnTo>
                      <a:pt x="5109247" y="0"/>
                    </a:lnTo>
                    <a:lnTo>
                      <a:pt x="4963298" y="154812"/>
                    </a:lnTo>
                    <a:lnTo>
                      <a:pt x="4817348" y="0"/>
                    </a:lnTo>
                    <a:lnTo>
                      <a:pt x="4671398" y="154812"/>
                    </a:lnTo>
                    <a:lnTo>
                      <a:pt x="4525449" y="0"/>
                    </a:lnTo>
                    <a:lnTo>
                      <a:pt x="4379499" y="154812"/>
                    </a:lnTo>
                    <a:lnTo>
                      <a:pt x="4233550" y="0"/>
                    </a:lnTo>
                    <a:lnTo>
                      <a:pt x="4087600" y="154812"/>
                    </a:lnTo>
                    <a:lnTo>
                      <a:pt x="3941651" y="0"/>
                    </a:lnTo>
                    <a:lnTo>
                      <a:pt x="3795701" y="154812"/>
                    </a:lnTo>
                    <a:lnTo>
                      <a:pt x="3649752" y="0"/>
                    </a:lnTo>
                    <a:lnTo>
                      <a:pt x="3503802" y="154812"/>
                    </a:lnTo>
                    <a:lnTo>
                      <a:pt x="3357853" y="0"/>
                    </a:lnTo>
                    <a:lnTo>
                      <a:pt x="3211903" y="154812"/>
                    </a:lnTo>
                    <a:lnTo>
                      <a:pt x="3065954" y="0"/>
                    </a:lnTo>
                    <a:lnTo>
                      <a:pt x="2920004" y="154812"/>
                    </a:lnTo>
                    <a:lnTo>
                      <a:pt x="2774055" y="0"/>
                    </a:lnTo>
                    <a:lnTo>
                      <a:pt x="2628105" y="154812"/>
                    </a:lnTo>
                    <a:lnTo>
                      <a:pt x="2482156" y="0"/>
                    </a:lnTo>
                    <a:lnTo>
                      <a:pt x="2336206" y="154812"/>
                    </a:lnTo>
                    <a:lnTo>
                      <a:pt x="2190257" y="0"/>
                    </a:lnTo>
                    <a:lnTo>
                      <a:pt x="2044308" y="154812"/>
                    </a:lnTo>
                    <a:lnTo>
                      <a:pt x="1898359" y="0"/>
                    </a:lnTo>
                    <a:lnTo>
                      <a:pt x="1752410" y="154812"/>
                    </a:lnTo>
                    <a:lnTo>
                      <a:pt x="1606460" y="0"/>
                    </a:lnTo>
                    <a:lnTo>
                      <a:pt x="1460510" y="154812"/>
                    </a:lnTo>
                    <a:lnTo>
                      <a:pt x="1314561" y="0"/>
                    </a:lnTo>
                    <a:lnTo>
                      <a:pt x="1168611" y="154812"/>
                    </a:lnTo>
                    <a:lnTo>
                      <a:pt x="1022662" y="0"/>
                    </a:lnTo>
                    <a:lnTo>
                      <a:pt x="876712" y="154812"/>
                    </a:lnTo>
                    <a:lnTo>
                      <a:pt x="730763" y="0"/>
                    </a:lnTo>
                    <a:lnTo>
                      <a:pt x="584813" y="154812"/>
                    </a:lnTo>
                    <a:lnTo>
                      <a:pt x="438864" y="0"/>
                    </a:lnTo>
                    <a:lnTo>
                      <a:pt x="292915" y="154812"/>
                    </a:lnTo>
                    <a:lnTo>
                      <a:pt x="146965" y="0"/>
                    </a:lnTo>
                    <a:close/>
                  </a:path>
                </a:pathLst>
              </a:custGeom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rmAutofit fontScale="40000" lnSpcReduction="20000"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0" y="0"/>
            <a:ext cx="9067818" cy="2861211"/>
            <a:chOff x="2754" y="0"/>
            <a:chExt cx="12086504" cy="3813711"/>
          </a:xfrm>
        </p:grpSpPr>
        <p:sp>
          <p:nvSpPr>
            <p:cNvPr id="34" name="椭圆 33"/>
            <p:cNvSpPr/>
            <p:nvPr/>
          </p:nvSpPr>
          <p:spPr>
            <a:xfrm>
              <a:off x="1991391" y="2454950"/>
              <a:ext cx="453081" cy="453081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625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>
              <a:off x="2082518" y="2546077"/>
              <a:ext cx="270827" cy="27082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70000"/>
              </a:schemeClr>
            </a:solidFill>
            <a:ln w="3175">
              <a:solidFill>
                <a:schemeClr val="accent1">
                  <a:lumMod val="40000"/>
                  <a:lumOff val="60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447478" y="2668759"/>
              <a:ext cx="271022" cy="27102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501988" y="2723269"/>
              <a:ext cx="162002" cy="16200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70000"/>
              </a:schemeClr>
            </a:solidFill>
            <a:ln w="3175">
              <a:solidFill>
                <a:schemeClr val="accent1">
                  <a:lumMod val="40000"/>
                  <a:lumOff val="60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38" name="椭圆 37"/>
            <p:cNvSpPr/>
            <p:nvPr/>
          </p:nvSpPr>
          <p:spPr>
            <a:xfrm>
              <a:off x="11623918" y="1719089"/>
              <a:ext cx="465340" cy="4653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625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11717511" y="1812682"/>
              <a:ext cx="278155" cy="27815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70000"/>
              </a:schemeClr>
            </a:solidFill>
            <a:ln w="3175">
              <a:solidFill>
                <a:schemeClr val="accent1">
                  <a:lumMod val="40000"/>
                  <a:lumOff val="60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1158825" y="207699"/>
              <a:ext cx="679630" cy="67963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40000"/>
              </a:schemeClr>
            </a:solidFill>
            <a:ln w="3175">
              <a:solidFill>
                <a:schemeClr val="accent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lnSpcReduction="1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>
              <a:off x="11295517" y="344391"/>
              <a:ext cx="406246" cy="406246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70000"/>
              </a:schemeClr>
            </a:solidFill>
            <a:ln w="3175">
              <a:solidFill>
                <a:schemeClr val="accent1">
                  <a:lumMod val="40000"/>
                  <a:lumOff val="60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32500" lnSpcReduction="20000"/>
            </a:bodyPr>
            <a:lstStyle/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11772881" y="375679"/>
              <a:ext cx="201639" cy="201639"/>
            </a:xfrm>
            <a:prstGeom prst="ellipse">
              <a:avLst/>
            </a:prstGeom>
            <a:noFill/>
            <a:ln w="3175">
              <a:solidFill>
                <a:schemeClr val="accent1">
                  <a:lumMod val="20000"/>
                  <a:lumOff val="80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43" name="任意多边形 42"/>
            <p:cNvSpPr/>
            <p:nvPr/>
          </p:nvSpPr>
          <p:spPr>
            <a:xfrm flipV="1">
              <a:off x="2754" y="0"/>
              <a:ext cx="1733795" cy="1065157"/>
            </a:xfrm>
            <a:custGeom>
              <a:avLst/>
              <a:gdLst>
                <a:gd name="connsiteX0" fmla="*/ 774273 w 1733795"/>
                <a:gd name="connsiteY0" fmla="*/ 0 h 1065157"/>
                <a:gd name="connsiteX1" fmla="*/ 1733795 w 1733795"/>
                <a:gd name="connsiteY1" fmla="*/ 959522 h 1065157"/>
                <a:gd name="connsiteX2" fmla="*/ 1723146 w 1733795"/>
                <a:gd name="connsiteY2" fmla="*/ 1065157 h 1065157"/>
                <a:gd name="connsiteX3" fmla="*/ 0 w 1733795"/>
                <a:gd name="connsiteY3" fmla="*/ 1065157 h 1065157"/>
                <a:gd name="connsiteX4" fmla="*/ 0 w 1733795"/>
                <a:gd name="connsiteY4" fmla="*/ 397135 h 1065157"/>
                <a:gd name="connsiteX5" fmla="*/ 95789 w 1733795"/>
                <a:gd name="connsiteY5" fmla="*/ 281038 h 1065157"/>
                <a:gd name="connsiteX6" fmla="*/ 774273 w 1733795"/>
                <a:gd name="connsiteY6" fmla="*/ 0 h 1065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733795" h="1065157">
                  <a:moveTo>
                    <a:pt x="774273" y="0"/>
                  </a:moveTo>
                  <a:cubicBezTo>
                    <a:pt x="1304202" y="0"/>
                    <a:pt x="1733795" y="429593"/>
                    <a:pt x="1733795" y="959522"/>
                  </a:cubicBezTo>
                  <a:lnTo>
                    <a:pt x="1723146" y="1065157"/>
                  </a:lnTo>
                  <a:lnTo>
                    <a:pt x="0" y="1065157"/>
                  </a:lnTo>
                  <a:lnTo>
                    <a:pt x="0" y="397135"/>
                  </a:lnTo>
                  <a:lnTo>
                    <a:pt x="95789" y="281038"/>
                  </a:lnTo>
                  <a:cubicBezTo>
                    <a:pt x="269428" y="107399"/>
                    <a:pt x="509309" y="0"/>
                    <a:pt x="774273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任意多边形 43"/>
            <p:cNvSpPr/>
            <p:nvPr/>
          </p:nvSpPr>
          <p:spPr>
            <a:xfrm flipV="1">
              <a:off x="203476" y="0"/>
              <a:ext cx="1147102" cy="679185"/>
            </a:xfrm>
            <a:custGeom>
              <a:avLst/>
              <a:gdLst>
                <a:gd name="connsiteX0" fmla="*/ 573551 w 1147102"/>
                <a:gd name="connsiteY0" fmla="*/ 0 h 679185"/>
                <a:gd name="connsiteX1" fmla="*/ 1147102 w 1147102"/>
                <a:gd name="connsiteY1" fmla="*/ 573551 h 679185"/>
                <a:gd name="connsiteX2" fmla="*/ 1136453 w 1147102"/>
                <a:gd name="connsiteY2" fmla="*/ 679185 h 679185"/>
                <a:gd name="connsiteX3" fmla="*/ 10649 w 1147102"/>
                <a:gd name="connsiteY3" fmla="*/ 679185 h 679185"/>
                <a:gd name="connsiteX4" fmla="*/ 0 w 1147102"/>
                <a:gd name="connsiteY4" fmla="*/ 573551 h 679185"/>
                <a:gd name="connsiteX5" fmla="*/ 573551 w 1147102"/>
                <a:gd name="connsiteY5" fmla="*/ 0 h 679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47102" h="679185">
                  <a:moveTo>
                    <a:pt x="573551" y="0"/>
                  </a:moveTo>
                  <a:cubicBezTo>
                    <a:pt x="890314" y="0"/>
                    <a:pt x="1147102" y="256788"/>
                    <a:pt x="1147102" y="573551"/>
                  </a:cubicBezTo>
                  <a:lnTo>
                    <a:pt x="1136453" y="679185"/>
                  </a:lnTo>
                  <a:lnTo>
                    <a:pt x="10649" y="679185"/>
                  </a:lnTo>
                  <a:lnTo>
                    <a:pt x="0" y="573551"/>
                  </a:lnTo>
                  <a:cubicBezTo>
                    <a:pt x="0" y="256788"/>
                    <a:pt x="256788" y="0"/>
                    <a:pt x="573551" y="0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  <a:alpha val="70000"/>
              </a:schemeClr>
            </a:solidFill>
            <a:ln w="3175">
              <a:solidFill>
                <a:schemeClr val="accent1">
                  <a:lumMod val="40000"/>
                  <a:lumOff val="60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/>
            </a:bodyPr>
            <a:lstStyle/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992315" y="3612072"/>
              <a:ext cx="201639" cy="201639"/>
            </a:xfrm>
            <a:prstGeom prst="ellipse">
              <a:avLst/>
            </a:prstGeom>
            <a:noFill/>
            <a:ln w="3175">
              <a:solidFill>
                <a:schemeClr val="accent1">
                  <a:lumMod val="20000"/>
                  <a:lumOff val="80000"/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46" name="椭圆 45"/>
            <p:cNvSpPr/>
            <p:nvPr/>
          </p:nvSpPr>
          <p:spPr>
            <a:xfrm>
              <a:off x="4170864" y="2176388"/>
              <a:ext cx="270827" cy="27082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7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2528162" y="517966"/>
              <a:ext cx="465340" cy="4653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625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2621755" y="611559"/>
              <a:ext cx="278155" cy="27815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70000"/>
              </a:schemeClr>
            </a:solidFill>
            <a:ln w="3175">
              <a:solidFill>
                <a:schemeClr val="accent1">
                  <a:lumMod val="40000"/>
                  <a:lumOff val="60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49" name="椭圆 48"/>
            <p:cNvSpPr/>
            <p:nvPr/>
          </p:nvSpPr>
          <p:spPr>
            <a:xfrm>
              <a:off x="9099050" y="2710889"/>
              <a:ext cx="465340" cy="46534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625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9192643" y="2787260"/>
              <a:ext cx="278155" cy="278155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70000"/>
              </a:schemeClr>
            </a:solidFill>
            <a:ln w="3175">
              <a:solidFill>
                <a:schemeClr val="accent1">
                  <a:lumMod val="40000"/>
                  <a:lumOff val="60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accent1"/>
                </a:solidFill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8357091" y="557049"/>
              <a:ext cx="271022" cy="27102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40000"/>
              </a:schemeClr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8411601" y="611559"/>
              <a:ext cx="162002" cy="162002"/>
            </a:xfrm>
            <a:prstGeom prst="ellipse">
              <a:avLst/>
            </a:prstGeom>
            <a:solidFill>
              <a:schemeClr val="accent1">
                <a:lumMod val="20000"/>
                <a:lumOff val="80000"/>
                <a:alpha val="70000"/>
              </a:schemeClr>
            </a:solidFill>
            <a:ln w="3175">
              <a:solidFill>
                <a:schemeClr val="accent1">
                  <a:lumMod val="40000"/>
                  <a:lumOff val="60000"/>
                  <a:alpha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rmAutofit fontScale="25000" lnSpcReduction="20000"/>
            </a:bodyPr>
            <a:lstStyle/>
            <a:p>
              <a:pPr>
                <a:lnSpc>
                  <a:spcPct val="150000"/>
                </a:lnSpc>
              </a:pPr>
              <a:endParaRPr lang="zh-CN" altLang="en-US" dirty="0">
                <a:solidFill>
                  <a:schemeClr val="accent1"/>
                </a:solidFill>
              </a:endParaRPr>
            </a:p>
          </p:txBody>
        </p:sp>
      </p:grpSp>
      <p:sp>
        <p:nvSpPr>
          <p:cNvPr id="21" name="标题 20"/>
          <p:cNvSpPr>
            <a:spLocks noGrp="1"/>
          </p:cNvSpPr>
          <p:nvPr>
            <p:ph type="ctrTitle"/>
          </p:nvPr>
        </p:nvSpPr>
        <p:spPr>
          <a:xfrm>
            <a:off x="1239899" y="344273"/>
            <a:ext cx="6663746" cy="11901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lIns="324000" anchor="ctr">
            <a:normAutofit/>
          </a:bodyPr>
          <a:lstStyle>
            <a:lvl1pPr algn="ctr">
              <a:lnSpc>
                <a:spcPct val="150000"/>
              </a:lnSpc>
              <a:defRPr sz="4050" b="1">
                <a:ln w="12700">
                  <a:noFill/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9899" y="1904373"/>
            <a:ext cx="6694727" cy="547854"/>
          </a:xfrm>
          <a:noFill/>
        </p:spPr>
        <p:txBody>
          <a:bodyPr wrap="square" lIns="324000">
            <a:normAutofit/>
          </a:bodyPr>
          <a:lstStyle>
            <a:lvl1pPr marL="0" indent="0" algn="ctr">
              <a:buNone/>
              <a:defRPr sz="2400">
                <a:ln>
                  <a:noFill/>
                </a:ln>
                <a:solidFill>
                  <a:schemeClr val="bg1"/>
                </a:solidFill>
                <a:effectLst/>
                <a:latin typeface="+mn-ea"/>
                <a:ea typeface="+mn-ea"/>
              </a:defRPr>
            </a:lvl1pPr>
            <a:lvl2pPr marL="144780" indent="0" algn="ctr">
              <a:buNone/>
              <a:defRPr sz="635"/>
            </a:lvl2pPr>
            <a:lvl3pPr marL="289560" indent="0" algn="ctr">
              <a:buNone/>
              <a:defRPr sz="570"/>
            </a:lvl3pPr>
            <a:lvl4pPr marL="434340" indent="0" algn="ctr">
              <a:buNone/>
              <a:defRPr sz="505"/>
            </a:lvl4pPr>
            <a:lvl5pPr marL="578485" indent="0" algn="ctr">
              <a:buNone/>
              <a:defRPr sz="505"/>
            </a:lvl5pPr>
            <a:lvl6pPr marL="723265" indent="0" algn="ctr">
              <a:buNone/>
              <a:defRPr sz="505"/>
            </a:lvl6pPr>
            <a:lvl7pPr marL="868045" indent="0" algn="ctr">
              <a:buNone/>
              <a:defRPr sz="505"/>
            </a:lvl7pPr>
            <a:lvl8pPr marL="1012190" indent="0" algn="ctr">
              <a:buNone/>
              <a:defRPr sz="505"/>
            </a:lvl8pPr>
            <a:lvl9pPr marL="1156970" indent="0" algn="ctr">
              <a:buNone/>
              <a:defRPr sz="505"/>
            </a:lvl9pPr>
          </a:lstStyle>
          <a:p>
            <a:r>
              <a:rPr lang="zh-CN" altLang="en-US" dirty="0" smtClean="0"/>
              <a:t>单击此处编辑母版副标题样式</a:t>
            </a:r>
            <a:endParaRPr lang="en-US" dirty="0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>
            <a:lvl1pPr>
              <a:defRPr sz="1600"/>
            </a:lvl1pPr>
          </a:lstStyle>
          <a:p>
            <a:fld id="{34A0AFC1-DFC5-4C66-8DA5-2704B7A91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>
            <a:lvl1pPr>
              <a:defRPr sz="1600"/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>
            <a:lvl1pPr>
              <a:defRPr sz="1600"/>
            </a:lvl1pPr>
          </a:lstStyle>
          <a:p>
            <a:fld id="{8AEF650D-FE4A-4E20-A668-40F0F6C717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0"/>
                    </a14:imgEffect>
                  </a14:imgLayer>
                </a14:imgProps>
              </a:ext>
            </a:extLst>
          </a:blip>
          <a:srcRect l="1134" r="798" b="92667"/>
          <a:stretch>
            <a:fillRect/>
          </a:stretch>
        </p:blipFill>
        <p:spPr>
          <a:xfrm>
            <a:off x="0" y="-1"/>
            <a:ext cx="9144000" cy="15283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AFC1-DFC5-4C66-8DA5-2704B7A91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F650D-FE4A-4E20-A668-40F0F6C717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/>
          <a:srcRect l="5678" t="34226" r="6044" b="8575"/>
          <a:stretch>
            <a:fillRect/>
          </a:stretch>
        </p:blipFill>
        <p:spPr>
          <a:xfrm>
            <a:off x="-19050" y="0"/>
            <a:ext cx="9182100" cy="3964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9050" y="3964486"/>
            <a:ext cx="9163050" cy="1159964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5295901"/>
            <a:ext cx="7886700" cy="75565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AFC1-DFC5-4C66-8DA5-2704B7A91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F650D-FE4A-4E20-A668-40F0F6C717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0"/>
                    </a14:imgEffect>
                  </a14:imgLayer>
                </a14:imgProps>
              </a:ext>
            </a:extLst>
          </a:blip>
          <a:srcRect l="1134" r="798" b="92667"/>
          <a:stretch>
            <a:fillRect/>
          </a:stretch>
        </p:blipFill>
        <p:spPr>
          <a:xfrm>
            <a:off x="0" y="-1"/>
            <a:ext cx="9144000" cy="14779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AFC1-DFC5-4C66-8DA5-2704B7A91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F650D-FE4A-4E20-A668-40F0F6C717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0"/>
                    </a14:imgEffect>
                  </a14:imgLayer>
                </a14:imgProps>
              </a:ext>
            </a:extLst>
          </a:blip>
          <a:srcRect l="1134" r="798" b="92667"/>
          <a:stretch>
            <a:fillRect/>
          </a:stretch>
        </p:blipFill>
        <p:spPr>
          <a:xfrm>
            <a:off x="0" y="-1"/>
            <a:ext cx="9144000" cy="14779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930274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AFC1-DFC5-4C66-8DA5-2704B7A91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F650D-FE4A-4E20-A668-40F0F6C717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0"/>
                    </a14:imgEffect>
                  </a14:imgLayer>
                </a14:imgProps>
              </a:ext>
            </a:extLst>
          </a:blip>
          <a:srcRect l="1134" r="798" b="92667"/>
          <a:stretch>
            <a:fillRect/>
          </a:stretch>
        </p:blipFill>
        <p:spPr>
          <a:xfrm>
            <a:off x="0" y="-1"/>
            <a:ext cx="9144000" cy="147796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34A0AFC1-DFC5-4C66-8DA5-2704B7A91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AEF650D-FE4A-4E20-A668-40F0F6C7178E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2503434" y="2040368"/>
            <a:ext cx="4429125" cy="3955684"/>
          </a:xfrm>
        </p:spPr>
        <p:txBody>
          <a:bodyPr>
            <a:normAutofit/>
          </a:bodyPr>
          <a:lstStyle>
            <a:lvl1pPr algn="ctr">
              <a:defRPr sz="14925" baseline="0">
                <a:gradFill>
                  <a:gsLst>
                    <a:gs pos="0">
                      <a:schemeClr val="accent1"/>
                    </a:gs>
                    <a:gs pos="50000">
                      <a:schemeClr val="accent1">
                        <a:lumMod val="40000"/>
                        <a:lumOff val="60000"/>
                      </a:schemeClr>
                    </a:gs>
                    <a:gs pos="49000">
                      <a:schemeClr val="accent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3000000" scaled="0"/>
                </a:gradFill>
              </a:defRPr>
            </a:lvl1pPr>
          </a:lstStyle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5"/>
          </p:nvPr>
        </p:nvSpPr>
        <p:spPr>
          <a:xfrm rot="19260000">
            <a:off x="6128613" y="2256809"/>
            <a:ext cx="2028825" cy="1377950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accent1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6"/>
          </p:nvPr>
        </p:nvSpPr>
        <p:spPr>
          <a:xfrm rot="19260000">
            <a:off x="1118844" y="4251533"/>
            <a:ext cx="2028825" cy="1377784"/>
          </a:xfrm>
        </p:spPr>
        <p:txBody>
          <a:bodyPr anchor="b" anchorCtr="0">
            <a:normAutofit/>
          </a:bodyPr>
          <a:lstStyle>
            <a:lvl1pPr marL="0" indent="0" algn="ctr">
              <a:buNone/>
              <a:defRPr sz="21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AFC1-DFC5-4C66-8DA5-2704B7A91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F650D-FE4A-4E20-A668-40F0F6C717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14391" y="733425"/>
            <a:ext cx="4478400" cy="54036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AFC1-DFC5-4C66-8DA5-2704B7A91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F650D-FE4A-4E20-A668-40F0F6C717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0"/>
                    </a14:imgEffect>
                  </a14:imgLayer>
                </a14:imgProps>
              </a:ext>
            </a:extLst>
          </a:blip>
          <a:srcRect l="1134" r="798" b="92667"/>
          <a:stretch>
            <a:fillRect/>
          </a:stretch>
        </p:blipFill>
        <p:spPr>
          <a:xfrm>
            <a:off x="0" y="-1"/>
            <a:ext cx="9144000" cy="152838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AFC1-DFC5-4C66-8DA5-2704B7A91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F650D-FE4A-4E20-A668-40F0F6C717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C61D3F-34E9-4F9D-84A2-72367D9F9A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54DC01-BD11-43BE-8FE9-19C0CFD26E47}" type="slidenum">
              <a:rPr lang="zh-CN" altLang="en-US" smtClean="0"/>
            </a:fld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13"/>
          </p:nvPr>
        </p:nvSpPr>
        <p:spPr>
          <a:xfrm>
            <a:off x="628650" y="704850"/>
            <a:ext cx="7886700" cy="5486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/>
          <a:srcRect l="5678" t="34226" r="6044" b="8575"/>
          <a:stretch>
            <a:fillRect/>
          </a:stretch>
        </p:blipFill>
        <p:spPr>
          <a:xfrm>
            <a:off x="-19050" y="0"/>
            <a:ext cx="9182100" cy="396448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9050" y="3964486"/>
            <a:ext cx="9163050" cy="1159964"/>
          </a:xfrm>
          <a:solidFill>
            <a:schemeClr val="accent1"/>
          </a:solidFill>
        </p:spPr>
        <p:txBody>
          <a:bodyPr anchor="ctr" anchorCtr="0">
            <a:normAutofit/>
          </a:bodyPr>
          <a:lstStyle>
            <a:lvl1pPr algn="ct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5295901"/>
            <a:ext cx="7886700" cy="75565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AFC1-DFC5-4C66-8DA5-2704B7A91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F650D-FE4A-4E20-A668-40F0F6C717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0"/>
                    </a14:imgEffect>
                  </a14:imgLayer>
                </a14:imgProps>
              </a:ext>
            </a:extLst>
          </a:blip>
          <a:srcRect l="1134" r="798" b="92667"/>
          <a:stretch>
            <a:fillRect/>
          </a:stretch>
        </p:blipFill>
        <p:spPr>
          <a:xfrm>
            <a:off x="0" y="-1"/>
            <a:ext cx="9144000" cy="14779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AFC1-DFC5-4C66-8DA5-2704B7A91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F650D-FE4A-4E20-A668-40F0F6C717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0"/>
                    </a14:imgEffect>
                  </a14:imgLayer>
                </a14:imgProps>
              </a:ext>
            </a:extLst>
          </a:blip>
          <a:srcRect l="1134" r="798" b="92667"/>
          <a:stretch>
            <a:fillRect/>
          </a:stretch>
        </p:blipFill>
        <p:spPr>
          <a:xfrm>
            <a:off x="0" y="-1"/>
            <a:ext cx="9144000" cy="147796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7"/>
            <a:ext cx="7886700" cy="930274"/>
          </a:xfrm>
        </p:spPr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AFC1-DFC5-4C66-8DA5-2704B7A91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F650D-FE4A-4E20-A668-40F0F6C717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30"/>
                    </a14:imgEffect>
                  </a14:imgLayer>
                </a14:imgProps>
              </a:ext>
            </a:extLst>
          </a:blip>
          <a:srcRect l="1134" r="798" b="92667"/>
          <a:stretch>
            <a:fillRect/>
          </a:stretch>
        </p:blipFill>
        <p:spPr>
          <a:xfrm>
            <a:off x="0" y="-1"/>
            <a:ext cx="9144000" cy="1477963"/>
          </a:xfrm>
          <a:prstGeom prst="rect">
            <a:avLst/>
          </a:prstGeom>
        </p:spPr>
      </p:pic>
      <p:sp>
        <p:nvSpPr>
          <p:cNvPr id="2" name="日期占位符 1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34A0AFC1-DFC5-4C66-8DA5-2704B7A91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8AEF650D-FE4A-4E20-A668-40F0F6C7178E}" type="slidenum">
              <a:rPr lang="zh-CN" altLang="en-US" smtClean="0"/>
            </a:fld>
            <a:endParaRPr lang="zh-CN" altLang="en-US"/>
          </a:p>
        </p:txBody>
      </p:sp>
      <p:sp>
        <p:nvSpPr>
          <p:cNvPr id="5" name="标题 4"/>
          <p:cNvSpPr>
            <a:spLocks noGrp="1"/>
          </p:cNvSpPr>
          <p:nvPr>
            <p:ph type="title" hasCustomPrompt="1"/>
          </p:nvPr>
        </p:nvSpPr>
        <p:spPr>
          <a:xfrm>
            <a:off x="2503434" y="2040368"/>
            <a:ext cx="4429125" cy="3955684"/>
          </a:xfrm>
        </p:spPr>
        <p:txBody>
          <a:bodyPr>
            <a:normAutofit/>
          </a:bodyPr>
          <a:lstStyle>
            <a:lvl1pPr algn="ctr">
              <a:defRPr sz="14925" baseline="0">
                <a:gradFill>
                  <a:gsLst>
                    <a:gs pos="0">
                      <a:schemeClr val="accent1"/>
                    </a:gs>
                    <a:gs pos="50000">
                      <a:schemeClr val="accent1">
                        <a:lumMod val="40000"/>
                        <a:lumOff val="60000"/>
                      </a:schemeClr>
                    </a:gs>
                    <a:gs pos="49000">
                      <a:schemeClr val="accent1"/>
                    </a:gs>
                    <a:gs pos="100000">
                      <a:schemeClr val="accent1">
                        <a:lumMod val="40000"/>
                        <a:lumOff val="60000"/>
                      </a:schemeClr>
                    </a:gs>
                  </a:gsLst>
                  <a:lin ang="3000000" scaled="0"/>
                </a:gradFill>
              </a:defRPr>
            </a:lvl1pPr>
          </a:lstStyle>
          <a:p>
            <a:r>
              <a:rPr lang="zh-CN" altLang="en-US" dirty="0" smtClean="0"/>
              <a:t>标题</a:t>
            </a:r>
            <a:endParaRPr lang="zh-CN" altLang="en-US" dirty="0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5"/>
          </p:nvPr>
        </p:nvSpPr>
        <p:spPr>
          <a:xfrm rot="19260000">
            <a:off x="6128613" y="2256809"/>
            <a:ext cx="2028825" cy="1377950"/>
          </a:xfrm>
        </p:spPr>
        <p:txBody>
          <a:bodyPr>
            <a:normAutofit/>
          </a:bodyPr>
          <a:lstStyle>
            <a:lvl1pPr marL="0" indent="0" algn="ctr">
              <a:buNone/>
              <a:defRPr sz="2100">
                <a:solidFill>
                  <a:schemeClr val="accent1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sz="quarter" idx="16"/>
          </p:nvPr>
        </p:nvSpPr>
        <p:spPr>
          <a:xfrm rot="19260000">
            <a:off x="1118844" y="4251533"/>
            <a:ext cx="2028825" cy="1377784"/>
          </a:xfrm>
        </p:spPr>
        <p:txBody>
          <a:bodyPr anchor="b" anchorCtr="0">
            <a:normAutofit/>
          </a:bodyPr>
          <a:lstStyle>
            <a:lvl1pPr marL="0" indent="0" algn="ctr">
              <a:buNone/>
              <a:defRPr sz="210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AFC1-DFC5-4C66-8DA5-2704B7A91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F650D-FE4A-4E20-A668-40F0F6C717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629841" y="711200"/>
            <a:ext cx="3196800" cy="1600200"/>
          </a:xfrm>
        </p:spPr>
        <p:txBody>
          <a:bodyPr anchor="t" anchorCtr="0">
            <a:normAutofit/>
          </a:bodyPr>
          <a:lstStyle>
            <a:lvl1pPr>
              <a:defRPr sz="3200"/>
            </a:lvl1pPr>
          </a:lstStyle>
          <a:p>
            <a:r>
              <a:rPr lang="zh-CN" altLang="en-US" dirty="0" smtClean="0"/>
              <a:t>单击此处编辑标题</a:t>
            </a:r>
            <a:endParaRPr lang="zh-CN" altLang="en-US" dirty="0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014391" y="733425"/>
            <a:ext cx="4478400" cy="5403600"/>
          </a:xfrm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311400"/>
            <a:ext cx="31968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>
            <a:normAutofit/>
          </a:bodyPr>
          <a:lstStyle/>
          <a:p>
            <a:fld id="{6EF2F5ED-D19D-4097-92A9-D6092B3D6E68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/>
          </a:bodyPr>
          <a:lstStyle/>
          <a:p>
            <a:fld id="{A7AAEAA2-D029-4D23-B6D5-DE004B8B3ED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A0AFC1-DFC5-4C66-8DA5-2704B7A91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EF650D-FE4A-4E20-A668-40F0F6C7178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tags" Target="../tags/tag2.xml"/><Relationship Id="rId12" Type="http://schemas.openxmlformats.org/officeDocument/2006/relationships/tags" Target="../tags/tag1.xml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4" Type="http://schemas.openxmlformats.org/officeDocument/2006/relationships/theme" Target="../theme/theme2.xml"/><Relationship Id="rId13" Type="http://schemas.openxmlformats.org/officeDocument/2006/relationships/tags" Target="../tags/tag4.xml"/><Relationship Id="rId12" Type="http://schemas.openxmlformats.org/officeDocument/2006/relationships/tags" Target="../tags/tag3.xml"/><Relationship Id="rId11" Type="http://schemas.openxmlformats.org/officeDocument/2006/relationships/image" Target="../media/image4.png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>
            <a:alphaModFix amt="4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365126"/>
            <a:ext cx="7886700" cy="966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707776"/>
            <a:ext cx="7886700" cy="4469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0AFC1-DFC5-4C66-8DA5-2704B7A91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F650D-FE4A-4E20-A668-40F0F6C7178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1">
            <a:alphaModFix amt="4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28650" y="365126"/>
            <a:ext cx="7886700" cy="9661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28650" y="1707776"/>
            <a:ext cx="7886700" cy="44691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A0AFC1-DFC5-4C66-8DA5-2704B7A91A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F650D-FE4A-4E20-A668-40F0F6C7178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5.bin"/><Relationship Id="rId8" Type="http://schemas.openxmlformats.org/officeDocument/2006/relationships/image" Target="../media/image32.png"/><Relationship Id="rId7" Type="http://schemas.openxmlformats.org/officeDocument/2006/relationships/oleObject" Target="../embeddings/oleObject4.bin"/><Relationship Id="rId6" Type="http://schemas.openxmlformats.org/officeDocument/2006/relationships/image" Target="../media/image31.png"/><Relationship Id="rId5" Type="http://schemas.openxmlformats.org/officeDocument/2006/relationships/oleObject" Target="../embeddings/oleObject3.bin"/><Relationship Id="rId4" Type="http://schemas.openxmlformats.org/officeDocument/2006/relationships/image" Target="../media/image30.png"/><Relationship Id="rId3" Type="http://schemas.openxmlformats.org/officeDocument/2006/relationships/oleObject" Target="../embeddings/oleObject2.bin"/><Relationship Id="rId2" Type="http://schemas.openxmlformats.org/officeDocument/2006/relationships/image" Target="../media/image29.png"/><Relationship Id="rId13" Type="http://schemas.openxmlformats.org/officeDocument/2006/relationships/vmlDrawing" Target="../drawings/vmlDrawing1.vml"/><Relationship Id="rId12" Type="http://schemas.openxmlformats.org/officeDocument/2006/relationships/slideLayout" Target="../slideLayouts/slideLayout12.xml"/><Relationship Id="rId11" Type="http://schemas.openxmlformats.org/officeDocument/2006/relationships/tags" Target="../tags/tag14.xml"/><Relationship Id="rId10" Type="http://schemas.openxmlformats.org/officeDocument/2006/relationships/image" Target="../media/image33.png"/><Relationship Id="rId1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5.xml"/><Relationship Id="rId1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6.xml"/><Relationship Id="rId1" Type="http://schemas.openxmlformats.org/officeDocument/2006/relationships/image" Target="../media/image3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7.xml"/><Relationship Id="rId1" Type="http://schemas.openxmlformats.org/officeDocument/2006/relationships/image" Target="../media/image36.jpe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2.xml"/><Relationship Id="rId5" Type="http://schemas.openxmlformats.org/officeDocument/2006/relationships/tags" Target="../tags/tag18.xml"/><Relationship Id="rId4" Type="http://schemas.openxmlformats.org/officeDocument/2006/relationships/image" Target="../media/image40.jpeg"/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19.xml"/><Relationship Id="rId1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20.xml"/><Relationship Id="rId3" Type="http://schemas.openxmlformats.org/officeDocument/2006/relationships/image" Target="../media/image44.png"/><Relationship Id="rId2" Type="http://schemas.openxmlformats.org/officeDocument/2006/relationships/image" Target="../media/image43.jpeg"/><Relationship Id="rId1" Type="http://schemas.openxmlformats.org/officeDocument/2006/relationships/image" Target="../media/image42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6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8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9.xml"/><Relationship Id="rId1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tags" Target="../tags/tag10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11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2.xml"/><Relationship Id="rId6" Type="http://schemas.openxmlformats.org/officeDocument/2006/relationships/tags" Target="../tags/tag1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tags" Target="../tags/tag13.xml"/><Relationship Id="rId2" Type="http://schemas.openxmlformats.org/officeDocument/2006/relationships/image" Target="../media/image28.jpeg"/><Relationship Id="rId1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3"/>
          <p:cNvSpPr>
            <a:spLocks noGrp="1" noChangeArrowheads="1"/>
          </p:cNvSpPr>
          <p:nvPr>
            <p:ph idx="1"/>
          </p:nvPr>
        </p:nvSpPr>
        <p:spPr>
          <a:xfrm>
            <a:off x="1341819" y="1085116"/>
            <a:ext cx="6942138" cy="1449388"/>
          </a:xfrm>
          <a:prstGeom prst="rect">
            <a:avLst/>
          </a:prstGeom>
          <a:solidFill>
            <a:srgbClr val="FFFFFF"/>
          </a:solidFill>
          <a:ln w="28575" cmpd="sng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74000">
                  <a:schemeClr val="accent1">
                    <a:lumMod val="45000"/>
                    <a:lumOff val="55000"/>
                  </a:schemeClr>
                </a:gs>
                <a:gs pos="83000">
                  <a:schemeClr val="accent1">
                    <a:lumMod val="45000"/>
                    <a:lumOff val="55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5400000" scaled="1"/>
            </a:gradFill>
            <a:prstDash val="solid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lIns="91440" tIns="45720" rIns="91440" bIns="45720" rtlCol="0">
            <a:normAutofit/>
          </a:bodyPr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隶书" panose="02010509060101010101" pitchFamily="49" charset="-122"/>
                <a:cs typeface="+mn-cs"/>
              </a:rPr>
              <a:t>第十七章  第 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新魏" panose="02010800040101010101" charset="-122"/>
                <a:ea typeface="华文新魏" panose="02010800040101010101" charset="-122"/>
                <a:cs typeface="+mn-cs"/>
              </a:rPr>
              <a:t>1</a:t>
            </a:r>
            <a:r>
              <a:rPr kumimoji="0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隶书" panose="02010509060101010101" pitchFamily="49" charset="-122"/>
                <a:cs typeface="+mn-cs"/>
              </a:rPr>
              <a:t> </a:t>
            </a: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隶书" panose="02010509060101010101" pitchFamily="49" charset="-122"/>
                <a:cs typeface="+mn-cs"/>
              </a:rPr>
              <a:t>节 </a:t>
            </a:r>
            <a:endParaRPr kumimoji="0" lang="en-US" altLang="zh-CN" sz="36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隶书" panose="02010509060101010101" pitchFamily="49" charset="-122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隶书" panose="02010509060101010101" pitchFamily="49" charset="-122"/>
                <a:cs typeface="+mn-cs"/>
              </a:rPr>
              <a:t>动物在生物圈中的作用</a:t>
            </a:r>
            <a:endParaRPr kumimoji="0" lang="zh-CN" altLang="en-US" sz="36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隶书" panose="02010509060101010101" pitchFamily="49" charset="-122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 advClick="0" advTm="3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4" name="Text Box 4"/>
          <p:cNvSpPr txBox="1"/>
          <p:nvPr/>
        </p:nvSpPr>
        <p:spPr>
          <a:xfrm>
            <a:off x="323850" y="1474788"/>
            <a:ext cx="8485188" cy="95408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latin typeface="Calibri" panose="020F0502020204030204" charset="0"/>
                <a:ea typeface="楷体_GB2312"/>
              </a:rPr>
              <a:t>在一定的自然区域内，</a:t>
            </a:r>
            <a:r>
              <a:rPr lang="zh-CN" altLang="en-US" sz="2800" b="1" dirty="0">
                <a:solidFill>
                  <a:srgbClr val="CC0000"/>
                </a:solidFill>
                <a:latin typeface="Calibri" panose="020F0502020204030204" charset="0"/>
                <a:ea typeface="楷体_GB2312"/>
              </a:rPr>
              <a:t>各种生物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charset="0"/>
                <a:ea typeface="楷体_GB2312"/>
              </a:rPr>
              <a:t>之间有复杂的</a:t>
            </a:r>
            <a:r>
              <a:rPr lang="zh-CN" altLang="en-US" sz="2800" b="1" dirty="0">
                <a:solidFill>
                  <a:srgbClr val="CC0000"/>
                </a:solidFill>
                <a:latin typeface="Calibri" panose="020F0502020204030204" charset="0"/>
                <a:ea typeface="楷体_GB2312"/>
              </a:rPr>
              <a:t>捕食与被捕食的关系</a:t>
            </a:r>
            <a:r>
              <a:rPr lang="zh-CN" altLang="en-US" sz="2800" b="1" dirty="0">
                <a:solidFill>
                  <a:srgbClr val="0000FF"/>
                </a:solidFill>
                <a:latin typeface="Calibri" panose="020F0502020204030204" charset="0"/>
                <a:ea typeface="楷体_GB2312"/>
              </a:rPr>
              <a:t>，这种营养联系形成了食物链。</a:t>
            </a:r>
            <a:endParaRPr lang="zh-CN" altLang="en-US" sz="2800" b="1" dirty="0">
              <a:solidFill>
                <a:srgbClr val="0000FF"/>
              </a:solidFill>
              <a:latin typeface="Calibri" panose="020F0502020204030204" charset="0"/>
              <a:ea typeface="楷体_GB2312"/>
            </a:endParaRPr>
          </a:p>
        </p:txBody>
      </p:sp>
      <p:grpSp>
        <p:nvGrpSpPr>
          <p:cNvPr id="1032" name="Group 5"/>
          <p:cNvGrpSpPr/>
          <p:nvPr/>
        </p:nvGrpSpPr>
        <p:grpSpPr>
          <a:xfrm>
            <a:off x="1793875" y="2881313"/>
            <a:ext cx="5695950" cy="3598862"/>
            <a:chOff x="3168" y="1674"/>
            <a:chExt cx="2223" cy="1542"/>
          </a:xfrm>
        </p:grpSpPr>
        <p:graphicFrame>
          <p:nvGraphicFramePr>
            <p:cNvPr id="1026" name="Object 6"/>
            <p:cNvGraphicFramePr>
              <a:graphicFrameLocks noChangeAspect="1"/>
            </p:cNvGraphicFramePr>
            <p:nvPr/>
          </p:nvGraphicFramePr>
          <p:xfrm>
            <a:off x="3264" y="2544"/>
            <a:ext cx="504" cy="4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7" name="" r:id="rId1" imgW="1028700" imgH="914400" progId="Photoshop.Image.7">
                    <p:embed/>
                  </p:oleObj>
                </mc:Choice>
                <mc:Fallback>
                  <p:oleObj name="" r:id="rId1" imgW="1028700" imgH="914400" progId="Photoshop.Image.7">
                    <p:embed/>
                    <p:pic>
                      <p:nvPicPr>
                        <p:cNvPr id="0" name="图片 3076"/>
                        <p:cNvPicPr/>
                        <p:nvPr/>
                      </p:nvPicPr>
                      <p:blipFill>
                        <a:blip r:embed="rId2">
                          <a:clrChange>
                            <a:clrFrom>
                              <a:srgbClr val="F7FFFF"/>
                            </a:clrFrom>
                            <a:clrTo>
                              <a:srgbClr val="F7FFFF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264" y="2544"/>
                          <a:ext cx="504" cy="44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7" name="Object 7"/>
            <p:cNvGraphicFramePr>
              <a:graphicFrameLocks noChangeAspect="1"/>
            </p:cNvGraphicFramePr>
            <p:nvPr/>
          </p:nvGraphicFramePr>
          <p:xfrm>
            <a:off x="3168" y="1968"/>
            <a:ext cx="704" cy="38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8" name="" r:id="rId3" imgW="1498600" imgH="825500" progId="Photoshop.Image.7">
                    <p:embed/>
                  </p:oleObj>
                </mc:Choice>
                <mc:Fallback>
                  <p:oleObj name="" r:id="rId3" imgW="1498600" imgH="825500" progId="Photoshop.Image.7">
                    <p:embed/>
                    <p:pic>
                      <p:nvPicPr>
                        <p:cNvPr id="0" name="图片 3077"/>
                        <p:cNvPicPr/>
                        <p:nvPr/>
                      </p:nvPicPr>
                      <p:blipFill>
                        <a:blip r:embed="rId4">
                          <a:clrChange>
                            <a:clrFrom>
                              <a:srgbClr val="F7FFFF"/>
                            </a:clrFrom>
                            <a:clrTo>
                              <a:srgbClr val="F7FFFF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168" y="1968"/>
                          <a:ext cx="704" cy="388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8" name="Object 8"/>
            <p:cNvGraphicFramePr>
              <a:graphicFrameLocks noChangeAspect="1"/>
            </p:cNvGraphicFramePr>
            <p:nvPr/>
          </p:nvGraphicFramePr>
          <p:xfrm>
            <a:off x="3934" y="1674"/>
            <a:ext cx="448" cy="39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5" imgW="1092200" imgH="965200" progId="Photoshop.Image.7">
                    <p:embed/>
                  </p:oleObj>
                </mc:Choice>
                <mc:Fallback>
                  <p:oleObj name="" r:id="rId5" imgW="1092200" imgH="965200" progId="Photoshop.Image.7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6">
                          <a:clrChange>
                            <a:clrFrom>
                              <a:srgbClr val="EFFFFF"/>
                            </a:clrFrom>
                            <a:clrTo>
                              <a:srgbClr val="EFFFFF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3934" y="1674"/>
                          <a:ext cx="448" cy="39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29" name="Object 9"/>
            <p:cNvGraphicFramePr>
              <a:graphicFrameLocks noChangeAspect="1"/>
            </p:cNvGraphicFramePr>
            <p:nvPr/>
          </p:nvGraphicFramePr>
          <p:xfrm>
            <a:off x="4623" y="1830"/>
            <a:ext cx="768" cy="40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80" name="" r:id="rId7" imgW="1917700" imgH="1016000" progId="Photoshop.Image.7">
                    <p:embed/>
                  </p:oleObj>
                </mc:Choice>
                <mc:Fallback>
                  <p:oleObj name="" r:id="rId7" imgW="1917700" imgH="1016000" progId="Photoshop.Image.7">
                    <p:embed/>
                    <p:pic>
                      <p:nvPicPr>
                        <p:cNvPr id="0" name="图片 3079"/>
                        <p:cNvPicPr/>
                        <p:nvPr/>
                      </p:nvPicPr>
                      <p:blipFill>
                        <a:blip r:embed="rId8">
                          <a:clrChange>
                            <a:clrFrom>
                              <a:srgbClr val="F7FFFF"/>
                            </a:clrFrom>
                            <a:clrTo>
                              <a:srgbClr val="F7FFFF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623" y="1830"/>
                          <a:ext cx="768" cy="407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30" name="Object 10"/>
            <p:cNvGraphicFramePr>
              <a:graphicFrameLocks noChangeAspect="1"/>
            </p:cNvGraphicFramePr>
            <p:nvPr/>
          </p:nvGraphicFramePr>
          <p:xfrm>
            <a:off x="4608" y="2400"/>
            <a:ext cx="633" cy="81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6" name="" r:id="rId9" imgW="2146300" imgH="2768600" progId="Photoshop.Image.7">
                    <p:embed/>
                  </p:oleObj>
                </mc:Choice>
                <mc:Fallback>
                  <p:oleObj name="" r:id="rId9" imgW="2146300" imgH="2768600" progId="Photoshop.Image.7">
                    <p:embed/>
                    <p:pic>
                      <p:nvPicPr>
                        <p:cNvPr id="0" name="图片 3075"/>
                        <p:cNvPicPr/>
                        <p:nvPr/>
                      </p:nvPicPr>
                      <p:blipFill>
                        <a:blip r:embed="rId10">
                          <a:clrChange>
                            <a:clrFrom>
                              <a:srgbClr val="FFFFFF"/>
                            </a:clrFrom>
                            <a:clrTo>
                              <a:srgbClr val="FFFFFF">
                                <a:alpha val="0"/>
                              </a:srgbClr>
                            </a:clrTo>
                          </a:clrChange>
                        </a:blip>
                        <a:stretch>
                          <a:fillRect/>
                        </a:stretch>
                      </p:blipFill>
                      <p:spPr>
                        <a:xfrm>
                          <a:off x="4608" y="2400"/>
                          <a:ext cx="633" cy="81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039" name="AutoShape 11"/>
            <p:cNvSpPr/>
            <p:nvPr/>
          </p:nvSpPr>
          <p:spPr>
            <a:xfrm>
              <a:off x="3408" y="2352"/>
              <a:ext cx="96" cy="192"/>
            </a:xfrm>
            <a:prstGeom prst="up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40" name="AutoShape 12"/>
            <p:cNvSpPr/>
            <p:nvPr/>
          </p:nvSpPr>
          <p:spPr>
            <a:xfrm>
              <a:off x="3552" y="1824"/>
              <a:ext cx="288" cy="96"/>
            </a:xfrm>
            <a:prstGeom prst="rightArrow">
              <a:avLst>
                <a:gd name="adj1" fmla="val 50000"/>
                <a:gd name="adj2" fmla="val 7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41" name="AutoShape 13"/>
            <p:cNvSpPr/>
            <p:nvPr/>
          </p:nvSpPr>
          <p:spPr>
            <a:xfrm>
              <a:off x="4416" y="1824"/>
              <a:ext cx="288" cy="96"/>
            </a:xfrm>
            <a:prstGeom prst="rightArrow">
              <a:avLst>
                <a:gd name="adj1" fmla="val 50000"/>
                <a:gd name="adj2" fmla="val 75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  <p:sp>
          <p:nvSpPr>
            <p:cNvPr id="1042" name="AutoShape 14"/>
            <p:cNvSpPr/>
            <p:nvPr/>
          </p:nvSpPr>
          <p:spPr>
            <a:xfrm>
              <a:off x="4992" y="2256"/>
              <a:ext cx="96" cy="192"/>
            </a:xfrm>
            <a:prstGeom prst="downArrow">
              <a:avLst>
                <a:gd name="adj1" fmla="val 50000"/>
                <a:gd name="adj2" fmla="val 50000"/>
              </a:avLst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dirty="0">
                <a:latin typeface="Calibri" panose="020F050202020403020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16"/>
          <p:cNvGrpSpPr/>
          <p:nvPr/>
        </p:nvGrpSpPr>
        <p:grpSpPr>
          <a:xfrm>
            <a:off x="1692275" y="2776538"/>
            <a:ext cx="5846763" cy="2141537"/>
            <a:chOff x="3104" y="800"/>
            <a:chExt cx="3683" cy="1349"/>
          </a:xfrm>
        </p:grpSpPr>
        <p:sp>
          <p:nvSpPr>
            <p:cNvPr id="1035" name="Rectangle 17"/>
            <p:cNvSpPr/>
            <p:nvPr/>
          </p:nvSpPr>
          <p:spPr>
            <a:xfrm>
              <a:off x="3104" y="1858"/>
              <a:ext cx="504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捕食</a:t>
              </a:r>
              <a:endParaRPr lang="zh-CN" altLang="en-US" sz="2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036" name="Rectangle 18"/>
            <p:cNvSpPr/>
            <p:nvPr/>
          </p:nvSpPr>
          <p:spPr>
            <a:xfrm>
              <a:off x="3736" y="827"/>
              <a:ext cx="504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捕食</a:t>
              </a:r>
              <a:endParaRPr lang="zh-CN" altLang="en-US" sz="2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037" name="Rectangle 19"/>
            <p:cNvSpPr/>
            <p:nvPr/>
          </p:nvSpPr>
          <p:spPr>
            <a:xfrm>
              <a:off x="5183" y="800"/>
              <a:ext cx="504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捕食</a:t>
              </a:r>
              <a:endParaRPr lang="zh-CN" altLang="en-US" sz="2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1038" name="Rectangle 20"/>
            <p:cNvSpPr/>
            <p:nvPr/>
          </p:nvSpPr>
          <p:spPr>
            <a:xfrm>
              <a:off x="6283" y="1698"/>
              <a:ext cx="504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>
              <a:spAutoFit/>
            </a:bodyPr>
            <a:p>
              <a:r>
                <a:rPr lang="zh-CN" altLang="en-US" sz="2400" dirty="0">
                  <a:solidFill>
                    <a:srgbClr val="FF00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捕食</a:t>
              </a:r>
              <a:endParaRPr lang="zh-CN" altLang="en-US" sz="2400" dirty="0">
                <a:solidFill>
                  <a:srgbClr val="FF00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sp>
        <p:nvSpPr>
          <p:cNvPr id="1034" name="标题 1"/>
          <p:cNvSpPr>
            <a:spLocks noGrp="1"/>
          </p:cNvSpPr>
          <p:nvPr>
            <p:ph type="title"/>
          </p:nvPr>
        </p:nvSpPr>
        <p:spPr>
          <a:xfrm>
            <a:off x="387350" y="351791"/>
            <a:ext cx="7886700" cy="966133"/>
          </a:xfrm>
        </p:spPr>
        <p:txBody>
          <a:bodyPr vert="horz" wrap="square" lIns="91440" tIns="45720" rIns="91440" bIns="45720" anchor="ctr"/>
          <a:p>
            <a:r>
              <a:rPr lang="zh-CN" altLang="en-US" dirty="0"/>
              <a:t>动物是食物链的结构成分</a:t>
            </a:r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9055" y="1543685"/>
            <a:ext cx="8964930" cy="9817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11"/>
    </p:custDataLst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7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733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9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996" tmFilter="0, 0; 0.125,0.2665; 0.25,0.4; 0.375,0.465; 0.5,0.5;  0.625,0.535; 0.75,0.6; 0.875,0.7335; 1,1">
                                          <p:stCondLst>
                                            <p:cond delay="99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98" tmFilter="0, 0; 0.125,0.2665; 0.25,0.4; 0.375,0.465; 0.5,0.5;  0.625,0.535; 0.75,0.6; 0.875,0.7335; 1,1">
                                          <p:stCondLst>
                                            <p:cond delay="198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46" tmFilter="0, 0; 0.125,0.2665; 0.25,0.4; 0.375,0.465; 0.5,0.5;  0.625,0.535; 0.75,0.6; 0.875,0.7335; 1,1">
                                          <p:stCondLst>
                                            <p:cond delay="248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9">
                                          <p:stCondLst>
                                            <p:cond delay="97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49" decel="50000">
                                          <p:stCondLst>
                                            <p:cond delay="101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9">
                                          <p:stCondLst>
                                            <p:cond delay="19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49" decel="50000">
                                          <p:stCondLst>
                                            <p:cond delay="200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9">
                                          <p:stCondLst>
                                            <p:cond delay="2463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49" decel="50000">
                                          <p:stCondLst>
                                            <p:cond delay="250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9">
                                          <p:stCondLst>
                                            <p:cond delay="27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49" decel="50000">
                                          <p:stCondLst>
                                            <p:cond delay="275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3115" y="1505585"/>
            <a:ext cx="7322185" cy="20218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200" name="Text Box 12"/>
          <p:cNvSpPr txBox="1"/>
          <p:nvPr/>
        </p:nvSpPr>
        <p:spPr>
          <a:xfrm>
            <a:off x="3394075" y="3692525"/>
            <a:ext cx="3960813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</a:pPr>
            <a:r>
              <a:rPr lang="zh-CN" altLang="en-US" sz="2800" b="1" dirty="0">
                <a:solidFill>
                  <a:srgbClr val="C00000"/>
                </a:solidFill>
                <a:latin typeface="Times New Roman" panose="02020603050405020304" pitchFamily="2" charset="0"/>
                <a:ea typeface="黑体" panose="02010609060101010101" charset="-122"/>
              </a:rPr>
              <a:t>（注意食物链写法）</a:t>
            </a:r>
            <a:endParaRPr lang="zh-CN" altLang="en-US" sz="2800" b="1" dirty="0">
              <a:solidFill>
                <a:srgbClr val="C00000"/>
              </a:solidFill>
              <a:latin typeface="Times New Roman" panose="02020603050405020304" pitchFamily="2" charset="0"/>
              <a:ea typeface="黑体" panose="02010609060101010101" charset="-122"/>
            </a:endParaRPr>
          </a:p>
        </p:txBody>
      </p:sp>
      <p:sp>
        <p:nvSpPr>
          <p:cNvPr id="8201" name="Text Box 24"/>
          <p:cNvSpPr txBox="1"/>
          <p:nvPr/>
        </p:nvSpPr>
        <p:spPr>
          <a:xfrm>
            <a:off x="1090613" y="3619500"/>
            <a:ext cx="3097212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>
              <a:spcBef>
                <a:spcPct val="50000"/>
              </a:spcBef>
            </a:pPr>
            <a:r>
              <a:rPr lang="en-US" altLang="x-none" sz="3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3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、食物链：</a:t>
            </a:r>
            <a:endParaRPr lang="zh-CN" altLang="en-US" sz="3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6" name="Rectangle 3"/>
          <p:cNvSpPr>
            <a:spLocks noChangeArrowheads="1"/>
          </p:cNvSpPr>
          <p:nvPr/>
        </p:nvSpPr>
        <p:spPr bwMode="auto">
          <a:xfrm>
            <a:off x="560388" y="1642269"/>
            <a:ext cx="8012113" cy="3971925"/>
          </a:xfrm>
          <a:prstGeom prst="rect">
            <a:avLst/>
          </a:prstGeom>
          <a:noFill/>
          <a:ln w="19050">
            <a:solidFill>
              <a:srgbClr val="FF0066"/>
            </a:solidFill>
            <a:prstDash val="dash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>
                    <a:alpha val="39999"/>
                  </a:scheme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170" tIns="46990" rIns="90170" bIns="46990" anchor="ctr">
            <a:spAutoFit/>
          </a:bodyPr>
          <a:lstStyle/>
          <a:p>
            <a:pPr marL="182880" marR="0" lvl="0" indent="-18288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例：“螳螂捕蝉，黄雀在后”是一句成语，从食物链的角度分析，下列选项中能正确表示这一成语含义的是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(    )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  <a:p>
            <a:pPr marL="644525" marR="0" lvl="0" indent="-64452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    A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．蝉→螳螂→黄雀        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  <a:p>
            <a:pPr marL="644525" marR="0" lvl="0" indent="-64452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．黄雀→螳螂→蝉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  <a:p>
            <a:pPr marL="644525" marR="0" lvl="0" indent="-64452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C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．树→蝉→螳螂→黄雀  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  <a:p>
            <a:pPr marL="644525" marR="0" lvl="0" indent="-64452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    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D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  <a:sym typeface="Arial" panose="020B0604020202020204" pitchFamily="34" charset="0"/>
              </a:rPr>
              <a:t>．黄雀→螳螂→蝉→树</a:t>
            </a:r>
            <a:endParaRPr kumimoji="0" lang="en-US" altLang="zh-CN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  <a:p>
            <a:pPr marL="644525" marR="0" lvl="0" indent="-64452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  <a:sym typeface="Arial" panose="020B0604020202020204" pitchFamily="34" charset="0"/>
            </a:endParaRPr>
          </a:p>
        </p:txBody>
      </p:sp>
      <p:pic>
        <p:nvPicPr>
          <p:cNvPr id="1229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75263" y="2849563"/>
            <a:ext cx="2857500" cy="2667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8007350" y="2315845"/>
            <a:ext cx="37909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FF0000"/>
                </a:solidFill>
              </a:rPr>
              <a:t>C</a:t>
            </a:r>
            <a:endParaRPr lang="en-US" altLang="zh-CN" sz="2800">
              <a:solidFill>
                <a:srgbClr val="FF0000"/>
              </a:solidFill>
            </a:endParaRPr>
          </a:p>
        </p:txBody>
      </p:sp>
    </p:spTree>
    <p:custDataLst>
      <p:tags r:id="rId2"/>
    </p:custDataLst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2" descr="net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2105" y="1500505"/>
            <a:ext cx="6203950" cy="37122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Rectangle 4"/>
          <p:cNvSpPr/>
          <p:nvPr/>
        </p:nvSpPr>
        <p:spPr>
          <a:xfrm>
            <a:off x="449580" y="516255"/>
            <a:ext cx="8001000" cy="64928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marL="342900" indent="-342900">
              <a:spcBef>
                <a:spcPct val="20000"/>
              </a:spcBef>
            </a:pPr>
            <a:r>
              <a:rPr lang="en-US" altLang="x-none" sz="3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2</a:t>
            </a:r>
            <a:r>
              <a:rPr lang="zh-CN" altLang="en-US" sz="36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、食物网</a:t>
            </a:r>
            <a:endParaRPr lang="zh-CN" altLang="en-US" sz="36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342900" indent="-342900">
              <a:spcBef>
                <a:spcPct val="20000"/>
              </a:spcBef>
              <a:buChar char="•"/>
            </a:pPr>
            <a:endParaRPr lang="zh-CN" altLang="en-US" sz="36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758940" y="1613535"/>
            <a:ext cx="216535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  <a:sym typeface="+mn-ea"/>
              </a:rPr>
              <a:t>蛙大量被捕杀，猫头鹰的数量会有什么变化？其它生物的数量会受什么影响？</a:t>
            </a:r>
            <a:endParaRPr lang="zh-CN" altLang="en-US" sz="2400"/>
          </a:p>
        </p:txBody>
      </p:sp>
      <p:sp>
        <p:nvSpPr>
          <p:cNvPr id="11268" name="Rectangle 6"/>
          <p:cNvSpPr/>
          <p:nvPr/>
        </p:nvSpPr>
        <p:spPr>
          <a:xfrm>
            <a:off x="528955" y="5346700"/>
            <a:ext cx="8086090" cy="11245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en-US" altLang="zh-CN" sz="2800" b="1" dirty="0">
                <a:solidFill>
                  <a:srgbClr val="0070C0"/>
                </a:solidFill>
                <a:latin typeface="Verdana" panose="020B0604030504040204" pitchFamily="2" charset="0"/>
                <a:ea typeface="黑体" panose="02010609060101010101" charset="-122"/>
              </a:rPr>
              <a:t>     </a:t>
            </a:r>
            <a:r>
              <a:rPr lang="zh-CN" altLang="en-US" sz="2800" b="1" dirty="0">
                <a:solidFill>
                  <a:srgbClr val="0070C0"/>
                </a:solidFill>
                <a:latin typeface="Verdana" panose="020B0604030504040204" pitchFamily="2" charset="0"/>
                <a:ea typeface="黑体" panose="02010609060101010101" charset="-122"/>
              </a:rPr>
              <a:t>食物网中任何一个环节的变化都会直接或间接影响其它生物的数量！</a:t>
            </a:r>
            <a:endParaRPr lang="zh-CN" altLang="en-US" sz="2800" b="1" dirty="0">
              <a:solidFill>
                <a:srgbClr val="0070C0"/>
              </a:solidFill>
              <a:latin typeface="Verdana" panose="020B0604030504040204" pitchFamily="2" charset="0"/>
              <a:ea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8" name="Picture 11" descr="dd76accaa59a285ff21fe7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0755" y="4838700"/>
            <a:ext cx="2711450" cy="18243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文本框 4"/>
          <p:cNvSpPr txBox="1"/>
          <p:nvPr/>
        </p:nvSpPr>
        <p:spPr>
          <a:xfrm>
            <a:off x="2052320" y="379730"/>
            <a:ext cx="50387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动物能影响和改变环境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4855" y="1596390"/>
            <a:ext cx="32232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sym typeface="+mn-ea"/>
              </a:rPr>
              <a:t>1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sym typeface="+mn-ea"/>
              </a:rPr>
              <a:t>、对植物积极作用</a:t>
            </a:r>
            <a:endParaRPr lang="zh-CN" altLang="en-US" sz="2800"/>
          </a:p>
        </p:txBody>
      </p:sp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1056005" y="2335530"/>
            <a:ext cx="7032625" cy="758825"/>
          </a:xfrm>
        </p:spPr>
        <p:txBody>
          <a:bodyPr anchor="ctr">
            <a:normAutofit/>
          </a:bodyPr>
          <a:p>
            <a:pPr algn="l"/>
            <a:r>
              <a:rPr lang="zh-CN" altLang="en-US" sz="2400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</a:rPr>
              <a:t>帮助植物传粉、传播种子、扩大植物的分布范围</a:t>
            </a:r>
            <a:endParaRPr lang="zh-CN" altLang="en-US" sz="2400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内容占位符 2" descr="200191292657"/>
          <p:cNvPicPr>
            <a:picLocks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86068" y="4602163"/>
            <a:ext cx="2665412" cy="2060575"/>
          </a:xfrm>
        </p:spPr>
      </p:pic>
      <p:pic>
        <p:nvPicPr>
          <p:cNvPr id="19461" name="图片 19460" descr="蜂鸟吸取红冠猿猴花(Mimulus cardinalis)的花蜜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03400" y="3094355"/>
            <a:ext cx="2597785" cy="1949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Picture 14" descr="00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9470" y="3121025"/>
            <a:ext cx="2879725" cy="192278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5"/>
    </p:custDataLst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文本框 20481"/>
          <p:cNvSpPr txBox="1"/>
          <p:nvPr/>
        </p:nvSpPr>
        <p:spPr>
          <a:xfrm>
            <a:off x="2353310" y="882015"/>
            <a:ext cx="6121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0" hangingPunct="0">
              <a:spcBef>
                <a:spcPct val="50000"/>
              </a:spcBef>
              <a:buClrTx/>
            </a:pPr>
            <a:r>
              <a:rPr lang="zh-CN" altLang="en-US" sz="28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渡渡鸟与大栌榄树的故事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20483" name="图片 20482" descr="sy2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353310" y="2440940"/>
            <a:ext cx="3995420" cy="29216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  <p:transition advClick="0" advTm="3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9" name="文本框 4"/>
          <p:cNvSpPr txBox="1"/>
          <p:nvPr/>
        </p:nvSpPr>
        <p:spPr>
          <a:xfrm>
            <a:off x="2052320" y="379730"/>
            <a:ext cx="503872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600" dirty="0">
                <a:latin typeface="黑体" panose="02010609060101010101" charset="-122"/>
                <a:ea typeface="黑体" panose="02010609060101010101" charset="-122"/>
              </a:rPr>
              <a:t>动物能影响和改变环境</a:t>
            </a:r>
            <a:endParaRPr lang="zh-CN" altLang="en-US" sz="360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4855" y="1596390"/>
            <a:ext cx="322326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en-US" altLang="zh-CN" sz="2800" b="1" noProof="0" dirty="0">
                <a:ln>
                  <a:noFill/>
                </a:ln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sym typeface="+mn-ea"/>
              </a:rPr>
              <a:t>2</a:t>
            </a:r>
            <a:r>
              <a:rPr lang="zh-CN" altLang="en-US" sz="2800" b="1" noProof="0" dirty="0">
                <a:ln>
                  <a:noFill/>
                </a:ln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sym typeface="+mn-ea"/>
              </a:rPr>
              <a:t>、对植物消极作用</a:t>
            </a:r>
            <a:endParaRPr lang="zh-CN" altLang="en-US" sz="2800"/>
          </a:p>
        </p:txBody>
      </p:sp>
      <p:sp>
        <p:nvSpPr>
          <p:cNvPr id="19458" name="标题 19457"/>
          <p:cNvSpPr>
            <a:spLocks noGrp="1"/>
          </p:cNvSpPr>
          <p:nvPr>
            <p:ph type="title"/>
          </p:nvPr>
        </p:nvSpPr>
        <p:spPr>
          <a:xfrm>
            <a:off x="1134110" y="2118360"/>
            <a:ext cx="7032625" cy="758825"/>
          </a:xfrm>
        </p:spPr>
        <p:txBody>
          <a:bodyPr anchor="ctr">
            <a:normAutofit/>
          </a:bodyPr>
          <a:p>
            <a:pPr algn="l"/>
            <a:r>
              <a:rPr lang="zh-CN" altLang="en-US" sz="2400" b="1" noProof="0" dirty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 charset="0"/>
                <a:ea typeface="宋体" panose="02010600030101010101" pitchFamily="2" charset="-122"/>
                <a:cs typeface="+mn-cs"/>
                <a:sym typeface="+mn-ea"/>
              </a:rPr>
              <a:t>蝗虫等害虫、鼠类破坏植物，对植物生活造成伤害</a:t>
            </a:r>
            <a:endParaRPr lang="zh-CN" altLang="en-US" sz="2400" b="1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  <a:sym typeface="+mn-ea"/>
            </a:endParaRPr>
          </a:p>
        </p:txBody>
      </p:sp>
      <p:pic>
        <p:nvPicPr>
          <p:cNvPr id="5" name="Picture 4" descr="蝗灾2"/>
          <p:cNvPicPr>
            <a:picLocks noChangeAspect="1"/>
          </p:cNvPicPr>
          <p:nvPr>
            <p:ph sz="quarter" idx="1"/>
          </p:nvPr>
        </p:nvPicPr>
        <p:blipFill>
          <a:blip r:embed="rId1"/>
          <a:srcRect/>
          <a:stretch>
            <a:fillRect/>
          </a:stretch>
        </p:blipFill>
        <p:spPr>
          <a:xfrm>
            <a:off x="1207135" y="3548380"/>
            <a:ext cx="2298700" cy="2945765"/>
          </a:xfrm>
        </p:spPr>
      </p:pic>
      <p:pic>
        <p:nvPicPr>
          <p:cNvPr id="27652" name="图片 27651" descr="W0200707163004097740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5790" y="4319270"/>
            <a:ext cx="2915920" cy="217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08400" y="3048000"/>
            <a:ext cx="2550160" cy="1910715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2"/>
          <p:cNvSpPr txBox="1"/>
          <p:nvPr/>
        </p:nvSpPr>
        <p:spPr>
          <a:xfrm>
            <a:off x="611188" y="989013"/>
            <a:ext cx="5772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</a:rPr>
              <a:t>预习课本</a:t>
            </a:r>
            <a:r>
              <a:rPr lang="en-US" altLang="zh-CN" sz="2400" b="1" dirty="0">
                <a:latin typeface="Arial" panose="020B0604020202020204" pitchFamily="34" charset="0"/>
              </a:rPr>
              <a:t>P37—P42</a:t>
            </a:r>
            <a:r>
              <a:rPr lang="zh-CN" altLang="en-US" sz="2400" b="1" dirty="0">
                <a:latin typeface="Arial" panose="020B0604020202020204" pitchFamily="34" charset="0"/>
              </a:rPr>
              <a:t>，完成下列问题。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grpSp>
        <p:nvGrpSpPr>
          <p:cNvPr id="5124" name="Group 4"/>
          <p:cNvGrpSpPr/>
          <p:nvPr/>
        </p:nvGrpSpPr>
        <p:grpSpPr>
          <a:xfrm>
            <a:off x="2708275" y="176213"/>
            <a:ext cx="3594100" cy="593725"/>
            <a:chOff x="0" y="0"/>
            <a:chExt cx="5660" cy="936"/>
          </a:xfrm>
        </p:grpSpPr>
        <p:sp>
          <p:nvSpPr>
            <p:cNvPr id="5126" name="Text Box 5"/>
            <p:cNvSpPr txBox="1"/>
            <p:nvPr/>
          </p:nvSpPr>
          <p:spPr>
            <a:xfrm>
              <a:off x="1234" y="20"/>
              <a:ext cx="3120" cy="916"/>
            </a:xfrm>
            <a:prstGeom prst="rect">
              <a:avLst/>
            </a:prstGeom>
            <a:solidFill>
              <a:srgbClr val="DCBD14">
                <a:alpha val="76862"/>
              </a:srgbClr>
            </a:solidFill>
            <a:ln w="28575">
              <a:noFill/>
            </a:ln>
          </p:spPr>
          <p:txBody>
            <a:bodyPr lIns="90170" tIns="46990" rIns="90170" bIns="4699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zh-CN" altLang="en-US" dirty="0">
                  <a:latin typeface="Aharoni" pitchFamily="2" charset="-79"/>
                  <a:ea typeface="黑体" panose="02010609060101010101" charset="-122"/>
                </a:rPr>
                <a:t>自主预习</a:t>
              </a: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pic>
          <p:nvPicPr>
            <p:cNvPr id="5127" name="Picture 6" descr="蓝色花饰圆钮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898" cy="8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8" name="Picture 7" descr="蓝色花饰圆钮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62" y="0"/>
              <a:ext cx="899" cy="81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125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6810" y="13335"/>
            <a:ext cx="1599565" cy="1600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320040" y="1739900"/>
            <a:ext cx="8376285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644525" lvl="0" indent="-644525"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Arial" panose="020B0604020202020204" pitchFamily="34" charset="0"/>
                <a:sym typeface="+mn-ea"/>
              </a:rPr>
              <a:t>1</a:t>
            </a: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．动物是生物圈中的消费者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marL="644525" lvl="0" indent="-644525"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  </a:t>
            </a:r>
            <a:r>
              <a:rPr lang="en-US" altLang="zh-CN" sz="2400" b="1" dirty="0">
                <a:latin typeface="Arial" panose="020B0604020202020204" pitchFamily="34" charset="0"/>
                <a:sym typeface="+mn-ea"/>
              </a:rPr>
              <a:t>(1) </a:t>
            </a:r>
            <a:r>
              <a:rPr kumimoji="1" lang="zh-CN" altLang="en-US" sz="2400" b="1" smtClean="0">
                <a:latin typeface="+mn-ea"/>
                <a:sym typeface="+mn-ea"/>
              </a:rPr>
              <a:t>绿色植物是生物圈中的</a:t>
            </a:r>
            <a:r>
              <a:rPr kumimoji="1" lang="zh-CN" altLang="en-US" sz="2400" b="1" u="sng" smtClean="0">
                <a:latin typeface="+mn-ea"/>
                <a:sym typeface="+mn-ea"/>
              </a:rPr>
              <a:t>          </a:t>
            </a:r>
            <a:r>
              <a:rPr kumimoji="1" lang="zh-CN" altLang="en-US" sz="2400" b="1" smtClean="0">
                <a:latin typeface="+mn-ea"/>
                <a:sym typeface="+mn-ea"/>
              </a:rPr>
              <a:t>，它们通过叶绿体利用光能把无机物转化为储存能量的有机物。</a:t>
            </a:r>
            <a:endParaRPr kumimoji="1" lang="zh-CN" altLang="en-US" sz="2400" b="1" smtClean="0">
              <a:latin typeface="+mn-ea"/>
              <a:sym typeface="+mn-ea"/>
            </a:endParaRPr>
          </a:p>
          <a:p>
            <a:pPr marL="644525" lvl="0" indent="-644525"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/>
              <a:t>       </a:t>
            </a:r>
            <a:r>
              <a:rPr kumimoji="1" lang="zh-CN" altLang="en-US" sz="2400" b="1" smtClean="0">
                <a:latin typeface="+mn-ea"/>
                <a:sym typeface="+mn-ea"/>
              </a:rPr>
              <a:t>生物圈中的动物必须</a:t>
            </a:r>
            <a:r>
              <a:rPr kumimoji="1" lang="zh-CN" altLang="en-US" sz="2400" b="1" u="sng" smtClean="0">
                <a:latin typeface="+mn-ea"/>
                <a:sym typeface="+mn-ea"/>
              </a:rPr>
              <a:t>       </a:t>
            </a:r>
            <a:r>
              <a:rPr kumimoji="1" lang="zh-CN" altLang="en-US" sz="2400" b="1" smtClean="0">
                <a:latin typeface="+mn-ea"/>
                <a:sym typeface="+mn-ea"/>
              </a:rPr>
              <a:t>或</a:t>
            </a:r>
            <a:r>
              <a:rPr kumimoji="1" lang="zh-CN" altLang="en-US" sz="2400" b="1" u="sng" smtClean="0">
                <a:latin typeface="+mn-ea"/>
                <a:sym typeface="+mn-ea"/>
              </a:rPr>
              <a:t>        </a:t>
            </a:r>
            <a:r>
              <a:rPr kumimoji="1" lang="zh-CN" altLang="en-US" sz="2400" b="1" smtClean="0">
                <a:latin typeface="+mn-ea"/>
                <a:sym typeface="+mn-ea"/>
              </a:rPr>
              <a:t>以绿色植物为食，通过消耗绿色植物合成的有机物来维持生活，所以动物是生物圈的</a:t>
            </a:r>
            <a:r>
              <a:rPr kumimoji="1" lang="zh-CN" altLang="en-US" sz="2400" b="1" u="sng" smtClean="0">
                <a:latin typeface="+mn-ea"/>
                <a:sym typeface="+mn-ea"/>
              </a:rPr>
              <a:t>           </a:t>
            </a:r>
            <a:r>
              <a:rPr kumimoji="1" lang="zh-CN" altLang="en-US" sz="2400" b="1" smtClean="0">
                <a:latin typeface="+mn-ea"/>
                <a:sym typeface="+mn-ea"/>
              </a:rPr>
              <a:t>。</a:t>
            </a:r>
            <a:endParaRPr kumimoji="1" lang="zh-CN" altLang="en-US" sz="2400" b="1" smtClean="0">
              <a:latin typeface="+mn-ea"/>
              <a:sym typeface="+mn-ea"/>
            </a:endParaRPr>
          </a:p>
          <a:p>
            <a:pPr marL="644525" lvl="0" indent="-644525"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/>
              <a:t>（</a:t>
            </a:r>
            <a:r>
              <a:rPr lang="en-US" altLang="zh-CN" sz="2400" b="1"/>
              <a:t>2</a:t>
            </a:r>
            <a:r>
              <a:rPr lang="zh-CN" altLang="en-US" sz="2400" b="1"/>
              <a:t>）</a:t>
            </a: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 根据动物食性的不同，可以将动物分为</a:t>
            </a:r>
            <a:r>
              <a:rPr lang="en-US" altLang="zh-CN" sz="2400" b="1" dirty="0">
                <a:latin typeface="Arial" panose="020B0604020202020204" pitchFamily="34" charset="0"/>
                <a:sym typeface="+mn-ea"/>
              </a:rPr>
              <a:t>_______</a:t>
            </a: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动物、</a:t>
            </a:r>
            <a:r>
              <a:rPr lang="en-US" altLang="zh-CN" sz="2400" b="1" dirty="0">
                <a:latin typeface="Arial" panose="020B0604020202020204" pitchFamily="34" charset="0"/>
                <a:sym typeface="+mn-ea"/>
              </a:rPr>
              <a:t>_______</a:t>
            </a: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动物、</a:t>
            </a:r>
            <a:r>
              <a:rPr lang="en-US" altLang="zh-CN" sz="2400" b="1" dirty="0">
                <a:latin typeface="Arial" panose="020B0604020202020204" pitchFamily="34" charset="0"/>
                <a:sym typeface="+mn-ea"/>
              </a:rPr>
              <a:t>_______</a:t>
            </a: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动物三大类。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marL="644525" lvl="0" indent="-644525" algn="l" eaLnBrk="1" hangingPunct="1">
              <a:lnSpc>
                <a:spcPct val="150000"/>
              </a:lnSpc>
              <a:spcBef>
                <a:spcPct val="0"/>
              </a:spcBef>
              <a:buNone/>
            </a:pPr>
            <a:endParaRPr lang="zh-CN" altLang="en-US" sz="2400" b="1"/>
          </a:p>
        </p:txBody>
      </p:sp>
    </p:spTree>
    <p:custDataLst>
      <p:tags r:id="rId3"/>
    </p:custDataLst>
  </p:cSld>
  <p:clrMapOvr>
    <a:masterClrMapping/>
  </p:clrMapOvr>
  <p:transition advClick="0" advTm="3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Text Box 2"/>
          <p:cNvSpPr txBox="1"/>
          <p:nvPr/>
        </p:nvSpPr>
        <p:spPr>
          <a:xfrm>
            <a:off x="611188" y="989013"/>
            <a:ext cx="57721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</a:rPr>
              <a:t>预习课本</a:t>
            </a:r>
            <a:r>
              <a:rPr lang="en-US" altLang="zh-CN" sz="2400" b="1" dirty="0">
                <a:latin typeface="Arial" panose="020B0604020202020204" pitchFamily="34" charset="0"/>
              </a:rPr>
              <a:t>P37—P42</a:t>
            </a:r>
            <a:r>
              <a:rPr lang="zh-CN" altLang="en-US" sz="2400" b="1" dirty="0">
                <a:latin typeface="Arial" panose="020B0604020202020204" pitchFamily="34" charset="0"/>
              </a:rPr>
              <a:t>，完成下列问题。</a:t>
            </a:r>
            <a:endParaRPr lang="zh-CN" altLang="en-US" sz="2400" b="1" dirty="0">
              <a:latin typeface="Arial" panose="020B0604020202020204" pitchFamily="34" charset="0"/>
            </a:endParaRPr>
          </a:p>
        </p:txBody>
      </p:sp>
      <p:grpSp>
        <p:nvGrpSpPr>
          <p:cNvPr id="5124" name="Group 4"/>
          <p:cNvGrpSpPr/>
          <p:nvPr/>
        </p:nvGrpSpPr>
        <p:grpSpPr>
          <a:xfrm>
            <a:off x="2708275" y="176213"/>
            <a:ext cx="3594100" cy="593725"/>
            <a:chOff x="0" y="0"/>
            <a:chExt cx="5660" cy="936"/>
          </a:xfrm>
        </p:grpSpPr>
        <p:sp>
          <p:nvSpPr>
            <p:cNvPr id="5126" name="Text Box 5"/>
            <p:cNvSpPr txBox="1"/>
            <p:nvPr/>
          </p:nvSpPr>
          <p:spPr>
            <a:xfrm>
              <a:off x="1234" y="20"/>
              <a:ext cx="3120" cy="916"/>
            </a:xfrm>
            <a:prstGeom prst="rect">
              <a:avLst/>
            </a:prstGeom>
            <a:solidFill>
              <a:srgbClr val="DCBD14">
                <a:alpha val="76862"/>
              </a:srgbClr>
            </a:solidFill>
            <a:ln w="28575">
              <a:noFill/>
            </a:ln>
          </p:spPr>
          <p:txBody>
            <a:bodyPr lIns="90170" tIns="46990" rIns="90170" bIns="46990"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ctr" eaLnBrk="1" hangingPunct="1">
                <a:spcBef>
                  <a:spcPct val="0"/>
                </a:spcBef>
                <a:buFont typeface="Wingdings" panose="05000000000000000000" pitchFamily="2" charset="2"/>
                <a:buNone/>
              </a:pPr>
              <a:r>
                <a:rPr lang="zh-CN" altLang="en-US" dirty="0">
                  <a:latin typeface="Aharoni" pitchFamily="2" charset="-79"/>
                  <a:ea typeface="黑体" panose="02010609060101010101" charset="-122"/>
                </a:rPr>
                <a:t>自主预习</a:t>
              </a:r>
              <a:endParaRPr lang="zh-CN" altLang="en-US" sz="1800" dirty="0">
                <a:latin typeface="Arial" panose="020B0604020202020204" pitchFamily="34" charset="0"/>
              </a:endParaRPr>
            </a:p>
          </p:txBody>
        </p:sp>
        <p:pic>
          <p:nvPicPr>
            <p:cNvPr id="5127" name="Picture 6" descr="蓝色花饰圆钮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0" y="0"/>
              <a:ext cx="898" cy="81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5128" name="Picture 7" descr="蓝色花饰圆钮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4762" y="0"/>
              <a:ext cx="899" cy="815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5125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96810" y="13335"/>
            <a:ext cx="1599565" cy="1600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384175" y="1662430"/>
            <a:ext cx="837628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644525" lvl="0" indent="-64452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Arial" panose="020B0604020202020204" pitchFamily="34" charset="0"/>
                <a:sym typeface="+mn-ea"/>
              </a:rPr>
              <a:t>2</a:t>
            </a: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．动物是食物链的组成成分</a:t>
            </a:r>
            <a:endParaRPr lang="zh-CN" altLang="en-US" sz="2400" b="1" dirty="0">
              <a:latin typeface="Arial" panose="020B0604020202020204" pitchFamily="34" charset="0"/>
            </a:endParaRPr>
          </a:p>
          <a:p>
            <a:pPr marL="644525" lvl="0" indent="-64452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     在一定自然区域内，各种生物之间有复杂的捕食与被食的</a:t>
            </a:r>
            <a:endParaRPr lang="zh-CN" altLang="en-US" sz="2400" b="1" dirty="0">
              <a:latin typeface="Arial" panose="020B0604020202020204" pitchFamily="34" charset="0"/>
              <a:sym typeface="+mn-ea"/>
            </a:endParaRPr>
          </a:p>
          <a:p>
            <a:pPr marL="644525" lvl="0" indent="-64452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     关系，这种营养联系形成了</a:t>
            </a:r>
            <a:r>
              <a:rPr lang="en-US" altLang="zh-CN" sz="2400" b="1" dirty="0">
                <a:latin typeface="Arial" panose="020B0604020202020204" pitchFamily="34" charset="0"/>
                <a:sym typeface="+mn-ea"/>
              </a:rPr>
              <a:t>___________</a:t>
            </a: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。动物一方面以</a:t>
            </a:r>
            <a:endParaRPr lang="zh-CN" altLang="en-US" sz="2400" b="1" dirty="0">
              <a:latin typeface="Arial" panose="020B0604020202020204" pitchFamily="34" charset="0"/>
              <a:sym typeface="+mn-ea"/>
            </a:endParaRPr>
          </a:p>
          <a:p>
            <a:pPr marL="644525" lvl="0" indent="-64452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     植物或者其他动物为食，同时自己也会成为其他动物的食</a:t>
            </a:r>
            <a:endParaRPr lang="zh-CN" altLang="en-US" sz="2400" b="1" dirty="0">
              <a:latin typeface="Arial" panose="020B0604020202020204" pitchFamily="34" charset="0"/>
              <a:sym typeface="+mn-ea"/>
            </a:endParaRPr>
          </a:p>
          <a:p>
            <a:pPr marL="644525" lvl="0" indent="-64452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     物，是食物链结构不可缺少的组成部分。</a:t>
            </a:r>
            <a:endParaRPr lang="zh-CN" altLang="en-US" sz="2400" b="1" dirty="0">
              <a:latin typeface="Arial" panose="020B0604020202020204" pitchFamily="34" charset="0"/>
              <a:sym typeface="+mn-ea"/>
            </a:endParaRPr>
          </a:p>
          <a:p>
            <a:pPr marL="644525" lvl="0" indent="-644525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b="1" dirty="0">
                <a:latin typeface="Arial" panose="020B0604020202020204" pitchFamily="34" charset="0"/>
                <a:sym typeface="+mn-ea"/>
              </a:rPr>
              <a:t>3.  </a:t>
            </a:r>
            <a:r>
              <a:rPr lang="zh-CN" altLang="en-US" sz="2400" b="1" dirty="0">
                <a:latin typeface="Arial" panose="020B0604020202020204" pitchFamily="34" charset="0"/>
                <a:sym typeface="+mn-ea"/>
              </a:rPr>
              <a:t>动物能影响和改变环境</a:t>
            </a:r>
            <a:endParaRPr lang="zh-CN" altLang="en-US" sz="2400" b="1" dirty="0">
              <a:latin typeface="Arial" panose="020B0604020202020204" pitchFamily="34" charset="0"/>
              <a:sym typeface="+mn-ea"/>
            </a:endParaRPr>
          </a:p>
          <a:p>
            <a:pPr marL="644525" lvl="0" indent="-644525"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/>
              <a:t>（</a:t>
            </a:r>
            <a:r>
              <a:rPr lang="en-US" altLang="zh-CN" sz="2400" b="1"/>
              <a:t>1</a:t>
            </a:r>
            <a:r>
              <a:rPr lang="zh-CN" altLang="en-US" sz="2400" b="1"/>
              <a:t>）</a:t>
            </a:r>
            <a:r>
              <a:rPr lang="zh-CN" altLang="en-US" sz="2400" b="1" dirty="0">
                <a:latin typeface="楷体_GB2312"/>
                <a:ea typeface="楷体_GB2312"/>
                <a:sym typeface="+mn-ea"/>
              </a:rPr>
              <a:t>动物对植物生活的积极影响：</a:t>
            </a:r>
            <a:r>
              <a:rPr lang="zh-CN" altLang="en-US" sz="2400" b="1" u="sng" dirty="0">
                <a:latin typeface="楷体_GB2312"/>
                <a:ea typeface="楷体_GB2312"/>
                <a:sym typeface="+mn-ea"/>
              </a:rPr>
              <a:t>请举例</a:t>
            </a:r>
            <a:endParaRPr lang="zh-CN" altLang="en-US" sz="2400" b="1" u="sng" dirty="0">
              <a:latin typeface="楷体_GB2312"/>
              <a:ea typeface="楷体_GB2312"/>
              <a:sym typeface="+mn-ea"/>
            </a:endParaRPr>
          </a:p>
          <a:p>
            <a:pPr marL="644525" lvl="0" indent="-644525" algn="l" eaLnBrk="1" hangingPunct="1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400" b="1"/>
              <a:t>（</a:t>
            </a:r>
            <a:r>
              <a:rPr lang="en-US" altLang="zh-CN" sz="2400" b="1"/>
              <a:t>2</a:t>
            </a:r>
            <a:r>
              <a:rPr lang="zh-CN" altLang="en-US" sz="2400" b="1"/>
              <a:t>）</a:t>
            </a:r>
            <a:r>
              <a:rPr lang="zh-CN" altLang="en-US" sz="2400" b="1" dirty="0">
                <a:latin typeface="楷体_GB2312"/>
                <a:ea typeface="楷体_GB2312"/>
                <a:sym typeface="+mn-ea"/>
              </a:rPr>
              <a:t>动物对植物生活的消极影响：</a:t>
            </a:r>
            <a:r>
              <a:rPr lang="zh-CN" altLang="en-US" sz="2400" b="1" u="sng" dirty="0">
                <a:latin typeface="楷体_GB2312"/>
                <a:ea typeface="楷体_GB2312"/>
                <a:sym typeface="+mn-ea"/>
              </a:rPr>
              <a:t>请举例</a:t>
            </a:r>
            <a:endParaRPr lang="zh-CN" altLang="en-US" sz="2400" b="1" u="sng"/>
          </a:p>
        </p:txBody>
      </p:sp>
    </p:spTree>
    <p:custDataLst>
      <p:tags r:id="rId3"/>
    </p:custDataLst>
  </p:cSld>
  <p:clrMapOvr>
    <a:masterClrMapping/>
  </p:clrMapOvr>
  <p:transition advClick="0" advTm="3000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0845" y="4528185"/>
            <a:ext cx="8373745" cy="16548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210" y="2570480"/>
            <a:ext cx="8405495" cy="17170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0210" y="769620"/>
            <a:ext cx="8374380" cy="16243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2326005" y="770255"/>
            <a:ext cx="6360795" cy="1584960"/>
          </a:xfrm>
          <a:prstGeom prst="rect">
            <a:avLst/>
          </a:prstGeom>
          <a:solidFill>
            <a:srgbClr val="66C8B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26005" y="2636520"/>
            <a:ext cx="6360795" cy="1584960"/>
          </a:xfrm>
          <a:prstGeom prst="rect">
            <a:avLst/>
          </a:prstGeom>
          <a:solidFill>
            <a:srgbClr val="6590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326005" y="4620260"/>
            <a:ext cx="6360795" cy="1492885"/>
          </a:xfrm>
          <a:prstGeom prst="rect">
            <a:avLst/>
          </a:prstGeom>
          <a:solidFill>
            <a:srgbClr val="6767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4"/>
    </p:custDataLst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  <p:bldP spid="10" grpId="1" animBg="1"/>
      <p:bldP spid="8" grpId="1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1515745"/>
            <a:ext cx="6559550" cy="528066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标题 1"/>
          <p:cNvSpPr txBox="1"/>
          <p:nvPr/>
        </p:nvSpPr>
        <p:spPr>
          <a:xfrm>
            <a:off x="759460" y="581660"/>
            <a:ext cx="7321550" cy="527685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007373"/>
                </a:solidFill>
                <a:latin typeface="Calibri" panose="020F0502020204030204" charset="0"/>
                <a:ea typeface="宋体" panose="02010600030101010101" pitchFamily="2" charset="-122"/>
              </a:rPr>
              <a:t>动物是生物圈中的消费者</a:t>
            </a:r>
            <a:endParaRPr lang="zh-CN" altLang="en-US" sz="3200" b="1" dirty="0">
              <a:solidFill>
                <a:srgbClr val="007373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 advClick="0" advTm="3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标题 1"/>
          <p:cNvSpPr txBox="1"/>
          <p:nvPr/>
        </p:nvSpPr>
        <p:spPr>
          <a:xfrm>
            <a:off x="323850" y="260350"/>
            <a:ext cx="8070850" cy="601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007373"/>
                </a:solidFill>
                <a:latin typeface="Calibri" panose="020F0502020204030204" charset="0"/>
                <a:ea typeface="宋体" panose="02010600030101010101" pitchFamily="2" charset="-122"/>
              </a:rPr>
              <a:t>植食动物</a:t>
            </a:r>
            <a:r>
              <a:rPr lang="en-US" altLang="zh-CN" sz="3200" b="1" dirty="0">
                <a:solidFill>
                  <a:srgbClr val="007373"/>
                </a:solidFill>
                <a:latin typeface="Calibri" panose="020F0502020204030204" charset="0"/>
                <a:ea typeface="宋体" panose="02010600030101010101" pitchFamily="2" charset="-122"/>
              </a:rPr>
              <a:t>——</a:t>
            </a:r>
            <a:r>
              <a:rPr lang="zh-CN" altLang="en-US" sz="3200" b="1" dirty="0">
                <a:solidFill>
                  <a:srgbClr val="007373"/>
                </a:solidFill>
                <a:latin typeface="Calibri" panose="020F0502020204030204" charset="0"/>
                <a:ea typeface="宋体" panose="02010600030101010101" pitchFamily="2" charset="-122"/>
              </a:rPr>
              <a:t>直接以绿色植物为食的消费者</a:t>
            </a:r>
            <a:endParaRPr lang="zh-CN" altLang="en-US" sz="3200" b="1" dirty="0">
              <a:solidFill>
                <a:srgbClr val="007373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r="33685"/>
          <a:stretch>
            <a:fillRect/>
          </a:stretch>
        </p:blipFill>
        <p:spPr>
          <a:xfrm>
            <a:off x="233363" y="1125538"/>
            <a:ext cx="2679700" cy="1693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8638" y="1125538"/>
            <a:ext cx="2836862" cy="1693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1863" y="1125538"/>
            <a:ext cx="2962275" cy="5427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78163" y="2919413"/>
            <a:ext cx="2827337" cy="1638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rcRect l="13126" r="17850"/>
          <a:stretch>
            <a:fillRect/>
          </a:stretch>
        </p:blipFill>
        <p:spPr>
          <a:xfrm>
            <a:off x="230188" y="2919413"/>
            <a:ext cx="2681287" cy="1636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图片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7488" y="4656138"/>
            <a:ext cx="5694362" cy="189706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标题 1"/>
          <p:cNvSpPr txBox="1"/>
          <p:nvPr/>
        </p:nvSpPr>
        <p:spPr>
          <a:xfrm>
            <a:off x="323850" y="260350"/>
            <a:ext cx="8070850" cy="601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007373"/>
                </a:solidFill>
                <a:latin typeface="Calibri" panose="020F0502020204030204" charset="0"/>
                <a:ea typeface="宋体" panose="02010600030101010101" pitchFamily="2" charset="-122"/>
              </a:rPr>
              <a:t>肉食动物：以其它动物为食物的消费者</a:t>
            </a:r>
            <a:endParaRPr lang="zh-CN" altLang="en-US" sz="3200" b="1" dirty="0">
              <a:solidFill>
                <a:srgbClr val="007373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4913" y="1136650"/>
            <a:ext cx="2736850" cy="19065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4875" y="3175000"/>
            <a:ext cx="5565775" cy="3322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19475" y="1125538"/>
            <a:ext cx="2808288" cy="1905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50" y="4899025"/>
            <a:ext cx="3300413" cy="1579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950" y="1125538"/>
            <a:ext cx="3255963" cy="374650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标题 1"/>
          <p:cNvSpPr txBox="1"/>
          <p:nvPr/>
        </p:nvSpPr>
        <p:spPr>
          <a:xfrm>
            <a:off x="323850" y="260350"/>
            <a:ext cx="8070850" cy="601663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007373"/>
                </a:solidFill>
                <a:latin typeface="Calibri" panose="020F0502020204030204" charset="0"/>
                <a:ea typeface="宋体" panose="02010600030101010101" pitchFamily="2" charset="-122"/>
              </a:rPr>
              <a:t>杂食动物：既能吃植物也能吃动物的消费者</a:t>
            </a:r>
            <a:endParaRPr lang="zh-CN" altLang="en-US" sz="3200" b="1" dirty="0">
              <a:solidFill>
                <a:srgbClr val="007373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" y="1096963"/>
            <a:ext cx="3743325" cy="3598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rcRect l="7977"/>
          <a:stretch>
            <a:fillRect/>
          </a:stretch>
        </p:blipFill>
        <p:spPr>
          <a:xfrm>
            <a:off x="6588125" y="1117600"/>
            <a:ext cx="2489200" cy="2024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29063" y="3260725"/>
            <a:ext cx="5162550" cy="3297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29063" y="1117600"/>
            <a:ext cx="2587625" cy="2024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8900" y="4772025"/>
            <a:ext cx="3781425" cy="1785938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6"/>
    </p:custDataLst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8940" y="1567180"/>
            <a:ext cx="8562975" cy="4838065"/>
          </a:xfrm>
          <a:prstGeom prst="rect">
            <a:avLst/>
          </a:prstGeom>
        </p:spPr>
      </p:pic>
      <p:pic>
        <p:nvPicPr>
          <p:cNvPr id="23556" name="内容占位符 23555" descr="2005521154112"/>
          <p:cNvPicPr>
            <a:picLocks noChangeAspect="1"/>
          </p:cNvPicPr>
          <p:nvPr>
            <p:ph sz="half" idx="2"/>
          </p:nvPr>
        </p:nvPicPr>
        <p:blipFill>
          <a:blip r:embed="rId2"/>
          <a:srcRect t="13736"/>
          <a:stretch>
            <a:fillRect/>
          </a:stretch>
        </p:blipFill>
        <p:spPr>
          <a:xfrm>
            <a:off x="6613525" y="-5715"/>
            <a:ext cx="1900555" cy="29591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p:transition advClick="0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TAG_VERSION" val="1.0"/>
  <p:tag name="KSO_WM_TEMPLATE_CATEGORY" val="custom"/>
  <p:tag name="KSO_WM_TEMPLATE_INDEX" val="641"/>
</p:tagLst>
</file>

<file path=ppt/tags/tag10.xml><?xml version="1.0" encoding="utf-8"?>
<p:tagLst xmlns:p="http://schemas.openxmlformats.org/presentationml/2006/main">
  <p:tag name="KSO_WM_TEMPLATE_CATEGORY" val="custom"/>
  <p:tag name="KSO_WM_TEMPLATE_INDEX" val="641"/>
  <p:tag name="KSO_WM_TAG_VERSION" val="1.0"/>
  <p:tag name="KSO_WM_SLIDE_ID" val="custom64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4"/>
  <p:tag name="KSO_WM_SLIDE_SIZE" val="621*352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11.xml><?xml version="1.0" encoding="utf-8"?>
<p:tagLst xmlns:p="http://schemas.openxmlformats.org/presentationml/2006/main">
  <p:tag name="KSO_WM_TEMPLATE_CATEGORY" val="custom"/>
  <p:tag name="KSO_WM_TEMPLATE_INDEX" val="641"/>
  <p:tag name="KSO_WM_TAG_VERSION" val="1.0"/>
  <p:tag name="KSO_WM_SLIDE_ID" val="custom64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4"/>
  <p:tag name="KSO_WM_SLIDE_SIZE" val="621*352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12.xml><?xml version="1.0" encoding="utf-8"?>
<p:tagLst xmlns:p="http://schemas.openxmlformats.org/presentationml/2006/main">
  <p:tag name="KSO_WM_TEMPLATE_CATEGORY" val="custom"/>
  <p:tag name="KSO_WM_TEMPLATE_INDEX" val="641"/>
  <p:tag name="KSO_WM_TAG_VERSION" val="1.0"/>
  <p:tag name="KSO_WM_SLIDE_ID" val="custom64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4"/>
  <p:tag name="KSO_WM_SLIDE_SIZE" val="621*352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13.xml><?xml version="1.0" encoding="utf-8"?>
<p:tagLst xmlns:p="http://schemas.openxmlformats.org/presentationml/2006/main">
  <p:tag name="KSO_WM_TEMPLATE_CATEGORY" val="custom"/>
  <p:tag name="KSO_WM_TEMPLATE_INDEX" val="641"/>
  <p:tag name="KSO_WM_TAG_VERSION" val="1.0"/>
  <p:tag name="KSO_WM_SLIDE_ID" val="custom64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4"/>
  <p:tag name="KSO_WM_SLIDE_SIZE" val="621*352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14.xml><?xml version="1.0" encoding="utf-8"?>
<p:tagLst xmlns:p="http://schemas.openxmlformats.org/presentationml/2006/main">
  <p:tag name="KSO_WM_TEMPLATE_CATEGORY" val="custom"/>
  <p:tag name="KSO_WM_TEMPLATE_INDEX" val="641"/>
  <p:tag name="KSO_WM_TAG_VERSION" val="1.0"/>
  <p:tag name="KSO_WM_SLIDE_ID" val="custom64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4"/>
  <p:tag name="KSO_WM_SLIDE_SIZE" val="621*352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15.xml><?xml version="1.0" encoding="utf-8"?>
<p:tagLst xmlns:p="http://schemas.openxmlformats.org/presentationml/2006/main">
  <p:tag name="KSO_WM_TEMPLATE_CATEGORY" val="custom"/>
  <p:tag name="KSO_WM_TEMPLATE_INDEX" val="641"/>
  <p:tag name="KSO_WM_TAG_VERSION" val="1.0"/>
  <p:tag name="KSO_WM_SLIDE_ID" val="custom64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4"/>
  <p:tag name="KSO_WM_SLIDE_SIZE" val="621*352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16.xml><?xml version="1.0" encoding="utf-8"?>
<p:tagLst xmlns:p="http://schemas.openxmlformats.org/presentationml/2006/main">
  <p:tag name="KSO_WM_TEMPLATE_CATEGORY" val="custom"/>
  <p:tag name="KSO_WM_TEMPLATE_INDEX" val="641"/>
  <p:tag name="KSO_WM_TAG_VERSION" val="1.0"/>
  <p:tag name="KSO_WM_SLIDE_ID" val="custom64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4"/>
  <p:tag name="KSO_WM_SLIDE_SIZE" val="621*352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17.xml><?xml version="1.0" encoding="utf-8"?>
<p:tagLst xmlns:p="http://schemas.openxmlformats.org/presentationml/2006/main">
  <p:tag name="KSO_WM_TEMPLATE_CATEGORY" val="custom"/>
  <p:tag name="KSO_WM_TEMPLATE_INDEX" val="641"/>
  <p:tag name="KSO_WM_TAG_VERSION" val="1.0"/>
  <p:tag name="KSO_WM_SLIDE_ID" val="custom64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4"/>
  <p:tag name="KSO_WM_SLIDE_SIZE" val="621*352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18.xml><?xml version="1.0" encoding="utf-8"?>
<p:tagLst xmlns:p="http://schemas.openxmlformats.org/presentationml/2006/main">
  <p:tag name="KSO_WM_TEMPLATE_CATEGORY" val="custom"/>
  <p:tag name="KSO_WM_TEMPLATE_INDEX" val="641"/>
  <p:tag name="KSO_WM_TAG_VERSION" val="1.0"/>
  <p:tag name="KSO_WM_SLIDE_ID" val="custom64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4"/>
  <p:tag name="KSO_WM_SLIDE_SIZE" val="621*352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19.xml><?xml version="1.0" encoding="utf-8"?>
<p:tagLst xmlns:p="http://schemas.openxmlformats.org/presentationml/2006/main">
  <p:tag name="KSO_WM_TEMPLATE_CATEGORY" val="custom"/>
  <p:tag name="KSO_WM_TEMPLATE_INDEX" val="641"/>
  <p:tag name="KSO_WM_TAG_VERSION" val="1.0"/>
  <p:tag name="KSO_WM_SLIDE_ID" val="custom64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4"/>
  <p:tag name="KSO_WM_SLIDE_SIZE" val="621*352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2.xml><?xml version="1.0" encoding="utf-8"?>
<p:tagLst xmlns:p="http://schemas.openxmlformats.org/presentationml/2006/main">
  <p:tag name="KSO_WM_TAG_VERSION" val="1.0"/>
  <p:tag name="KSO_WM_TEMPLATE_CATEGORY" val="custom"/>
  <p:tag name="KSO_WM_TEMPLATE_INDEX" val="641"/>
</p:tagLst>
</file>

<file path=ppt/tags/tag20.xml><?xml version="1.0" encoding="utf-8"?>
<p:tagLst xmlns:p="http://schemas.openxmlformats.org/presentationml/2006/main">
  <p:tag name="KSO_WM_TEMPLATE_CATEGORY" val="custom"/>
  <p:tag name="KSO_WM_TEMPLATE_INDEX" val="641"/>
  <p:tag name="KSO_WM_TAG_VERSION" val="1.0"/>
  <p:tag name="KSO_WM_SLIDE_ID" val="custom64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4"/>
  <p:tag name="KSO_WM_SLIDE_SIZE" val="621*352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3.xml><?xml version="1.0" encoding="utf-8"?>
<p:tagLst xmlns:p="http://schemas.openxmlformats.org/presentationml/2006/main">
  <p:tag name="KSO_WM_TAG_VERSION" val="1.0"/>
  <p:tag name="KSO_WM_TEMPLATE_CATEGORY" val="custom"/>
  <p:tag name="KSO_WM_TEMPLATE_INDEX" val="641"/>
</p:tagLst>
</file>

<file path=ppt/tags/tag4.xml><?xml version="1.0" encoding="utf-8"?>
<p:tagLst xmlns:p="http://schemas.openxmlformats.org/presentationml/2006/main">
  <p:tag name="KSO_WM_TAG_VERSION" val="1.0"/>
  <p:tag name="KSO_WM_TEMPLATE_CATEGORY" val="custom"/>
  <p:tag name="KSO_WM_TEMPLATE_INDEX" val="641"/>
</p:tagLst>
</file>

<file path=ppt/tags/tag5.xml><?xml version="1.0" encoding="utf-8"?>
<p:tagLst xmlns:p="http://schemas.openxmlformats.org/presentationml/2006/main">
  <p:tag name="KSO_WM_TEMPLATE_THUMBS_INDEX" val="1、4、5、9、12、15、20、25、26、27、28、29、30、31、32"/>
  <p:tag name="KSO_WM_TEMPLATE_CATEGORY" val="custom"/>
  <p:tag name="KSO_WM_TEMPLATE_INDEX" val="641"/>
  <p:tag name="KSO_WM_TAG_VERSION" val="1.0"/>
  <p:tag name="KSO_WM_SLIDE_ID" val="custom641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6.xml><?xml version="1.0" encoding="utf-8"?>
<p:tagLst xmlns:p="http://schemas.openxmlformats.org/presentationml/2006/main">
  <p:tag name="KSO_WM_TEMPLATE_CATEGORY" val="custom"/>
  <p:tag name="KSO_WM_TEMPLATE_INDEX" val="641"/>
  <p:tag name="KSO_WM_TAG_VERSION" val="1.0"/>
  <p:tag name="KSO_WM_SLIDE_ID" val="custom64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4"/>
  <p:tag name="KSO_WM_SLIDE_SIZE" val="621*352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7.xml><?xml version="1.0" encoding="utf-8"?>
<p:tagLst xmlns:p="http://schemas.openxmlformats.org/presentationml/2006/main">
  <p:tag name="KSO_WM_TEMPLATE_CATEGORY" val="custom"/>
  <p:tag name="KSO_WM_TEMPLATE_INDEX" val="641"/>
  <p:tag name="KSO_WM_TAG_VERSION" val="1.0"/>
  <p:tag name="KSO_WM_SLIDE_ID" val="custom64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4"/>
  <p:tag name="KSO_WM_SLIDE_SIZE" val="621*352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8.xml><?xml version="1.0" encoding="utf-8"?>
<p:tagLst xmlns:p="http://schemas.openxmlformats.org/presentationml/2006/main">
  <p:tag name="KSO_WM_TEMPLATE_CATEGORY" val="custom"/>
  <p:tag name="KSO_WM_TEMPLATE_INDEX" val="641"/>
  <p:tag name="KSO_WM_TAG_VERSION" val="1.0"/>
  <p:tag name="KSO_WM_SLIDE_ID" val="custom64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4"/>
  <p:tag name="KSO_WM_SLIDE_SIZE" val="621*352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ags/tag9.xml><?xml version="1.0" encoding="utf-8"?>
<p:tagLst xmlns:p="http://schemas.openxmlformats.org/presentationml/2006/main">
  <p:tag name="KSO_WM_TEMPLATE_CATEGORY" val="custom"/>
  <p:tag name="KSO_WM_TEMPLATE_INDEX" val="641"/>
  <p:tag name="KSO_WM_TAG_VERSION" val="1.0"/>
  <p:tag name="KSO_WM_SLIDE_ID" val="custom641_2"/>
  <p:tag name="KSO_WM_SLIDE_INDEX" val="2"/>
  <p:tag name="KSO_WM_SLIDE_ITEM_CNT" val="1"/>
  <p:tag name="KSO_WM_SLIDE_LAYOUT" val="a_f"/>
  <p:tag name="KSO_WM_SLIDE_LAYOUT_CNT" val="1_1"/>
  <p:tag name="KSO_WM_SLIDE_TYPE" val="text"/>
  <p:tag name="KSO_WM_BEAUTIFY_FLAG" val="#wm#"/>
  <p:tag name="KSO_WM_SLIDE_POSITION" val="50*134"/>
  <p:tag name="KSO_WM_SLIDE_SIZE" val="621*352"/>
  <p:tag name="MH_TYPE" val="#NeiR#"/>
  <p:tag name="MH_NUMBER" val="1"/>
  <p:tag name="MH_CATEGORY" val="#QiTTB#"/>
  <p:tag name="MH_LAYOUT" val="Text"/>
  <p:tag name="MH" val="20151026160412"/>
  <p:tag name="MH_LIBRARY" val="GRAPHIC"/>
</p:tagLst>
</file>

<file path=ppt/theme/theme1.xml><?xml version="1.0" encoding="utf-8"?>
<a:theme xmlns:a="http://schemas.openxmlformats.org/drawingml/2006/main" name="Office 主题">
  <a:themeElements>
    <a:clrScheme name="435.3">
      <a:dk1>
        <a:srgbClr val="3F3F3F"/>
      </a:dk1>
      <a:lt1>
        <a:srgbClr val="FFFFFF"/>
      </a:lt1>
      <a:dk2>
        <a:srgbClr val="3F3F3F"/>
      </a:dk2>
      <a:lt2>
        <a:srgbClr val="FFFFFF"/>
      </a:lt2>
      <a:accent1>
        <a:srgbClr val="D36539"/>
      </a:accent1>
      <a:accent2>
        <a:srgbClr val="F88C20"/>
      </a:accent2>
      <a:accent3>
        <a:srgbClr val="AF7133"/>
      </a:accent3>
      <a:accent4>
        <a:srgbClr val="BB964D"/>
      </a:accent4>
      <a:accent5>
        <a:srgbClr val="66C8BC"/>
      </a:accent5>
      <a:accent6>
        <a:srgbClr val="666699"/>
      </a:accent6>
      <a:hlink>
        <a:srgbClr val="8C2D9F"/>
      </a:hlink>
      <a:folHlink>
        <a:srgbClr val="FF006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435.3">
      <a:dk1>
        <a:srgbClr val="3F3F3F"/>
      </a:dk1>
      <a:lt1>
        <a:srgbClr val="FFFFFF"/>
      </a:lt1>
      <a:dk2>
        <a:srgbClr val="3F3F3F"/>
      </a:dk2>
      <a:lt2>
        <a:srgbClr val="FFFFFF"/>
      </a:lt2>
      <a:accent1>
        <a:srgbClr val="D36539"/>
      </a:accent1>
      <a:accent2>
        <a:srgbClr val="F88C20"/>
      </a:accent2>
      <a:accent3>
        <a:srgbClr val="AF7133"/>
      </a:accent3>
      <a:accent4>
        <a:srgbClr val="BB964D"/>
      </a:accent4>
      <a:accent5>
        <a:srgbClr val="66C8BC"/>
      </a:accent5>
      <a:accent6>
        <a:srgbClr val="666699"/>
      </a:accent6>
      <a:hlink>
        <a:srgbClr val="8C2D9F"/>
      </a:hlink>
      <a:folHlink>
        <a:srgbClr val="FF0066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888</Words>
  <Application>WPS 演示</Application>
  <PresentationFormat>宽屏</PresentationFormat>
  <Paragraphs>80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5</vt:i4>
      </vt:variant>
      <vt:variant>
        <vt:lpstr>幻灯片标题</vt:lpstr>
      </vt:variant>
      <vt:variant>
        <vt:i4>16</vt:i4>
      </vt:variant>
    </vt:vector>
  </HeadingPairs>
  <TitlesOfParts>
    <vt:vector size="38" baseType="lpstr">
      <vt:lpstr>Arial</vt:lpstr>
      <vt:lpstr>宋体</vt:lpstr>
      <vt:lpstr>Wingdings</vt:lpstr>
      <vt:lpstr>隶书</vt:lpstr>
      <vt:lpstr>华文新魏</vt:lpstr>
      <vt:lpstr>Aharoni</vt:lpstr>
      <vt:lpstr>黑体</vt:lpstr>
      <vt:lpstr>楷体_GB2312</vt:lpstr>
      <vt:lpstr>Calibri</vt:lpstr>
      <vt:lpstr>Times New Roman</vt:lpstr>
      <vt:lpstr>Verdana</vt:lpstr>
      <vt:lpstr>微软雅黑</vt:lpstr>
      <vt:lpstr>Arial Unicode MS</vt:lpstr>
      <vt:lpstr>新宋体</vt:lpstr>
      <vt:lpstr>Segoe Print</vt:lpstr>
      <vt:lpstr>Office 主题</vt:lpstr>
      <vt:lpstr>1_Office 主题</vt:lpstr>
      <vt:lpstr>Photoshop.Image.7</vt:lpstr>
      <vt:lpstr>Photoshop.Image.7</vt:lpstr>
      <vt:lpstr>Photoshop.Image.7</vt:lpstr>
      <vt:lpstr>Photoshop.Image.7</vt:lpstr>
      <vt:lpstr>Photoshop.Image.7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动物是食物链的结构成分</vt:lpstr>
      <vt:lpstr>PowerPoint 演示文稿</vt:lpstr>
      <vt:lpstr>PowerPoint 演示文稿</vt:lpstr>
      <vt:lpstr>PowerPoint 演示文稿</vt:lpstr>
      <vt:lpstr>帮助植物传粉、传播种子、扩大植物的分布范围</vt:lpstr>
      <vt:lpstr>PowerPoint 演示文稿</vt:lpstr>
      <vt:lpstr>蝗虫等害虫、鼠类破坏植物，对植物生活造成伤害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terms:created xsi:type="dcterms:W3CDTF">2015-05-05T08:02:00Z</dcterms:created>
  <dcterms:modified xsi:type="dcterms:W3CDTF">2017-09-20T07:00:23Z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2052-10.1.0.6750</vt:lpwstr>
  </property>
</Properties>
</file>