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wav" ContentType="audio/x-wav"/>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 id="2147483674" r:id="rId4"/>
    <p:sldMasterId id="2147483686" r:id="rId5"/>
    <p:sldMasterId id="2147483698" r:id="rId6"/>
    <p:sldMasterId id="2147483710" r:id="rId7"/>
  </p:sldMasterIdLst>
  <p:notesMasterIdLst>
    <p:notesMasterId r:id="rId57"/>
  </p:notesMasterIdLst>
  <p:sldIdLst>
    <p:sldId id="288" r:id="rId8"/>
    <p:sldId id="317" r:id="rId9"/>
    <p:sldId id="318" r:id="rId10"/>
    <p:sldId id="319" r:id="rId11"/>
    <p:sldId id="320" r:id="rId12"/>
    <p:sldId id="291" r:id="rId13"/>
    <p:sldId id="322" r:id="rId14"/>
    <p:sldId id="321" r:id="rId15"/>
    <p:sldId id="294" r:id="rId16"/>
    <p:sldId id="295" r:id="rId17"/>
    <p:sldId id="296" r:id="rId18"/>
    <p:sldId id="297" r:id="rId19"/>
    <p:sldId id="299" r:id="rId20"/>
    <p:sldId id="298" r:id="rId21"/>
    <p:sldId id="300" r:id="rId22"/>
    <p:sldId id="302" r:id="rId23"/>
    <p:sldId id="303" r:id="rId24"/>
    <p:sldId id="367" r:id="rId25"/>
    <p:sldId id="307" r:id="rId26"/>
    <p:sldId id="309" r:id="rId27"/>
    <p:sldId id="398" r:id="rId28"/>
    <p:sldId id="429" r:id="rId29"/>
    <p:sldId id="428" r:id="rId30"/>
    <p:sldId id="427" r:id="rId31"/>
    <p:sldId id="269" r:id="rId32"/>
    <p:sldId id="312" r:id="rId33"/>
    <p:sldId id="267" r:id="rId34"/>
    <p:sldId id="313" r:id="rId35"/>
    <p:sldId id="397" r:id="rId36"/>
    <p:sldId id="314" r:id="rId37"/>
    <p:sldId id="315" r:id="rId38"/>
    <p:sldId id="316" r:id="rId39"/>
    <p:sldId id="282" r:id="rId40"/>
    <p:sldId id="272" r:id="rId41"/>
    <p:sldId id="283" r:id="rId42"/>
    <p:sldId id="287" r:id="rId43"/>
    <p:sldId id="263" r:id="rId44"/>
    <p:sldId id="286" r:id="rId45"/>
    <p:sldId id="400" r:id="rId46"/>
    <p:sldId id="399" r:id="rId47"/>
    <p:sldId id="273" r:id="rId48"/>
    <p:sldId id="284" r:id="rId49"/>
    <p:sldId id="368" r:id="rId50"/>
    <p:sldId id="274" r:id="rId51"/>
    <p:sldId id="270" r:id="rId52"/>
    <p:sldId id="369" r:id="rId53"/>
    <p:sldId id="370" r:id="rId54"/>
    <p:sldId id="371" r:id="rId55"/>
    <p:sldId id="372" r:id="rId56"/>
    <p:sldId id="373" r:id="rId58"/>
    <p:sldId id="375" r:id="rId59"/>
    <p:sldId id="376" r:id="rId60"/>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CC"/>
    <a:srgbClr val="0000FF"/>
    <a:srgbClr val="FF00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73" d="100"/>
          <a:sy n="73" d="100"/>
        </p:scale>
        <p:origin x="-426" y="-90"/>
      </p:cViewPr>
      <p:guideLst>
        <p:guide orient="horz" pos="2104"/>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2.xml"/><Relationship Id="rId8" Type="http://schemas.openxmlformats.org/officeDocument/2006/relationships/slide" Target="slides/slide1.xml"/><Relationship Id="rId7" Type="http://schemas.openxmlformats.org/officeDocument/2006/relationships/slideMaster" Target="slideMasters/slideMaster6.xml"/><Relationship Id="rId63" Type="http://schemas.openxmlformats.org/officeDocument/2006/relationships/tableStyles" Target="tableStyles.xml"/><Relationship Id="rId62" Type="http://schemas.openxmlformats.org/officeDocument/2006/relationships/viewProps" Target="viewProps.xml"/><Relationship Id="rId61" Type="http://schemas.openxmlformats.org/officeDocument/2006/relationships/presProps" Target="presProps.xml"/><Relationship Id="rId60" Type="http://schemas.openxmlformats.org/officeDocument/2006/relationships/slide" Target="slides/slide52.xml"/><Relationship Id="rId6" Type="http://schemas.openxmlformats.org/officeDocument/2006/relationships/slideMaster" Target="slideMasters/slideMaster5.xml"/><Relationship Id="rId59" Type="http://schemas.openxmlformats.org/officeDocument/2006/relationships/slide" Target="slides/slide51.xml"/><Relationship Id="rId58" Type="http://schemas.openxmlformats.org/officeDocument/2006/relationships/slide" Target="slides/slide50.xml"/><Relationship Id="rId57" Type="http://schemas.openxmlformats.org/officeDocument/2006/relationships/notesMaster" Target="notesMasters/notesMaster1.xml"/><Relationship Id="rId56" Type="http://schemas.openxmlformats.org/officeDocument/2006/relationships/slide" Target="slides/slide49.xml"/><Relationship Id="rId55" Type="http://schemas.openxmlformats.org/officeDocument/2006/relationships/slide" Target="slides/slide48.xml"/><Relationship Id="rId54" Type="http://schemas.openxmlformats.org/officeDocument/2006/relationships/slide" Target="slides/slide47.xml"/><Relationship Id="rId53" Type="http://schemas.openxmlformats.org/officeDocument/2006/relationships/slide" Target="slides/slide46.xml"/><Relationship Id="rId52" Type="http://schemas.openxmlformats.org/officeDocument/2006/relationships/slide" Target="slides/slide45.xml"/><Relationship Id="rId51" Type="http://schemas.openxmlformats.org/officeDocument/2006/relationships/slide" Target="slides/slide44.xml"/><Relationship Id="rId50" Type="http://schemas.openxmlformats.org/officeDocument/2006/relationships/slide" Target="slides/slide43.xml"/><Relationship Id="rId5" Type="http://schemas.openxmlformats.org/officeDocument/2006/relationships/slideMaster" Target="slideMasters/slideMaster4.xml"/><Relationship Id="rId49" Type="http://schemas.openxmlformats.org/officeDocument/2006/relationships/slide" Target="slides/slide42.xml"/><Relationship Id="rId48" Type="http://schemas.openxmlformats.org/officeDocument/2006/relationships/slide" Target="slides/slide41.xml"/><Relationship Id="rId47" Type="http://schemas.openxmlformats.org/officeDocument/2006/relationships/slide" Target="slides/slide40.xml"/><Relationship Id="rId46" Type="http://schemas.openxmlformats.org/officeDocument/2006/relationships/slide" Target="slides/slide39.xml"/><Relationship Id="rId45" Type="http://schemas.openxmlformats.org/officeDocument/2006/relationships/slide" Target="slides/slide38.xml"/><Relationship Id="rId44" Type="http://schemas.openxmlformats.org/officeDocument/2006/relationships/slide" Target="slides/slide37.xml"/><Relationship Id="rId43" Type="http://schemas.openxmlformats.org/officeDocument/2006/relationships/slide" Target="slides/slide36.xml"/><Relationship Id="rId42" Type="http://schemas.openxmlformats.org/officeDocument/2006/relationships/slide" Target="slides/slide35.xml"/><Relationship Id="rId41" Type="http://schemas.openxmlformats.org/officeDocument/2006/relationships/slide" Target="slides/slide34.xml"/><Relationship Id="rId40" Type="http://schemas.openxmlformats.org/officeDocument/2006/relationships/slide" Target="slides/slide33.xml"/><Relationship Id="rId4" Type="http://schemas.openxmlformats.org/officeDocument/2006/relationships/slideMaster" Target="slideMasters/slideMaster3.xml"/><Relationship Id="rId39" Type="http://schemas.openxmlformats.org/officeDocument/2006/relationships/slide" Target="slides/slide32.xml"/><Relationship Id="rId38" Type="http://schemas.openxmlformats.org/officeDocument/2006/relationships/slide" Target="slides/slide31.xml"/><Relationship Id="rId37" Type="http://schemas.openxmlformats.org/officeDocument/2006/relationships/slide" Target="slides/slide30.xml"/><Relationship Id="rId36" Type="http://schemas.openxmlformats.org/officeDocument/2006/relationships/slide" Target="slides/slide29.xml"/><Relationship Id="rId35" Type="http://schemas.openxmlformats.org/officeDocument/2006/relationships/slide" Target="slides/slide28.xml"/><Relationship Id="rId34" Type="http://schemas.openxmlformats.org/officeDocument/2006/relationships/slide" Target="slides/slide27.xml"/><Relationship Id="rId33" Type="http://schemas.openxmlformats.org/officeDocument/2006/relationships/slide" Target="slides/slide26.xml"/><Relationship Id="rId32" Type="http://schemas.openxmlformats.org/officeDocument/2006/relationships/slide" Target="slides/slide25.xml"/><Relationship Id="rId31" Type="http://schemas.openxmlformats.org/officeDocument/2006/relationships/slide" Target="slides/slide24.xml"/><Relationship Id="rId30" Type="http://schemas.openxmlformats.org/officeDocument/2006/relationships/slide" Target="slides/slide23.xml"/><Relationship Id="rId3" Type="http://schemas.openxmlformats.org/officeDocument/2006/relationships/slideMaster" Target="slideMasters/slideMaster2.xml"/><Relationship Id="rId29" Type="http://schemas.openxmlformats.org/officeDocument/2006/relationships/slide" Target="slides/slide22.xml"/><Relationship Id="rId28" Type="http://schemas.openxmlformats.org/officeDocument/2006/relationships/slide" Target="slides/slide21.xml"/><Relationship Id="rId27" Type="http://schemas.openxmlformats.org/officeDocument/2006/relationships/slide" Target="slides/slide20.xml"/><Relationship Id="rId26" Type="http://schemas.openxmlformats.org/officeDocument/2006/relationships/slide" Target="slides/slide19.xml"/><Relationship Id="rId25" Type="http://schemas.openxmlformats.org/officeDocument/2006/relationships/slide" Target="slides/slide18.xml"/><Relationship Id="rId24" Type="http://schemas.openxmlformats.org/officeDocument/2006/relationships/slide" Target="slides/slide17.xml"/><Relationship Id="rId23" Type="http://schemas.openxmlformats.org/officeDocument/2006/relationships/slide" Target="slides/slide16.xml"/><Relationship Id="rId22" Type="http://schemas.openxmlformats.org/officeDocument/2006/relationships/slide" Target="slides/slide15.xml"/><Relationship Id="rId21" Type="http://schemas.openxmlformats.org/officeDocument/2006/relationships/slide" Target="slides/slide14.xml"/><Relationship Id="rId20" Type="http://schemas.openxmlformats.org/officeDocument/2006/relationships/slide" Target="slides/slide13.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slide" Target="slides/slide7.xml"/><Relationship Id="rId13" Type="http://schemas.openxmlformats.org/officeDocument/2006/relationships/slide" Target="slides/slide6.xml"/><Relationship Id="rId12" Type="http://schemas.openxmlformats.org/officeDocument/2006/relationships/slide" Target="slides/slide5.xml"/><Relationship Id="rId11" Type="http://schemas.openxmlformats.org/officeDocument/2006/relationships/slide" Target="slides/slide4.xml"/><Relationship Id="rId10" Type="http://schemas.openxmlformats.org/officeDocument/2006/relationships/slide" Target="slides/slide3.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9.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9.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9.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42" name="页眉占位符 10241"/>
          <p:cNvSpPr>
            <a:spLocks noGrp="1"/>
          </p:cNvSpPr>
          <p:nvPr>
            <p:ph type="hdr" sz="quarter"/>
          </p:nvPr>
        </p:nvSpPr>
        <p:spPr>
          <a:xfrm>
            <a:off x="0" y="0"/>
            <a:ext cx="2971800" cy="457200"/>
          </a:xfrm>
          <a:prstGeom prst="rect">
            <a:avLst/>
          </a:prstGeom>
          <a:noFill/>
          <a:ln w="9525">
            <a:noFill/>
          </a:ln>
        </p:spPr>
        <p:txBody>
          <a:bodyPr/>
          <a:p>
            <a:pPr lvl="0" eaLnBrk="1" fontAlgn="base" hangingPunct="1"/>
            <a:endParaRPr lang="zh-CN" altLang="en-US" sz="1200" strike="noStrike" noProof="1" dirty="0">
              <a:ea typeface="宋体" panose="02010600030101010101" pitchFamily="2" charset="-122"/>
            </a:endParaRPr>
          </a:p>
        </p:txBody>
      </p:sp>
      <p:sp>
        <p:nvSpPr>
          <p:cNvPr id="10243" name="日期占位符 10242"/>
          <p:cNvSpPr>
            <a:spLocks noGrp="1"/>
          </p:cNvSpPr>
          <p:nvPr>
            <p:ph type="dt" idx="1"/>
          </p:nvPr>
        </p:nvSpPr>
        <p:spPr>
          <a:xfrm>
            <a:off x="3884613" y="0"/>
            <a:ext cx="2971800" cy="457200"/>
          </a:xfrm>
          <a:prstGeom prst="rect">
            <a:avLst/>
          </a:prstGeom>
          <a:noFill/>
          <a:ln w="9525">
            <a:noFill/>
          </a:ln>
        </p:spPr>
        <p:txBody>
          <a:bodyPr/>
          <a:p>
            <a:pPr lvl="0" algn="r" eaLnBrk="1" fontAlgn="base" hangingPunct="1"/>
            <a:endParaRPr lang="zh-CN" altLang="en-US" sz="1200" strike="noStrike" noProof="1" dirty="0">
              <a:ea typeface="宋体" panose="02010600030101010101" pitchFamily="2" charset="-122"/>
            </a:endParaRPr>
          </a:p>
        </p:txBody>
      </p:sp>
      <p:sp>
        <p:nvSpPr>
          <p:cNvPr id="11268" name="幻灯片图像占位符 10243"/>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11269" name="文本占位符 10244"/>
          <p:cNvSpPr>
            <a:spLocks noGrp="1"/>
          </p:cNvSpPr>
          <p:nvPr>
            <p:ph type="body" sz="quarter"/>
          </p:nvPr>
        </p:nvSpPr>
        <p:spPr>
          <a:xfrm>
            <a:off x="685800" y="4343400"/>
            <a:ext cx="5486400" cy="4114800"/>
          </a:xfrm>
          <a:prstGeom prst="rect">
            <a:avLst/>
          </a:prstGeom>
          <a:noFill/>
          <a:ln w="9525">
            <a:noFill/>
          </a:ln>
        </p:spPr>
        <p:txBody>
          <a:bodyPr anchor="t"/>
          <a:p>
            <a:pPr lvl="0" indent="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10246" name="页脚占位符 10245"/>
          <p:cNvSpPr>
            <a:spLocks noGrp="1"/>
          </p:cNvSpPr>
          <p:nvPr>
            <p:ph type="ftr" sz="quarter" idx="4"/>
          </p:nvPr>
        </p:nvSpPr>
        <p:spPr>
          <a:xfrm>
            <a:off x="0" y="8685213"/>
            <a:ext cx="2971800" cy="457200"/>
          </a:xfrm>
          <a:prstGeom prst="rect">
            <a:avLst/>
          </a:prstGeom>
          <a:noFill/>
          <a:ln w="9525">
            <a:noFill/>
          </a:ln>
        </p:spPr>
        <p:txBody>
          <a:bodyPr anchor="b"/>
          <a:p>
            <a:pPr lvl="0" eaLnBrk="1" fontAlgn="base" hangingPunct="1"/>
            <a:endParaRPr lang="zh-CN" altLang="en-US" sz="1200" strike="noStrike" noProof="1" dirty="0">
              <a:ea typeface="宋体" panose="02010600030101010101" pitchFamily="2" charset="-122"/>
            </a:endParaRPr>
          </a:p>
        </p:txBody>
      </p:sp>
      <p:sp>
        <p:nvSpPr>
          <p:cNvPr id="10247" name="灯片编号占位符 10246"/>
          <p:cNvSpPr>
            <a:spLocks noGrp="1"/>
          </p:cNvSpPr>
          <p:nvPr>
            <p:ph type="sldNum" sz="quarter" idx="5"/>
          </p:nvPr>
        </p:nvSpPr>
        <p:spPr>
          <a:xfrm>
            <a:off x="3884613" y="8685213"/>
            <a:ext cx="2971800" cy="457200"/>
          </a:xfrm>
          <a:prstGeom prst="rect">
            <a:avLst/>
          </a:prstGeom>
          <a:noFill/>
          <a:ln w="9525">
            <a:noFill/>
          </a:ln>
        </p:spPr>
        <p:txBody>
          <a:bodyPr anchor="b"/>
          <a:p>
            <a:pPr lvl="0" algn="r" eaLnBrk="1" fontAlgn="base" hangingPunct="1"/>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ea typeface="宋体"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marL="0" lvl="0"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1" name="幻灯片图像占位符 19457"/>
          <p:cNvSpPr>
            <a:spLocks noRot="1" noTextEdit="1"/>
          </p:cNvSpPr>
          <p:nvPr>
            <p:ph type="sldImg"/>
          </p:nvPr>
        </p:nvSpPr>
        <p:spPr/>
      </p:sp>
      <p:sp>
        <p:nvSpPr>
          <p:cNvPr id="61442" name="文本占位符 19458"/>
          <p:cNvSpPr>
            <a:spLocks noGrp="1"/>
          </p:cNvSpPr>
          <p:nvPr>
            <p:ph type="body"/>
          </p:nvPr>
        </p:nvSpPr>
        <p:spPr/>
        <p:txBody>
          <a:bodyPr anchor="t"/>
          <a:p>
            <a:pPr lvl="0" indent="0" algn="ctr"/>
            <a:r>
              <a:rPr lang="zh-CN" altLang="en-US" b="1" dirty="0"/>
              <a:t>太阳鸟</a:t>
            </a:r>
            <a:endParaRPr lang="zh-CN" altLang="en-US" b="1" dirty="0"/>
          </a:p>
          <a:p>
            <a:pPr lvl="0" indent="0" algn="ctr"/>
            <a:endParaRPr lang="zh-CN" altLang="en-US" b="1" dirty="0"/>
          </a:p>
          <a:p>
            <a:pPr lvl="0" indent="0"/>
            <a:r>
              <a:rPr lang="en-US" altLang="zh-CN" dirty="0"/>
              <a:t> </a:t>
            </a:r>
            <a:r>
              <a:rPr lang="zh-CN" altLang="en-US" dirty="0"/>
              <a:t>　　太阳鸟是一种典型的热带鸟类，足迹遍及喜马拉雅山以东地区</a:t>
            </a:r>
            <a:r>
              <a:rPr lang="en-US" altLang="zh-CN"/>
              <a:t>——</a:t>
            </a:r>
            <a:r>
              <a:rPr lang="zh-CN" altLang="en-US" dirty="0"/>
              <a:t>缅甸、尼泊尔、印度东北及我国西南和东南等地。我国有六种太阳鸟，即中央尾羽蓝色、喉胸黑色、腹部绿灰的黑胸太阳鸟；尾羽绿色、胸部鲜红、下背及腰鲜黄的黄腰太阳鸟；尾羽深红的火尾太阳鸟；喉部呈金属绿色的绿喉太阳鸟；头尾绿色、中央尾羽特长并有两根羽毛分叉的叉尾太阳鸟和喉部蓝色的蓝喉太阳鸟。</a:t>
            </a:r>
            <a:br>
              <a:rPr lang="zh-CN" altLang="en-US" dirty="0"/>
            </a:br>
            <a:br>
              <a:rPr lang="zh-CN" altLang="en-US" dirty="0"/>
            </a:br>
            <a:r>
              <a:rPr lang="zh-CN" altLang="en-US" dirty="0"/>
              <a:t>　　太阳鸟体重仅５～６克，连尾羽在内，最大的身长不超过１５厘米。每当太阳初升，霞光映照，或者雨过天晴，万里蓝天的时候，太阳鸟和蝴蝶、蜜蜂等在万紫千红的百花丛中，成群飞翔。它们那鲜艳的羽衣，闪现红、黄、蓝、绿等耀眼的光泽，夺目异常，故名“太阳鸟”。当它们不停地挥动着短圆的小翅膀，轻捷地将长长的嘴，伸进花蕊深处吸食花蜜时，那悬停半空，倒吊身子的高难动作，简直和美洲的蜂鸟一模一样。所以，有人把它誉为“东方的蜂鸟”。</a:t>
            </a:r>
            <a:br>
              <a:rPr lang="zh-CN" altLang="en-US" dirty="0"/>
            </a:br>
            <a:br>
              <a:rPr lang="zh-CN" altLang="en-US" dirty="0"/>
            </a:br>
            <a:r>
              <a:rPr lang="zh-CN" altLang="en-US" dirty="0"/>
              <a:t>　　每年春季，是太阳鸟的繁殖季节。这时，双双对对，在森林边缘或沟谷坡地的灌木丛间筑巢。巢呈梨形，悬挂枝头，随风摆动。每巢产卵２～３枚，卵壳乳白，间有细小的棕色斑点。</a:t>
            </a:r>
            <a:br>
              <a:rPr lang="zh-CN" altLang="en-US" dirty="0"/>
            </a:br>
            <a:endParaRPr lang="zh-CN" altLang="en-US" dirty="0"/>
          </a:p>
        </p:txBody>
      </p:sp>
      <p:sp>
        <p:nvSpPr>
          <p:cNvPr id="61443" name="灯片编号占位符 1"/>
          <p:cNvSpPr/>
          <p:nvPr>
            <p:ph type="sldNum" sz="quarter"/>
          </p:nvPr>
        </p:nvSpPr>
        <p:spPr>
          <a:xfrm>
            <a:off x="3884613" y="8685213"/>
            <a:ext cx="2971800" cy="457200"/>
          </a:xfrm>
          <a:prstGeom prst="rect">
            <a:avLst/>
          </a:prstGeom>
          <a:noFill/>
          <a:ln w="9525">
            <a:noFill/>
          </a:ln>
        </p:spPr>
        <p:txBody>
          <a:bodyPr anchor="b"/>
          <a:p>
            <a:pPr lvl="0" indent="0" algn="r" eaLnBrk="0" hangingPunct="0"/>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Media" preserve="1">
  <p:cSld name="标题，文本与媒体剪辑">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286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媒体占位符 3"/>
          <p:cNvSpPr>
            <a:spLocks noGrp="1"/>
          </p:cNvSpPr>
          <p:nvPr>
            <p:ph type="media" sz="half" idx="2"/>
          </p:nvPr>
        </p:nvSpPr>
        <p:spPr>
          <a:xfrm>
            <a:off x="4629150" y="1825625"/>
            <a:ext cx="3886200" cy="4351338"/>
          </a:xfrm>
        </p:spPr>
        <p:txBody>
          <a:bodyPr/>
          <a:lstStyle/>
          <a:p>
            <a:pPr fontAlgn="base"/>
            <a:endParaRPr lang="zh-CN" altLang="en-US" strike="noStrike" noProof="1"/>
          </a:p>
        </p:txBody>
      </p:sp>
      <p:sp>
        <p:nvSpPr>
          <p:cNvPr id="5" name="日期占位符 4"/>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a typeface="宋体" panose="02010600030101010101" pitchFamily="2" charset="-122"/>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p:txBody>
          <a:bodyPr/>
          <a:lstStyle/>
          <a:p>
            <a:pPr fontAlgn="base"/>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gradFill rotWithShape="0">
          <a:gsLst>
            <a:gs pos="0">
              <a:schemeClr val="bg1"/>
            </a:gs>
            <a:gs pos="50000">
              <a:srgbClr val="FFFFFF"/>
            </a:gs>
            <a:gs pos="100000">
              <a:schemeClr val="bg1"/>
            </a:gs>
          </a:gsLst>
          <a:lin ang="5400000" scaled="1"/>
          <a:tileRect/>
        </a:gradFill>
        <a:effectLst/>
      </p:bgPr>
    </p:bg>
    <p:spTree>
      <p:nvGrpSpPr>
        <p:cNvPr id="1" name=""/>
        <p:cNvGrpSpPr/>
        <p:nvPr/>
      </p:nvGrpSpPr>
      <p:grpSpPr/>
      <p:grpSp>
        <p:nvGrpSpPr>
          <p:cNvPr id="7170" name="组合 3073"/>
          <p:cNvGrpSpPr/>
          <p:nvPr/>
        </p:nvGrpSpPr>
        <p:grpSpPr>
          <a:xfrm>
            <a:off x="0" y="0"/>
            <a:ext cx="9144000" cy="6858000"/>
            <a:chOff x="0" y="0"/>
            <a:chExt cx="5760" cy="4320"/>
          </a:xfrm>
        </p:grpSpPr>
        <p:pic>
          <p:nvPicPr>
            <p:cNvPr id="7171" name="图片 3074" descr="框"/>
            <p:cNvPicPr>
              <a:picLocks noChangeAspect="1"/>
            </p:cNvPicPr>
            <p:nvPr/>
          </p:nvPicPr>
          <p:blipFill>
            <a:blip r:embed="rId2">
              <a:clrChange>
                <a:clrFrom>
                  <a:srgbClr val="FFFFFF"/>
                </a:clrFrom>
                <a:clrTo>
                  <a:srgbClr val="FFFFFF">
                    <a:alpha val="0"/>
                  </a:srgbClr>
                </a:clrTo>
              </a:clrChange>
            </a:blip>
            <a:stretch>
              <a:fillRect/>
            </a:stretch>
          </p:blipFill>
          <p:spPr>
            <a:xfrm>
              <a:off x="264" y="240"/>
              <a:ext cx="5232" cy="3865"/>
            </a:xfrm>
            <a:prstGeom prst="rect">
              <a:avLst/>
            </a:prstGeom>
            <a:noFill/>
            <a:ln w="9525">
              <a:noFill/>
            </a:ln>
          </p:spPr>
        </p:pic>
        <p:pic>
          <p:nvPicPr>
            <p:cNvPr id="7172" name="图片 3075" descr="花4"/>
            <p:cNvPicPr>
              <a:picLocks noChangeAspect="1"/>
            </p:cNvPicPr>
            <p:nvPr/>
          </p:nvPicPr>
          <p:blipFill>
            <a:blip r:embed="rId3">
              <a:clrChange>
                <a:clrFrom>
                  <a:srgbClr val="FFFFFF"/>
                </a:clrFrom>
                <a:clrTo>
                  <a:srgbClr val="FFFFFF">
                    <a:alpha val="0"/>
                  </a:srgbClr>
                </a:clrTo>
              </a:clrChange>
            </a:blip>
            <a:stretch>
              <a:fillRect/>
            </a:stretch>
          </p:blipFill>
          <p:spPr>
            <a:xfrm>
              <a:off x="0" y="1200"/>
              <a:ext cx="1644" cy="1565"/>
            </a:xfrm>
            <a:prstGeom prst="rect">
              <a:avLst/>
            </a:prstGeom>
            <a:noFill/>
            <a:ln w="9525">
              <a:noFill/>
            </a:ln>
          </p:spPr>
        </p:pic>
        <p:pic>
          <p:nvPicPr>
            <p:cNvPr id="7173" name="图片 3076" descr="花3"/>
            <p:cNvPicPr>
              <a:picLocks noChangeAspect="1"/>
            </p:cNvPicPr>
            <p:nvPr/>
          </p:nvPicPr>
          <p:blipFill>
            <a:blip r:embed="rId4">
              <a:clrChange>
                <a:clrFrom>
                  <a:srgbClr val="FFFFFF"/>
                </a:clrFrom>
                <a:clrTo>
                  <a:srgbClr val="FFFFFF">
                    <a:alpha val="0"/>
                  </a:srgbClr>
                </a:clrTo>
              </a:clrChange>
            </a:blip>
            <a:stretch>
              <a:fillRect/>
            </a:stretch>
          </p:blipFill>
          <p:spPr>
            <a:xfrm>
              <a:off x="0" y="2262"/>
              <a:ext cx="2163" cy="2058"/>
            </a:xfrm>
            <a:prstGeom prst="rect">
              <a:avLst/>
            </a:prstGeom>
            <a:noFill/>
            <a:ln w="9525">
              <a:noFill/>
            </a:ln>
          </p:spPr>
        </p:pic>
        <p:pic>
          <p:nvPicPr>
            <p:cNvPr id="7174" name="图片 3077" descr="葉子"/>
            <p:cNvPicPr>
              <a:picLocks noChangeAspect="1"/>
            </p:cNvPicPr>
            <p:nvPr/>
          </p:nvPicPr>
          <p:blipFill>
            <a:blip r:embed="rId5"/>
            <a:stretch>
              <a:fillRect/>
            </a:stretch>
          </p:blipFill>
          <p:spPr>
            <a:xfrm>
              <a:off x="4608" y="0"/>
              <a:ext cx="1152" cy="1042"/>
            </a:xfrm>
            <a:prstGeom prst="rect">
              <a:avLst/>
            </a:prstGeom>
            <a:noFill/>
            <a:ln w="9525">
              <a:noFill/>
            </a:ln>
          </p:spPr>
        </p:pic>
      </p:grpSp>
      <p:sp>
        <p:nvSpPr>
          <p:cNvPr id="3079" name="标题 3078"/>
          <p:cNvSpPr>
            <a:spLocks noGrp="1"/>
          </p:cNvSpPr>
          <p:nvPr>
            <p:ph type="ctrTitle" sz="quarter"/>
          </p:nvPr>
        </p:nvSpPr>
        <p:spPr>
          <a:xfrm>
            <a:off x="685800" y="2286000"/>
            <a:ext cx="7772400" cy="1143000"/>
          </a:xfrm>
          <a:prstGeom prst="rect">
            <a:avLst/>
          </a:prstGeom>
          <a:noFill/>
          <a:ln w="9525">
            <a:noFill/>
          </a:ln>
        </p:spPr>
        <p:txBody>
          <a:bodyPr anchor="ctr"/>
          <a:lstStyle>
            <a:lvl1pPr lvl="0">
              <a:defRPr sz="4000"/>
            </a:lvl1pPr>
          </a:lstStyle>
          <a:p>
            <a:pPr lvl="0" fontAlgn="base"/>
            <a:r>
              <a:rPr lang="zh-CN" altLang="en-US" strike="noStrike" noProof="1" dirty="0"/>
              <a:t>单击此处编辑母版标题样式</a:t>
            </a:r>
            <a:endParaRPr lang="zh-CN" altLang="en-US" strike="noStrike" noProof="1" dirty="0"/>
          </a:p>
        </p:txBody>
      </p:sp>
      <p:sp>
        <p:nvSpPr>
          <p:cNvPr id="3080" name="副标题 3079"/>
          <p:cNvSpPr>
            <a:spLocks noGrp="1"/>
          </p:cNvSpPr>
          <p:nvPr>
            <p:ph type="subTitle" sz="quarter" idx="1"/>
          </p:nvPr>
        </p:nvSpPr>
        <p:spPr>
          <a:xfrm>
            <a:off x="1371600" y="3886200"/>
            <a:ext cx="6400800" cy="1752600"/>
          </a:xfrm>
          <a:prstGeom prst="rect">
            <a:avLst/>
          </a:prstGeom>
          <a:noFill/>
          <a:ln w="9525">
            <a:noFill/>
          </a:ln>
        </p:spPr>
        <p:txBody>
          <a:bodyPr anchor="t"/>
          <a:lstStyle>
            <a:lvl1pPr marL="0" lvl="0" indent="0" algn="ctr">
              <a:buNone/>
              <a:defRPr sz="3600"/>
            </a:lvl1pPr>
            <a:lvl2pPr marL="457200" lvl="1" indent="0" algn="ctr">
              <a:buNone/>
              <a:defRPr sz="3600"/>
            </a:lvl2pPr>
            <a:lvl3pPr marL="914400" lvl="2" indent="0" algn="ctr">
              <a:buNone/>
              <a:defRPr sz="3600"/>
            </a:lvl3pPr>
            <a:lvl4pPr marL="1371600" lvl="3" indent="0" algn="ctr">
              <a:buNone/>
              <a:defRPr sz="3600"/>
            </a:lvl4pPr>
            <a:lvl5pPr marL="1828800" lvl="4" indent="0" algn="ctr">
              <a:buNone/>
              <a:defRPr sz="3600"/>
            </a:lvl5pPr>
          </a:lstStyle>
          <a:p>
            <a:pPr lvl="0" fontAlgn="base"/>
            <a:r>
              <a:rPr lang="zh-CN" altLang="en-US" strike="noStrike" noProof="1" dirty="0"/>
              <a:t>单击此处编辑母版副标题样式</a:t>
            </a:r>
            <a:endParaRPr lang="zh-CN" altLang="en-US" strike="noStrike" noProof="1" dirty="0"/>
          </a:p>
        </p:txBody>
      </p:sp>
      <p:sp>
        <p:nvSpPr>
          <p:cNvPr id="3081" name="日期占位符 3080"/>
          <p:cNvSpPr>
            <a:spLocks noGrp="1"/>
          </p:cNvSpPr>
          <p:nvPr>
            <p:ph type="dt" sz="quarter" idx="2"/>
          </p:nvPr>
        </p:nvSpPr>
        <p:spPr>
          <a:xfrm>
            <a:off x="457200" y="6245225"/>
            <a:ext cx="2133600" cy="476250"/>
          </a:xfrm>
          <a:prstGeom prst="rect">
            <a:avLst/>
          </a:prstGeom>
          <a:noFill/>
          <a:ln w="9525">
            <a:noFill/>
          </a:ln>
        </p:spPr>
        <p:txBody>
          <a:bodyPr anchor="t"/>
          <a:lstStyle>
            <a:lvl1pPr>
              <a:defRPr sz="1400">
                <a:latin typeface="Times New Roman" panose="02020603050405020304" pitchFamily="18" charset="0"/>
                <a:ea typeface="宋体" panose="02010600030101010101" pitchFamily="2" charset="-122"/>
              </a:defRPr>
            </a:lvl1pPr>
          </a:lstStyle>
          <a:p>
            <a:pPr eaLnBrk="1" fontAlgn="base" hangingPunct="1">
              <a:buClr>
                <a:schemeClr val="bg1"/>
              </a:buClr>
            </a:pPr>
            <a:endParaRPr lang="zh-CN" altLang="en-US" strike="noStrike" noProof="1" dirty="0"/>
          </a:p>
        </p:txBody>
      </p:sp>
      <p:sp>
        <p:nvSpPr>
          <p:cNvPr id="3082" name="页脚占位符 3081"/>
          <p:cNvSpPr>
            <a:spLocks noGrp="1"/>
          </p:cNvSpPr>
          <p:nvPr>
            <p:ph type="ftr" sz="quarter" idx="3"/>
          </p:nvPr>
        </p:nvSpPr>
        <p:spPr>
          <a:xfrm>
            <a:off x="3124200" y="6245225"/>
            <a:ext cx="2895600" cy="476250"/>
          </a:xfrm>
          <a:prstGeom prst="rect">
            <a:avLst/>
          </a:prstGeom>
          <a:noFill/>
          <a:ln w="9525">
            <a:noFill/>
          </a:ln>
        </p:spPr>
        <p:txBody>
          <a:bodyPr anchor="t"/>
          <a:lstStyle>
            <a:lvl1pPr algn="ctr">
              <a:defRPr sz="1400">
                <a:latin typeface="Times New Roman" panose="02020603050405020304" pitchFamily="18" charset="0"/>
                <a:ea typeface="宋体" panose="02010600030101010101" pitchFamily="2" charset="-122"/>
              </a:defRPr>
            </a:lvl1pPr>
          </a:lstStyle>
          <a:p>
            <a:pPr eaLnBrk="1" fontAlgn="base" hangingPunct="1">
              <a:buClr>
                <a:schemeClr val="bg1"/>
              </a:buClr>
            </a:pPr>
            <a:endParaRPr lang="zh-CN" altLang="en-US" strike="noStrike" noProof="1" dirty="0"/>
          </a:p>
        </p:txBody>
      </p:sp>
      <p:sp>
        <p:nvSpPr>
          <p:cNvPr id="3083" name="灯片编号占位符 3082"/>
          <p:cNvSpPr>
            <a:spLocks noGrp="1"/>
          </p:cNvSpPr>
          <p:nvPr>
            <p:ph type="sldNum" sz="quarter" idx="4"/>
          </p:nvPr>
        </p:nvSpPr>
        <p:spPr>
          <a:xfrm>
            <a:off x="6553200" y="6245225"/>
            <a:ext cx="2133600" cy="476250"/>
          </a:xfrm>
          <a:prstGeom prst="rect">
            <a:avLst/>
          </a:prstGeom>
          <a:noFill/>
          <a:ln w="9525">
            <a:noFill/>
          </a:ln>
        </p:spPr>
        <p:txBody>
          <a:bodyPr anchor="t"/>
          <a:lstStyle>
            <a:lvl1pPr algn="r">
              <a:defRPr sz="1400">
                <a:latin typeface="Times New Roman" panose="02020603050405020304" pitchFamily="18" charset="0"/>
                <a:ea typeface="宋体" panose="02010600030101010101" pitchFamily="2" charset="-122"/>
              </a:defRPr>
            </a:lvl1pPr>
          </a:lstStyle>
          <a:p>
            <a:pPr eaLnBrk="1" fontAlgn="base" hangingPunct="1">
              <a:buClr>
                <a:schemeClr val="bg1"/>
              </a:buClr>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p>
        </p:txBody>
      </p:sp>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buClr>
                <a:schemeClr val="bg1"/>
              </a:buClr>
            </a:pPr>
            <a:endParaRPr lang="zh-CN" altLang="en-US" strike="noStrike" noProof="1" dirty="0"/>
          </a:p>
        </p:txBody>
      </p:sp>
      <p:sp>
        <p:nvSpPr>
          <p:cNvPr id="5" name="页脚占位符 4"/>
          <p:cNvSpPr>
            <a:spLocks noGrp="1"/>
          </p:cNvSpPr>
          <p:nvPr>
            <p:ph type="ftr" sz="quarter" idx="11"/>
          </p:nvPr>
        </p:nvSpPr>
        <p:spPr/>
        <p:txBody>
          <a:bodyPr/>
          <a:p>
            <a:pPr lvl="0" eaLnBrk="1" fontAlgn="base" hangingPunct="1">
              <a:buClr>
                <a:schemeClr val="bg1"/>
              </a:buClr>
            </a:pPr>
            <a:endParaRPr lang="zh-CN" altLang="en-US" strike="noStrike" noProof="1" dirty="0"/>
          </a:p>
        </p:txBody>
      </p:sp>
      <p:sp>
        <p:nvSpPr>
          <p:cNvPr id="6" name="灯片编号占位符 5"/>
          <p:cNvSpPr>
            <a:spLocks noGrp="1"/>
          </p:cNvSpPr>
          <p:nvPr>
            <p:ph type="sldNum" sz="quarter" idx="12"/>
          </p:nvPr>
        </p:nvSpPr>
        <p:spPr/>
        <p:txBody>
          <a:bodyPr/>
          <a:p>
            <a:pPr lvl="0" eaLnBrk="1" fontAlgn="base" hangingPunct="1">
              <a:buClr>
                <a:schemeClr val="bg1"/>
              </a:buClr>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eaLnBrk="1" fontAlgn="base" hangingPunct="1">
              <a:buClr>
                <a:schemeClr val="bg1"/>
              </a:buClr>
            </a:pPr>
            <a:endParaRPr lang="zh-CN" altLang="en-US" strike="noStrike" noProof="1" dirty="0"/>
          </a:p>
        </p:txBody>
      </p:sp>
      <p:sp>
        <p:nvSpPr>
          <p:cNvPr id="5" name="页脚占位符 4"/>
          <p:cNvSpPr>
            <a:spLocks noGrp="1"/>
          </p:cNvSpPr>
          <p:nvPr>
            <p:ph type="ftr" sz="quarter" idx="11"/>
          </p:nvPr>
        </p:nvSpPr>
        <p:spPr/>
        <p:txBody>
          <a:bodyPr/>
          <a:p>
            <a:pPr lvl="0" eaLnBrk="1" fontAlgn="base" hangingPunct="1">
              <a:buClr>
                <a:schemeClr val="bg1"/>
              </a:buClr>
            </a:pPr>
            <a:endParaRPr lang="zh-CN" altLang="en-US" strike="noStrike" noProof="1" dirty="0"/>
          </a:p>
        </p:txBody>
      </p:sp>
      <p:sp>
        <p:nvSpPr>
          <p:cNvPr id="6" name="灯片编号占位符 5"/>
          <p:cNvSpPr>
            <a:spLocks noGrp="1"/>
          </p:cNvSpPr>
          <p:nvPr>
            <p:ph type="sldNum" sz="quarter" idx="12"/>
          </p:nvPr>
        </p:nvSpPr>
        <p:spPr/>
        <p:txBody>
          <a:bodyPr/>
          <a:p>
            <a:pPr lvl="0" eaLnBrk="1" fontAlgn="base" hangingPunct="1">
              <a:buClr>
                <a:schemeClr val="bg1"/>
              </a:buClr>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85800" y="1981200"/>
            <a:ext cx="3808476" cy="4144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9724" y="1981200"/>
            <a:ext cx="3808476" cy="4144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eaLnBrk="1" fontAlgn="base" hangingPunct="1">
              <a:buClr>
                <a:schemeClr val="bg1"/>
              </a:buClr>
            </a:pPr>
            <a:endParaRPr lang="zh-CN" altLang="en-US" strike="noStrike" noProof="1" dirty="0"/>
          </a:p>
        </p:txBody>
      </p:sp>
      <p:sp>
        <p:nvSpPr>
          <p:cNvPr id="6" name="页脚占位符 5"/>
          <p:cNvSpPr>
            <a:spLocks noGrp="1"/>
          </p:cNvSpPr>
          <p:nvPr>
            <p:ph type="ftr" sz="quarter" idx="11"/>
          </p:nvPr>
        </p:nvSpPr>
        <p:spPr/>
        <p:txBody>
          <a:bodyPr/>
          <a:p>
            <a:pPr lvl="0" eaLnBrk="1" fontAlgn="base" hangingPunct="1">
              <a:buClr>
                <a:schemeClr val="bg1"/>
              </a:buClr>
            </a:pPr>
            <a:endParaRPr lang="zh-CN" altLang="en-US" strike="noStrike" noProof="1" dirty="0"/>
          </a:p>
        </p:txBody>
      </p:sp>
      <p:sp>
        <p:nvSpPr>
          <p:cNvPr id="7" name="灯片编号占位符 6"/>
          <p:cNvSpPr>
            <a:spLocks noGrp="1"/>
          </p:cNvSpPr>
          <p:nvPr>
            <p:ph type="sldNum" sz="quarter" idx="12"/>
          </p:nvPr>
        </p:nvSpPr>
        <p:spPr/>
        <p:txBody>
          <a:bodyPr/>
          <a:p>
            <a:pPr lvl="0" eaLnBrk="1" fontAlgn="base" hangingPunct="1">
              <a:buClr>
                <a:schemeClr val="bg1"/>
              </a:buClr>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eaLnBrk="1" fontAlgn="base" hangingPunct="1">
              <a:buClr>
                <a:schemeClr val="bg1"/>
              </a:buClr>
            </a:pPr>
            <a:endParaRPr lang="zh-CN" altLang="en-US" strike="noStrike" noProof="1" dirty="0"/>
          </a:p>
        </p:txBody>
      </p:sp>
      <p:sp>
        <p:nvSpPr>
          <p:cNvPr id="8" name="页脚占位符 7"/>
          <p:cNvSpPr>
            <a:spLocks noGrp="1"/>
          </p:cNvSpPr>
          <p:nvPr>
            <p:ph type="ftr" sz="quarter" idx="11"/>
          </p:nvPr>
        </p:nvSpPr>
        <p:spPr/>
        <p:txBody>
          <a:bodyPr/>
          <a:p>
            <a:pPr lvl="0" eaLnBrk="1" fontAlgn="base" hangingPunct="1">
              <a:buClr>
                <a:schemeClr val="bg1"/>
              </a:buClr>
            </a:pPr>
            <a:endParaRPr lang="zh-CN" altLang="en-US" strike="noStrike" noProof="1" dirty="0"/>
          </a:p>
        </p:txBody>
      </p:sp>
      <p:sp>
        <p:nvSpPr>
          <p:cNvPr id="9" name="灯片编号占位符 8"/>
          <p:cNvSpPr>
            <a:spLocks noGrp="1"/>
          </p:cNvSpPr>
          <p:nvPr>
            <p:ph type="sldNum" sz="quarter" idx="12"/>
          </p:nvPr>
        </p:nvSpPr>
        <p:spPr/>
        <p:txBody>
          <a:bodyPr/>
          <a:p>
            <a:pPr lvl="0" eaLnBrk="1" fontAlgn="base" hangingPunct="1">
              <a:buClr>
                <a:schemeClr val="bg1"/>
              </a:buClr>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eaLnBrk="1" fontAlgn="base" hangingPunct="1">
              <a:buClr>
                <a:schemeClr val="bg1"/>
              </a:buClr>
            </a:pPr>
            <a:endParaRPr lang="zh-CN" altLang="en-US" strike="noStrike" noProof="1" dirty="0"/>
          </a:p>
        </p:txBody>
      </p:sp>
      <p:sp>
        <p:nvSpPr>
          <p:cNvPr id="4" name="页脚占位符 3"/>
          <p:cNvSpPr>
            <a:spLocks noGrp="1"/>
          </p:cNvSpPr>
          <p:nvPr>
            <p:ph type="ftr" sz="quarter" idx="11"/>
          </p:nvPr>
        </p:nvSpPr>
        <p:spPr/>
        <p:txBody>
          <a:bodyPr/>
          <a:p>
            <a:pPr lvl="0" eaLnBrk="1" fontAlgn="base" hangingPunct="1">
              <a:buClr>
                <a:schemeClr val="bg1"/>
              </a:buClr>
            </a:pPr>
            <a:endParaRPr lang="zh-CN" altLang="en-US" strike="noStrike" noProof="1" dirty="0"/>
          </a:p>
        </p:txBody>
      </p:sp>
      <p:sp>
        <p:nvSpPr>
          <p:cNvPr id="5" name="灯片编号占位符 4"/>
          <p:cNvSpPr>
            <a:spLocks noGrp="1"/>
          </p:cNvSpPr>
          <p:nvPr>
            <p:ph type="sldNum" sz="quarter" idx="12"/>
          </p:nvPr>
        </p:nvSpPr>
        <p:spPr/>
        <p:txBody>
          <a:bodyPr/>
          <a:p>
            <a:pPr lvl="0" eaLnBrk="1" fontAlgn="base" hangingPunct="1">
              <a:buClr>
                <a:schemeClr val="bg1"/>
              </a:buClr>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eaLnBrk="1" fontAlgn="base" hangingPunct="1">
              <a:buClr>
                <a:schemeClr val="bg1"/>
              </a:buClr>
            </a:pPr>
            <a:endParaRPr lang="zh-CN" altLang="en-US" strike="noStrike" noProof="1" dirty="0"/>
          </a:p>
        </p:txBody>
      </p:sp>
      <p:sp>
        <p:nvSpPr>
          <p:cNvPr id="3" name="页脚占位符 2"/>
          <p:cNvSpPr>
            <a:spLocks noGrp="1"/>
          </p:cNvSpPr>
          <p:nvPr>
            <p:ph type="ftr" sz="quarter" idx="11"/>
          </p:nvPr>
        </p:nvSpPr>
        <p:spPr/>
        <p:txBody>
          <a:bodyPr/>
          <a:p>
            <a:pPr lvl="0" eaLnBrk="1" fontAlgn="base" hangingPunct="1">
              <a:buClr>
                <a:schemeClr val="bg1"/>
              </a:buClr>
            </a:pPr>
            <a:endParaRPr lang="zh-CN" altLang="en-US" strike="noStrike" noProof="1" dirty="0"/>
          </a:p>
        </p:txBody>
      </p:sp>
      <p:sp>
        <p:nvSpPr>
          <p:cNvPr id="4" name="灯片编号占位符 3"/>
          <p:cNvSpPr>
            <a:spLocks noGrp="1"/>
          </p:cNvSpPr>
          <p:nvPr>
            <p:ph type="sldNum" sz="quarter" idx="12"/>
          </p:nvPr>
        </p:nvSpPr>
        <p:spPr/>
        <p:txBody>
          <a:bodyPr/>
          <a:p>
            <a:pPr lvl="0" eaLnBrk="1" fontAlgn="base" hangingPunct="1">
              <a:buClr>
                <a:schemeClr val="bg1"/>
              </a:buClr>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buClr>
                <a:schemeClr val="bg1"/>
              </a:buClr>
            </a:pPr>
            <a:endParaRPr lang="zh-CN" altLang="en-US" strike="noStrike" noProof="1" dirty="0"/>
          </a:p>
        </p:txBody>
      </p:sp>
      <p:sp>
        <p:nvSpPr>
          <p:cNvPr id="6" name="页脚占位符 5"/>
          <p:cNvSpPr>
            <a:spLocks noGrp="1"/>
          </p:cNvSpPr>
          <p:nvPr>
            <p:ph type="ftr" sz="quarter" idx="11"/>
          </p:nvPr>
        </p:nvSpPr>
        <p:spPr/>
        <p:txBody>
          <a:bodyPr/>
          <a:p>
            <a:pPr lvl="0" eaLnBrk="1" fontAlgn="base" hangingPunct="1">
              <a:buClr>
                <a:schemeClr val="bg1"/>
              </a:buClr>
            </a:pPr>
            <a:endParaRPr lang="zh-CN" altLang="en-US" strike="noStrike" noProof="1" dirty="0"/>
          </a:p>
        </p:txBody>
      </p:sp>
      <p:sp>
        <p:nvSpPr>
          <p:cNvPr id="7" name="灯片编号占位符 6"/>
          <p:cNvSpPr>
            <a:spLocks noGrp="1"/>
          </p:cNvSpPr>
          <p:nvPr>
            <p:ph type="sldNum" sz="quarter" idx="12"/>
          </p:nvPr>
        </p:nvSpPr>
        <p:spPr/>
        <p:txBody>
          <a:bodyPr/>
          <a:p>
            <a:pPr lvl="0" eaLnBrk="1" fontAlgn="base" hangingPunct="1">
              <a:buClr>
                <a:schemeClr val="bg1"/>
              </a:buClr>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buClr>
                <a:schemeClr val="bg1"/>
              </a:buClr>
            </a:pPr>
            <a:endParaRPr lang="zh-CN" altLang="en-US" strike="noStrike" noProof="1" dirty="0"/>
          </a:p>
        </p:txBody>
      </p:sp>
      <p:sp>
        <p:nvSpPr>
          <p:cNvPr id="6" name="页脚占位符 5"/>
          <p:cNvSpPr>
            <a:spLocks noGrp="1"/>
          </p:cNvSpPr>
          <p:nvPr>
            <p:ph type="ftr" sz="quarter" idx="11"/>
          </p:nvPr>
        </p:nvSpPr>
        <p:spPr/>
        <p:txBody>
          <a:bodyPr/>
          <a:p>
            <a:pPr lvl="0" eaLnBrk="1" fontAlgn="base" hangingPunct="1">
              <a:buClr>
                <a:schemeClr val="bg1"/>
              </a:buClr>
            </a:pPr>
            <a:endParaRPr lang="zh-CN" altLang="en-US" strike="noStrike" noProof="1" dirty="0"/>
          </a:p>
        </p:txBody>
      </p:sp>
      <p:sp>
        <p:nvSpPr>
          <p:cNvPr id="7" name="灯片编号占位符 6"/>
          <p:cNvSpPr>
            <a:spLocks noGrp="1"/>
          </p:cNvSpPr>
          <p:nvPr>
            <p:ph type="sldNum" sz="quarter" idx="12"/>
          </p:nvPr>
        </p:nvSpPr>
        <p:spPr/>
        <p:txBody>
          <a:bodyPr/>
          <a:p>
            <a:pPr lvl="0" eaLnBrk="1" fontAlgn="base" hangingPunct="1">
              <a:buClr>
                <a:schemeClr val="bg1"/>
              </a:buClr>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buClr>
                <a:schemeClr val="bg1"/>
              </a:buClr>
            </a:pPr>
            <a:endParaRPr lang="zh-CN" altLang="en-US" strike="noStrike" noProof="1" dirty="0"/>
          </a:p>
        </p:txBody>
      </p:sp>
      <p:sp>
        <p:nvSpPr>
          <p:cNvPr id="5" name="页脚占位符 4"/>
          <p:cNvSpPr>
            <a:spLocks noGrp="1"/>
          </p:cNvSpPr>
          <p:nvPr>
            <p:ph type="ftr" sz="quarter" idx="11"/>
          </p:nvPr>
        </p:nvSpPr>
        <p:spPr/>
        <p:txBody>
          <a:bodyPr/>
          <a:p>
            <a:pPr lvl="0" eaLnBrk="1" fontAlgn="base" hangingPunct="1">
              <a:buClr>
                <a:schemeClr val="bg1"/>
              </a:buClr>
            </a:pPr>
            <a:endParaRPr lang="zh-CN" altLang="en-US" strike="noStrike" noProof="1" dirty="0"/>
          </a:p>
        </p:txBody>
      </p:sp>
      <p:sp>
        <p:nvSpPr>
          <p:cNvPr id="6" name="灯片编号占位符 5"/>
          <p:cNvSpPr>
            <a:spLocks noGrp="1"/>
          </p:cNvSpPr>
          <p:nvPr>
            <p:ph type="sldNum" sz="quarter" idx="12"/>
          </p:nvPr>
        </p:nvSpPr>
        <p:spPr/>
        <p:txBody>
          <a:bodyPr/>
          <a:p>
            <a:pPr lvl="0" eaLnBrk="1" fontAlgn="base" hangingPunct="1">
              <a:buClr>
                <a:schemeClr val="bg1"/>
              </a:buClr>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516563"/>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85800" y="609600"/>
            <a:ext cx="5716657" cy="5516563"/>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buClr>
                <a:schemeClr val="bg1"/>
              </a:buClr>
            </a:pPr>
            <a:endParaRPr lang="zh-CN" altLang="en-US" strike="noStrike" noProof="1" dirty="0"/>
          </a:p>
        </p:txBody>
      </p:sp>
      <p:sp>
        <p:nvSpPr>
          <p:cNvPr id="5" name="页脚占位符 4"/>
          <p:cNvSpPr>
            <a:spLocks noGrp="1"/>
          </p:cNvSpPr>
          <p:nvPr>
            <p:ph type="ftr" sz="quarter" idx="11"/>
          </p:nvPr>
        </p:nvSpPr>
        <p:spPr/>
        <p:txBody>
          <a:bodyPr/>
          <a:p>
            <a:pPr lvl="0" eaLnBrk="1" fontAlgn="base" hangingPunct="1">
              <a:buClr>
                <a:schemeClr val="bg1"/>
              </a:buClr>
            </a:pPr>
            <a:endParaRPr lang="zh-CN" altLang="en-US" strike="noStrike" noProof="1" dirty="0"/>
          </a:p>
        </p:txBody>
      </p:sp>
      <p:sp>
        <p:nvSpPr>
          <p:cNvPr id="6" name="灯片编号占位符 5"/>
          <p:cNvSpPr>
            <a:spLocks noGrp="1"/>
          </p:cNvSpPr>
          <p:nvPr>
            <p:ph type="sldNum" sz="quarter" idx="12"/>
          </p:nvPr>
        </p:nvSpPr>
        <p:spPr/>
        <p:txBody>
          <a:bodyPr/>
          <a:p>
            <a:pPr lvl="0" eaLnBrk="1" fontAlgn="base" hangingPunct="1">
              <a:buClr>
                <a:schemeClr val="bg1"/>
              </a:buClr>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sp>
        <p:nvSpPr>
          <p:cNvPr id="5122" name="标题 5121"/>
          <p:cNvSpPr>
            <a:spLocks noGrp="1" noRot="1"/>
          </p:cNvSpPr>
          <p:nvPr>
            <p:ph type="ctrTitle"/>
          </p:nvPr>
        </p:nvSpPr>
        <p:spPr>
          <a:xfrm>
            <a:off x="533400" y="1905000"/>
            <a:ext cx="7772400" cy="1143000"/>
          </a:xfrm>
          <a:prstGeom prst="rect">
            <a:avLst/>
          </a:prstGeom>
          <a:noFill/>
          <a:ln w="9525">
            <a:noFill/>
          </a:ln>
        </p:spPr>
        <p:txBody>
          <a:bodyPr anchor="ctr"/>
          <a:lstStyle>
            <a:lvl1pPr lvl="0" algn="r">
              <a:defRPr/>
            </a:lvl1pPr>
          </a:lstStyle>
          <a:p>
            <a:pPr lvl="0" fontAlgn="base"/>
            <a:r>
              <a:rPr lang="zh-CN" altLang="en-US" strike="noStrike" noProof="1" dirty="0"/>
              <a:t>单击此处编辑母版标题样式</a:t>
            </a:r>
            <a:endParaRPr lang="zh-CN" altLang="en-US" strike="noStrike" noProof="1" dirty="0"/>
          </a:p>
        </p:txBody>
      </p:sp>
      <p:sp>
        <p:nvSpPr>
          <p:cNvPr id="5123" name="副标题 5122"/>
          <p:cNvSpPr>
            <a:spLocks noGrp="1" noRot="1"/>
          </p:cNvSpPr>
          <p:nvPr>
            <p:ph type="subTitle" idx="1"/>
          </p:nvPr>
        </p:nvSpPr>
        <p:spPr>
          <a:xfrm>
            <a:off x="1905000" y="3505200"/>
            <a:ext cx="6400800" cy="1752600"/>
          </a:xfrm>
          <a:prstGeom prst="rect">
            <a:avLst/>
          </a:prstGeom>
          <a:noFill/>
          <a:ln w="9525">
            <a:noFill/>
          </a:ln>
        </p:spPr>
        <p:txBody>
          <a:bodyPr anchor="t"/>
          <a:lstStyle>
            <a:lvl1pPr marL="0" lvl="0" indent="0" algn="r">
              <a:buNone/>
              <a:defRPr>
                <a:effectLst>
                  <a:outerShdw blurRad="38100" dist="38100" dir="2700000">
                    <a:srgbClr val="000000"/>
                  </a:outerShdw>
                </a:effectLst>
              </a:defRPr>
            </a:lvl1pPr>
            <a:lvl2pPr marL="457200" lvl="1" indent="0" algn="ctr">
              <a:buNone/>
              <a:defRPr>
                <a:effectLst>
                  <a:outerShdw blurRad="38100" dist="38100" dir="2700000">
                    <a:srgbClr val="000000"/>
                  </a:outerShdw>
                </a:effectLst>
              </a:defRPr>
            </a:lvl2pPr>
            <a:lvl3pPr marL="914400" lvl="2" indent="0" algn="ctr">
              <a:buNone/>
              <a:defRPr>
                <a:effectLst>
                  <a:outerShdw blurRad="38100" dist="38100" dir="2700000">
                    <a:srgbClr val="000000"/>
                  </a:outerShdw>
                </a:effectLst>
              </a:defRPr>
            </a:lvl3pPr>
            <a:lvl4pPr marL="1371600" lvl="3" indent="0" algn="ctr">
              <a:buNone/>
              <a:defRPr>
                <a:effectLst>
                  <a:outerShdw blurRad="38100" dist="38100" dir="2700000">
                    <a:srgbClr val="000000"/>
                  </a:outerShdw>
                </a:effectLst>
              </a:defRPr>
            </a:lvl4pPr>
            <a:lvl5pPr marL="1828800" lvl="4" indent="0" algn="ctr">
              <a:buNone/>
              <a:defRPr>
                <a:effectLst>
                  <a:outerShdw blurRad="38100" dist="38100" dir="2700000">
                    <a:srgbClr val="000000"/>
                  </a:outerShdw>
                </a:effectLst>
              </a:defRPr>
            </a:lvl5pPr>
          </a:lstStyle>
          <a:p>
            <a:pPr lvl="0" fontAlgn="base"/>
            <a:r>
              <a:rPr lang="zh-CN" altLang="en-US" strike="noStrike" noProof="1" dirty="0"/>
              <a:t>单击此处编辑母版副标题样式</a:t>
            </a:r>
            <a:endParaRPr lang="zh-CN" altLang="en-US" strike="noStrike" noProof="1" dirty="0"/>
          </a:p>
        </p:txBody>
      </p:sp>
      <p:sp>
        <p:nvSpPr>
          <p:cNvPr id="5124" name="日期占位符 5123"/>
          <p:cNvSpPr>
            <a:spLocks noGrp="1"/>
          </p:cNvSpPr>
          <p:nvPr>
            <p:ph type="dt" sz="half" idx="2"/>
          </p:nvPr>
        </p:nvSpPr>
        <p:spPr>
          <a:xfrm>
            <a:off x="301625" y="6245225"/>
            <a:ext cx="2289175" cy="476250"/>
          </a:xfrm>
          <a:prstGeom prst="rect">
            <a:avLst/>
          </a:prstGeom>
          <a:noFill/>
          <a:ln w="9525">
            <a:noFill/>
          </a:ln>
        </p:spPr>
        <p:txBody>
          <a:bodyPr anchor="t"/>
          <a:lstStyle>
            <a:lvl1pPr>
              <a:defRPr sz="1400">
                <a:ea typeface="宋体" panose="02010600030101010101" pitchFamily="2" charset="-122"/>
              </a:defRPr>
            </a:lvl1pPr>
          </a:lstStyle>
          <a:p>
            <a:pPr eaLnBrk="1" fontAlgn="base" hangingPunct="1"/>
            <a:endParaRPr lang="zh-CN" altLang="en-US" strike="noStrike" noProof="1" dirty="0">
              <a:latin typeface="Arial" panose="020B0604020202020204" pitchFamily="34" charset="0"/>
              <a:ea typeface="宋体" panose="02010600030101010101" pitchFamily="2" charset="-122"/>
            </a:endParaRPr>
          </a:p>
        </p:txBody>
      </p:sp>
      <p:sp>
        <p:nvSpPr>
          <p:cNvPr id="5125" name="页脚占位符 5124"/>
          <p:cNvSpPr>
            <a:spLocks noGrp="1"/>
          </p:cNvSpPr>
          <p:nvPr>
            <p:ph type="ftr" sz="quarter" idx="3"/>
          </p:nvPr>
        </p:nvSpPr>
        <p:spPr>
          <a:xfrm>
            <a:off x="3124200" y="6245225"/>
            <a:ext cx="2895600" cy="476250"/>
          </a:xfrm>
          <a:prstGeom prst="rect">
            <a:avLst/>
          </a:prstGeom>
          <a:noFill/>
          <a:ln w="9525">
            <a:noFill/>
          </a:ln>
        </p:spPr>
        <p:txBody>
          <a:bodyPr anchor="t"/>
          <a:lstStyle>
            <a:lvl1pPr algn="ctr">
              <a:defRPr sz="1400">
                <a:ea typeface="宋体" panose="02010600030101010101" pitchFamily="2" charset="-122"/>
              </a:defRPr>
            </a:lvl1pPr>
          </a:lstStyle>
          <a:p>
            <a:pPr eaLnBrk="1" fontAlgn="base" hangingPunct="1"/>
            <a:endParaRPr lang="zh-CN" altLang="en-US" strike="noStrike" noProof="1" dirty="0">
              <a:latin typeface="Arial" panose="020B0604020202020204" pitchFamily="34" charset="0"/>
            </a:endParaRPr>
          </a:p>
        </p:txBody>
      </p:sp>
      <p:sp>
        <p:nvSpPr>
          <p:cNvPr id="5126" name="灯片编号占位符 5125"/>
          <p:cNvSpPr>
            <a:spLocks noGrp="1"/>
          </p:cNvSpPr>
          <p:nvPr>
            <p:ph type="sldNum" sz="quarter" idx="4"/>
          </p:nvPr>
        </p:nvSpPr>
        <p:spPr>
          <a:xfrm>
            <a:off x="6553200" y="6245225"/>
            <a:ext cx="2289175" cy="476250"/>
          </a:xfrm>
          <a:prstGeom prst="rect">
            <a:avLst/>
          </a:prstGeom>
          <a:noFill/>
          <a:ln w="9525">
            <a:noFill/>
          </a:ln>
        </p:spPr>
        <p:txBody>
          <a:bodyPr anchor="t"/>
          <a:lstStyle>
            <a:lvl1pPr algn="r">
              <a:defRPr sz="1400">
                <a:ea typeface="宋体" panose="02010600030101010101" pitchFamily="2" charset="-122"/>
              </a:defRPr>
            </a:lvl1pPr>
          </a:lstStyle>
          <a:p>
            <a:pPr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533400" y="1673225"/>
            <a:ext cx="3957828" cy="44989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2772" y="1673225"/>
            <a:ext cx="3957828" cy="44989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a typeface="宋体" panose="02010600030101010101" pitchFamily="2" charset="-122"/>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a typeface="宋体" panose="02010600030101010101" pitchFamily="2" charset="-122"/>
            </a:endParaRPr>
          </a:p>
        </p:txBody>
      </p:sp>
      <p:sp>
        <p:nvSpPr>
          <p:cNvPr id="8" name="页脚占位符 7"/>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a typeface="宋体" panose="02010600030101010101" pitchFamily="2" charset="-122"/>
            </a:endParaRPr>
          </a:p>
        </p:txBody>
      </p:sp>
      <p:sp>
        <p:nvSpPr>
          <p:cNvPr id="4" name="页脚占位符 3"/>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a typeface="宋体" panose="02010600030101010101" pitchFamily="2" charset="-122"/>
            </a:endParaRPr>
          </a:p>
        </p:txBody>
      </p:sp>
      <p:sp>
        <p:nvSpPr>
          <p:cNvPr id="3" name="页脚占位符 2"/>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a typeface="宋体" panose="02010600030101010101" pitchFamily="2" charset="-122"/>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a typeface="宋体" panose="02010600030101010101" pitchFamily="2" charset="-122"/>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91300" y="457200"/>
            <a:ext cx="2019300" cy="57150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533400" y="457200"/>
            <a:ext cx="5940839" cy="57150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sp>
        <p:nvSpPr>
          <p:cNvPr id="9218" name="任意多边形 7169"/>
          <p:cNvSpPr/>
          <p:nvPr/>
        </p:nvSpPr>
        <p:spPr>
          <a:xfrm>
            <a:off x="20638" y="12700"/>
            <a:ext cx="8896350" cy="6780213"/>
          </a:xfrm>
          <a:custGeom>
            <a:avLst/>
            <a:gdLst/>
            <a:ahLst/>
            <a:cxnLst/>
            <a:pathLst>
              <a:path w="3985" h="3619">
                <a:moveTo>
                  <a:pt x="2822" y="0"/>
                </a:moveTo>
                <a:lnTo>
                  <a:pt x="0" y="975"/>
                </a:lnTo>
                <a:lnTo>
                  <a:pt x="2169" y="3619"/>
                </a:lnTo>
                <a:lnTo>
                  <a:pt x="3985" y="1125"/>
                </a:lnTo>
                <a:lnTo>
                  <a:pt x="2822" y="0"/>
                </a:lnTo>
                <a:lnTo>
                  <a:pt x="2822" y="0"/>
                </a:lnTo>
                <a:close/>
              </a:path>
            </a:pathLst>
          </a:custGeom>
          <a:solidFill>
            <a:schemeClr val="accent1"/>
          </a:solidFill>
          <a:ln w="9525">
            <a:noFill/>
          </a:ln>
        </p:spPr>
        <p:txBody>
          <a:bodyPr/>
          <a:p>
            <a:endParaRPr lang="zh-CN" altLang="en-US"/>
          </a:p>
        </p:txBody>
      </p:sp>
      <p:grpSp>
        <p:nvGrpSpPr>
          <p:cNvPr id="9219" name="组合 7175"/>
          <p:cNvGrpSpPr/>
          <p:nvPr/>
        </p:nvGrpSpPr>
        <p:grpSpPr>
          <a:xfrm>
            <a:off x="195263" y="234950"/>
            <a:ext cx="3787775" cy="1778000"/>
            <a:chOff x="123" y="148"/>
            <a:chExt cx="2386" cy="1120"/>
          </a:xfrm>
        </p:grpSpPr>
        <p:sp>
          <p:nvSpPr>
            <p:cNvPr id="9220" name="任意多边形 7176"/>
            <p:cNvSpPr/>
            <p:nvPr userDrawn="1"/>
          </p:nvSpPr>
          <p:spPr>
            <a:xfrm>
              <a:off x="177" y="177"/>
              <a:ext cx="2250" cy="1017"/>
            </a:xfrm>
            <a:custGeom>
              <a:avLst/>
              <a:gdLst/>
              <a:ahLst/>
              <a:cxnLst/>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ln>
          </p:spPr>
          <p:txBody>
            <a:bodyPr/>
            <a:p>
              <a:endParaRPr lang="zh-CN" altLang="en-US"/>
            </a:p>
          </p:txBody>
        </p:sp>
        <p:sp>
          <p:nvSpPr>
            <p:cNvPr id="9221" name="任意多边形 7177"/>
            <p:cNvSpPr/>
            <p:nvPr userDrawn="1"/>
          </p:nvSpPr>
          <p:spPr>
            <a:xfrm>
              <a:off x="166" y="261"/>
              <a:ext cx="2244" cy="1007"/>
            </a:xfrm>
            <a:custGeom>
              <a:avLst/>
              <a:gdLst/>
              <a:ahLst/>
              <a:cxnLst/>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w="9525">
              <a:noFill/>
            </a:ln>
          </p:spPr>
          <p:txBody>
            <a:bodyPr/>
            <a:p>
              <a:endParaRPr lang="zh-CN" altLang="en-US"/>
            </a:p>
          </p:txBody>
        </p:sp>
        <p:sp>
          <p:nvSpPr>
            <p:cNvPr id="9222" name="任意多边形 7178"/>
            <p:cNvSpPr/>
            <p:nvPr userDrawn="1"/>
          </p:nvSpPr>
          <p:spPr>
            <a:xfrm>
              <a:off x="474" y="344"/>
              <a:ext cx="1488" cy="919"/>
            </a:xfrm>
            <a:custGeom>
              <a:avLst/>
              <a:gdLst/>
              <a:ahLst/>
              <a:cxnLst/>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ln>
          </p:spPr>
          <p:txBody>
            <a:bodyPr/>
            <a:p>
              <a:endParaRPr lang="zh-CN" altLang="en-US"/>
            </a:p>
          </p:txBody>
        </p:sp>
        <p:grpSp>
          <p:nvGrpSpPr>
            <p:cNvPr id="9223" name="组合 7179"/>
            <p:cNvGrpSpPr/>
            <p:nvPr userDrawn="1"/>
          </p:nvGrpSpPr>
          <p:grpSpPr>
            <a:xfrm>
              <a:off x="123" y="148"/>
              <a:ext cx="2386" cy="1081"/>
              <a:chOff x="123" y="148"/>
              <a:chExt cx="2386" cy="1081"/>
            </a:xfrm>
          </p:grpSpPr>
          <p:sp>
            <p:nvSpPr>
              <p:cNvPr id="9224" name="任意多边形 7180"/>
              <p:cNvSpPr/>
              <p:nvPr userDrawn="1"/>
            </p:nvSpPr>
            <p:spPr>
              <a:xfrm>
                <a:off x="2005" y="934"/>
                <a:ext cx="212" cy="214"/>
              </a:xfrm>
              <a:custGeom>
                <a:avLst/>
                <a:gdLst/>
                <a:ahLst/>
                <a:cxnLst/>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ln>
            </p:spPr>
            <p:txBody>
              <a:bodyPr/>
              <a:p>
                <a:endParaRPr lang="zh-CN" altLang="en-US"/>
              </a:p>
            </p:txBody>
          </p:sp>
          <p:sp>
            <p:nvSpPr>
              <p:cNvPr id="9225" name="任意多边形 7181"/>
              <p:cNvSpPr/>
              <p:nvPr userDrawn="1"/>
            </p:nvSpPr>
            <p:spPr>
              <a:xfrm>
                <a:off x="123" y="148"/>
                <a:ext cx="2386" cy="1081"/>
              </a:xfrm>
              <a:custGeom>
                <a:avLst/>
                <a:gdLst/>
                <a:ahLst/>
                <a:cxnLst/>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ln>
            </p:spPr>
            <p:txBody>
              <a:bodyPr/>
              <a:p>
                <a:endParaRPr lang="zh-CN" altLang="en-US"/>
              </a:p>
            </p:txBody>
          </p:sp>
          <p:sp>
            <p:nvSpPr>
              <p:cNvPr id="9226" name="任意多边形 7182"/>
              <p:cNvSpPr/>
              <p:nvPr userDrawn="1"/>
            </p:nvSpPr>
            <p:spPr>
              <a:xfrm>
                <a:off x="324" y="158"/>
                <a:ext cx="1686" cy="614"/>
              </a:xfrm>
              <a:custGeom>
                <a:avLst/>
                <a:gdLst/>
                <a:ahLst/>
                <a:cxnLst/>
                <a:pathLst>
                  <a:path w="1190" h="500">
                    <a:moveTo>
                      <a:pt x="100" y="0"/>
                    </a:moveTo>
                    <a:lnTo>
                      <a:pt x="1190" y="490"/>
                    </a:lnTo>
                    <a:lnTo>
                      <a:pt x="1076" y="500"/>
                    </a:lnTo>
                    <a:lnTo>
                      <a:pt x="0" y="27"/>
                    </a:lnTo>
                    <a:lnTo>
                      <a:pt x="100" y="0"/>
                    </a:lnTo>
                    <a:lnTo>
                      <a:pt x="100" y="0"/>
                    </a:lnTo>
                    <a:close/>
                  </a:path>
                </a:pathLst>
              </a:custGeom>
              <a:solidFill>
                <a:schemeClr val="accent2"/>
              </a:solidFill>
              <a:ln w="9525">
                <a:noFill/>
              </a:ln>
            </p:spPr>
            <p:txBody>
              <a:bodyPr/>
              <a:p>
                <a:endParaRPr lang="zh-CN" altLang="en-US"/>
              </a:p>
            </p:txBody>
          </p:sp>
          <p:sp>
            <p:nvSpPr>
              <p:cNvPr id="9227" name="任意多边形 7183"/>
              <p:cNvSpPr/>
              <p:nvPr userDrawn="1"/>
            </p:nvSpPr>
            <p:spPr>
              <a:xfrm>
                <a:off x="409" y="251"/>
                <a:ext cx="227" cy="410"/>
              </a:xfrm>
              <a:custGeom>
                <a:avLst/>
                <a:gdLst/>
                <a:ahLst/>
                <a:cxnLst/>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ln>
            </p:spPr>
            <p:txBody>
              <a:bodyPr/>
              <a:p>
                <a:endParaRPr lang="zh-CN" altLang="en-US"/>
              </a:p>
            </p:txBody>
          </p:sp>
          <p:sp>
            <p:nvSpPr>
              <p:cNvPr id="9228" name="任意多边形 7184"/>
              <p:cNvSpPr/>
              <p:nvPr userDrawn="1"/>
            </p:nvSpPr>
            <p:spPr>
              <a:xfrm>
                <a:off x="846" y="536"/>
                <a:ext cx="691" cy="364"/>
              </a:xfrm>
              <a:custGeom>
                <a:avLst/>
                <a:gdLst/>
                <a:ahLst/>
                <a:cxnLst/>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ln>
            </p:spPr>
            <p:txBody>
              <a:bodyPr/>
              <a:p>
                <a:endParaRPr lang="zh-CN" altLang="en-US"/>
              </a:p>
            </p:txBody>
          </p:sp>
        </p:grpSp>
      </p:grpSp>
      <p:grpSp>
        <p:nvGrpSpPr>
          <p:cNvPr id="9229" name="组合 7185"/>
          <p:cNvGrpSpPr/>
          <p:nvPr/>
        </p:nvGrpSpPr>
        <p:grpSpPr>
          <a:xfrm>
            <a:off x="7915275" y="4368800"/>
            <a:ext cx="742950" cy="1058863"/>
            <a:chOff x="4986" y="2752"/>
            <a:chExt cx="468" cy="667"/>
          </a:xfrm>
        </p:grpSpPr>
        <p:sp>
          <p:nvSpPr>
            <p:cNvPr id="9230" name="任意多边形 7186"/>
            <p:cNvSpPr/>
            <p:nvPr userDrawn="1"/>
          </p:nvSpPr>
          <p:spPr>
            <a:xfrm rot="7320404">
              <a:off x="4907" y="2934"/>
              <a:ext cx="629" cy="293"/>
            </a:xfrm>
            <a:custGeom>
              <a:avLst/>
              <a:gdLst/>
              <a:ahLst/>
              <a:cxnLst/>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ln>
          </p:spPr>
          <p:txBody>
            <a:bodyPr/>
            <a:p>
              <a:endParaRPr lang="zh-CN" altLang="en-US"/>
            </a:p>
          </p:txBody>
        </p:sp>
        <p:sp>
          <p:nvSpPr>
            <p:cNvPr id="9231" name="任意多边形 7187"/>
            <p:cNvSpPr/>
            <p:nvPr userDrawn="1"/>
          </p:nvSpPr>
          <p:spPr>
            <a:xfrm rot="7320404">
              <a:off x="4891" y="2920"/>
              <a:ext cx="627" cy="290"/>
            </a:xfrm>
            <a:custGeom>
              <a:avLst/>
              <a:gdLst/>
              <a:ahLst/>
              <a:cxnLst/>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folHlink"/>
            </a:solidFill>
            <a:ln w="9525">
              <a:noFill/>
            </a:ln>
          </p:spPr>
          <p:txBody>
            <a:bodyPr/>
            <a:p>
              <a:endParaRPr lang="zh-CN" altLang="en-US"/>
            </a:p>
          </p:txBody>
        </p:sp>
        <p:sp>
          <p:nvSpPr>
            <p:cNvPr id="9232" name="任意多边形 7188"/>
            <p:cNvSpPr/>
            <p:nvPr userDrawn="1"/>
          </p:nvSpPr>
          <p:spPr>
            <a:xfrm rot="7320404">
              <a:off x="4997" y="2910"/>
              <a:ext cx="416" cy="265"/>
            </a:xfrm>
            <a:custGeom>
              <a:avLst/>
              <a:gdLst/>
              <a:ahLst/>
              <a:cxnLst/>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ln>
          </p:spPr>
          <p:txBody>
            <a:bodyPr/>
            <a:p>
              <a:endParaRPr lang="zh-CN" altLang="en-US"/>
            </a:p>
          </p:txBody>
        </p:sp>
        <p:grpSp>
          <p:nvGrpSpPr>
            <p:cNvPr id="9233" name="组合 7189"/>
            <p:cNvGrpSpPr/>
            <p:nvPr userDrawn="1"/>
          </p:nvGrpSpPr>
          <p:grpSpPr>
            <a:xfrm>
              <a:off x="4986" y="2752"/>
              <a:ext cx="468" cy="667"/>
              <a:chOff x="4986" y="2752"/>
              <a:chExt cx="468" cy="667"/>
            </a:xfrm>
          </p:grpSpPr>
          <p:sp>
            <p:nvSpPr>
              <p:cNvPr id="9234" name="任意多边形 7190"/>
              <p:cNvSpPr/>
              <p:nvPr userDrawn="1"/>
            </p:nvSpPr>
            <p:spPr>
              <a:xfrm rot="7320404">
                <a:off x="4985" y="3188"/>
                <a:ext cx="59" cy="61"/>
              </a:xfrm>
              <a:custGeom>
                <a:avLst/>
                <a:gdLst/>
                <a:ahLst/>
                <a:cxnLst/>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ln>
            </p:spPr>
            <p:txBody>
              <a:bodyPr/>
              <a:p>
                <a:endParaRPr lang="zh-CN" altLang="en-US"/>
              </a:p>
            </p:txBody>
          </p:sp>
          <p:sp>
            <p:nvSpPr>
              <p:cNvPr id="9235" name="任意多边形 7191"/>
              <p:cNvSpPr/>
              <p:nvPr userDrawn="1"/>
            </p:nvSpPr>
            <p:spPr>
              <a:xfrm rot="7320404">
                <a:off x="4885" y="2928"/>
                <a:ext cx="667" cy="311"/>
              </a:xfrm>
              <a:custGeom>
                <a:avLst/>
                <a:gdLst/>
                <a:ahLst/>
                <a:cxnLst/>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ln>
            </p:spPr>
            <p:txBody>
              <a:bodyPr/>
              <a:p>
                <a:endParaRPr lang="zh-CN" altLang="en-US"/>
              </a:p>
            </p:txBody>
          </p:sp>
          <p:sp>
            <p:nvSpPr>
              <p:cNvPr id="9236" name="任意多边形 7192"/>
              <p:cNvSpPr/>
              <p:nvPr userDrawn="1"/>
            </p:nvSpPr>
            <p:spPr>
              <a:xfrm rot="7320404">
                <a:off x="5062" y="2997"/>
                <a:ext cx="472" cy="176"/>
              </a:xfrm>
              <a:custGeom>
                <a:avLst/>
                <a:gdLst/>
                <a:ahLst/>
                <a:cxnLst/>
                <a:pathLst>
                  <a:path w="1190" h="500">
                    <a:moveTo>
                      <a:pt x="100" y="0"/>
                    </a:moveTo>
                    <a:lnTo>
                      <a:pt x="1190" y="490"/>
                    </a:lnTo>
                    <a:lnTo>
                      <a:pt x="1076" y="500"/>
                    </a:lnTo>
                    <a:lnTo>
                      <a:pt x="0" y="27"/>
                    </a:lnTo>
                    <a:lnTo>
                      <a:pt x="100" y="0"/>
                    </a:lnTo>
                    <a:lnTo>
                      <a:pt x="100" y="0"/>
                    </a:lnTo>
                    <a:close/>
                  </a:path>
                </a:pathLst>
              </a:custGeom>
              <a:solidFill>
                <a:schemeClr val="accent2"/>
              </a:solidFill>
              <a:ln w="9525">
                <a:noFill/>
              </a:ln>
            </p:spPr>
            <p:txBody>
              <a:bodyPr/>
              <a:p>
                <a:endParaRPr lang="zh-CN" altLang="en-US"/>
              </a:p>
            </p:txBody>
          </p:sp>
          <p:sp>
            <p:nvSpPr>
              <p:cNvPr id="9237" name="任意多边形 7193"/>
              <p:cNvSpPr/>
              <p:nvPr userDrawn="1"/>
            </p:nvSpPr>
            <p:spPr>
              <a:xfrm rot="7320404">
                <a:off x="5361" y="2871"/>
                <a:ext cx="63" cy="118"/>
              </a:xfrm>
              <a:custGeom>
                <a:avLst/>
                <a:gdLst/>
                <a:ahLst/>
                <a:cxnLst/>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ln>
            </p:spPr>
            <p:txBody>
              <a:bodyPr/>
              <a:p>
                <a:endParaRPr lang="zh-CN" altLang="en-US"/>
              </a:p>
            </p:txBody>
          </p:sp>
          <p:sp>
            <p:nvSpPr>
              <p:cNvPr id="9238" name="任意多边形 7194"/>
              <p:cNvSpPr/>
              <p:nvPr userDrawn="1"/>
            </p:nvSpPr>
            <p:spPr>
              <a:xfrm rot="7320404">
                <a:off x="5134" y="2997"/>
                <a:ext cx="193" cy="104"/>
              </a:xfrm>
              <a:custGeom>
                <a:avLst/>
                <a:gdLst/>
                <a:ahLst/>
                <a:cxnLst/>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ln>
            </p:spPr>
            <p:txBody>
              <a:bodyPr/>
              <a:p>
                <a:endParaRPr lang="zh-CN" altLang="en-US"/>
              </a:p>
            </p:txBody>
          </p:sp>
        </p:grpSp>
      </p:grpSp>
      <p:sp>
        <p:nvSpPr>
          <p:cNvPr id="9239" name="任意多边形 7195"/>
          <p:cNvSpPr/>
          <p:nvPr/>
        </p:nvSpPr>
        <p:spPr>
          <a:xfrm>
            <a:off x="901700" y="5054600"/>
            <a:ext cx="6807200" cy="728663"/>
          </a:xfrm>
          <a:custGeom>
            <a:avLst/>
            <a:gdLst/>
            <a:ahLst/>
            <a:cxnLst/>
            <a:pathLst>
              <a:path w="4288" h="459">
                <a:moveTo>
                  <a:pt x="0" y="0"/>
                </a:moveTo>
                <a:cubicBezTo>
                  <a:pt x="136" y="43"/>
                  <a:pt x="556" y="232"/>
                  <a:pt x="816" y="256"/>
                </a:cubicBezTo>
                <a:cubicBezTo>
                  <a:pt x="1076" y="280"/>
                  <a:pt x="1387" y="124"/>
                  <a:pt x="1560" y="144"/>
                </a:cubicBezTo>
                <a:cubicBezTo>
                  <a:pt x="1733" y="164"/>
                  <a:pt x="1725" y="375"/>
                  <a:pt x="1856" y="376"/>
                </a:cubicBezTo>
                <a:cubicBezTo>
                  <a:pt x="1987" y="377"/>
                  <a:pt x="2064" y="139"/>
                  <a:pt x="2344" y="152"/>
                </a:cubicBezTo>
                <a:cubicBezTo>
                  <a:pt x="2624" y="165"/>
                  <a:pt x="3212" y="459"/>
                  <a:pt x="3536" y="456"/>
                </a:cubicBezTo>
                <a:cubicBezTo>
                  <a:pt x="3860" y="453"/>
                  <a:pt x="4165" y="188"/>
                  <a:pt x="4288" y="136"/>
                </a:cubicBezTo>
              </a:path>
            </a:pathLst>
          </a:custGeom>
          <a:noFill/>
          <a:ln w="76200" cap="flat" cmpd="sng">
            <a:solidFill>
              <a:schemeClr val="folHlink"/>
            </a:solidFill>
            <a:prstDash val="solid"/>
            <a:round/>
            <a:headEnd type="none" w="med" len="med"/>
            <a:tailEnd type="none" w="med" len="med"/>
          </a:ln>
        </p:spPr>
        <p:txBody>
          <a:bodyPr/>
          <a:p>
            <a:endParaRPr lang="zh-CN" altLang="en-US"/>
          </a:p>
        </p:txBody>
      </p:sp>
      <p:sp>
        <p:nvSpPr>
          <p:cNvPr id="9240" name="任意多边形 7196"/>
          <p:cNvSpPr/>
          <p:nvPr/>
        </p:nvSpPr>
        <p:spPr>
          <a:xfrm>
            <a:off x="4076700" y="1930400"/>
            <a:ext cx="889000" cy="381000"/>
          </a:xfrm>
          <a:custGeom>
            <a:avLst/>
            <a:gdLst/>
            <a:ahLst/>
            <a:cxnLst/>
            <a:pathLst>
              <a:path w="560" h="240">
                <a:moveTo>
                  <a:pt x="0" y="32"/>
                </a:moveTo>
                <a:cubicBezTo>
                  <a:pt x="102" y="89"/>
                  <a:pt x="205" y="147"/>
                  <a:pt x="280" y="144"/>
                </a:cubicBezTo>
                <a:cubicBezTo>
                  <a:pt x="355" y="141"/>
                  <a:pt x="401" y="0"/>
                  <a:pt x="448" y="16"/>
                </a:cubicBezTo>
                <a:cubicBezTo>
                  <a:pt x="495" y="32"/>
                  <a:pt x="541" y="201"/>
                  <a:pt x="560" y="240"/>
                </a:cubicBezTo>
              </a:path>
            </a:pathLst>
          </a:custGeom>
          <a:noFill/>
          <a:ln w="114300" cap="flat" cmpd="sng">
            <a:solidFill>
              <a:schemeClr val="tx2"/>
            </a:solidFill>
            <a:prstDash val="solid"/>
            <a:round/>
            <a:headEnd type="none" w="med" len="med"/>
            <a:tailEnd type="none" w="med" len="med"/>
          </a:ln>
        </p:spPr>
        <p:txBody>
          <a:bodyPr/>
          <a:p>
            <a:endParaRPr lang="zh-CN" altLang="en-US"/>
          </a:p>
        </p:txBody>
      </p:sp>
      <p:sp>
        <p:nvSpPr>
          <p:cNvPr id="7171" name="标题 7170"/>
          <p:cNvSpPr>
            <a:spLocks noGrp="1"/>
          </p:cNvSpPr>
          <p:nvPr>
            <p:ph type="ctrTitle"/>
          </p:nvPr>
        </p:nvSpPr>
        <p:spPr>
          <a:xfrm>
            <a:off x="1371600" y="1511300"/>
            <a:ext cx="6400800" cy="2273300"/>
          </a:xfrm>
          <a:prstGeom prst="rect">
            <a:avLst/>
          </a:prstGeom>
          <a:noFill/>
          <a:ln w="9525">
            <a:noFill/>
          </a:ln>
          <a:effectLst>
            <a:outerShdw dist="45791" dir="2021404" algn="ctr" rotWithShape="0">
              <a:schemeClr val="bg2"/>
            </a:outerShdw>
          </a:effectLst>
        </p:spPr>
        <p:txBody>
          <a:bodyPr anchor="b"/>
          <a:lstStyle>
            <a:lvl1pPr lvl="0">
              <a:defRPr>
                <a:solidFill>
                  <a:schemeClr val="tx2"/>
                </a:solidFill>
                <a:effectLst>
                  <a:outerShdw blurRad="38100" dist="38100" dir="2700000">
                    <a:srgbClr val="C0C0C0"/>
                  </a:outerShdw>
                </a:effectLst>
              </a:defRPr>
            </a:lvl1pPr>
          </a:lstStyle>
          <a:p>
            <a:pPr lvl="0" fontAlgn="base"/>
            <a:r>
              <a:rPr lang="zh-CN" altLang="en-US" strike="noStrike" noProof="1" dirty="0"/>
              <a:t>单击此处编辑母版标题样式</a:t>
            </a:r>
            <a:endParaRPr lang="zh-CN" altLang="en-US" strike="noStrike" noProof="1" dirty="0"/>
          </a:p>
        </p:txBody>
      </p:sp>
      <p:sp>
        <p:nvSpPr>
          <p:cNvPr id="7172" name="副标题 7171"/>
          <p:cNvSpPr>
            <a:spLocks noGrp="1"/>
          </p:cNvSpPr>
          <p:nvPr>
            <p:ph type="subTitle" idx="1"/>
          </p:nvPr>
        </p:nvSpPr>
        <p:spPr>
          <a:xfrm>
            <a:off x="1549400" y="4051300"/>
            <a:ext cx="6032500" cy="1003300"/>
          </a:xfrm>
          <a:prstGeom prst="rect">
            <a:avLst/>
          </a:prstGeom>
          <a:noFill/>
          <a:ln w="9525">
            <a:noFill/>
          </a:ln>
        </p:spPr>
        <p:txBody>
          <a:bodyPr anchor="t"/>
          <a:lstStyle>
            <a:lvl1pPr marL="0" lvl="0" indent="0" algn="ctr">
              <a:buNone/>
              <a:defRPr sz="2800">
                <a:effectLst>
                  <a:outerShdw blurRad="38100" dist="38100" dir="2700000">
                    <a:srgbClr val="C0C0C0"/>
                  </a:outerShdw>
                </a:effectLst>
              </a:defRPr>
            </a:lvl1pPr>
            <a:lvl2pPr marL="457200" lvl="1" indent="0" algn="ctr">
              <a:buNone/>
              <a:defRPr sz="2800">
                <a:effectLst>
                  <a:outerShdw blurRad="38100" dist="38100" dir="2700000">
                    <a:srgbClr val="C0C0C0"/>
                  </a:outerShdw>
                </a:effectLst>
              </a:defRPr>
            </a:lvl2pPr>
            <a:lvl3pPr marL="914400" lvl="2" indent="0" algn="ctr">
              <a:buNone/>
              <a:defRPr sz="2800">
                <a:effectLst>
                  <a:outerShdw blurRad="38100" dist="38100" dir="2700000">
                    <a:srgbClr val="C0C0C0"/>
                  </a:outerShdw>
                </a:effectLst>
              </a:defRPr>
            </a:lvl3pPr>
            <a:lvl4pPr marL="1371600" lvl="3" indent="0" algn="ctr">
              <a:buNone/>
              <a:defRPr sz="2800">
                <a:effectLst>
                  <a:outerShdw blurRad="38100" dist="38100" dir="2700000">
                    <a:srgbClr val="C0C0C0"/>
                  </a:outerShdw>
                </a:effectLst>
              </a:defRPr>
            </a:lvl4pPr>
            <a:lvl5pPr marL="1828800" lvl="4" indent="0" algn="ctr">
              <a:buNone/>
              <a:defRPr sz="2800">
                <a:effectLst>
                  <a:outerShdw blurRad="38100" dist="38100" dir="2700000">
                    <a:srgbClr val="C0C0C0"/>
                  </a:outerShdw>
                </a:effectLst>
              </a:defRPr>
            </a:lvl5pPr>
          </a:lstStyle>
          <a:p>
            <a:pPr lvl="0" fontAlgn="base"/>
            <a:r>
              <a:rPr lang="zh-CN" altLang="en-US" strike="noStrike" noProof="1" dirty="0"/>
              <a:t>单击此处编辑母版副标题样式</a:t>
            </a:r>
            <a:endParaRPr lang="zh-CN" altLang="en-US" strike="noStrike" noProof="1" dirty="0"/>
          </a:p>
        </p:txBody>
      </p:sp>
      <p:sp>
        <p:nvSpPr>
          <p:cNvPr id="7173" name="日期占位符 7172"/>
          <p:cNvSpPr>
            <a:spLocks noGrp="1"/>
          </p:cNvSpPr>
          <p:nvPr>
            <p:ph type="dt" sz="half" idx="2"/>
          </p:nvPr>
        </p:nvSpPr>
        <p:spPr>
          <a:xfrm>
            <a:off x="685800" y="6248400"/>
            <a:ext cx="1905000" cy="457200"/>
          </a:xfrm>
          <a:prstGeom prst="rect">
            <a:avLst/>
          </a:prstGeom>
          <a:noFill/>
          <a:ln w="9525">
            <a:noFill/>
          </a:ln>
        </p:spPr>
        <p:txBody>
          <a:bodyPr anchor="t"/>
          <a:lstStyle>
            <a:lvl1pPr>
              <a:defRPr sz="1400">
                <a:latin typeface="Comic Sans MS" panose="030F0702030302020204" pitchFamily="66" charset="0"/>
                <a:ea typeface="宋体" panose="02010600030101010101" pitchFamily="2" charset="-122"/>
              </a:defRPr>
            </a:lvl1pPr>
          </a:lstStyle>
          <a:p>
            <a:pPr eaLnBrk="1" fontAlgn="base" hangingPunct="1">
              <a:buClr>
                <a:schemeClr val="bg1"/>
              </a:buClr>
            </a:pPr>
            <a:endParaRPr lang="zh-CN" altLang="en-US" strike="noStrike" noProof="1" dirty="0"/>
          </a:p>
        </p:txBody>
      </p:sp>
      <p:sp>
        <p:nvSpPr>
          <p:cNvPr id="7174" name="页脚占位符 7173"/>
          <p:cNvSpPr>
            <a:spLocks noGrp="1"/>
          </p:cNvSpPr>
          <p:nvPr>
            <p:ph type="ftr" sz="quarter" idx="3"/>
          </p:nvPr>
        </p:nvSpPr>
        <p:spPr>
          <a:xfrm>
            <a:off x="3124200" y="6248400"/>
            <a:ext cx="2895600" cy="457200"/>
          </a:xfrm>
          <a:prstGeom prst="rect">
            <a:avLst/>
          </a:prstGeom>
          <a:noFill/>
          <a:ln w="9525">
            <a:noFill/>
          </a:ln>
        </p:spPr>
        <p:txBody>
          <a:bodyPr anchor="t"/>
          <a:lstStyle>
            <a:lvl1pPr algn="ctr">
              <a:defRPr sz="1400">
                <a:latin typeface="Comic Sans MS" panose="030F0702030302020204" pitchFamily="66" charset="0"/>
                <a:ea typeface="宋体" panose="02010600030101010101" pitchFamily="2" charset="-122"/>
              </a:defRPr>
            </a:lvl1pPr>
          </a:lstStyle>
          <a:p>
            <a:pPr eaLnBrk="1" fontAlgn="base" hangingPunct="1">
              <a:buClr>
                <a:schemeClr val="bg1"/>
              </a:buClr>
            </a:pPr>
            <a:endParaRPr lang="zh-CN" altLang="en-US" strike="noStrike" noProof="1" dirty="0"/>
          </a:p>
        </p:txBody>
      </p:sp>
      <p:sp>
        <p:nvSpPr>
          <p:cNvPr id="7175" name="灯片编号占位符 7174"/>
          <p:cNvSpPr>
            <a:spLocks noGrp="1"/>
          </p:cNvSpPr>
          <p:nvPr>
            <p:ph type="sldNum" sz="quarter" idx="4"/>
          </p:nvPr>
        </p:nvSpPr>
        <p:spPr>
          <a:xfrm>
            <a:off x="6553200" y="6248400"/>
            <a:ext cx="1905000" cy="457200"/>
          </a:xfrm>
          <a:prstGeom prst="rect">
            <a:avLst/>
          </a:prstGeom>
          <a:noFill/>
          <a:ln w="9525">
            <a:noFill/>
          </a:ln>
        </p:spPr>
        <p:txBody>
          <a:bodyPr anchor="t"/>
          <a:lstStyle>
            <a:lvl1pPr algn="r">
              <a:defRPr sz="1400">
                <a:latin typeface="Comic Sans MS" panose="030F0702030302020204" pitchFamily="66" charset="0"/>
                <a:ea typeface="宋体" panose="02010600030101010101" pitchFamily="2" charset="-122"/>
              </a:defRPr>
            </a:lvl1pPr>
          </a:lstStyle>
          <a:p>
            <a:pPr eaLnBrk="1" fontAlgn="base" hangingPunct="1">
              <a:buClr>
                <a:schemeClr val="bg1"/>
              </a:buClr>
            </a:pPr>
            <a:fld id="{9A0DB2DC-4C9A-4742-B13C-FB6460FD3503}" type="slidenum">
              <a:rPr lang="zh-CN" altLang="en-US" strike="noStrike" noProof="1" dirty="0">
                <a:latin typeface="Comic Sans MS" panose="030F0702030302020204" pitchFamily="66" charset="0"/>
                <a:ea typeface="宋体" panose="02010600030101010101" pitchFamily="2" charset="-122"/>
                <a:cs typeface="+mn-cs"/>
              </a:rPr>
            </a:fld>
            <a:endParaRPr lang="zh-CN" altLang="en-US" strike="noStrike" noProof="1" dirty="0"/>
          </a:p>
        </p:txBody>
      </p:sp>
    </p:spTree>
  </p:cSld>
  <p:clrMapOvr>
    <a:masterClrMapping/>
  </p:clrMapOvr>
  <p:hf sldNum="0"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buClr>
                <a:schemeClr val="bg1"/>
              </a:buClr>
            </a:pPr>
            <a:endParaRPr lang="zh-CN" altLang="en-US" strike="noStrike" noProof="1" dirty="0"/>
          </a:p>
        </p:txBody>
      </p:sp>
      <p:sp>
        <p:nvSpPr>
          <p:cNvPr id="5" name="页脚占位符 4"/>
          <p:cNvSpPr>
            <a:spLocks noGrp="1"/>
          </p:cNvSpPr>
          <p:nvPr>
            <p:ph type="ftr" sz="quarter" idx="11"/>
          </p:nvPr>
        </p:nvSpPr>
        <p:spPr/>
        <p:txBody>
          <a:bodyPr/>
          <a:p>
            <a:pPr lvl="0" eaLnBrk="1" fontAlgn="base" hangingPunct="1">
              <a:buClr>
                <a:schemeClr val="bg1"/>
              </a:buClr>
            </a:pPr>
            <a:endParaRPr lang="zh-CN" altLang="en-US" strike="noStrike" noProof="1" dirty="0"/>
          </a:p>
        </p:txBody>
      </p:sp>
      <p:sp>
        <p:nvSpPr>
          <p:cNvPr id="6" name="灯片编号占位符 5"/>
          <p:cNvSpPr>
            <a:spLocks noGrp="1"/>
          </p:cNvSpPr>
          <p:nvPr>
            <p:ph type="sldNum" sz="quarter" idx="12"/>
          </p:nvPr>
        </p:nvSpPr>
        <p:spPr/>
        <p:txBody>
          <a:bodyPr/>
          <a:p>
            <a:pPr lvl="0" eaLnBrk="1" fontAlgn="base" hangingPunct="1">
              <a:buClr>
                <a:schemeClr val="bg1"/>
              </a:buClr>
            </a:pPr>
            <a:fld id="{9A0DB2DC-4C9A-4742-B13C-FB6460FD3503}" type="slidenum">
              <a:rPr lang="zh-CN" altLang="en-US" strike="noStrike" noProof="1" dirty="0">
                <a:latin typeface="Comic Sans MS" panose="030F0702030302020204" pitchFamily="66"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eaLnBrk="1" fontAlgn="base" hangingPunct="1">
              <a:buClr>
                <a:schemeClr val="bg1"/>
              </a:buClr>
            </a:pPr>
            <a:endParaRPr lang="zh-CN" altLang="en-US" strike="noStrike" noProof="1" dirty="0"/>
          </a:p>
        </p:txBody>
      </p:sp>
      <p:sp>
        <p:nvSpPr>
          <p:cNvPr id="5" name="页脚占位符 4"/>
          <p:cNvSpPr>
            <a:spLocks noGrp="1"/>
          </p:cNvSpPr>
          <p:nvPr>
            <p:ph type="ftr" sz="quarter" idx="11"/>
          </p:nvPr>
        </p:nvSpPr>
        <p:spPr/>
        <p:txBody>
          <a:bodyPr/>
          <a:p>
            <a:pPr lvl="0" eaLnBrk="1" fontAlgn="base" hangingPunct="1">
              <a:buClr>
                <a:schemeClr val="bg1"/>
              </a:buClr>
            </a:pPr>
            <a:endParaRPr lang="zh-CN" altLang="en-US" strike="noStrike" noProof="1" dirty="0"/>
          </a:p>
        </p:txBody>
      </p:sp>
      <p:sp>
        <p:nvSpPr>
          <p:cNvPr id="6" name="灯片编号占位符 5"/>
          <p:cNvSpPr>
            <a:spLocks noGrp="1"/>
          </p:cNvSpPr>
          <p:nvPr>
            <p:ph type="sldNum" sz="quarter" idx="12"/>
          </p:nvPr>
        </p:nvSpPr>
        <p:spPr/>
        <p:txBody>
          <a:bodyPr/>
          <a:p>
            <a:pPr lvl="0" eaLnBrk="1" fontAlgn="base" hangingPunct="1">
              <a:buClr>
                <a:schemeClr val="bg1"/>
              </a:buClr>
            </a:pPr>
            <a:fld id="{9A0DB2DC-4C9A-4742-B13C-FB6460FD3503}" type="slidenum">
              <a:rPr lang="zh-CN" altLang="en-US" strike="noStrike" noProof="1" dirty="0">
                <a:latin typeface="Comic Sans MS" panose="030F0702030302020204" pitchFamily="66"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85800" y="1828800"/>
            <a:ext cx="3771138" cy="36576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10862" y="1828800"/>
            <a:ext cx="3771138" cy="36576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eaLnBrk="1" fontAlgn="base" hangingPunct="1">
              <a:buClr>
                <a:schemeClr val="bg1"/>
              </a:buClr>
            </a:pPr>
            <a:endParaRPr lang="zh-CN" altLang="en-US" strike="noStrike" noProof="1" dirty="0"/>
          </a:p>
        </p:txBody>
      </p:sp>
      <p:sp>
        <p:nvSpPr>
          <p:cNvPr id="6" name="页脚占位符 5"/>
          <p:cNvSpPr>
            <a:spLocks noGrp="1"/>
          </p:cNvSpPr>
          <p:nvPr>
            <p:ph type="ftr" sz="quarter" idx="11"/>
          </p:nvPr>
        </p:nvSpPr>
        <p:spPr/>
        <p:txBody>
          <a:bodyPr/>
          <a:p>
            <a:pPr lvl="0" eaLnBrk="1" fontAlgn="base" hangingPunct="1">
              <a:buClr>
                <a:schemeClr val="bg1"/>
              </a:buClr>
            </a:pPr>
            <a:endParaRPr lang="zh-CN" altLang="en-US" strike="noStrike" noProof="1" dirty="0"/>
          </a:p>
        </p:txBody>
      </p:sp>
      <p:sp>
        <p:nvSpPr>
          <p:cNvPr id="7" name="灯片编号占位符 6"/>
          <p:cNvSpPr>
            <a:spLocks noGrp="1"/>
          </p:cNvSpPr>
          <p:nvPr>
            <p:ph type="sldNum" sz="quarter" idx="12"/>
          </p:nvPr>
        </p:nvSpPr>
        <p:spPr/>
        <p:txBody>
          <a:bodyPr/>
          <a:p>
            <a:pPr lvl="0" eaLnBrk="1" fontAlgn="base" hangingPunct="1">
              <a:buClr>
                <a:schemeClr val="bg1"/>
              </a:buClr>
            </a:pPr>
            <a:fld id="{9A0DB2DC-4C9A-4742-B13C-FB6460FD3503}" type="slidenum">
              <a:rPr lang="zh-CN" altLang="en-US" strike="noStrike" noProof="1" dirty="0">
                <a:latin typeface="Comic Sans MS" panose="030F0702030302020204" pitchFamily="66"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a typeface="宋体" panose="02010600030101010101" pitchFamily="2" charset="-122"/>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eaLnBrk="1" fontAlgn="base" hangingPunct="1">
              <a:buClr>
                <a:schemeClr val="bg1"/>
              </a:buClr>
            </a:pPr>
            <a:endParaRPr lang="zh-CN" altLang="en-US" strike="noStrike" noProof="1" dirty="0"/>
          </a:p>
        </p:txBody>
      </p:sp>
      <p:sp>
        <p:nvSpPr>
          <p:cNvPr id="8" name="页脚占位符 7"/>
          <p:cNvSpPr>
            <a:spLocks noGrp="1"/>
          </p:cNvSpPr>
          <p:nvPr>
            <p:ph type="ftr" sz="quarter" idx="11"/>
          </p:nvPr>
        </p:nvSpPr>
        <p:spPr/>
        <p:txBody>
          <a:bodyPr/>
          <a:p>
            <a:pPr lvl="0" eaLnBrk="1" fontAlgn="base" hangingPunct="1">
              <a:buClr>
                <a:schemeClr val="bg1"/>
              </a:buClr>
            </a:pPr>
            <a:endParaRPr lang="zh-CN" altLang="en-US" strike="noStrike" noProof="1" dirty="0"/>
          </a:p>
        </p:txBody>
      </p:sp>
      <p:sp>
        <p:nvSpPr>
          <p:cNvPr id="9" name="灯片编号占位符 8"/>
          <p:cNvSpPr>
            <a:spLocks noGrp="1"/>
          </p:cNvSpPr>
          <p:nvPr>
            <p:ph type="sldNum" sz="quarter" idx="12"/>
          </p:nvPr>
        </p:nvSpPr>
        <p:spPr/>
        <p:txBody>
          <a:bodyPr/>
          <a:p>
            <a:pPr lvl="0" eaLnBrk="1" fontAlgn="base" hangingPunct="1">
              <a:buClr>
                <a:schemeClr val="bg1"/>
              </a:buClr>
            </a:pPr>
            <a:fld id="{9A0DB2DC-4C9A-4742-B13C-FB6460FD3503}" type="slidenum">
              <a:rPr lang="zh-CN" altLang="en-US" strike="noStrike" noProof="1" dirty="0">
                <a:latin typeface="Comic Sans MS" panose="030F0702030302020204" pitchFamily="66"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eaLnBrk="1" fontAlgn="base" hangingPunct="1">
              <a:buClr>
                <a:schemeClr val="bg1"/>
              </a:buClr>
            </a:pPr>
            <a:endParaRPr lang="zh-CN" altLang="en-US" strike="noStrike" noProof="1" dirty="0"/>
          </a:p>
        </p:txBody>
      </p:sp>
      <p:sp>
        <p:nvSpPr>
          <p:cNvPr id="4" name="页脚占位符 3"/>
          <p:cNvSpPr>
            <a:spLocks noGrp="1"/>
          </p:cNvSpPr>
          <p:nvPr>
            <p:ph type="ftr" sz="quarter" idx="11"/>
          </p:nvPr>
        </p:nvSpPr>
        <p:spPr/>
        <p:txBody>
          <a:bodyPr/>
          <a:p>
            <a:pPr lvl="0" eaLnBrk="1" fontAlgn="base" hangingPunct="1">
              <a:buClr>
                <a:schemeClr val="bg1"/>
              </a:buClr>
            </a:pPr>
            <a:endParaRPr lang="zh-CN" altLang="en-US" strike="noStrike" noProof="1" dirty="0"/>
          </a:p>
        </p:txBody>
      </p:sp>
      <p:sp>
        <p:nvSpPr>
          <p:cNvPr id="5" name="灯片编号占位符 4"/>
          <p:cNvSpPr>
            <a:spLocks noGrp="1"/>
          </p:cNvSpPr>
          <p:nvPr>
            <p:ph type="sldNum" sz="quarter" idx="12"/>
          </p:nvPr>
        </p:nvSpPr>
        <p:spPr/>
        <p:txBody>
          <a:bodyPr/>
          <a:p>
            <a:pPr lvl="0" eaLnBrk="1" fontAlgn="base" hangingPunct="1">
              <a:buClr>
                <a:schemeClr val="bg1"/>
              </a:buClr>
            </a:pPr>
            <a:fld id="{9A0DB2DC-4C9A-4742-B13C-FB6460FD3503}" type="slidenum">
              <a:rPr lang="zh-CN" altLang="en-US" strike="noStrike" noProof="1" dirty="0">
                <a:latin typeface="Comic Sans MS" panose="030F0702030302020204" pitchFamily="66"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eaLnBrk="1" fontAlgn="base" hangingPunct="1">
              <a:buClr>
                <a:schemeClr val="bg1"/>
              </a:buClr>
            </a:pPr>
            <a:endParaRPr lang="zh-CN" altLang="en-US" strike="noStrike" noProof="1" dirty="0"/>
          </a:p>
        </p:txBody>
      </p:sp>
      <p:sp>
        <p:nvSpPr>
          <p:cNvPr id="3" name="页脚占位符 2"/>
          <p:cNvSpPr>
            <a:spLocks noGrp="1"/>
          </p:cNvSpPr>
          <p:nvPr>
            <p:ph type="ftr" sz="quarter" idx="11"/>
          </p:nvPr>
        </p:nvSpPr>
        <p:spPr/>
        <p:txBody>
          <a:bodyPr/>
          <a:p>
            <a:pPr lvl="0" eaLnBrk="1" fontAlgn="base" hangingPunct="1">
              <a:buClr>
                <a:schemeClr val="bg1"/>
              </a:buClr>
            </a:pPr>
            <a:endParaRPr lang="zh-CN" altLang="en-US" strike="noStrike" noProof="1" dirty="0"/>
          </a:p>
        </p:txBody>
      </p:sp>
      <p:sp>
        <p:nvSpPr>
          <p:cNvPr id="4" name="灯片编号占位符 3"/>
          <p:cNvSpPr>
            <a:spLocks noGrp="1"/>
          </p:cNvSpPr>
          <p:nvPr>
            <p:ph type="sldNum" sz="quarter" idx="12"/>
          </p:nvPr>
        </p:nvSpPr>
        <p:spPr/>
        <p:txBody>
          <a:bodyPr/>
          <a:p>
            <a:pPr lvl="0" eaLnBrk="1" fontAlgn="base" hangingPunct="1">
              <a:buClr>
                <a:schemeClr val="bg1"/>
              </a:buClr>
            </a:pPr>
            <a:fld id="{9A0DB2DC-4C9A-4742-B13C-FB6460FD3503}" type="slidenum">
              <a:rPr lang="zh-CN" altLang="en-US" strike="noStrike" noProof="1" dirty="0">
                <a:latin typeface="Comic Sans MS" panose="030F0702030302020204" pitchFamily="66"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buClr>
                <a:schemeClr val="bg1"/>
              </a:buClr>
            </a:pPr>
            <a:endParaRPr lang="zh-CN" altLang="en-US" strike="noStrike" noProof="1" dirty="0"/>
          </a:p>
        </p:txBody>
      </p:sp>
      <p:sp>
        <p:nvSpPr>
          <p:cNvPr id="6" name="页脚占位符 5"/>
          <p:cNvSpPr>
            <a:spLocks noGrp="1"/>
          </p:cNvSpPr>
          <p:nvPr>
            <p:ph type="ftr" sz="quarter" idx="11"/>
          </p:nvPr>
        </p:nvSpPr>
        <p:spPr/>
        <p:txBody>
          <a:bodyPr/>
          <a:p>
            <a:pPr lvl="0" eaLnBrk="1" fontAlgn="base" hangingPunct="1">
              <a:buClr>
                <a:schemeClr val="bg1"/>
              </a:buClr>
            </a:pPr>
            <a:endParaRPr lang="zh-CN" altLang="en-US" strike="noStrike" noProof="1" dirty="0"/>
          </a:p>
        </p:txBody>
      </p:sp>
      <p:sp>
        <p:nvSpPr>
          <p:cNvPr id="7" name="灯片编号占位符 6"/>
          <p:cNvSpPr>
            <a:spLocks noGrp="1"/>
          </p:cNvSpPr>
          <p:nvPr>
            <p:ph type="sldNum" sz="quarter" idx="12"/>
          </p:nvPr>
        </p:nvSpPr>
        <p:spPr/>
        <p:txBody>
          <a:bodyPr/>
          <a:p>
            <a:pPr lvl="0" eaLnBrk="1" fontAlgn="base" hangingPunct="1">
              <a:buClr>
                <a:schemeClr val="bg1"/>
              </a:buClr>
            </a:pPr>
            <a:fld id="{9A0DB2DC-4C9A-4742-B13C-FB6460FD3503}" type="slidenum">
              <a:rPr lang="zh-CN" altLang="en-US" strike="noStrike" noProof="1" dirty="0">
                <a:latin typeface="Comic Sans MS" panose="030F0702030302020204" pitchFamily="66"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buClr>
                <a:schemeClr val="bg1"/>
              </a:buClr>
            </a:pPr>
            <a:endParaRPr lang="zh-CN" altLang="en-US" strike="noStrike" noProof="1" dirty="0"/>
          </a:p>
        </p:txBody>
      </p:sp>
      <p:sp>
        <p:nvSpPr>
          <p:cNvPr id="6" name="页脚占位符 5"/>
          <p:cNvSpPr>
            <a:spLocks noGrp="1"/>
          </p:cNvSpPr>
          <p:nvPr>
            <p:ph type="ftr" sz="quarter" idx="11"/>
          </p:nvPr>
        </p:nvSpPr>
        <p:spPr/>
        <p:txBody>
          <a:bodyPr/>
          <a:p>
            <a:pPr lvl="0" eaLnBrk="1" fontAlgn="base" hangingPunct="1">
              <a:buClr>
                <a:schemeClr val="bg1"/>
              </a:buClr>
            </a:pPr>
            <a:endParaRPr lang="zh-CN" altLang="en-US" strike="noStrike" noProof="1" dirty="0"/>
          </a:p>
        </p:txBody>
      </p:sp>
      <p:sp>
        <p:nvSpPr>
          <p:cNvPr id="7" name="灯片编号占位符 6"/>
          <p:cNvSpPr>
            <a:spLocks noGrp="1"/>
          </p:cNvSpPr>
          <p:nvPr>
            <p:ph type="sldNum" sz="quarter" idx="12"/>
          </p:nvPr>
        </p:nvSpPr>
        <p:spPr/>
        <p:txBody>
          <a:bodyPr/>
          <a:p>
            <a:pPr lvl="0" eaLnBrk="1" fontAlgn="base" hangingPunct="1">
              <a:buClr>
                <a:schemeClr val="bg1"/>
              </a:buClr>
            </a:pPr>
            <a:fld id="{9A0DB2DC-4C9A-4742-B13C-FB6460FD3503}" type="slidenum">
              <a:rPr lang="zh-CN" altLang="en-US" strike="noStrike" noProof="1" dirty="0">
                <a:latin typeface="Comic Sans MS" panose="030F0702030302020204" pitchFamily="66"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buClr>
                <a:schemeClr val="bg1"/>
              </a:buClr>
            </a:pPr>
            <a:endParaRPr lang="zh-CN" altLang="en-US" strike="noStrike" noProof="1" dirty="0"/>
          </a:p>
        </p:txBody>
      </p:sp>
      <p:sp>
        <p:nvSpPr>
          <p:cNvPr id="5" name="页脚占位符 4"/>
          <p:cNvSpPr>
            <a:spLocks noGrp="1"/>
          </p:cNvSpPr>
          <p:nvPr>
            <p:ph type="ftr" sz="quarter" idx="11"/>
          </p:nvPr>
        </p:nvSpPr>
        <p:spPr/>
        <p:txBody>
          <a:bodyPr/>
          <a:p>
            <a:pPr lvl="0" eaLnBrk="1" fontAlgn="base" hangingPunct="1">
              <a:buClr>
                <a:schemeClr val="bg1"/>
              </a:buClr>
            </a:pPr>
            <a:endParaRPr lang="zh-CN" altLang="en-US" strike="noStrike" noProof="1" dirty="0"/>
          </a:p>
        </p:txBody>
      </p:sp>
      <p:sp>
        <p:nvSpPr>
          <p:cNvPr id="6" name="灯片编号占位符 5"/>
          <p:cNvSpPr>
            <a:spLocks noGrp="1"/>
          </p:cNvSpPr>
          <p:nvPr>
            <p:ph type="sldNum" sz="quarter" idx="12"/>
          </p:nvPr>
        </p:nvSpPr>
        <p:spPr/>
        <p:txBody>
          <a:bodyPr/>
          <a:p>
            <a:pPr lvl="0" eaLnBrk="1" fontAlgn="base" hangingPunct="1">
              <a:buClr>
                <a:schemeClr val="bg1"/>
              </a:buClr>
            </a:pPr>
            <a:fld id="{9A0DB2DC-4C9A-4742-B13C-FB6460FD3503}" type="slidenum">
              <a:rPr lang="zh-CN" altLang="en-US" strike="noStrike" noProof="1" dirty="0">
                <a:latin typeface="Comic Sans MS" panose="030F0702030302020204" pitchFamily="66"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57950" y="152400"/>
            <a:ext cx="1924050" cy="53340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85800" y="152400"/>
            <a:ext cx="5660611" cy="53340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buClr>
                <a:schemeClr val="bg1"/>
              </a:buClr>
            </a:pPr>
            <a:endParaRPr lang="zh-CN" altLang="en-US" strike="noStrike" noProof="1" dirty="0"/>
          </a:p>
        </p:txBody>
      </p:sp>
      <p:sp>
        <p:nvSpPr>
          <p:cNvPr id="5" name="页脚占位符 4"/>
          <p:cNvSpPr>
            <a:spLocks noGrp="1"/>
          </p:cNvSpPr>
          <p:nvPr>
            <p:ph type="ftr" sz="quarter" idx="11"/>
          </p:nvPr>
        </p:nvSpPr>
        <p:spPr/>
        <p:txBody>
          <a:bodyPr/>
          <a:p>
            <a:pPr lvl="0" eaLnBrk="1" fontAlgn="base" hangingPunct="1">
              <a:buClr>
                <a:schemeClr val="bg1"/>
              </a:buClr>
            </a:pPr>
            <a:endParaRPr lang="zh-CN" altLang="en-US" strike="noStrike" noProof="1" dirty="0"/>
          </a:p>
        </p:txBody>
      </p:sp>
      <p:sp>
        <p:nvSpPr>
          <p:cNvPr id="6" name="灯片编号占位符 5"/>
          <p:cNvSpPr>
            <a:spLocks noGrp="1"/>
          </p:cNvSpPr>
          <p:nvPr>
            <p:ph type="sldNum" sz="quarter" idx="12"/>
          </p:nvPr>
        </p:nvSpPr>
        <p:spPr/>
        <p:txBody>
          <a:bodyPr/>
          <a:p>
            <a:pPr lvl="0" eaLnBrk="1" fontAlgn="base" hangingPunct="1">
              <a:buClr>
                <a:schemeClr val="bg1"/>
              </a:buClr>
            </a:pPr>
            <a:fld id="{9A0DB2DC-4C9A-4742-B13C-FB6460FD3503}" type="slidenum">
              <a:rPr lang="zh-CN" altLang="en-US" strike="noStrike" noProof="1" dirty="0">
                <a:latin typeface="Comic Sans MS" panose="030F0702030302020204" pitchFamily="66"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pic>
        <p:nvPicPr>
          <p:cNvPr id="10242" name="图片 9217" descr="titlemaster_med"/>
          <p:cNvPicPr>
            <a:picLocks noChangeAspect="1"/>
          </p:cNvPicPr>
          <p:nvPr/>
        </p:nvPicPr>
        <p:blipFill>
          <a:blip r:embed="rId2"/>
          <a:stretch>
            <a:fillRect/>
          </a:stretch>
        </p:blipFill>
        <p:spPr>
          <a:xfrm>
            <a:off x="0" y="0"/>
            <a:ext cx="9144000" cy="6862763"/>
          </a:xfrm>
          <a:prstGeom prst="rect">
            <a:avLst/>
          </a:prstGeom>
          <a:noFill/>
          <a:ln w="9525">
            <a:noFill/>
          </a:ln>
        </p:spPr>
      </p:pic>
      <p:sp>
        <p:nvSpPr>
          <p:cNvPr id="9222" name="副标题 9221"/>
          <p:cNvSpPr>
            <a:spLocks noGrp="1"/>
          </p:cNvSpPr>
          <p:nvPr>
            <p:ph type="subTitle" sz="quarter" idx="1"/>
          </p:nvPr>
        </p:nvSpPr>
        <p:spPr>
          <a:xfrm>
            <a:off x="2362200" y="3429000"/>
            <a:ext cx="6400800" cy="1447800"/>
          </a:xfrm>
          <a:prstGeom prst="rect">
            <a:avLst/>
          </a:prstGeom>
          <a:solidFill>
            <a:schemeClr val="bg1">
              <a:alpha val="50000"/>
            </a:schemeClr>
          </a:solidFill>
          <a:ln w="76200" cap="flat" cmpd="sng">
            <a:solidFill>
              <a:schemeClr val="tx1"/>
            </a:solidFill>
            <a:prstDash val="solid"/>
            <a:miter/>
            <a:headEnd type="none" w="med" len="med"/>
            <a:tailEnd type="none" w="med" len="med"/>
          </a:ln>
        </p:spPr>
        <p:txBody>
          <a:bodyPr anchor="ctr"/>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fontAlgn="base"/>
            <a:r>
              <a:rPr lang="zh-CN" altLang="en-US" strike="noStrike" noProof="1" dirty="0"/>
              <a:t>单击此处编辑母版副标题样式</a:t>
            </a:r>
            <a:endParaRPr lang="zh-CN" altLang="en-US" strike="noStrike" noProof="1" dirty="0"/>
          </a:p>
        </p:txBody>
      </p:sp>
      <p:sp>
        <p:nvSpPr>
          <p:cNvPr id="9223" name="标题 9222"/>
          <p:cNvSpPr>
            <a:spLocks noGrp="1"/>
          </p:cNvSpPr>
          <p:nvPr>
            <p:ph type="ctrTitle" sz="quarter"/>
          </p:nvPr>
        </p:nvSpPr>
        <p:spPr>
          <a:xfrm>
            <a:off x="838200" y="1371600"/>
            <a:ext cx="7620000" cy="2057400"/>
          </a:xfrm>
          <a:prstGeom prst="rect">
            <a:avLst/>
          </a:prstGeom>
          <a:solidFill>
            <a:schemeClr val="bg1">
              <a:alpha val="50000"/>
            </a:schemeClr>
          </a:solidFill>
          <a:ln w="76200" cap="flat" cmpd="sng">
            <a:solidFill>
              <a:schemeClr val="tx1"/>
            </a:solidFill>
            <a:prstDash val="solid"/>
            <a:miter/>
            <a:headEnd type="none" w="med" len="med"/>
            <a:tailEnd type="none" w="med" len="med"/>
          </a:ln>
        </p:spPr>
        <p:txBody>
          <a:bodyPr anchor="ctr"/>
          <a:lstStyle>
            <a:lvl1pPr lvl="0" algn="ctr">
              <a:defRPr sz="5400">
                <a:solidFill>
                  <a:schemeClr val="tx1"/>
                </a:solidFill>
              </a:defRPr>
            </a:lvl1pPr>
          </a:lstStyle>
          <a:p>
            <a:pPr lvl="0" fontAlgn="base"/>
            <a:r>
              <a:rPr lang="zh-CN" altLang="en-US" strike="noStrike" noProof="1" dirty="0"/>
              <a:t>单击此处编辑母版标题样式</a:t>
            </a:r>
            <a:endParaRPr lang="zh-CN" altLang="en-US" strike="noStrike" noProof="1" dirty="0"/>
          </a:p>
        </p:txBody>
      </p:sp>
      <p:sp>
        <p:nvSpPr>
          <p:cNvPr id="9219" name="日期占位符 9218"/>
          <p:cNvSpPr>
            <a:spLocks noGrp="1"/>
          </p:cNvSpPr>
          <p:nvPr>
            <p:ph type="dt" sz="half" idx="2"/>
          </p:nvPr>
        </p:nvSpPr>
        <p:spPr>
          <a:xfrm>
            <a:off x="304800" y="6248400"/>
            <a:ext cx="1905000" cy="457200"/>
          </a:xfrm>
          <a:prstGeom prst="rect">
            <a:avLst/>
          </a:prstGeom>
          <a:noFill/>
          <a:ln w="9525">
            <a:noFill/>
          </a:ln>
        </p:spPr>
        <p:txBody>
          <a:bodyPr anchor="t"/>
          <a:lstStyle>
            <a:lvl1pPr>
              <a:defRPr sz="1000">
                <a:ea typeface="宋体" panose="02010600030101010101" pitchFamily="2" charset="-122"/>
              </a:defRPr>
            </a:lvl1pPr>
          </a:lstStyle>
          <a:p>
            <a:pPr eaLnBrk="1" fontAlgn="base" hangingPunct="1"/>
            <a:endParaRPr lang="zh-CN" altLang="en-US" strike="noStrike" noProof="1" dirty="0">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9220" name="页脚占位符 9219"/>
          <p:cNvSpPr>
            <a:spLocks noGrp="1"/>
          </p:cNvSpPr>
          <p:nvPr>
            <p:ph type="ftr" sz="quarter" idx="3"/>
          </p:nvPr>
        </p:nvSpPr>
        <p:spPr>
          <a:xfrm>
            <a:off x="3124200" y="6248400"/>
            <a:ext cx="2895600" cy="457200"/>
          </a:xfrm>
          <a:prstGeom prst="rect">
            <a:avLst/>
          </a:prstGeom>
          <a:noFill/>
          <a:ln w="9525">
            <a:noFill/>
          </a:ln>
        </p:spPr>
        <p:txBody>
          <a:bodyPr anchor="t"/>
          <a:lstStyle>
            <a:lvl1pPr algn="ctr">
              <a:defRPr sz="1000">
                <a:ea typeface="宋体" panose="02010600030101010101" pitchFamily="2" charset="-122"/>
              </a:defRPr>
            </a:lvl1pPr>
          </a:lstStyle>
          <a:p>
            <a:pPr eaLnBrk="1" fontAlgn="base" hangingPunct="1"/>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9221" name="灯片编号占位符 9220"/>
          <p:cNvSpPr>
            <a:spLocks noGrp="1"/>
          </p:cNvSpPr>
          <p:nvPr>
            <p:ph type="sldNum" sz="quarter" idx="4"/>
          </p:nvPr>
        </p:nvSpPr>
        <p:spPr>
          <a:xfrm>
            <a:off x="7010400" y="6248400"/>
            <a:ext cx="1905000" cy="457200"/>
          </a:xfrm>
          <a:prstGeom prst="rect">
            <a:avLst/>
          </a:prstGeom>
          <a:noFill/>
          <a:ln w="9525">
            <a:noFill/>
          </a:ln>
        </p:spPr>
        <p:txBody>
          <a:bodyPr anchor="t"/>
          <a:lstStyle>
            <a:lvl1pPr algn="r">
              <a:defRPr sz="1000">
                <a:ea typeface="宋体" panose="02010600030101010101" pitchFamily="2" charset="-122"/>
              </a:defRPr>
            </a:lvl1pPr>
          </a:lstStyle>
          <a:p>
            <a:pPr eaLnBrk="1" fontAlgn="base" hangingPunct="1"/>
            <a:fld id="{9A0DB2DC-4C9A-4742-B13C-FB6460FD3503}" type="slidenum">
              <a:rPr lang="zh-CN" altLang="en-US" strike="noStrike" noProof="1" dirty="0">
                <a:effectLst>
                  <a:outerShdw blurRad="38100" dist="38100" dir="2700000">
                    <a:srgbClr val="C0C0C0"/>
                  </a:outerShdw>
                </a:effectLst>
                <a:latin typeface="Arial" panose="020B0604020202020204" pitchFamily="34" charset="0"/>
                <a:ea typeface="宋体" panose="02010600030101010101" pitchFamily="2" charset="-122"/>
                <a:cs typeface="+mn-cs"/>
              </a:rPr>
            </a:fld>
            <a:endParaRPr lang="zh-CN" altLang="en-US" strike="noStrike" noProof="1" dirty="0">
              <a:effectLst>
                <a:outerShdw blurRad="38100" dist="38100" dir="2700000">
                  <a:srgbClr val="C0C0C0"/>
                </a:outerShdw>
              </a:effectLst>
              <a:latin typeface="Arial" panose="020B0604020202020204" pitchFamily="34" charset="0"/>
              <a:ea typeface="宋体" panose="02010600030101010101" pitchFamily="2" charset="-122"/>
            </a:endParaRPr>
          </a:p>
        </p:txBody>
      </p:sp>
    </p:spTree>
  </p:cSld>
  <p:clrMapOvr>
    <a:masterClrMapping/>
  </p:clrMapOvr>
  <p:transition spd="slow"/>
  <p:hf sldNum="0"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effectLst>
                  <a:outerShdw blurRad="38100" dist="38100" dir="2700000">
                    <a:srgbClr val="C0C0C0"/>
                  </a:outerShdw>
                </a:effectLst>
                <a:latin typeface="Arial" panose="020B0604020202020204" pitchFamily="34" charset="0"/>
                <a:ea typeface="宋体" panose="02010600030101010101" pitchFamily="2" charset="-122"/>
                <a:cs typeface="+mn-cs"/>
              </a:rPr>
            </a:fld>
            <a:endParaRPr lang="zh-CN" altLang="en-US" strike="noStrike" noProof="1" dirty="0">
              <a:effectLst>
                <a:outerShdw blurRad="38100" dist="38100" dir="2700000">
                  <a:srgbClr val="C0C0C0"/>
                </a:outerShdw>
              </a:effectLst>
              <a:latin typeface="Arial" panose="020B0604020202020204" pitchFamily="34" charset="0"/>
              <a:ea typeface="宋体" panose="02010600030101010101" pitchFamily="2" charset="-122"/>
            </a:endParaRPr>
          </a:p>
        </p:txBody>
      </p:sp>
    </p:spTree>
  </p:cSld>
  <p:clrMapOvr>
    <a:masterClrMapping/>
  </p:clrMapOvr>
  <p:transition spd="slow"/>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eaLnBrk="1" fontAlgn="base" hangingPunct="1"/>
            <a:endParaRPr lang="zh-CN" altLang="en-US" strike="noStrike" noProof="1" dirty="0">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effectLst>
                  <a:outerShdw blurRad="38100" dist="38100" dir="2700000">
                    <a:srgbClr val="C0C0C0"/>
                  </a:outerShdw>
                </a:effectLst>
                <a:latin typeface="Arial" panose="020B0604020202020204" pitchFamily="34" charset="0"/>
                <a:ea typeface="宋体" panose="02010600030101010101" pitchFamily="2" charset="-122"/>
                <a:cs typeface="+mn-cs"/>
              </a:rPr>
            </a:fld>
            <a:endParaRPr lang="zh-CN" altLang="en-US" strike="noStrike" noProof="1" dirty="0">
              <a:effectLst>
                <a:outerShdw blurRad="38100" dist="38100" dir="2700000">
                  <a:srgbClr val="C0C0C0"/>
                </a:outerShdw>
              </a:effectLst>
              <a:latin typeface="Arial" panose="020B0604020202020204" pitchFamily="34" charset="0"/>
              <a:ea typeface="宋体" panose="02010600030101010101" pitchFamily="2" charset="-122"/>
            </a:endParaRPr>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a typeface="宋体" panose="02010600030101010101" pitchFamily="2" charset="-122"/>
            </a:endParaRPr>
          </a:p>
        </p:txBody>
      </p:sp>
      <p:sp>
        <p:nvSpPr>
          <p:cNvPr id="8" name="页脚占位符 7"/>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2438400" y="1600200"/>
            <a:ext cx="3136392" cy="4495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5702808" y="1600200"/>
            <a:ext cx="3136392" cy="4495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eaLnBrk="1" fontAlgn="base" hangingPunct="1"/>
            <a:endParaRPr lang="zh-CN" altLang="en-US" strike="noStrike" noProof="1" dirty="0">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effectLst>
                  <a:outerShdw blurRad="38100" dist="38100" dir="2700000">
                    <a:srgbClr val="C0C0C0"/>
                  </a:outerShdw>
                </a:effectLst>
                <a:latin typeface="Arial" panose="020B0604020202020204" pitchFamily="34" charset="0"/>
                <a:ea typeface="宋体" panose="02010600030101010101" pitchFamily="2" charset="-122"/>
                <a:cs typeface="+mn-cs"/>
              </a:rPr>
            </a:fld>
            <a:endParaRPr lang="zh-CN" altLang="en-US" strike="noStrike" noProof="1" dirty="0">
              <a:effectLst>
                <a:outerShdw blurRad="38100" dist="38100" dir="2700000">
                  <a:srgbClr val="C0C0C0"/>
                </a:outerShdw>
              </a:effectLst>
              <a:latin typeface="Arial" panose="020B0604020202020204" pitchFamily="34" charset="0"/>
              <a:ea typeface="宋体" panose="02010600030101010101" pitchFamily="2" charset="-122"/>
            </a:endParaRPr>
          </a:p>
        </p:txBody>
      </p:sp>
    </p:spTree>
  </p:cSld>
  <p:clrMapOvr>
    <a:masterClrMapping/>
  </p:clrMapOvr>
  <p:transition spd="slow"/>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eaLnBrk="1" fontAlgn="base" hangingPunct="1"/>
            <a:endParaRPr lang="zh-CN" altLang="en-US" strike="noStrike" noProof="1" dirty="0">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8" name="页脚占位符 7"/>
          <p:cNvSpPr>
            <a:spLocks noGrp="1"/>
          </p:cNvSpPr>
          <p:nvPr>
            <p:ph type="ftr" sz="quarter" idx="11"/>
          </p:nvPr>
        </p:nvSpPr>
        <p:spPr/>
        <p:txBody>
          <a:bodyPr/>
          <a:p>
            <a:pPr lvl="0" eaLnBrk="1" fontAlgn="base" hangingPunct="1"/>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effectLst>
                  <a:outerShdw blurRad="38100" dist="38100" dir="2700000">
                    <a:srgbClr val="C0C0C0"/>
                  </a:outerShdw>
                </a:effectLst>
                <a:latin typeface="Arial" panose="020B0604020202020204" pitchFamily="34" charset="0"/>
                <a:ea typeface="宋体" panose="02010600030101010101" pitchFamily="2" charset="-122"/>
                <a:cs typeface="+mn-cs"/>
              </a:rPr>
            </a:fld>
            <a:endParaRPr lang="zh-CN" altLang="en-US" strike="noStrike" noProof="1" dirty="0">
              <a:effectLst>
                <a:outerShdw blurRad="38100" dist="38100" dir="2700000">
                  <a:srgbClr val="C0C0C0"/>
                </a:outerShdw>
              </a:effectLst>
              <a:latin typeface="Arial" panose="020B0604020202020204" pitchFamily="34" charset="0"/>
              <a:ea typeface="宋体" panose="02010600030101010101" pitchFamily="2" charset="-122"/>
            </a:endParaRPr>
          </a:p>
        </p:txBody>
      </p:sp>
    </p:spTree>
  </p:cSld>
  <p:clrMapOvr>
    <a:masterClrMapping/>
  </p:clrMapOvr>
  <p:transition spd="slow"/>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eaLnBrk="1" fontAlgn="base" hangingPunct="1"/>
            <a:endParaRPr lang="zh-CN" altLang="en-US" strike="noStrike" noProof="1" dirty="0">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4" name="页脚占位符 3"/>
          <p:cNvSpPr>
            <a:spLocks noGrp="1"/>
          </p:cNvSpPr>
          <p:nvPr>
            <p:ph type="ftr" sz="quarter" idx="11"/>
          </p:nvPr>
        </p:nvSpPr>
        <p:spPr/>
        <p:txBody>
          <a:bodyPr/>
          <a:p>
            <a:pPr lvl="0" eaLnBrk="1" fontAlgn="base" hangingPunct="1"/>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effectLst>
                  <a:outerShdw blurRad="38100" dist="38100" dir="2700000">
                    <a:srgbClr val="C0C0C0"/>
                  </a:outerShdw>
                </a:effectLst>
                <a:latin typeface="Arial" panose="020B0604020202020204" pitchFamily="34" charset="0"/>
                <a:ea typeface="宋体" panose="02010600030101010101" pitchFamily="2" charset="-122"/>
                <a:cs typeface="+mn-cs"/>
              </a:rPr>
            </a:fld>
            <a:endParaRPr lang="zh-CN" altLang="en-US" strike="noStrike" noProof="1" dirty="0">
              <a:effectLst>
                <a:outerShdw blurRad="38100" dist="38100" dir="2700000">
                  <a:srgbClr val="C0C0C0"/>
                </a:outerShdw>
              </a:effectLst>
              <a:latin typeface="Arial" panose="020B0604020202020204" pitchFamily="34" charset="0"/>
              <a:ea typeface="宋体" panose="02010600030101010101" pitchFamily="2" charset="-122"/>
            </a:endParaRPr>
          </a:p>
        </p:txBody>
      </p:sp>
    </p:spTree>
  </p:cSld>
  <p:clrMapOvr>
    <a:masterClrMapping/>
  </p:clrMapOvr>
  <p:transition spd="slow"/>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eaLnBrk="1" fontAlgn="base" hangingPunct="1"/>
            <a:endParaRPr lang="zh-CN" altLang="en-US" strike="noStrike" noProof="1" dirty="0">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3" name="页脚占位符 2"/>
          <p:cNvSpPr>
            <a:spLocks noGrp="1"/>
          </p:cNvSpPr>
          <p:nvPr>
            <p:ph type="ftr" sz="quarter" idx="11"/>
          </p:nvPr>
        </p:nvSpPr>
        <p:spPr/>
        <p:txBody>
          <a:bodyPr/>
          <a:p>
            <a:pPr lvl="0" eaLnBrk="1" fontAlgn="base" hangingPunct="1"/>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effectLst>
                  <a:outerShdw blurRad="38100" dist="38100" dir="2700000">
                    <a:srgbClr val="C0C0C0"/>
                  </a:outerShdw>
                </a:effectLst>
                <a:latin typeface="Arial" panose="020B0604020202020204" pitchFamily="34" charset="0"/>
                <a:ea typeface="宋体" panose="02010600030101010101" pitchFamily="2" charset="-122"/>
                <a:cs typeface="+mn-cs"/>
              </a:rPr>
            </a:fld>
            <a:endParaRPr lang="zh-CN" altLang="en-US" strike="noStrike" noProof="1" dirty="0">
              <a:effectLst>
                <a:outerShdw blurRad="38100" dist="38100" dir="2700000">
                  <a:srgbClr val="C0C0C0"/>
                </a:outerShdw>
              </a:effectLst>
              <a:latin typeface="Arial" panose="020B0604020202020204" pitchFamily="34" charset="0"/>
              <a:ea typeface="宋体" panose="02010600030101010101" pitchFamily="2" charset="-122"/>
            </a:endParaRPr>
          </a:p>
        </p:txBody>
      </p:sp>
    </p:spTree>
  </p:cSld>
  <p:clrMapOvr>
    <a:masterClrMapping/>
  </p:clrMapOvr>
  <p:transition spd="slow"/>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zh-CN" altLang="en-US" strike="noStrike" noProof="1" dirty="0">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effectLst>
                  <a:outerShdw blurRad="38100" dist="38100" dir="2700000">
                    <a:srgbClr val="C0C0C0"/>
                  </a:outerShdw>
                </a:effectLst>
                <a:latin typeface="Arial" panose="020B0604020202020204" pitchFamily="34" charset="0"/>
                <a:ea typeface="宋体" panose="02010600030101010101" pitchFamily="2" charset="-122"/>
                <a:cs typeface="+mn-cs"/>
              </a:rPr>
            </a:fld>
            <a:endParaRPr lang="zh-CN" altLang="en-US" strike="noStrike" noProof="1" dirty="0">
              <a:effectLst>
                <a:outerShdw blurRad="38100" dist="38100" dir="2700000">
                  <a:srgbClr val="C0C0C0"/>
                </a:outerShdw>
              </a:effectLst>
              <a:latin typeface="Arial" panose="020B0604020202020204" pitchFamily="34" charset="0"/>
              <a:ea typeface="宋体" panose="02010600030101010101" pitchFamily="2" charset="-122"/>
            </a:endParaRPr>
          </a:p>
        </p:txBody>
      </p:sp>
    </p:spTree>
  </p:cSld>
  <p:clrMapOvr>
    <a:masterClrMapping/>
  </p:clrMapOvr>
  <p:transition spd="slow"/>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zh-CN" altLang="en-US" strike="noStrike" noProof="1" dirty="0">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effectLst>
                  <a:outerShdw blurRad="38100" dist="38100" dir="2700000">
                    <a:srgbClr val="C0C0C0"/>
                  </a:outerShdw>
                </a:effectLst>
                <a:latin typeface="Arial" panose="020B0604020202020204" pitchFamily="34" charset="0"/>
                <a:ea typeface="宋体" panose="02010600030101010101" pitchFamily="2" charset="-122"/>
                <a:cs typeface="+mn-cs"/>
              </a:rPr>
            </a:fld>
            <a:endParaRPr lang="zh-CN" altLang="en-US" strike="noStrike" noProof="1" dirty="0">
              <a:effectLst>
                <a:outerShdw blurRad="38100" dist="38100" dir="2700000">
                  <a:srgbClr val="C0C0C0"/>
                </a:outerShdw>
              </a:effectLst>
              <a:latin typeface="Arial" panose="020B0604020202020204" pitchFamily="34" charset="0"/>
              <a:ea typeface="宋体" panose="02010600030101010101" pitchFamily="2" charset="-122"/>
            </a:endParaRPr>
          </a:p>
        </p:txBody>
      </p:sp>
    </p:spTree>
  </p:cSld>
  <p:clrMapOvr>
    <a:masterClrMapping/>
  </p:clrMapOvr>
  <p:transition spd="slow"/>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effectLst>
                  <a:outerShdw blurRad="38100" dist="38100" dir="2700000">
                    <a:srgbClr val="C0C0C0"/>
                  </a:outerShdw>
                </a:effectLst>
                <a:latin typeface="Arial" panose="020B0604020202020204" pitchFamily="34" charset="0"/>
                <a:ea typeface="宋体" panose="02010600030101010101" pitchFamily="2" charset="-122"/>
                <a:cs typeface="+mn-cs"/>
              </a:rPr>
            </a:fld>
            <a:endParaRPr lang="zh-CN" altLang="en-US" strike="noStrike" noProof="1" dirty="0">
              <a:effectLst>
                <a:outerShdw blurRad="38100" dist="38100" dir="2700000">
                  <a:srgbClr val="C0C0C0"/>
                </a:outerShdw>
              </a:effectLst>
              <a:latin typeface="Arial" panose="020B0604020202020204" pitchFamily="34" charset="0"/>
              <a:ea typeface="宋体" panose="02010600030101010101" pitchFamily="2" charset="-122"/>
            </a:endParaRPr>
          </a:p>
        </p:txBody>
      </p:sp>
    </p:spTree>
  </p:cSld>
  <p:clrMapOvr>
    <a:masterClrMapping/>
  </p:clrMapOvr>
  <p:transition spd="slow"/>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39000" y="228600"/>
            <a:ext cx="1600200" cy="58674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2438400" y="228600"/>
            <a:ext cx="4707835" cy="58674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effectLst>
                  <a:outerShdw blurRad="38100" dist="38100" dir="2700000">
                    <a:srgbClr val="C0C0C0"/>
                  </a:outerShdw>
                </a:effectLst>
                <a:latin typeface="Arial" panose="020B0604020202020204" pitchFamily="34" charset="0"/>
                <a:ea typeface="宋体" panose="02010600030101010101" pitchFamily="2" charset="-122"/>
                <a:cs typeface="+mn-cs"/>
              </a:rPr>
            </a:fld>
            <a:endParaRPr lang="zh-CN" altLang="en-US" strike="noStrike" noProof="1" dirty="0">
              <a:effectLst>
                <a:outerShdw blurRad="38100" dist="38100" dir="2700000">
                  <a:srgbClr val="C0C0C0"/>
                </a:outerShdw>
              </a:effectLst>
              <a:latin typeface="Arial" panose="020B0604020202020204" pitchFamily="34" charset="0"/>
              <a:ea typeface="宋体" panose="02010600030101010101" pitchFamily="2" charset="-122"/>
            </a:endParaRPr>
          </a:p>
        </p:txBody>
      </p:sp>
    </p:spTree>
  </p:cSld>
  <p:clrMapOvr>
    <a:masterClrMapping/>
  </p:clrMapOvr>
  <p:transition spd="slow"/>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a typeface="宋体" panose="02010600030101010101" pitchFamily="2" charset="-122"/>
            </a:endParaRPr>
          </a:p>
        </p:txBody>
      </p:sp>
      <p:sp>
        <p:nvSpPr>
          <p:cNvPr id="4" name="页脚占位符 3"/>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a typeface="宋体" panose="02010600030101010101" pitchFamily="2" charset="-122"/>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a typeface="宋体" panose="02010600030101010101" pitchFamily="2" charset="-122"/>
            </a:endParaRPr>
          </a:p>
        </p:txBody>
      </p:sp>
      <p:sp>
        <p:nvSpPr>
          <p:cNvPr id="8" name="页脚占位符 7"/>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a typeface="宋体" panose="02010600030101010101" pitchFamily="2" charset="-122"/>
            </a:endParaRPr>
          </a:p>
        </p:txBody>
      </p:sp>
      <p:sp>
        <p:nvSpPr>
          <p:cNvPr id="4" name="页脚占位符 3"/>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a typeface="宋体" panose="02010600030101010101" pitchFamily="2" charset="-122"/>
            </a:endParaRPr>
          </a:p>
        </p:txBody>
      </p:sp>
      <p:sp>
        <p:nvSpPr>
          <p:cNvPr id="3" name="页脚占位符 2"/>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a typeface="宋体" panose="02010600030101010101" pitchFamily="2" charset="-122"/>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a typeface="宋体" panose="02010600030101010101" pitchFamily="2" charset="-122"/>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xAndMedia" preserve="1">
  <p:cSld name="标题，文本与媒体剪辑">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286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媒体占位符 3"/>
          <p:cNvSpPr>
            <a:spLocks noGrp="1"/>
          </p:cNvSpPr>
          <p:nvPr>
            <p:ph type="media" sz="half" idx="2"/>
          </p:nvPr>
        </p:nvSpPr>
        <p:spPr>
          <a:xfrm>
            <a:off x="4629150" y="1825625"/>
            <a:ext cx="3886200" cy="4351338"/>
          </a:xfrm>
        </p:spPr>
        <p:txBody>
          <a:bodyPr/>
          <a:lstStyle/>
          <a:p>
            <a:pPr fontAlgn="base"/>
            <a:endParaRPr lang="zh-CN" altLang="en-US" strike="noStrike" noProof="1"/>
          </a:p>
        </p:txBody>
      </p:sp>
      <p:sp>
        <p:nvSpPr>
          <p:cNvPr id="5" name="日期占位符 4"/>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a typeface="宋体" panose="02010600030101010101" pitchFamily="2" charset="-122"/>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a typeface="宋体" panose="02010600030101010101" pitchFamily="2" charset="-122"/>
            </a:endParaRPr>
          </a:p>
        </p:txBody>
      </p:sp>
      <p:sp>
        <p:nvSpPr>
          <p:cNvPr id="3" name="页脚占位符 2"/>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p:txBody>
          <a:bodyPr/>
          <a:lstStyle/>
          <a:p>
            <a:pPr fontAlgn="base"/>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a typeface="宋体" panose="02010600030101010101" pitchFamily="2" charset="-122"/>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a typeface="宋体" panose="02010600030101010101" pitchFamily="2" charset="-122"/>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6" Type="http://schemas.openxmlformats.org/officeDocument/2006/relationships/theme" Target="../theme/theme2.xml"/><Relationship Id="rId15" Type="http://schemas.openxmlformats.org/officeDocument/2006/relationships/image" Target="../media/image4.png"/><Relationship Id="rId14" Type="http://schemas.openxmlformats.org/officeDocument/2006/relationships/image" Target="../media/image3.png"/><Relationship Id="rId13" Type="http://schemas.openxmlformats.org/officeDocument/2006/relationships/image" Target="../media/image2.png"/><Relationship Id="rId12" Type="http://schemas.openxmlformats.org/officeDocument/2006/relationships/image" Target="../media/image1.png"/><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3.xml"/><Relationship Id="rId8" Type="http://schemas.openxmlformats.org/officeDocument/2006/relationships/slideLayout" Target="../slideLayouts/slideLayout32.xml"/><Relationship Id="rId7" Type="http://schemas.openxmlformats.org/officeDocument/2006/relationships/slideLayout" Target="../slideLayouts/slideLayout31.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3" Type="http://schemas.openxmlformats.org/officeDocument/2006/relationships/theme" Target="../theme/theme3.xml"/><Relationship Id="rId12" Type="http://schemas.openxmlformats.org/officeDocument/2006/relationships/image" Target="../media/image6.jpeg"/><Relationship Id="rId11" Type="http://schemas.openxmlformats.org/officeDocument/2006/relationships/slideLayout" Target="../slideLayouts/slideLayout35.xml"/><Relationship Id="rId10" Type="http://schemas.openxmlformats.org/officeDocument/2006/relationships/slideLayout" Target="../slideLayouts/slideLayout34.xml"/><Relationship Id="rId1"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4.xml"/><Relationship Id="rId8" Type="http://schemas.openxmlformats.org/officeDocument/2006/relationships/slideLayout" Target="../slideLayouts/slideLayout43.xml"/><Relationship Id="rId7" Type="http://schemas.openxmlformats.org/officeDocument/2006/relationships/slideLayout" Target="../slideLayouts/slideLayout42.xml"/><Relationship Id="rId6" Type="http://schemas.openxmlformats.org/officeDocument/2006/relationships/slideLayout" Target="../slideLayouts/slideLayout41.xml"/><Relationship Id="rId5" Type="http://schemas.openxmlformats.org/officeDocument/2006/relationships/slideLayout" Target="../slideLayouts/slideLayout40.xml"/><Relationship Id="rId4" Type="http://schemas.openxmlformats.org/officeDocument/2006/relationships/slideLayout" Target="../slideLayouts/slideLayout39.xml"/><Relationship Id="rId3" Type="http://schemas.openxmlformats.org/officeDocument/2006/relationships/slideLayout" Target="../slideLayouts/slideLayout38.xml"/><Relationship Id="rId2" Type="http://schemas.openxmlformats.org/officeDocument/2006/relationships/slideLayout" Target="../slideLayouts/slideLayout37.xml"/><Relationship Id="rId12" Type="http://schemas.openxmlformats.org/officeDocument/2006/relationships/theme" Target="../theme/theme4.xml"/><Relationship Id="rId11" Type="http://schemas.openxmlformats.org/officeDocument/2006/relationships/slideLayout" Target="../slideLayouts/slideLayout46.xml"/><Relationship Id="rId10" Type="http://schemas.openxmlformats.org/officeDocument/2006/relationships/slideLayout" Target="../slideLayouts/slideLayout45.xml"/><Relationship Id="rId1" Type="http://schemas.openxmlformats.org/officeDocument/2006/relationships/slideLayout" Target="../slideLayouts/slideLayout36.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5.xml"/><Relationship Id="rId8" Type="http://schemas.openxmlformats.org/officeDocument/2006/relationships/slideLayout" Target="../slideLayouts/slideLayout54.xml"/><Relationship Id="rId7" Type="http://schemas.openxmlformats.org/officeDocument/2006/relationships/slideLayout" Target="../slideLayouts/slideLayout53.xml"/><Relationship Id="rId6" Type="http://schemas.openxmlformats.org/officeDocument/2006/relationships/slideLayout" Target="../slideLayouts/slideLayout52.xml"/><Relationship Id="rId5" Type="http://schemas.openxmlformats.org/officeDocument/2006/relationships/slideLayout" Target="../slideLayouts/slideLayout51.xml"/><Relationship Id="rId4" Type="http://schemas.openxmlformats.org/officeDocument/2006/relationships/slideLayout" Target="../slideLayouts/slideLayout50.xml"/><Relationship Id="rId3" Type="http://schemas.openxmlformats.org/officeDocument/2006/relationships/slideLayout" Target="../slideLayouts/slideLayout49.xml"/><Relationship Id="rId2" Type="http://schemas.openxmlformats.org/officeDocument/2006/relationships/slideLayout" Target="../slideLayouts/slideLayout48.xml"/><Relationship Id="rId13" Type="http://schemas.openxmlformats.org/officeDocument/2006/relationships/theme" Target="../theme/theme5.xml"/><Relationship Id="rId12" Type="http://schemas.openxmlformats.org/officeDocument/2006/relationships/image" Target="../media/image8.jpeg"/><Relationship Id="rId11" Type="http://schemas.openxmlformats.org/officeDocument/2006/relationships/slideLayout" Target="../slideLayouts/slideLayout57.xml"/><Relationship Id="rId10" Type="http://schemas.openxmlformats.org/officeDocument/2006/relationships/slideLayout" Target="../slideLayouts/slideLayout56.xml"/><Relationship Id="rId1" Type="http://schemas.openxmlformats.org/officeDocument/2006/relationships/slideLayout" Target="../slideLayouts/slideLayout47.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6.xml"/><Relationship Id="rId8" Type="http://schemas.openxmlformats.org/officeDocument/2006/relationships/slideLayout" Target="../slideLayouts/slideLayout65.xml"/><Relationship Id="rId7" Type="http://schemas.openxmlformats.org/officeDocument/2006/relationships/slideLayout" Target="../slideLayouts/slideLayout64.xml"/><Relationship Id="rId6" Type="http://schemas.openxmlformats.org/officeDocument/2006/relationships/slideLayout" Target="../slideLayouts/slideLayout63.xml"/><Relationship Id="rId5" Type="http://schemas.openxmlformats.org/officeDocument/2006/relationships/slideLayout" Target="../slideLayouts/slideLayout62.xml"/><Relationship Id="rId4" Type="http://schemas.openxmlformats.org/officeDocument/2006/relationships/slideLayout" Target="../slideLayouts/slideLayout61.xml"/><Relationship Id="rId3" Type="http://schemas.openxmlformats.org/officeDocument/2006/relationships/slideLayout" Target="../slideLayouts/slideLayout60.xml"/><Relationship Id="rId2" Type="http://schemas.openxmlformats.org/officeDocument/2006/relationships/slideLayout" Target="../slideLayouts/slideLayout59.xml"/><Relationship Id="rId14" Type="http://schemas.openxmlformats.org/officeDocument/2006/relationships/theme" Target="../theme/theme6.xml"/><Relationship Id="rId13" Type="http://schemas.openxmlformats.org/officeDocument/2006/relationships/slideLayout" Target="../slideLayouts/slideLayout70.xml"/><Relationship Id="rId12" Type="http://schemas.openxmlformats.org/officeDocument/2006/relationships/slideLayout" Target="../slideLayouts/slideLayout69.xml"/><Relationship Id="rId11" Type="http://schemas.openxmlformats.org/officeDocument/2006/relationships/slideLayout" Target="../slideLayouts/slideLayout68.xml"/><Relationship Id="rId10" Type="http://schemas.openxmlformats.org/officeDocument/2006/relationships/slideLayout" Target="../slideLayouts/slideLayout67.xml"/><Relationship Id="rId1"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indent="0"/>
            <a:r>
              <a:rPr lang="zh-CN" altLang="en-US" dirty="0"/>
              <a:t>单击此处编辑母版标题样式</a:t>
            </a:r>
            <a:endParaRPr lang="zh-CN" altLang="en-US" dirty="0"/>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ea typeface="宋体" panose="02010600030101010101" pitchFamily="2" charset="-122"/>
              </a:defRPr>
            </a:lvl1pPr>
          </a:lstStyle>
          <a:p>
            <a:pPr lvl="0" eaLnBrk="1" fontAlgn="base" hangingPunct="1"/>
            <a:endParaRPr lang="zh-CN" altLang="en-US" strike="noStrike" noProof="1" dirty="0">
              <a:latin typeface="Arial" panose="020B0604020202020204" pitchFamily="34" charset="0"/>
              <a:ea typeface="宋体" panose="02010600030101010101" pitchFamily="2" charset="-122"/>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ea typeface="宋体" panose="02010600030101010101" pitchFamily="2" charset="-122"/>
              </a:defRPr>
            </a:lvl1pPr>
          </a:lstStyle>
          <a:p>
            <a:pPr lvl="0" eaLnBrk="1" fontAlgn="base" hangingPunct="1"/>
            <a:endParaRPr lang="zh-CN" altLang="en-US" strike="noStrike" noProof="1" dirty="0">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ea typeface="宋体" panose="02010600030101010101" pitchFamily="2" charset="-122"/>
              </a:defRPr>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50000">
              <a:srgbClr val="FFFFFF"/>
            </a:gs>
            <a:gs pos="100000">
              <a:schemeClr val="bg1"/>
            </a:gs>
          </a:gsLst>
          <a:lin ang="5400000" scaled="1"/>
          <a:tileRect/>
        </a:gradFill>
        <a:effectLst/>
      </p:bgPr>
    </p:bg>
    <p:spTree>
      <p:nvGrpSpPr>
        <p:cNvPr id="1" name=""/>
        <p:cNvGrpSpPr/>
        <p:nvPr/>
      </p:nvGrpSpPr>
      <p:grpSpPr/>
      <p:grpSp>
        <p:nvGrpSpPr>
          <p:cNvPr id="2050" name="组合 2049"/>
          <p:cNvGrpSpPr/>
          <p:nvPr/>
        </p:nvGrpSpPr>
        <p:grpSpPr>
          <a:xfrm>
            <a:off x="0" y="0"/>
            <a:ext cx="9209088" cy="6858000"/>
            <a:chOff x="0" y="0"/>
            <a:chExt cx="5801" cy="4320"/>
          </a:xfrm>
        </p:grpSpPr>
        <p:pic>
          <p:nvPicPr>
            <p:cNvPr id="2051" name="图片 2050" descr="框"/>
            <p:cNvPicPr>
              <a:picLocks noChangeAspect="1"/>
            </p:cNvPicPr>
            <p:nvPr userDrawn="1"/>
          </p:nvPicPr>
          <p:blipFill>
            <a:blip r:embed="rId12">
              <a:clrChange>
                <a:clrFrom>
                  <a:srgbClr val="FFFFFF"/>
                </a:clrFrom>
                <a:clrTo>
                  <a:srgbClr val="FFFFFF">
                    <a:alpha val="0"/>
                  </a:srgbClr>
                </a:clrTo>
              </a:clrChange>
            </a:blip>
            <a:stretch>
              <a:fillRect/>
            </a:stretch>
          </p:blipFill>
          <p:spPr>
            <a:xfrm>
              <a:off x="264" y="240"/>
              <a:ext cx="5232" cy="3865"/>
            </a:xfrm>
            <a:prstGeom prst="rect">
              <a:avLst/>
            </a:prstGeom>
            <a:noFill/>
            <a:ln w="9525">
              <a:noFill/>
            </a:ln>
          </p:spPr>
        </p:pic>
        <p:pic>
          <p:nvPicPr>
            <p:cNvPr id="2052" name="图片 2051" descr="花4"/>
            <p:cNvPicPr>
              <a:picLocks noChangeAspect="1"/>
            </p:cNvPicPr>
            <p:nvPr userDrawn="1"/>
          </p:nvPicPr>
          <p:blipFill>
            <a:blip r:embed="rId13">
              <a:clrChange>
                <a:clrFrom>
                  <a:srgbClr val="FFFFFF"/>
                </a:clrFrom>
                <a:clrTo>
                  <a:srgbClr val="FFFFFF">
                    <a:alpha val="0"/>
                  </a:srgbClr>
                </a:clrTo>
              </a:clrChange>
            </a:blip>
            <a:stretch>
              <a:fillRect/>
            </a:stretch>
          </p:blipFill>
          <p:spPr>
            <a:xfrm>
              <a:off x="0" y="2016"/>
              <a:ext cx="1190" cy="1132"/>
            </a:xfrm>
            <a:prstGeom prst="rect">
              <a:avLst/>
            </a:prstGeom>
            <a:noFill/>
            <a:ln w="9525">
              <a:noFill/>
            </a:ln>
          </p:spPr>
        </p:pic>
        <p:pic>
          <p:nvPicPr>
            <p:cNvPr id="2053" name="图片 2052" descr="花3"/>
            <p:cNvPicPr>
              <a:picLocks noChangeAspect="1"/>
            </p:cNvPicPr>
            <p:nvPr userDrawn="1"/>
          </p:nvPicPr>
          <p:blipFill>
            <a:blip r:embed="rId14">
              <a:clrChange>
                <a:clrFrom>
                  <a:srgbClr val="FFFFFF"/>
                </a:clrFrom>
                <a:clrTo>
                  <a:srgbClr val="FFFFFF">
                    <a:alpha val="0"/>
                  </a:srgbClr>
                </a:clrTo>
              </a:clrChange>
            </a:blip>
            <a:stretch>
              <a:fillRect/>
            </a:stretch>
          </p:blipFill>
          <p:spPr>
            <a:xfrm>
              <a:off x="0" y="2720"/>
              <a:ext cx="1682" cy="1600"/>
            </a:xfrm>
            <a:prstGeom prst="rect">
              <a:avLst/>
            </a:prstGeom>
            <a:noFill/>
            <a:ln w="9525">
              <a:noFill/>
            </a:ln>
          </p:spPr>
        </p:pic>
        <p:pic>
          <p:nvPicPr>
            <p:cNvPr id="2054" name="图片 2053" descr="葉子"/>
            <p:cNvPicPr>
              <a:picLocks noChangeAspect="1"/>
            </p:cNvPicPr>
            <p:nvPr userDrawn="1"/>
          </p:nvPicPr>
          <p:blipFill>
            <a:blip r:embed="rId15"/>
            <a:stretch>
              <a:fillRect/>
            </a:stretch>
          </p:blipFill>
          <p:spPr>
            <a:xfrm>
              <a:off x="4896" y="0"/>
              <a:ext cx="905" cy="819"/>
            </a:xfrm>
            <a:prstGeom prst="rect">
              <a:avLst/>
            </a:prstGeom>
            <a:noFill/>
            <a:ln w="9525">
              <a:noFill/>
            </a:ln>
          </p:spPr>
        </p:pic>
      </p:grpSp>
      <p:sp>
        <p:nvSpPr>
          <p:cNvPr id="2055" name="标题 2054"/>
          <p:cNvSpPr>
            <a:spLocks noGrp="1"/>
          </p:cNvSpPr>
          <p:nvPr>
            <p:ph type="title"/>
          </p:nvPr>
        </p:nvSpPr>
        <p:spPr>
          <a:xfrm>
            <a:off x="685800" y="609600"/>
            <a:ext cx="7772400" cy="1143000"/>
          </a:xfrm>
          <a:prstGeom prst="rect">
            <a:avLst/>
          </a:prstGeom>
          <a:noFill/>
          <a:ln w="9525">
            <a:noFill/>
          </a:ln>
        </p:spPr>
        <p:txBody>
          <a:bodyPr anchor="ctr"/>
          <a:p>
            <a:pPr lvl="0" fontAlgn="base"/>
            <a:r>
              <a:rPr lang="zh-CN" altLang="en-US" strike="noStrike" noProof="1" dirty="0"/>
              <a:t>单击此处编辑母版标题样式</a:t>
            </a:r>
            <a:endParaRPr lang="zh-CN" altLang="en-US" strike="noStrike" noProof="1" dirty="0"/>
          </a:p>
        </p:txBody>
      </p:sp>
      <p:sp>
        <p:nvSpPr>
          <p:cNvPr id="2056" name="文本占位符 2055"/>
          <p:cNvSpPr>
            <a:spLocks noGrp="1"/>
          </p:cNvSpPr>
          <p:nvPr>
            <p:ph type="body" idx="1"/>
          </p:nvPr>
        </p:nvSpPr>
        <p:spPr>
          <a:xfrm>
            <a:off x="685800" y="1981200"/>
            <a:ext cx="7772400" cy="4144963"/>
          </a:xfrm>
          <a:prstGeom prst="rect">
            <a:avLst/>
          </a:prstGeom>
          <a:noFill/>
          <a:ln w="9525">
            <a:noFill/>
          </a:ln>
        </p:spPr>
        <p:txBody>
          <a:bodyPr/>
          <a:p>
            <a:pPr lvl="0" fontAlgn="base"/>
            <a:r>
              <a:rPr lang="zh-CN" altLang="en-US" strike="noStrike" noProof="1" dirty="0"/>
              <a:t>单击此处编辑母版文本样式</a:t>
            </a:r>
            <a:endParaRPr lang="zh-CN" altLang="en-US" strike="noStrike" noProof="1" dirty="0"/>
          </a:p>
          <a:p>
            <a:pPr lvl="1" fontAlgn="base"/>
            <a:r>
              <a:rPr lang="zh-CN" altLang="en-US" strike="noStrike" noProof="1" dirty="0"/>
              <a:t>第二级</a:t>
            </a:r>
            <a:endParaRPr lang="zh-CN" altLang="en-US" strike="noStrike" noProof="1" dirty="0"/>
          </a:p>
          <a:p>
            <a:pPr lvl="2" fontAlgn="base"/>
            <a:r>
              <a:rPr lang="zh-CN" altLang="en-US" strike="noStrike" noProof="1" dirty="0"/>
              <a:t>第三级</a:t>
            </a:r>
            <a:endParaRPr lang="zh-CN" altLang="en-US" strike="noStrike" noProof="1" dirty="0"/>
          </a:p>
          <a:p>
            <a:pPr lvl="3" fontAlgn="base"/>
            <a:r>
              <a:rPr lang="zh-CN" altLang="en-US" strike="noStrike" noProof="1" dirty="0"/>
              <a:t>第四级</a:t>
            </a:r>
            <a:endParaRPr lang="zh-CN" altLang="en-US" strike="noStrike" noProof="1" dirty="0"/>
          </a:p>
          <a:p>
            <a:pPr lvl="4" fontAlgn="base"/>
            <a:r>
              <a:rPr lang="zh-CN" altLang="en-US" strike="noStrike" noProof="1" dirty="0"/>
              <a:t>第五级</a:t>
            </a:r>
            <a:endParaRPr lang="zh-CN" altLang="en-US" strike="noStrike" noProof="1" dirty="0"/>
          </a:p>
        </p:txBody>
      </p:sp>
      <p:sp>
        <p:nvSpPr>
          <p:cNvPr id="2057" name="日期占位符 2056"/>
          <p:cNvSpPr>
            <a:spLocks noGrp="1"/>
          </p:cNvSpPr>
          <p:nvPr>
            <p:ph type="dt" sz="half" idx="2"/>
          </p:nvPr>
        </p:nvSpPr>
        <p:spPr>
          <a:xfrm>
            <a:off x="457200" y="6245225"/>
            <a:ext cx="2133600" cy="476250"/>
          </a:xfrm>
          <a:prstGeom prst="rect">
            <a:avLst/>
          </a:prstGeom>
          <a:noFill/>
          <a:ln w="9525">
            <a:noFill/>
          </a:ln>
        </p:spPr>
        <p:txBody>
          <a:bodyPr/>
          <a:lstStyle>
            <a:lvl1pPr>
              <a:defRPr sz="1400">
                <a:latin typeface="Times New Roman" panose="02020603050405020304" pitchFamily="18" charset="0"/>
                <a:ea typeface="宋体" panose="02010600030101010101" pitchFamily="2" charset="-122"/>
              </a:defRPr>
            </a:lvl1pPr>
          </a:lstStyle>
          <a:p>
            <a:pPr lvl="0" eaLnBrk="1" fontAlgn="base" hangingPunct="1">
              <a:buClr>
                <a:schemeClr val="bg1"/>
              </a:buClr>
            </a:pPr>
            <a:endParaRPr lang="zh-CN" altLang="en-US" strike="noStrike" noProof="1" dirty="0"/>
          </a:p>
        </p:txBody>
      </p:sp>
      <p:sp>
        <p:nvSpPr>
          <p:cNvPr id="2058" name="页脚占位符 2057"/>
          <p:cNvSpPr>
            <a:spLocks noGrp="1"/>
          </p:cNvSpPr>
          <p:nvPr>
            <p:ph type="ftr" sz="quarter" idx="3"/>
          </p:nvPr>
        </p:nvSpPr>
        <p:spPr>
          <a:xfrm>
            <a:off x="3124200" y="6245225"/>
            <a:ext cx="2895600" cy="476250"/>
          </a:xfrm>
          <a:prstGeom prst="rect">
            <a:avLst/>
          </a:prstGeom>
          <a:noFill/>
          <a:ln w="9525">
            <a:noFill/>
          </a:ln>
        </p:spPr>
        <p:txBody>
          <a:bodyPr/>
          <a:lstStyle>
            <a:lvl1pPr algn="ctr">
              <a:defRPr sz="1400">
                <a:latin typeface="Times New Roman" panose="02020603050405020304" pitchFamily="18" charset="0"/>
                <a:ea typeface="宋体" panose="02010600030101010101" pitchFamily="2" charset="-122"/>
              </a:defRPr>
            </a:lvl1pPr>
          </a:lstStyle>
          <a:p>
            <a:pPr lvl="0" eaLnBrk="1" fontAlgn="base" hangingPunct="1">
              <a:buClr>
                <a:schemeClr val="bg1"/>
              </a:buClr>
            </a:pPr>
            <a:endParaRPr lang="zh-CN" altLang="en-US" strike="noStrike" noProof="1" dirty="0"/>
          </a:p>
        </p:txBody>
      </p:sp>
      <p:sp>
        <p:nvSpPr>
          <p:cNvPr id="2059" name="灯片编号占位符 2058"/>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atin typeface="Times New Roman" panose="02020603050405020304" pitchFamily="18" charset="0"/>
                <a:ea typeface="宋体" panose="02010600030101010101" pitchFamily="2" charset="-122"/>
              </a:defRPr>
            </a:lvl1pPr>
          </a:lstStyle>
          <a:p>
            <a:pPr lvl="0" eaLnBrk="1" fontAlgn="base" hangingPunct="1">
              <a:buClr>
                <a:schemeClr val="bg1"/>
              </a:buClr>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600" b="1" i="0" u="none" kern="1200" baseline="0">
          <a:solidFill>
            <a:schemeClr val="tx2"/>
          </a:solidFill>
          <a:effectLst>
            <a:outerShdw blurRad="38100" dist="38100" dir="2700000">
              <a:srgbClr val="C0C0C0"/>
            </a:outerShdw>
          </a:effectLst>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rgbClr val="FF9900"/>
        </a:buClr>
        <a:buSzPct val="70000"/>
        <a:buFont typeface="Wingdings" panose="05000000000000000000" pitchFamily="2" charset="2"/>
        <a:buChar char="v"/>
        <a:defRPr sz="3400" b="1" i="0" u="none" kern="1200" baseline="0">
          <a:solidFill>
            <a:schemeClr val="tx1"/>
          </a:solidFill>
          <a:effectLst>
            <a:outerShdw blurRad="38100" dist="38100" dir="2700000">
              <a:srgbClr val="C0C0C0"/>
            </a:outerShdw>
          </a:effectLst>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accent2"/>
        </a:buClr>
        <a:buFont typeface="Wingdings" panose="05000000000000000000" pitchFamily="2" charset="2"/>
        <a:buChar char="§"/>
        <a:defRPr sz="3000" b="1" i="0" u="none" kern="1200" baseline="0">
          <a:solidFill>
            <a:schemeClr val="tx1"/>
          </a:solidFill>
          <a:effectLst>
            <a:outerShdw blurRad="38100" dist="38100" dir="2700000">
              <a:srgbClr val="C0C0C0"/>
            </a:outerShdw>
          </a:effectLst>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rgbClr val="FF9900"/>
        </a:buClr>
        <a:buSzPct val="75000"/>
        <a:buFont typeface="Wingdings" panose="05000000000000000000" pitchFamily="2" charset="2"/>
        <a:buChar char="v"/>
        <a:defRPr sz="2600" b="1" i="0" u="none" kern="1200" baseline="0">
          <a:solidFill>
            <a:schemeClr val="tx1"/>
          </a:solidFill>
          <a:effectLst>
            <a:outerShdw blurRad="38100" dist="38100" dir="2700000">
              <a:srgbClr val="C0C0C0"/>
            </a:outerShdw>
          </a:effectLst>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95000"/>
        <a:buFont typeface="Wingdings" panose="05000000000000000000" pitchFamily="2" charset="2"/>
        <a:buChar char="§"/>
        <a:defRPr sz="2200" b="1" i="0" u="none" kern="1200" baseline="0">
          <a:solidFill>
            <a:schemeClr val="tx1"/>
          </a:solidFill>
          <a:effectLst>
            <a:outerShdw blurRad="38100" dist="38100" dir="2700000">
              <a:srgbClr val="C0C0C0"/>
            </a:outerShdw>
          </a:effectLst>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rgbClr val="FF9900"/>
        </a:buClr>
        <a:buSzPct val="80000"/>
        <a:buFont typeface="Wingdings" panose="05000000000000000000" pitchFamily="2" charset="2"/>
        <a:buChar char="v"/>
        <a:defRPr sz="1800" b="1" i="0" u="none" kern="1200" baseline="0">
          <a:solidFill>
            <a:schemeClr val="tx1"/>
          </a:solidFill>
          <a:effectLst>
            <a:outerShdw blurRad="38100" dist="38100" dir="2700000">
              <a:srgbClr val="C0C0C0"/>
            </a:outerShdw>
          </a:effectLst>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rgbClr val="FF9900"/>
        </a:buClr>
        <a:buSzPct val="80000"/>
        <a:buFont typeface="Wingdings" panose="05000000000000000000" pitchFamily="2" charset="2"/>
        <a:buChar char="v"/>
        <a:defRPr sz="1800" b="1" i="0" u="none" kern="1200" baseline="0">
          <a:solidFill>
            <a:schemeClr val="tx1"/>
          </a:solidFill>
          <a:effectLst>
            <a:outerShdw blurRad="38100" dist="38100" dir="2700000">
              <a:srgbClr val="C0C0C0"/>
            </a:outerShdw>
          </a:effectLst>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rgbClr val="FF9900"/>
        </a:buClr>
        <a:buSzPct val="80000"/>
        <a:buFont typeface="Wingdings" panose="05000000000000000000" pitchFamily="2" charset="2"/>
        <a:buChar char="v"/>
        <a:defRPr sz="1800" b="1" i="0" u="none" kern="1200" baseline="0">
          <a:solidFill>
            <a:schemeClr val="tx1"/>
          </a:solidFill>
          <a:effectLst>
            <a:outerShdw blurRad="38100" dist="38100" dir="2700000">
              <a:srgbClr val="C0C0C0"/>
            </a:outerShdw>
          </a:effectLst>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rgbClr val="FF9900"/>
        </a:buClr>
        <a:buSzPct val="80000"/>
        <a:buFont typeface="Wingdings" panose="05000000000000000000" pitchFamily="2" charset="2"/>
        <a:buChar char="v"/>
        <a:defRPr sz="1800" b="1" i="0" u="none" kern="1200" baseline="0">
          <a:solidFill>
            <a:schemeClr val="tx1"/>
          </a:solidFill>
          <a:effectLst>
            <a:outerShdw blurRad="38100" dist="38100" dir="2700000">
              <a:srgbClr val="C0C0C0"/>
            </a:outerShdw>
          </a:effectLst>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rgbClr val="FF9900"/>
        </a:buClr>
        <a:buSzPct val="80000"/>
        <a:buFont typeface="Wingdings" panose="05000000000000000000" pitchFamily="2" charset="2"/>
        <a:buChar char="v"/>
        <a:defRPr sz="1800" b="1" i="0" u="none" kern="1200" baseline="0">
          <a:solidFill>
            <a:schemeClr val="tx1"/>
          </a:solidFill>
          <a:effectLst>
            <a:outerShdw blurRad="38100" dist="38100" dir="2700000">
              <a:srgbClr val="C0C0C0"/>
            </a:outerShdw>
          </a:effectLst>
          <a:latin typeface="+mn-lt"/>
          <a:ea typeface="+mn-ea"/>
          <a:cs typeface="+mn-cs"/>
        </a:defRPr>
      </a:lvl9pPr>
    </p:bodyStyle>
    <p:other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4098" name="标题 4097"/>
          <p:cNvSpPr>
            <a:spLocks noGrp="1" noRot="1"/>
          </p:cNvSpPr>
          <p:nvPr>
            <p:ph type="title"/>
          </p:nvPr>
        </p:nvSpPr>
        <p:spPr>
          <a:xfrm>
            <a:off x="533400" y="457200"/>
            <a:ext cx="8077200" cy="1066800"/>
          </a:xfrm>
          <a:prstGeom prst="rect">
            <a:avLst/>
          </a:prstGeom>
          <a:noFill/>
          <a:ln w="9525">
            <a:noFill/>
          </a:ln>
        </p:spPr>
        <p:txBody>
          <a:bodyPr anchor="ctr"/>
          <a:p>
            <a:pPr lvl="0" fontAlgn="base"/>
            <a:r>
              <a:rPr lang="zh-CN" altLang="en-US" strike="noStrike" noProof="1" dirty="0"/>
              <a:t>单击此处编辑母版标题样式</a:t>
            </a:r>
            <a:endParaRPr lang="zh-CN" altLang="en-US" strike="noStrike" noProof="1" dirty="0"/>
          </a:p>
        </p:txBody>
      </p:sp>
      <p:sp>
        <p:nvSpPr>
          <p:cNvPr id="3075" name="文本占位符 4098"/>
          <p:cNvSpPr>
            <a:spLocks noGrp="1" noRot="1"/>
          </p:cNvSpPr>
          <p:nvPr>
            <p:ph type="body"/>
          </p:nvPr>
        </p:nvSpPr>
        <p:spPr>
          <a:xfrm>
            <a:off x="533400" y="1673225"/>
            <a:ext cx="8077200" cy="4498975"/>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100" name="日期占位符 4099"/>
          <p:cNvSpPr>
            <a:spLocks noGrp="1"/>
          </p:cNvSpPr>
          <p:nvPr>
            <p:ph type="dt" sz="half" idx="2"/>
          </p:nvPr>
        </p:nvSpPr>
        <p:spPr>
          <a:xfrm>
            <a:off x="301625" y="6305550"/>
            <a:ext cx="2289175" cy="476250"/>
          </a:xfrm>
          <a:prstGeom prst="rect">
            <a:avLst/>
          </a:prstGeom>
          <a:noFill/>
          <a:ln w="9525">
            <a:noFill/>
          </a:ln>
        </p:spPr>
        <p:txBody>
          <a:bodyPr/>
          <a:lstStyle>
            <a:lvl1pPr>
              <a:defRPr sz="1400">
                <a:ea typeface="宋体" panose="02010600030101010101" pitchFamily="2" charset="-122"/>
              </a:defRPr>
            </a:lvl1pPr>
          </a:lstStyle>
          <a:p>
            <a:pPr lvl="0" eaLnBrk="1" fontAlgn="base" hangingPunct="1"/>
            <a:endParaRPr lang="zh-CN" altLang="en-US" strike="noStrike" noProof="1" dirty="0">
              <a:latin typeface="Arial" panose="020B0604020202020204" pitchFamily="34" charset="0"/>
              <a:ea typeface="宋体" panose="02010600030101010101" pitchFamily="2" charset="-122"/>
            </a:endParaRPr>
          </a:p>
        </p:txBody>
      </p:sp>
      <p:sp>
        <p:nvSpPr>
          <p:cNvPr id="4101" name="页脚占位符 4100"/>
          <p:cNvSpPr>
            <a:spLocks noGrp="1"/>
          </p:cNvSpPr>
          <p:nvPr>
            <p:ph type="ftr" sz="quarter" idx="3"/>
          </p:nvPr>
        </p:nvSpPr>
        <p:spPr>
          <a:xfrm>
            <a:off x="3124200" y="6305550"/>
            <a:ext cx="2895600" cy="476250"/>
          </a:xfrm>
          <a:prstGeom prst="rect">
            <a:avLst/>
          </a:prstGeom>
          <a:noFill/>
          <a:ln w="9525">
            <a:noFill/>
          </a:ln>
        </p:spPr>
        <p:txBody>
          <a:bodyPr/>
          <a:lstStyle>
            <a:lvl1pPr algn="ctr">
              <a:defRPr sz="1400">
                <a:ea typeface="宋体" panose="02010600030101010101" pitchFamily="2" charset="-122"/>
              </a:defRPr>
            </a:lvl1pPr>
          </a:lstStyle>
          <a:p>
            <a:pPr lvl="0" eaLnBrk="1" fontAlgn="base" hangingPunct="1"/>
            <a:endParaRPr lang="zh-CN" altLang="en-US" strike="noStrike" noProof="1" dirty="0">
              <a:latin typeface="Arial" panose="020B0604020202020204" pitchFamily="34" charset="0"/>
            </a:endParaRPr>
          </a:p>
        </p:txBody>
      </p:sp>
      <p:sp>
        <p:nvSpPr>
          <p:cNvPr id="4102" name="灯片编号占位符 4101"/>
          <p:cNvSpPr>
            <a:spLocks noGrp="1"/>
          </p:cNvSpPr>
          <p:nvPr>
            <p:ph type="sldNum" sz="quarter" idx="4"/>
          </p:nvPr>
        </p:nvSpPr>
        <p:spPr>
          <a:xfrm>
            <a:off x="6553200" y="6305550"/>
            <a:ext cx="2289175" cy="476250"/>
          </a:xfrm>
          <a:prstGeom prst="rect">
            <a:avLst/>
          </a:prstGeom>
          <a:noFill/>
          <a:ln w="9525">
            <a:noFill/>
          </a:ln>
        </p:spPr>
        <p:txBody>
          <a:bodyPr/>
          <a:lstStyle>
            <a:lvl1pPr algn="r">
              <a:defRPr sz="1400">
                <a:ea typeface="宋体" panose="02010600030101010101" pitchFamily="2" charset="-122"/>
              </a:defRPr>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effectLst>
            <a:outerShdw blurRad="38100" dist="38100" dir="2700000">
              <a:srgbClr val="000000"/>
            </a:outerShdw>
          </a:effectLst>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hlink"/>
        </a:buClr>
        <a:buSzPct val="65000"/>
        <a:buFont typeface="Wingdings" panose="05000000000000000000" pitchFamily="2" charset="2"/>
        <a:buChar char="v"/>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tx2"/>
        </a:buClr>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tx2"/>
        </a:buClr>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mn-lt"/>
          <a:ea typeface="+mn-ea"/>
          <a:cs typeface="+mn-cs"/>
        </a:defRPr>
      </a:lvl9pPr>
    </p:bodyStyle>
    <p:other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098" name="任意多边形 6145"/>
          <p:cNvSpPr/>
          <p:nvPr/>
        </p:nvSpPr>
        <p:spPr>
          <a:xfrm rot="-3172564">
            <a:off x="7777163" y="-14287"/>
            <a:ext cx="1162050" cy="2082800"/>
          </a:xfrm>
          <a:custGeom>
            <a:avLst/>
            <a:gdLst/>
            <a:ahLst/>
            <a:cxnLst/>
            <a:pathLst>
              <a:path w="2903" h="3686">
                <a:moveTo>
                  <a:pt x="2903" y="433"/>
                </a:moveTo>
                <a:lnTo>
                  <a:pt x="2565" y="80"/>
                </a:lnTo>
                <a:lnTo>
                  <a:pt x="2241" y="0"/>
                </a:lnTo>
                <a:lnTo>
                  <a:pt x="110" y="2811"/>
                </a:lnTo>
                <a:lnTo>
                  <a:pt x="110" y="3228"/>
                </a:lnTo>
                <a:lnTo>
                  <a:pt x="0" y="3631"/>
                </a:lnTo>
                <a:lnTo>
                  <a:pt x="72" y="3686"/>
                </a:lnTo>
                <a:lnTo>
                  <a:pt x="441" y="3355"/>
                </a:lnTo>
                <a:lnTo>
                  <a:pt x="740" y="3228"/>
                </a:lnTo>
                <a:lnTo>
                  <a:pt x="2903" y="433"/>
                </a:lnTo>
                <a:lnTo>
                  <a:pt x="2903" y="433"/>
                </a:lnTo>
                <a:close/>
              </a:path>
            </a:pathLst>
          </a:custGeom>
          <a:solidFill>
            <a:srgbClr val="FFFFFF"/>
          </a:solidFill>
          <a:ln w="9525">
            <a:noFill/>
          </a:ln>
        </p:spPr>
        <p:txBody>
          <a:bodyPr/>
          <a:p>
            <a:endParaRPr lang="zh-CN" altLang="en-US"/>
          </a:p>
        </p:txBody>
      </p:sp>
      <p:sp>
        <p:nvSpPr>
          <p:cNvPr id="4099" name="标题 6146"/>
          <p:cNvSpPr>
            <a:spLocks noGrp="1"/>
          </p:cNvSpPr>
          <p:nvPr>
            <p:ph type="title"/>
          </p:nvPr>
        </p:nvSpPr>
        <p:spPr>
          <a:xfrm>
            <a:off x="685800" y="152400"/>
            <a:ext cx="6870700" cy="1600200"/>
          </a:xfrm>
          <a:prstGeom prst="rect">
            <a:avLst/>
          </a:prstGeom>
          <a:noFill/>
          <a:ln w="9525">
            <a:noFill/>
          </a:ln>
        </p:spPr>
        <p:txBody>
          <a:bodyPr anchor="b"/>
          <a:p>
            <a:pPr lvl="0" indent="0"/>
            <a:r>
              <a:rPr lang="zh-CN" altLang="en-US" dirty="0"/>
              <a:t>单击此处编辑母版标题样式</a:t>
            </a:r>
            <a:endParaRPr lang="zh-CN" altLang="en-US" dirty="0"/>
          </a:p>
        </p:txBody>
      </p:sp>
      <p:sp>
        <p:nvSpPr>
          <p:cNvPr id="4100" name="文本占位符 6147"/>
          <p:cNvSpPr>
            <a:spLocks noGrp="1"/>
          </p:cNvSpPr>
          <p:nvPr>
            <p:ph type="body"/>
          </p:nvPr>
        </p:nvSpPr>
        <p:spPr>
          <a:xfrm>
            <a:off x="685800" y="1828800"/>
            <a:ext cx="7696200" cy="3657600"/>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6149" name="日期占位符 6148"/>
          <p:cNvSpPr>
            <a:spLocks noGrp="1"/>
          </p:cNvSpPr>
          <p:nvPr>
            <p:ph type="dt" sz="half" idx="2"/>
          </p:nvPr>
        </p:nvSpPr>
        <p:spPr>
          <a:xfrm>
            <a:off x="1371600" y="6248400"/>
            <a:ext cx="1905000" cy="457200"/>
          </a:xfrm>
          <a:prstGeom prst="rect">
            <a:avLst/>
          </a:prstGeom>
          <a:noFill/>
          <a:ln w="9525">
            <a:noFill/>
          </a:ln>
        </p:spPr>
        <p:txBody>
          <a:bodyPr/>
          <a:lstStyle>
            <a:lvl1pPr>
              <a:defRPr sz="1400">
                <a:latin typeface="Comic Sans MS" panose="030F0702030302020204" pitchFamily="66" charset="0"/>
                <a:ea typeface="宋体" panose="02010600030101010101" pitchFamily="2" charset="-122"/>
              </a:defRPr>
            </a:lvl1pPr>
          </a:lstStyle>
          <a:p>
            <a:pPr lvl="0" eaLnBrk="1" fontAlgn="base" hangingPunct="1">
              <a:buClr>
                <a:schemeClr val="bg1"/>
              </a:buClr>
            </a:pPr>
            <a:endParaRPr lang="zh-CN" altLang="en-US" strike="noStrike" noProof="1" dirty="0"/>
          </a:p>
        </p:txBody>
      </p:sp>
      <p:sp>
        <p:nvSpPr>
          <p:cNvPr id="6150" name="页脚占位符 6149"/>
          <p:cNvSpPr>
            <a:spLocks noGrp="1"/>
          </p:cNvSpPr>
          <p:nvPr>
            <p:ph type="ftr" sz="quarter" idx="3"/>
          </p:nvPr>
        </p:nvSpPr>
        <p:spPr>
          <a:xfrm>
            <a:off x="3556000" y="6248400"/>
            <a:ext cx="2895600" cy="457200"/>
          </a:xfrm>
          <a:prstGeom prst="rect">
            <a:avLst/>
          </a:prstGeom>
          <a:noFill/>
          <a:ln w="9525">
            <a:noFill/>
          </a:ln>
        </p:spPr>
        <p:txBody>
          <a:bodyPr/>
          <a:lstStyle>
            <a:lvl1pPr algn="ctr">
              <a:defRPr sz="1400">
                <a:latin typeface="Comic Sans MS" panose="030F0702030302020204" pitchFamily="66" charset="0"/>
                <a:ea typeface="宋体" panose="02010600030101010101" pitchFamily="2" charset="-122"/>
              </a:defRPr>
            </a:lvl1pPr>
          </a:lstStyle>
          <a:p>
            <a:pPr lvl="0" eaLnBrk="1" fontAlgn="base" hangingPunct="1">
              <a:buClr>
                <a:schemeClr val="bg1"/>
              </a:buClr>
            </a:pPr>
            <a:endParaRPr lang="zh-CN" altLang="en-US" strike="noStrike" noProof="1" dirty="0"/>
          </a:p>
        </p:txBody>
      </p:sp>
      <p:sp>
        <p:nvSpPr>
          <p:cNvPr id="6151" name="灯片编号占位符 6150"/>
          <p:cNvSpPr>
            <a:spLocks noGrp="1"/>
          </p:cNvSpPr>
          <p:nvPr>
            <p:ph type="sldNum" sz="quarter" idx="4"/>
          </p:nvPr>
        </p:nvSpPr>
        <p:spPr>
          <a:xfrm>
            <a:off x="6718300" y="6248400"/>
            <a:ext cx="1905000" cy="457200"/>
          </a:xfrm>
          <a:prstGeom prst="rect">
            <a:avLst/>
          </a:prstGeom>
          <a:noFill/>
          <a:ln w="9525">
            <a:noFill/>
          </a:ln>
        </p:spPr>
        <p:txBody>
          <a:bodyPr/>
          <a:lstStyle>
            <a:lvl1pPr algn="r">
              <a:defRPr sz="1400">
                <a:latin typeface="Comic Sans MS" panose="030F0702030302020204" pitchFamily="66" charset="0"/>
                <a:ea typeface="宋体" panose="02010600030101010101" pitchFamily="2" charset="-122"/>
              </a:defRPr>
            </a:lvl1pPr>
          </a:lstStyle>
          <a:p>
            <a:pPr lvl="0" eaLnBrk="1" fontAlgn="base" hangingPunct="1">
              <a:buClr>
                <a:schemeClr val="bg1"/>
              </a:buClr>
            </a:pPr>
            <a:fld id="{9A0DB2DC-4C9A-4742-B13C-FB6460FD3503}" type="slidenum">
              <a:rPr lang="zh-CN" altLang="en-US" strike="noStrike" noProof="1" dirty="0">
                <a:latin typeface="Comic Sans MS" panose="030F0702030302020204" pitchFamily="66" charset="0"/>
                <a:ea typeface="宋体" panose="02010600030101010101" pitchFamily="2" charset="-122"/>
                <a:cs typeface="+mn-cs"/>
              </a:rPr>
            </a:fld>
            <a:endParaRPr lang="zh-CN" altLang="en-US" strike="noStrike" noProof="1" dirty="0"/>
          </a:p>
        </p:txBody>
      </p:sp>
      <p:sp>
        <p:nvSpPr>
          <p:cNvPr id="4104" name="任意多边形 6151"/>
          <p:cNvSpPr/>
          <p:nvPr/>
        </p:nvSpPr>
        <p:spPr>
          <a:xfrm rot="-3172564">
            <a:off x="7862888" y="20638"/>
            <a:ext cx="1165225" cy="2098675"/>
          </a:xfrm>
          <a:custGeom>
            <a:avLst/>
            <a:gdLst/>
            <a:ahLst/>
            <a:cxnLst/>
            <a:pathLst>
              <a:path w="2911" h="3703">
                <a:moveTo>
                  <a:pt x="2293" y="0"/>
                </a:moveTo>
                <a:lnTo>
                  <a:pt x="130" y="2835"/>
                </a:lnTo>
                <a:lnTo>
                  <a:pt x="131" y="3201"/>
                </a:lnTo>
                <a:lnTo>
                  <a:pt x="0" y="3633"/>
                </a:lnTo>
                <a:lnTo>
                  <a:pt x="50" y="3703"/>
                </a:lnTo>
                <a:lnTo>
                  <a:pt x="422" y="3352"/>
                </a:lnTo>
                <a:lnTo>
                  <a:pt x="763" y="3220"/>
                </a:lnTo>
                <a:lnTo>
                  <a:pt x="2911" y="428"/>
                </a:lnTo>
                <a:lnTo>
                  <a:pt x="2589" y="96"/>
                </a:lnTo>
                <a:lnTo>
                  <a:pt x="2293" y="0"/>
                </a:lnTo>
                <a:lnTo>
                  <a:pt x="2293" y="0"/>
                </a:lnTo>
                <a:close/>
              </a:path>
            </a:pathLst>
          </a:custGeom>
          <a:solidFill>
            <a:schemeClr val="folHlink"/>
          </a:solidFill>
          <a:ln w="9525">
            <a:noFill/>
          </a:ln>
        </p:spPr>
        <p:txBody>
          <a:bodyPr/>
          <a:p>
            <a:endParaRPr lang="zh-CN" altLang="en-US"/>
          </a:p>
        </p:txBody>
      </p:sp>
      <p:sp>
        <p:nvSpPr>
          <p:cNvPr id="4105" name="任意多边形 6152"/>
          <p:cNvSpPr/>
          <p:nvPr/>
        </p:nvSpPr>
        <p:spPr>
          <a:xfrm rot="-3172564">
            <a:off x="7831138" y="192088"/>
            <a:ext cx="1025525" cy="1571625"/>
          </a:xfrm>
          <a:custGeom>
            <a:avLst/>
            <a:gdLst/>
            <a:ahLst/>
            <a:cxnLst/>
            <a:pathLst>
              <a:path w="2561" h="2777">
                <a:moveTo>
                  <a:pt x="0" y="2485"/>
                </a:moveTo>
                <a:lnTo>
                  <a:pt x="432" y="2553"/>
                </a:lnTo>
                <a:lnTo>
                  <a:pt x="736" y="2777"/>
                </a:lnTo>
                <a:lnTo>
                  <a:pt x="2561" y="399"/>
                </a:lnTo>
                <a:lnTo>
                  <a:pt x="2118" y="82"/>
                </a:lnTo>
                <a:lnTo>
                  <a:pt x="1898" y="0"/>
                </a:lnTo>
                <a:lnTo>
                  <a:pt x="0" y="2485"/>
                </a:lnTo>
                <a:lnTo>
                  <a:pt x="0" y="2485"/>
                </a:lnTo>
                <a:close/>
              </a:path>
            </a:pathLst>
          </a:custGeom>
          <a:solidFill>
            <a:schemeClr val="bg2"/>
          </a:solidFill>
          <a:ln w="9525">
            <a:noFill/>
          </a:ln>
        </p:spPr>
        <p:txBody>
          <a:bodyPr/>
          <a:p>
            <a:endParaRPr lang="zh-CN" altLang="en-US"/>
          </a:p>
        </p:txBody>
      </p:sp>
      <p:grpSp>
        <p:nvGrpSpPr>
          <p:cNvPr id="4106" name="组合 6153"/>
          <p:cNvGrpSpPr/>
          <p:nvPr/>
        </p:nvGrpSpPr>
        <p:grpSpPr>
          <a:xfrm>
            <a:off x="7938" y="5540375"/>
            <a:ext cx="1784350" cy="1246188"/>
            <a:chOff x="5" y="3490"/>
            <a:chExt cx="1124" cy="785"/>
          </a:xfrm>
        </p:grpSpPr>
        <p:sp>
          <p:nvSpPr>
            <p:cNvPr id="4107" name="任意多边形 6154"/>
            <p:cNvSpPr/>
            <p:nvPr userDrawn="1"/>
          </p:nvSpPr>
          <p:spPr>
            <a:xfrm>
              <a:off x="24" y="3505"/>
              <a:ext cx="1089" cy="649"/>
            </a:xfrm>
            <a:custGeom>
              <a:avLst/>
              <a:gdLst/>
              <a:ahLst/>
              <a:cxnLst/>
              <a:pathLst>
                <a:path w="2177" h="1298">
                  <a:moveTo>
                    <a:pt x="1587" y="1260"/>
                  </a:moveTo>
                  <a:lnTo>
                    <a:pt x="1420" y="1106"/>
                  </a:lnTo>
                  <a:lnTo>
                    <a:pt x="1331" y="477"/>
                  </a:lnTo>
                  <a:lnTo>
                    <a:pt x="2139" y="330"/>
                  </a:lnTo>
                  <a:lnTo>
                    <a:pt x="2177" y="203"/>
                  </a:lnTo>
                  <a:lnTo>
                    <a:pt x="2099" y="100"/>
                  </a:lnTo>
                  <a:lnTo>
                    <a:pt x="1276" y="211"/>
                  </a:lnTo>
                  <a:lnTo>
                    <a:pt x="1219" y="32"/>
                  </a:lnTo>
                  <a:lnTo>
                    <a:pt x="1085" y="0"/>
                  </a:lnTo>
                  <a:lnTo>
                    <a:pt x="958" y="28"/>
                  </a:lnTo>
                  <a:lnTo>
                    <a:pt x="888" y="106"/>
                  </a:lnTo>
                  <a:lnTo>
                    <a:pt x="937" y="285"/>
                  </a:lnTo>
                  <a:lnTo>
                    <a:pt x="660" y="441"/>
                  </a:lnTo>
                  <a:lnTo>
                    <a:pt x="983" y="473"/>
                  </a:lnTo>
                  <a:lnTo>
                    <a:pt x="1112" y="889"/>
                  </a:lnTo>
                  <a:lnTo>
                    <a:pt x="141" y="469"/>
                  </a:lnTo>
                  <a:lnTo>
                    <a:pt x="46" y="509"/>
                  </a:lnTo>
                  <a:lnTo>
                    <a:pt x="0" y="636"/>
                  </a:lnTo>
                  <a:lnTo>
                    <a:pt x="55" y="779"/>
                  </a:lnTo>
                  <a:lnTo>
                    <a:pt x="1139" y="1288"/>
                  </a:lnTo>
                  <a:lnTo>
                    <a:pt x="1378" y="1256"/>
                  </a:lnTo>
                  <a:lnTo>
                    <a:pt x="1570" y="1298"/>
                  </a:lnTo>
                  <a:lnTo>
                    <a:pt x="1587" y="1260"/>
                  </a:lnTo>
                  <a:lnTo>
                    <a:pt x="1587" y="1260"/>
                  </a:lnTo>
                  <a:close/>
                </a:path>
              </a:pathLst>
            </a:custGeom>
            <a:solidFill>
              <a:srgbClr val="F8F8F8"/>
            </a:solidFill>
            <a:ln w="9525">
              <a:noFill/>
            </a:ln>
          </p:spPr>
          <p:txBody>
            <a:bodyPr/>
            <a:p>
              <a:endParaRPr lang="zh-CN" altLang="en-US"/>
            </a:p>
          </p:txBody>
        </p:sp>
        <p:sp>
          <p:nvSpPr>
            <p:cNvPr id="4108" name="任意多边形 6155"/>
            <p:cNvSpPr/>
            <p:nvPr userDrawn="1"/>
          </p:nvSpPr>
          <p:spPr>
            <a:xfrm>
              <a:off x="1022" y="3582"/>
              <a:ext cx="71" cy="129"/>
            </a:xfrm>
            <a:custGeom>
              <a:avLst/>
              <a:gdLst/>
              <a:ahLst/>
              <a:cxnLst/>
              <a:pathLst>
                <a:path w="143" h="258">
                  <a:moveTo>
                    <a:pt x="0" y="7"/>
                  </a:moveTo>
                  <a:lnTo>
                    <a:pt x="120" y="0"/>
                  </a:lnTo>
                  <a:lnTo>
                    <a:pt x="143" y="233"/>
                  </a:lnTo>
                  <a:lnTo>
                    <a:pt x="8" y="258"/>
                  </a:lnTo>
                  <a:lnTo>
                    <a:pt x="0" y="7"/>
                  </a:lnTo>
                  <a:lnTo>
                    <a:pt x="0" y="7"/>
                  </a:lnTo>
                  <a:close/>
                </a:path>
              </a:pathLst>
            </a:custGeom>
            <a:solidFill>
              <a:schemeClr val="accent1"/>
            </a:solidFill>
            <a:ln w="9525">
              <a:noFill/>
            </a:ln>
          </p:spPr>
          <p:txBody>
            <a:bodyPr/>
            <a:p>
              <a:endParaRPr lang="zh-CN" altLang="en-US"/>
            </a:p>
          </p:txBody>
        </p:sp>
        <p:sp>
          <p:nvSpPr>
            <p:cNvPr id="4109" name="任意多边形 6156"/>
            <p:cNvSpPr/>
            <p:nvPr userDrawn="1"/>
          </p:nvSpPr>
          <p:spPr>
            <a:xfrm>
              <a:off x="20" y="3774"/>
              <a:ext cx="792" cy="410"/>
            </a:xfrm>
            <a:custGeom>
              <a:avLst/>
              <a:gdLst/>
              <a:ahLst/>
              <a:cxnLst/>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w="9525">
              <a:noFill/>
            </a:ln>
          </p:spPr>
          <p:txBody>
            <a:bodyPr/>
            <a:p>
              <a:endParaRPr lang="zh-CN" altLang="en-US"/>
            </a:p>
          </p:txBody>
        </p:sp>
        <p:sp>
          <p:nvSpPr>
            <p:cNvPr id="4110" name="任意多边形 6157"/>
            <p:cNvSpPr/>
            <p:nvPr userDrawn="1"/>
          </p:nvSpPr>
          <p:spPr>
            <a:xfrm>
              <a:off x="129" y="3808"/>
              <a:ext cx="525" cy="374"/>
            </a:xfrm>
            <a:custGeom>
              <a:avLst/>
              <a:gdLst/>
              <a:ahLst/>
              <a:cxnLst/>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ln>
          </p:spPr>
          <p:txBody>
            <a:bodyPr/>
            <a:p>
              <a:endParaRPr lang="zh-CN" altLang="en-US"/>
            </a:p>
          </p:txBody>
        </p:sp>
        <p:sp>
          <p:nvSpPr>
            <p:cNvPr id="4111" name="任意多边形 6158"/>
            <p:cNvSpPr/>
            <p:nvPr userDrawn="1"/>
          </p:nvSpPr>
          <p:spPr>
            <a:xfrm>
              <a:off x="485" y="3532"/>
              <a:ext cx="135" cy="121"/>
            </a:xfrm>
            <a:custGeom>
              <a:avLst/>
              <a:gdLst/>
              <a:ahLst/>
              <a:cxnLst/>
              <a:pathLst>
                <a:path w="272" h="241">
                  <a:moveTo>
                    <a:pt x="0" y="28"/>
                  </a:moveTo>
                  <a:lnTo>
                    <a:pt x="160" y="0"/>
                  </a:lnTo>
                  <a:lnTo>
                    <a:pt x="251" y="36"/>
                  </a:lnTo>
                  <a:lnTo>
                    <a:pt x="272" y="139"/>
                  </a:lnTo>
                  <a:lnTo>
                    <a:pt x="164" y="146"/>
                  </a:lnTo>
                  <a:lnTo>
                    <a:pt x="32" y="241"/>
                  </a:lnTo>
                  <a:lnTo>
                    <a:pt x="0" y="28"/>
                  </a:lnTo>
                  <a:lnTo>
                    <a:pt x="0" y="28"/>
                  </a:lnTo>
                  <a:close/>
                </a:path>
              </a:pathLst>
            </a:custGeom>
            <a:solidFill>
              <a:schemeClr val="hlink"/>
            </a:solidFill>
            <a:ln w="9525">
              <a:noFill/>
            </a:ln>
          </p:spPr>
          <p:txBody>
            <a:bodyPr/>
            <a:p>
              <a:endParaRPr lang="zh-CN" altLang="en-US"/>
            </a:p>
          </p:txBody>
        </p:sp>
        <p:sp>
          <p:nvSpPr>
            <p:cNvPr id="4112" name="任意多边形 6159"/>
            <p:cNvSpPr/>
            <p:nvPr userDrawn="1"/>
          </p:nvSpPr>
          <p:spPr>
            <a:xfrm>
              <a:off x="641" y="4163"/>
              <a:ext cx="76" cy="112"/>
            </a:xfrm>
            <a:custGeom>
              <a:avLst/>
              <a:gdLst/>
              <a:ahLst/>
              <a:cxnLst/>
              <a:pathLst>
                <a:path w="152" h="224">
                  <a:moveTo>
                    <a:pt x="152" y="4"/>
                  </a:moveTo>
                  <a:lnTo>
                    <a:pt x="152" y="224"/>
                  </a:lnTo>
                  <a:lnTo>
                    <a:pt x="0" y="8"/>
                  </a:lnTo>
                  <a:lnTo>
                    <a:pt x="72" y="0"/>
                  </a:lnTo>
                  <a:lnTo>
                    <a:pt x="152" y="4"/>
                  </a:lnTo>
                  <a:lnTo>
                    <a:pt x="152" y="4"/>
                  </a:lnTo>
                  <a:close/>
                </a:path>
              </a:pathLst>
            </a:custGeom>
            <a:solidFill>
              <a:schemeClr val="hlink"/>
            </a:solidFill>
            <a:ln w="9525">
              <a:noFill/>
            </a:ln>
          </p:spPr>
          <p:txBody>
            <a:bodyPr/>
            <a:p>
              <a:endParaRPr lang="zh-CN" altLang="en-US"/>
            </a:p>
          </p:txBody>
        </p:sp>
        <p:sp>
          <p:nvSpPr>
            <p:cNvPr id="4113" name="任意多边形 6160"/>
            <p:cNvSpPr/>
            <p:nvPr userDrawn="1"/>
          </p:nvSpPr>
          <p:spPr>
            <a:xfrm>
              <a:off x="504" y="3607"/>
              <a:ext cx="193" cy="383"/>
            </a:xfrm>
            <a:custGeom>
              <a:avLst/>
              <a:gdLst/>
              <a:ahLst/>
              <a:cxnLst/>
              <a:pathLst>
                <a:path w="386" h="764">
                  <a:moveTo>
                    <a:pt x="0" y="80"/>
                  </a:moveTo>
                  <a:lnTo>
                    <a:pt x="87" y="0"/>
                  </a:lnTo>
                  <a:lnTo>
                    <a:pt x="232" y="6"/>
                  </a:lnTo>
                  <a:lnTo>
                    <a:pt x="386" y="764"/>
                  </a:lnTo>
                  <a:lnTo>
                    <a:pt x="279" y="720"/>
                  </a:lnTo>
                  <a:lnTo>
                    <a:pt x="152" y="677"/>
                  </a:lnTo>
                  <a:lnTo>
                    <a:pt x="0" y="80"/>
                  </a:lnTo>
                  <a:lnTo>
                    <a:pt x="0" y="80"/>
                  </a:lnTo>
                  <a:close/>
                </a:path>
              </a:pathLst>
            </a:custGeom>
            <a:solidFill>
              <a:schemeClr val="bg2"/>
            </a:solidFill>
            <a:ln w="9525">
              <a:noFill/>
            </a:ln>
          </p:spPr>
          <p:txBody>
            <a:bodyPr/>
            <a:p>
              <a:endParaRPr lang="zh-CN" altLang="en-US"/>
            </a:p>
          </p:txBody>
        </p:sp>
        <p:sp>
          <p:nvSpPr>
            <p:cNvPr id="4114" name="任意多边形 6161"/>
            <p:cNvSpPr/>
            <p:nvPr userDrawn="1"/>
          </p:nvSpPr>
          <p:spPr>
            <a:xfrm>
              <a:off x="668" y="3590"/>
              <a:ext cx="364" cy="174"/>
            </a:xfrm>
            <a:custGeom>
              <a:avLst/>
              <a:gdLst/>
              <a:ahLst/>
              <a:cxnLst/>
              <a:pathLst>
                <a:path w="728" h="348">
                  <a:moveTo>
                    <a:pt x="692" y="0"/>
                  </a:moveTo>
                  <a:lnTo>
                    <a:pt x="0" y="106"/>
                  </a:lnTo>
                  <a:lnTo>
                    <a:pt x="28" y="348"/>
                  </a:lnTo>
                  <a:lnTo>
                    <a:pt x="715" y="237"/>
                  </a:lnTo>
                  <a:lnTo>
                    <a:pt x="728" y="43"/>
                  </a:lnTo>
                  <a:lnTo>
                    <a:pt x="692" y="0"/>
                  </a:lnTo>
                  <a:lnTo>
                    <a:pt x="692" y="0"/>
                  </a:lnTo>
                  <a:close/>
                </a:path>
              </a:pathLst>
            </a:custGeom>
            <a:solidFill>
              <a:schemeClr val="bg2"/>
            </a:solidFill>
            <a:ln w="9525">
              <a:noFill/>
            </a:ln>
          </p:spPr>
          <p:txBody>
            <a:bodyPr/>
            <a:p>
              <a:endParaRPr lang="zh-CN" altLang="en-US"/>
            </a:p>
          </p:txBody>
        </p:sp>
        <p:sp>
          <p:nvSpPr>
            <p:cNvPr id="4115" name="任意多边形 6162"/>
            <p:cNvSpPr/>
            <p:nvPr userDrawn="1"/>
          </p:nvSpPr>
          <p:spPr>
            <a:xfrm>
              <a:off x="347" y="3693"/>
              <a:ext cx="156" cy="67"/>
            </a:xfrm>
            <a:custGeom>
              <a:avLst/>
              <a:gdLst/>
              <a:ahLst/>
              <a:cxnLst/>
              <a:pathLst>
                <a:path w="312" h="135">
                  <a:moveTo>
                    <a:pt x="272" y="0"/>
                  </a:moveTo>
                  <a:lnTo>
                    <a:pt x="0" y="78"/>
                  </a:lnTo>
                  <a:lnTo>
                    <a:pt x="312" y="135"/>
                  </a:lnTo>
                  <a:lnTo>
                    <a:pt x="272" y="0"/>
                  </a:lnTo>
                  <a:lnTo>
                    <a:pt x="272" y="0"/>
                  </a:lnTo>
                  <a:close/>
                </a:path>
              </a:pathLst>
            </a:custGeom>
            <a:solidFill>
              <a:schemeClr val="accent1"/>
            </a:solidFill>
            <a:ln w="9525">
              <a:noFill/>
            </a:ln>
          </p:spPr>
          <p:txBody>
            <a:bodyPr/>
            <a:p>
              <a:endParaRPr lang="zh-CN" altLang="en-US"/>
            </a:p>
          </p:txBody>
        </p:sp>
        <p:grpSp>
          <p:nvGrpSpPr>
            <p:cNvPr id="4116" name="组合 6163"/>
            <p:cNvGrpSpPr/>
            <p:nvPr userDrawn="1"/>
          </p:nvGrpSpPr>
          <p:grpSpPr>
            <a:xfrm>
              <a:off x="5" y="3490"/>
              <a:ext cx="1124" cy="780"/>
              <a:chOff x="5" y="3490"/>
              <a:chExt cx="1124" cy="780"/>
            </a:xfrm>
          </p:grpSpPr>
          <p:grpSp>
            <p:nvGrpSpPr>
              <p:cNvPr id="4117" name="组合 6164"/>
              <p:cNvGrpSpPr/>
              <p:nvPr userDrawn="1"/>
            </p:nvGrpSpPr>
            <p:grpSpPr>
              <a:xfrm>
                <a:off x="499" y="3562"/>
                <a:ext cx="548" cy="708"/>
                <a:chOff x="499" y="3562"/>
                <a:chExt cx="548" cy="708"/>
              </a:xfrm>
            </p:grpSpPr>
            <p:sp>
              <p:nvSpPr>
                <p:cNvPr id="4118" name="任意多边形 6165"/>
                <p:cNvSpPr/>
                <p:nvPr userDrawn="1"/>
              </p:nvSpPr>
              <p:spPr>
                <a:xfrm>
                  <a:off x="499" y="3587"/>
                  <a:ext cx="157" cy="87"/>
                </a:xfrm>
                <a:custGeom>
                  <a:avLst/>
                  <a:gdLst/>
                  <a:ahLst/>
                  <a:cxnLst/>
                  <a:pathLst>
                    <a:path w="313" h="175">
                      <a:moveTo>
                        <a:pt x="0" y="107"/>
                      </a:moveTo>
                      <a:lnTo>
                        <a:pt x="114" y="10"/>
                      </a:lnTo>
                      <a:lnTo>
                        <a:pt x="213" y="0"/>
                      </a:lnTo>
                      <a:lnTo>
                        <a:pt x="292" y="27"/>
                      </a:lnTo>
                      <a:lnTo>
                        <a:pt x="313" y="91"/>
                      </a:lnTo>
                      <a:lnTo>
                        <a:pt x="167" y="67"/>
                      </a:lnTo>
                      <a:lnTo>
                        <a:pt x="74" y="101"/>
                      </a:lnTo>
                      <a:lnTo>
                        <a:pt x="13" y="175"/>
                      </a:lnTo>
                      <a:lnTo>
                        <a:pt x="0" y="107"/>
                      </a:lnTo>
                      <a:lnTo>
                        <a:pt x="0" y="107"/>
                      </a:lnTo>
                      <a:close/>
                    </a:path>
                  </a:pathLst>
                </a:custGeom>
                <a:solidFill>
                  <a:schemeClr val="accent2"/>
                </a:solidFill>
                <a:ln w="9525">
                  <a:noFill/>
                </a:ln>
              </p:spPr>
              <p:txBody>
                <a:bodyPr/>
                <a:p>
                  <a:endParaRPr lang="zh-CN" altLang="en-US"/>
                </a:p>
              </p:txBody>
            </p:sp>
            <p:sp>
              <p:nvSpPr>
                <p:cNvPr id="4119" name="任意多边形 6166"/>
                <p:cNvSpPr/>
                <p:nvPr userDrawn="1"/>
              </p:nvSpPr>
              <p:spPr>
                <a:xfrm>
                  <a:off x="636" y="4137"/>
                  <a:ext cx="115" cy="133"/>
                </a:xfrm>
                <a:custGeom>
                  <a:avLst/>
                  <a:gdLst/>
                  <a:ahLst/>
                  <a:cxnLst/>
                  <a:pathLst>
                    <a:path w="230" h="266">
                      <a:moveTo>
                        <a:pt x="0" y="40"/>
                      </a:moveTo>
                      <a:lnTo>
                        <a:pt x="160" y="266"/>
                      </a:lnTo>
                      <a:lnTo>
                        <a:pt x="230" y="251"/>
                      </a:lnTo>
                      <a:lnTo>
                        <a:pt x="223" y="17"/>
                      </a:lnTo>
                      <a:lnTo>
                        <a:pt x="166" y="0"/>
                      </a:lnTo>
                      <a:lnTo>
                        <a:pt x="179" y="197"/>
                      </a:lnTo>
                      <a:lnTo>
                        <a:pt x="71" y="4"/>
                      </a:lnTo>
                      <a:lnTo>
                        <a:pt x="0" y="40"/>
                      </a:lnTo>
                      <a:lnTo>
                        <a:pt x="0" y="40"/>
                      </a:lnTo>
                      <a:close/>
                    </a:path>
                  </a:pathLst>
                </a:custGeom>
                <a:solidFill>
                  <a:schemeClr val="accent2"/>
                </a:solidFill>
                <a:ln w="9525">
                  <a:noFill/>
                </a:ln>
              </p:spPr>
              <p:txBody>
                <a:bodyPr/>
                <a:p>
                  <a:endParaRPr lang="zh-CN" altLang="en-US"/>
                </a:p>
              </p:txBody>
            </p:sp>
            <p:sp>
              <p:nvSpPr>
                <p:cNvPr id="4120" name="任意多边形 6167"/>
                <p:cNvSpPr/>
                <p:nvPr userDrawn="1"/>
              </p:nvSpPr>
              <p:spPr>
                <a:xfrm>
                  <a:off x="1004" y="3562"/>
                  <a:ext cx="43" cy="117"/>
                </a:xfrm>
                <a:custGeom>
                  <a:avLst/>
                  <a:gdLst/>
                  <a:ahLst/>
                  <a:cxnLst/>
                  <a:pathLst>
                    <a:path w="87" h="234">
                      <a:moveTo>
                        <a:pt x="0" y="19"/>
                      </a:moveTo>
                      <a:lnTo>
                        <a:pt x="36" y="93"/>
                      </a:lnTo>
                      <a:lnTo>
                        <a:pt x="44" y="154"/>
                      </a:lnTo>
                      <a:lnTo>
                        <a:pt x="27" y="234"/>
                      </a:lnTo>
                      <a:lnTo>
                        <a:pt x="80" y="220"/>
                      </a:lnTo>
                      <a:lnTo>
                        <a:pt x="87" y="116"/>
                      </a:lnTo>
                      <a:lnTo>
                        <a:pt x="46" y="0"/>
                      </a:lnTo>
                      <a:lnTo>
                        <a:pt x="0" y="19"/>
                      </a:lnTo>
                      <a:lnTo>
                        <a:pt x="0" y="19"/>
                      </a:lnTo>
                      <a:close/>
                    </a:path>
                  </a:pathLst>
                </a:custGeom>
                <a:solidFill>
                  <a:schemeClr val="accent2"/>
                </a:solidFill>
                <a:ln w="9525">
                  <a:noFill/>
                </a:ln>
              </p:spPr>
              <p:txBody>
                <a:bodyPr/>
                <a:p>
                  <a:endParaRPr lang="zh-CN" altLang="en-US"/>
                </a:p>
              </p:txBody>
            </p:sp>
          </p:grpSp>
          <p:sp>
            <p:nvSpPr>
              <p:cNvPr id="4121" name="任意多边形 6168"/>
              <p:cNvSpPr/>
              <p:nvPr userDrawn="1"/>
            </p:nvSpPr>
            <p:spPr>
              <a:xfrm>
                <a:off x="76" y="3732"/>
                <a:ext cx="595" cy="250"/>
              </a:xfrm>
              <a:custGeom>
                <a:avLst/>
                <a:gdLst/>
                <a:ahLst/>
                <a:cxnLst/>
                <a:pathLst>
                  <a:path w="1190" h="500">
                    <a:moveTo>
                      <a:pt x="100" y="0"/>
                    </a:moveTo>
                    <a:lnTo>
                      <a:pt x="1190" y="490"/>
                    </a:lnTo>
                    <a:lnTo>
                      <a:pt x="1076" y="500"/>
                    </a:lnTo>
                    <a:lnTo>
                      <a:pt x="0" y="27"/>
                    </a:lnTo>
                    <a:lnTo>
                      <a:pt x="100" y="0"/>
                    </a:lnTo>
                    <a:lnTo>
                      <a:pt x="100" y="0"/>
                    </a:lnTo>
                    <a:close/>
                  </a:path>
                </a:pathLst>
              </a:custGeom>
              <a:solidFill>
                <a:schemeClr val="accent2"/>
              </a:solidFill>
              <a:ln w="9525">
                <a:noFill/>
              </a:ln>
            </p:spPr>
            <p:txBody>
              <a:bodyPr/>
              <a:p>
                <a:endParaRPr lang="zh-CN" altLang="en-US"/>
              </a:p>
            </p:txBody>
          </p:sp>
          <p:sp>
            <p:nvSpPr>
              <p:cNvPr id="4122" name="任意多边形 6169"/>
              <p:cNvSpPr/>
              <p:nvPr userDrawn="1"/>
            </p:nvSpPr>
            <p:spPr>
              <a:xfrm>
                <a:off x="260" y="3886"/>
                <a:ext cx="244" cy="148"/>
              </a:xfrm>
              <a:custGeom>
                <a:avLst/>
                <a:gdLst/>
                <a:ahLst/>
                <a:cxnLst/>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ln>
            </p:spPr>
            <p:txBody>
              <a:bodyPr/>
              <a:p>
                <a:endParaRPr lang="zh-CN" altLang="en-US"/>
              </a:p>
            </p:txBody>
          </p:sp>
          <p:sp>
            <p:nvSpPr>
              <p:cNvPr id="4123" name="任意多边形 6170"/>
              <p:cNvSpPr/>
              <p:nvPr userDrawn="1"/>
            </p:nvSpPr>
            <p:spPr>
              <a:xfrm>
                <a:off x="565" y="3680"/>
                <a:ext cx="107" cy="238"/>
              </a:xfrm>
              <a:custGeom>
                <a:avLst/>
                <a:gdLst/>
                <a:ahLst/>
                <a:cxnLst/>
                <a:pathLst>
                  <a:path w="213" h="478">
                    <a:moveTo>
                      <a:pt x="24" y="0"/>
                    </a:moveTo>
                    <a:lnTo>
                      <a:pt x="91" y="25"/>
                    </a:lnTo>
                    <a:lnTo>
                      <a:pt x="80" y="192"/>
                    </a:lnTo>
                    <a:lnTo>
                      <a:pt x="106" y="327"/>
                    </a:lnTo>
                    <a:lnTo>
                      <a:pt x="213" y="451"/>
                    </a:lnTo>
                    <a:lnTo>
                      <a:pt x="97" y="478"/>
                    </a:lnTo>
                    <a:lnTo>
                      <a:pt x="30" y="344"/>
                    </a:lnTo>
                    <a:lnTo>
                      <a:pt x="0" y="57"/>
                    </a:lnTo>
                    <a:lnTo>
                      <a:pt x="24" y="0"/>
                    </a:lnTo>
                    <a:lnTo>
                      <a:pt x="24" y="0"/>
                    </a:lnTo>
                    <a:close/>
                  </a:path>
                </a:pathLst>
              </a:custGeom>
              <a:solidFill>
                <a:schemeClr val="accent2"/>
              </a:solidFill>
              <a:ln w="9525">
                <a:noFill/>
              </a:ln>
            </p:spPr>
            <p:txBody>
              <a:bodyPr/>
              <a:p>
                <a:endParaRPr lang="zh-CN" altLang="en-US"/>
              </a:p>
            </p:txBody>
          </p:sp>
          <p:grpSp>
            <p:nvGrpSpPr>
              <p:cNvPr id="4124" name="组合 6171"/>
              <p:cNvGrpSpPr/>
              <p:nvPr userDrawn="1"/>
            </p:nvGrpSpPr>
            <p:grpSpPr>
              <a:xfrm>
                <a:off x="5" y="3490"/>
                <a:ext cx="1124" cy="678"/>
                <a:chOff x="5" y="3490"/>
                <a:chExt cx="1124" cy="678"/>
              </a:xfrm>
            </p:grpSpPr>
            <p:sp>
              <p:nvSpPr>
                <p:cNvPr id="4125" name="任意多边形 6172"/>
                <p:cNvSpPr/>
                <p:nvPr userDrawn="1"/>
              </p:nvSpPr>
              <p:spPr>
                <a:xfrm>
                  <a:off x="669" y="4048"/>
                  <a:ext cx="75" cy="87"/>
                </a:xfrm>
                <a:custGeom>
                  <a:avLst/>
                  <a:gdLst/>
                  <a:ahLst/>
                  <a:cxnLst/>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ln>
              </p:spPr>
              <p:txBody>
                <a:bodyPr/>
                <a:p>
                  <a:endParaRPr lang="zh-CN" altLang="en-US"/>
                </a:p>
              </p:txBody>
            </p:sp>
            <p:sp>
              <p:nvSpPr>
                <p:cNvPr id="4126" name="任意多边形 6173"/>
                <p:cNvSpPr/>
                <p:nvPr userDrawn="1"/>
              </p:nvSpPr>
              <p:spPr>
                <a:xfrm>
                  <a:off x="5" y="3728"/>
                  <a:ext cx="842" cy="440"/>
                </a:xfrm>
                <a:custGeom>
                  <a:avLst/>
                  <a:gdLst/>
                  <a:ahLst/>
                  <a:cxnLst/>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ln>
              </p:spPr>
              <p:txBody>
                <a:bodyPr/>
                <a:p>
                  <a:endParaRPr lang="zh-CN" altLang="en-US"/>
                </a:p>
              </p:txBody>
            </p:sp>
            <p:sp>
              <p:nvSpPr>
                <p:cNvPr id="4127" name="任意多边形 6174"/>
                <p:cNvSpPr/>
                <p:nvPr userDrawn="1"/>
              </p:nvSpPr>
              <p:spPr>
                <a:xfrm>
                  <a:off x="106" y="3770"/>
                  <a:ext cx="80" cy="167"/>
                </a:xfrm>
                <a:custGeom>
                  <a:avLst/>
                  <a:gdLst/>
                  <a:ahLst/>
                  <a:cxnLst/>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ln>
              </p:spPr>
              <p:txBody>
                <a:bodyPr/>
                <a:p>
                  <a:endParaRPr lang="zh-CN" altLang="en-US"/>
                </a:p>
              </p:txBody>
            </p:sp>
            <p:sp>
              <p:nvSpPr>
                <p:cNvPr id="4128" name="任意多边形 6175"/>
                <p:cNvSpPr/>
                <p:nvPr userDrawn="1"/>
              </p:nvSpPr>
              <p:spPr>
                <a:xfrm>
                  <a:off x="449" y="3490"/>
                  <a:ext cx="322" cy="594"/>
                </a:xfrm>
                <a:custGeom>
                  <a:avLst/>
                  <a:gdLst/>
                  <a:ahLst/>
                  <a:cxnLst/>
                  <a:pathLst>
                    <a:path w="642" h="1188">
                      <a:moveTo>
                        <a:pt x="218" y="896"/>
                      </a:moveTo>
                      <a:lnTo>
                        <a:pt x="0" y="124"/>
                      </a:lnTo>
                      <a:lnTo>
                        <a:pt x="81" y="38"/>
                      </a:lnTo>
                      <a:lnTo>
                        <a:pt x="258" y="0"/>
                      </a:lnTo>
                      <a:lnTo>
                        <a:pt x="399" y="57"/>
                      </a:lnTo>
                      <a:lnTo>
                        <a:pt x="642" y="1188"/>
                      </a:lnTo>
                      <a:lnTo>
                        <a:pt x="555" y="1091"/>
                      </a:lnTo>
                      <a:lnTo>
                        <a:pt x="355" y="97"/>
                      </a:lnTo>
                      <a:lnTo>
                        <a:pt x="226" y="61"/>
                      </a:lnTo>
                      <a:lnTo>
                        <a:pt x="119" y="74"/>
                      </a:lnTo>
                      <a:lnTo>
                        <a:pt x="76" y="141"/>
                      </a:lnTo>
                      <a:lnTo>
                        <a:pt x="306" y="924"/>
                      </a:lnTo>
                      <a:lnTo>
                        <a:pt x="218" y="896"/>
                      </a:lnTo>
                      <a:lnTo>
                        <a:pt x="218" y="896"/>
                      </a:lnTo>
                      <a:close/>
                    </a:path>
                  </a:pathLst>
                </a:custGeom>
                <a:solidFill>
                  <a:schemeClr val="accent2"/>
                </a:solidFill>
                <a:ln w="9525">
                  <a:noFill/>
                </a:ln>
              </p:spPr>
              <p:txBody>
                <a:bodyPr/>
                <a:p>
                  <a:endParaRPr lang="zh-CN" altLang="en-US"/>
                </a:p>
              </p:txBody>
            </p:sp>
            <p:sp>
              <p:nvSpPr>
                <p:cNvPr id="4129" name="任意多边形 6176"/>
                <p:cNvSpPr/>
                <p:nvPr userDrawn="1"/>
              </p:nvSpPr>
              <p:spPr>
                <a:xfrm>
                  <a:off x="578" y="3650"/>
                  <a:ext cx="96" cy="252"/>
                </a:xfrm>
                <a:custGeom>
                  <a:avLst/>
                  <a:gdLst/>
                  <a:ahLst/>
                  <a:cxnLst/>
                  <a:pathLst>
                    <a:path w="192" h="504">
                      <a:moveTo>
                        <a:pt x="0" y="27"/>
                      </a:moveTo>
                      <a:lnTo>
                        <a:pt x="76" y="194"/>
                      </a:lnTo>
                      <a:lnTo>
                        <a:pt x="113" y="318"/>
                      </a:lnTo>
                      <a:lnTo>
                        <a:pt x="116" y="504"/>
                      </a:lnTo>
                      <a:lnTo>
                        <a:pt x="192" y="504"/>
                      </a:lnTo>
                      <a:lnTo>
                        <a:pt x="187" y="360"/>
                      </a:lnTo>
                      <a:lnTo>
                        <a:pt x="162" y="208"/>
                      </a:lnTo>
                      <a:lnTo>
                        <a:pt x="99" y="59"/>
                      </a:lnTo>
                      <a:lnTo>
                        <a:pt x="63" y="0"/>
                      </a:lnTo>
                      <a:lnTo>
                        <a:pt x="0" y="27"/>
                      </a:lnTo>
                      <a:lnTo>
                        <a:pt x="0" y="27"/>
                      </a:lnTo>
                      <a:close/>
                    </a:path>
                  </a:pathLst>
                </a:custGeom>
                <a:solidFill>
                  <a:schemeClr val="accent2"/>
                </a:solidFill>
                <a:ln w="9525">
                  <a:noFill/>
                </a:ln>
              </p:spPr>
              <p:txBody>
                <a:bodyPr/>
                <a:p>
                  <a:endParaRPr lang="zh-CN" altLang="en-US"/>
                </a:p>
              </p:txBody>
            </p:sp>
            <p:sp>
              <p:nvSpPr>
                <p:cNvPr id="4130" name="任意多边形 6177"/>
                <p:cNvSpPr/>
                <p:nvPr userDrawn="1"/>
              </p:nvSpPr>
              <p:spPr>
                <a:xfrm>
                  <a:off x="328" y="3630"/>
                  <a:ext cx="195" cy="135"/>
                </a:xfrm>
                <a:custGeom>
                  <a:avLst/>
                  <a:gdLst/>
                  <a:ahLst/>
                  <a:cxnLst/>
                  <a:pathLst>
                    <a:path w="390" h="269">
                      <a:moveTo>
                        <a:pt x="297" y="0"/>
                      </a:moveTo>
                      <a:lnTo>
                        <a:pt x="257" y="17"/>
                      </a:lnTo>
                      <a:lnTo>
                        <a:pt x="253" y="66"/>
                      </a:lnTo>
                      <a:lnTo>
                        <a:pt x="0" y="169"/>
                      </a:lnTo>
                      <a:lnTo>
                        <a:pt x="0" y="222"/>
                      </a:lnTo>
                      <a:lnTo>
                        <a:pt x="284" y="226"/>
                      </a:lnTo>
                      <a:lnTo>
                        <a:pt x="320" y="269"/>
                      </a:lnTo>
                      <a:lnTo>
                        <a:pt x="390" y="266"/>
                      </a:lnTo>
                      <a:lnTo>
                        <a:pt x="383" y="190"/>
                      </a:lnTo>
                      <a:lnTo>
                        <a:pt x="116" y="176"/>
                      </a:lnTo>
                      <a:lnTo>
                        <a:pt x="333" y="89"/>
                      </a:lnTo>
                      <a:lnTo>
                        <a:pt x="297" y="0"/>
                      </a:lnTo>
                      <a:lnTo>
                        <a:pt x="297" y="0"/>
                      </a:lnTo>
                      <a:close/>
                    </a:path>
                  </a:pathLst>
                </a:custGeom>
                <a:solidFill>
                  <a:schemeClr val="accent2"/>
                </a:solidFill>
                <a:ln w="9525">
                  <a:noFill/>
                </a:ln>
              </p:spPr>
              <p:txBody>
                <a:bodyPr/>
                <a:p>
                  <a:endParaRPr lang="zh-CN" altLang="en-US"/>
                </a:p>
              </p:txBody>
            </p:sp>
            <p:sp>
              <p:nvSpPr>
                <p:cNvPr id="4131" name="任意多边形 6178"/>
                <p:cNvSpPr/>
                <p:nvPr userDrawn="1"/>
              </p:nvSpPr>
              <p:spPr>
                <a:xfrm>
                  <a:off x="658" y="3538"/>
                  <a:ext cx="471" cy="212"/>
                </a:xfrm>
                <a:custGeom>
                  <a:avLst/>
                  <a:gdLst/>
                  <a:ahLst/>
                  <a:cxnLst/>
                  <a:pathLst>
                    <a:path w="941" h="424">
                      <a:moveTo>
                        <a:pt x="0" y="131"/>
                      </a:moveTo>
                      <a:lnTo>
                        <a:pt x="863" y="0"/>
                      </a:lnTo>
                      <a:lnTo>
                        <a:pt x="926" y="78"/>
                      </a:lnTo>
                      <a:lnTo>
                        <a:pt x="941" y="181"/>
                      </a:lnTo>
                      <a:lnTo>
                        <a:pt x="903" y="282"/>
                      </a:lnTo>
                      <a:lnTo>
                        <a:pt x="57" y="424"/>
                      </a:lnTo>
                      <a:lnTo>
                        <a:pt x="53" y="384"/>
                      </a:lnTo>
                      <a:lnTo>
                        <a:pt x="863" y="242"/>
                      </a:lnTo>
                      <a:lnTo>
                        <a:pt x="893" y="145"/>
                      </a:lnTo>
                      <a:lnTo>
                        <a:pt x="840" y="57"/>
                      </a:lnTo>
                      <a:lnTo>
                        <a:pt x="0" y="185"/>
                      </a:lnTo>
                      <a:lnTo>
                        <a:pt x="0" y="131"/>
                      </a:lnTo>
                      <a:lnTo>
                        <a:pt x="0" y="131"/>
                      </a:lnTo>
                      <a:close/>
                    </a:path>
                  </a:pathLst>
                </a:custGeom>
                <a:solidFill>
                  <a:schemeClr val="accent2"/>
                </a:solidFill>
                <a:ln w="9525">
                  <a:noFill/>
                </a:ln>
              </p:spPr>
              <p:txBody>
                <a:bodyPr/>
                <a:p>
                  <a:endParaRPr lang="zh-CN" altLang="en-US"/>
                </a:p>
              </p:txBody>
            </p:sp>
            <p:sp>
              <p:nvSpPr>
                <p:cNvPr id="4132" name="任意多边形 6179"/>
                <p:cNvSpPr/>
                <p:nvPr userDrawn="1"/>
              </p:nvSpPr>
              <p:spPr>
                <a:xfrm>
                  <a:off x="717" y="3606"/>
                  <a:ext cx="245" cy="86"/>
                </a:xfrm>
                <a:custGeom>
                  <a:avLst/>
                  <a:gdLst/>
                  <a:ahLst/>
                  <a:cxnLst/>
                  <a:pathLst>
                    <a:path w="488" h="173">
                      <a:moveTo>
                        <a:pt x="0" y="126"/>
                      </a:moveTo>
                      <a:lnTo>
                        <a:pt x="66" y="173"/>
                      </a:lnTo>
                      <a:lnTo>
                        <a:pt x="222" y="166"/>
                      </a:lnTo>
                      <a:lnTo>
                        <a:pt x="418" y="116"/>
                      </a:lnTo>
                      <a:lnTo>
                        <a:pt x="488" y="42"/>
                      </a:lnTo>
                      <a:lnTo>
                        <a:pt x="443" y="2"/>
                      </a:lnTo>
                      <a:lnTo>
                        <a:pt x="253" y="0"/>
                      </a:lnTo>
                      <a:lnTo>
                        <a:pt x="110" y="12"/>
                      </a:lnTo>
                      <a:lnTo>
                        <a:pt x="15" y="76"/>
                      </a:lnTo>
                      <a:lnTo>
                        <a:pt x="112" y="95"/>
                      </a:lnTo>
                      <a:lnTo>
                        <a:pt x="275" y="53"/>
                      </a:lnTo>
                      <a:lnTo>
                        <a:pt x="416" y="53"/>
                      </a:lnTo>
                      <a:lnTo>
                        <a:pt x="268" y="110"/>
                      </a:lnTo>
                      <a:lnTo>
                        <a:pt x="142" y="126"/>
                      </a:lnTo>
                      <a:lnTo>
                        <a:pt x="0" y="126"/>
                      </a:lnTo>
                      <a:lnTo>
                        <a:pt x="0" y="126"/>
                      </a:lnTo>
                      <a:close/>
                    </a:path>
                  </a:pathLst>
                </a:custGeom>
                <a:solidFill>
                  <a:schemeClr val="accent2"/>
                </a:solidFill>
                <a:ln w="9525">
                  <a:noFill/>
                </a:ln>
              </p:spPr>
              <p:txBody>
                <a:bodyPr/>
                <a:p>
                  <a:endParaRPr lang="zh-CN" altLang="en-US"/>
                </a:p>
              </p:txBody>
            </p:sp>
          </p:grpSp>
        </p:grpSp>
      </p:grpSp>
      <p:grpSp>
        <p:nvGrpSpPr>
          <p:cNvPr id="4133" name="组合 6180"/>
          <p:cNvGrpSpPr/>
          <p:nvPr/>
        </p:nvGrpSpPr>
        <p:grpSpPr>
          <a:xfrm>
            <a:off x="8680450" y="2116138"/>
            <a:ext cx="385763" cy="4308475"/>
            <a:chOff x="5468" y="1333"/>
            <a:chExt cx="243" cy="2714"/>
          </a:xfrm>
        </p:grpSpPr>
        <p:sp>
          <p:nvSpPr>
            <p:cNvPr id="4134" name="任意多边形 6181"/>
            <p:cNvSpPr/>
            <p:nvPr userDrawn="1"/>
          </p:nvSpPr>
          <p:spPr>
            <a:xfrm flipH="1">
              <a:off x="5468" y="2620"/>
              <a:ext cx="205" cy="1427"/>
            </a:xfrm>
            <a:custGeom>
              <a:avLst/>
              <a:gdLst/>
              <a:ahLst/>
              <a:cxnLst/>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w="9525">
              <a:noFill/>
            </a:ln>
          </p:spPr>
          <p:txBody>
            <a:bodyPr/>
            <a:p>
              <a:endParaRPr lang="zh-CN" altLang="en-US"/>
            </a:p>
          </p:txBody>
        </p:sp>
        <p:sp>
          <p:nvSpPr>
            <p:cNvPr id="4135" name="任意多边形 6182"/>
            <p:cNvSpPr/>
            <p:nvPr userDrawn="1"/>
          </p:nvSpPr>
          <p:spPr>
            <a:xfrm flipH="1">
              <a:off x="5506" y="1333"/>
              <a:ext cx="205" cy="1633"/>
            </a:xfrm>
            <a:custGeom>
              <a:avLst/>
              <a:gdLst/>
              <a:ahLst/>
              <a:cxnLst/>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w="9525">
              <a:noFill/>
            </a:ln>
          </p:spPr>
          <p:txBody>
            <a:bodyPr/>
            <a:p>
              <a:endParaRPr lang="zh-CN" altLang="en-US"/>
            </a:p>
          </p:txBody>
        </p:sp>
      </p:grpSp>
      <p:grpSp>
        <p:nvGrpSpPr>
          <p:cNvPr id="4136" name="组合 6183"/>
          <p:cNvGrpSpPr/>
          <p:nvPr/>
        </p:nvGrpSpPr>
        <p:grpSpPr>
          <a:xfrm>
            <a:off x="7318375" y="90488"/>
            <a:ext cx="2133600" cy="1911350"/>
            <a:chOff x="4610" y="57"/>
            <a:chExt cx="1344" cy="1204"/>
          </a:xfrm>
        </p:grpSpPr>
        <p:grpSp>
          <p:nvGrpSpPr>
            <p:cNvPr id="4137" name="组合 6184"/>
            <p:cNvGrpSpPr/>
            <p:nvPr userDrawn="1"/>
          </p:nvGrpSpPr>
          <p:grpSpPr>
            <a:xfrm>
              <a:off x="4610" y="57"/>
              <a:ext cx="1344" cy="1204"/>
              <a:chOff x="4610" y="57"/>
              <a:chExt cx="1344" cy="1204"/>
            </a:xfrm>
          </p:grpSpPr>
          <p:sp>
            <p:nvSpPr>
              <p:cNvPr id="4138" name="任意多边形 6185"/>
              <p:cNvSpPr/>
              <p:nvPr userDrawn="1"/>
            </p:nvSpPr>
            <p:spPr>
              <a:xfrm rot="-3172564">
                <a:off x="5430" y="1086"/>
                <a:ext cx="62" cy="288"/>
              </a:xfrm>
              <a:custGeom>
                <a:avLst/>
                <a:gdLst/>
                <a:ahLst/>
                <a:cxnLst/>
                <a:pathLst>
                  <a:path w="245" h="806">
                    <a:moveTo>
                      <a:pt x="123" y="9"/>
                    </a:moveTo>
                    <a:lnTo>
                      <a:pt x="131" y="342"/>
                    </a:lnTo>
                    <a:lnTo>
                      <a:pt x="0" y="806"/>
                    </a:lnTo>
                    <a:lnTo>
                      <a:pt x="79" y="789"/>
                    </a:lnTo>
                    <a:lnTo>
                      <a:pt x="218" y="376"/>
                    </a:lnTo>
                    <a:lnTo>
                      <a:pt x="245" y="0"/>
                    </a:lnTo>
                    <a:lnTo>
                      <a:pt x="123" y="9"/>
                    </a:lnTo>
                    <a:lnTo>
                      <a:pt x="123" y="9"/>
                    </a:lnTo>
                    <a:close/>
                  </a:path>
                </a:pathLst>
              </a:custGeom>
              <a:solidFill>
                <a:schemeClr val="accent2"/>
              </a:solidFill>
              <a:ln w="9525">
                <a:noFill/>
              </a:ln>
            </p:spPr>
            <p:txBody>
              <a:bodyPr/>
              <a:p>
                <a:endParaRPr lang="zh-CN" altLang="en-US"/>
              </a:p>
            </p:txBody>
          </p:sp>
          <p:grpSp>
            <p:nvGrpSpPr>
              <p:cNvPr id="4139" name="组合 6186"/>
              <p:cNvGrpSpPr/>
              <p:nvPr userDrawn="1"/>
            </p:nvGrpSpPr>
            <p:grpSpPr>
              <a:xfrm>
                <a:off x="4610" y="57"/>
                <a:ext cx="1344" cy="985"/>
                <a:chOff x="4610" y="57"/>
                <a:chExt cx="1344" cy="985"/>
              </a:xfrm>
            </p:grpSpPr>
            <p:sp>
              <p:nvSpPr>
                <p:cNvPr id="4140" name="任意多边形 6187"/>
                <p:cNvSpPr/>
                <p:nvPr userDrawn="1"/>
              </p:nvSpPr>
              <p:spPr>
                <a:xfrm rot="-3172564">
                  <a:off x="4964" y="69"/>
                  <a:ext cx="153" cy="125"/>
                </a:xfrm>
                <a:custGeom>
                  <a:avLst/>
                  <a:gdLst/>
                  <a:ahLst/>
                  <a:cxnLst/>
                  <a:pathLst>
                    <a:path w="604" h="349">
                      <a:moveTo>
                        <a:pt x="0" y="0"/>
                      </a:moveTo>
                      <a:lnTo>
                        <a:pt x="298" y="184"/>
                      </a:lnTo>
                      <a:lnTo>
                        <a:pt x="500" y="349"/>
                      </a:lnTo>
                      <a:lnTo>
                        <a:pt x="604" y="140"/>
                      </a:lnTo>
                      <a:lnTo>
                        <a:pt x="359" y="9"/>
                      </a:lnTo>
                      <a:lnTo>
                        <a:pt x="464" y="184"/>
                      </a:lnTo>
                      <a:lnTo>
                        <a:pt x="131" y="17"/>
                      </a:lnTo>
                      <a:lnTo>
                        <a:pt x="0" y="0"/>
                      </a:lnTo>
                      <a:lnTo>
                        <a:pt x="0" y="0"/>
                      </a:lnTo>
                      <a:close/>
                    </a:path>
                  </a:pathLst>
                </a:custGeom>
                <a:solidFill>
                  <a:schemeClr val="accent2"/>
                </a:solidFill>
                <a:ln w="9525">
                  <a:noFill/>
                </a:ln>
              </p:spPr>
              <p:txBody>
                <a:bodyPr/>
                <a:p>
                  <a:endParaRPr lang="zh-CN" altLang="en-US"/>
                </a:p>
              </p:txBody>
            </p:sp>
            <p:sp>
              <p:nvSpPr>
                <p:cNvPr id="4141" name="任意多边形 6188"/>
                <p:cNvSpPr/>
                <p:nvPr userDrawn="1"/>
              </p:nvSpPr>
              <p:spPr>
                <a:xfrm rot="-3172564">
                  <a:off x="5046" y="329"/>
                  <a:ext cx="269" cy="438"/>
                </a:xfrm>
                <a:custGeom>
                  <a:avLst/>
                  <a:gdLst/>
                  <a:ahLst/>
                  <a:cxnLst/>
                  <a:pathLst>
                    <a:path w="1064" h="1230">
                      <a:moveTo>
                        <a:pt x="741" y="129"/>
                      </a:moveTo>
                      <a:lnTo>
                        <a:pt x="485" y="352"/>
                      </a:lnTo>
                      <a:lnTo>
                        <a:pt x="163" y="762"/>
                      </a:lnTo>
                      <a:lnTo>
                        <a:pt x="0" y="1101"/>
                      </a:lnTo>
                      <a:lnTo>
                        <a:pt x="59" y="1230"/>
                      </a:lnTo>
                      <a:lnTo>
                        <a:pt x="262" y="1201"/>
                      </a:lnTo>
                      <a:lnTo>
                        <a:pt x="578" y="914"/>
                      </a:lnTo>
                      <a:lnTo>
                        <a:pt x="876" y="534"/>
                      </a:lnTo>
                      <a:lnTo>
                        <a:pt x="1034" y="270"/>
                      </a:lnTo>
                      <a:lnTo>
                        <a:pt x="1064" y="84"/>
                      </a:lnTo>
                      <a:lnTo>
                        <a:pt x="977" y="0"/>
                      </a:lnTo>
                      <a:lnTo>
                        <a:pt x="836" y="65"/>
                      </a:lnTo>
                      <a:lnTo>
                        <a:pt x="969" y="107"/>
                      </a:lnTo>
                      <a:lnTo>
                        <a:pt x="876" y="352"/>
                      </a:lnTo>
                      <a:lnTo>
                        <a:pt x="690" y="656"/>
                      </a:lnTo>
                      <a:lnTo>
                        <a:pt x="350" y="1008"/>
                      </a:lnTo>
                      <a:lnTo>
                        <a:pt x="116" y="1114"/>
                      </a:lnTo>
                      <a:lnTo>
                        <a:pt x="135" y="943"/>
                      </a:lnTo>
                      <a:lnTo>
                        <a:pt x="437" y="504"/>
                      </a:lnTo>
                      <a:lnTo>
                        <a:pt x="831" y="118"/>
                      </a:lnTo>
                      <a:lnTo>
                        <a:pt x="741" y="129"/>
                      </a:lnTo>
                      <a:lnTo>
                        <a:pt x="741" y="129"/>
                      </a:lnTo>
                      <a:close/>
                    </a:path>
                  </a:pathLst>
                </a:custGeom>
                <a:solidFill>
                  <a:schemeClr val="accent2"/>
                </a:solidFill>
                <a:ln w="9525">
                  <a:noFill/>
                </a:ln>
              </p:spPr>
              <p:txBody>
                <a:bodyPr/>
                <a:p>
                  <a:endParaRPr lang="zh-CN" altLang="en-US"/>
                </a:p>
              </p:txBody>
            </p:sp>
            <p:sp>
              <p:nvSpPr>
                <p:cNvPr id="4142" name="任意多边形 6189"/>
                <p:cNvSpPr/>
                <p:nvPr userDrawn="1"/>
              </p:nvSpPr>
              <p:spPr>
                <a:xfrm rot="-3172564">
                  <a:off x="4856" y="179"/>
                  <a:ext cx="505" cy="898"/>
                </a:xfrm>
                <a:custGeom>
                  <a:avLst/>
                  <a:gdLst/>
                  <a:ahLst/>
                  <a:cxnLst/>
                  <a:pathLst>
                    <a:path w="2002" h="2521">
                      <a:moveTo>
                        <a:pt x="1941" y="0"/>
                      </a:moveTo>
                      <a:lnTo>
                        <a:pt x="0" y="2521"/>
                      </a:lnTo>
                      <a:lnTo>
                        <a:pt x="192" y="2450"/>
                      </a:lnTo>
                      <a:lnTo>
                        <a:pt x="2002" y="61"/>
                      </a:lnTo>
                      <a:lnTo>
                        <a:pt x="1941" y="0"/>
                      </a:lnTo>
                      <a:lnTo>
                        <a:pt x="1941" y="0"/>
                      </a:lnTo>
                      <a:close/>
                    </a:path>
                  </a:pathLst>
                </a:custGeom>
                <a:solidFill>
                  <a:schemeClr val="accent2"/>
                </a:solidFill>
                <a:ln w="9525">
                  <a:noFill/>
                </a:ln>
              </p:spPr>
              <p:txBody>
                <a:bodyPr/>
                <a:p>
                  <a:endParaRPr lang="zh-CN" altLang="en-US"/>
                </a:p>
              </p:txBody>
            </p:sp>
            <p:sp>
              <p:nvSpPr>
                <p:cNvPr id="4143" name="任意多边形 6190"/>
                <p:cNvSpPr/>
                <p:nvPr userDrawn="1"/>
              </p:nvSpPr>
              <p:spPr>
                <a:xfrm rot="-3172564">
                  <a:off x="4903" y="-19"/>
                  <a:ext cx="758" cy="1344"/>
                </a:xfrm>
                <a:custGeom>
                  <a:avLst/>
                  <a:gdLst/>
                  <a:ahLst/>
                  <a:cxnLst/>
                  <a:pathLst>
                    <a:path w="3007" h="3771">
                      <a:moveTo>
                        <a:pt x="95" y="2844"/>
                      </a:moveTo>
                      <a:lnTo>
                        <a:pt x="394" y="2834"/>
                      </a:lnTo>
                      <a:lnTo>
                        <a:pt x="821" y="3009"/>
                      </a:lnTo>
                      <a:lnTo>
                        <a:pt x="681" y="2817"/>
                      </a:lnTo>
                      <a:lnTo>
                        <a:pt x="367" y="2703"/>
                      </a:lnTo>
                      <a:lnTo>
                        <a:pt x="637" y="2720"/>
                      </a:lnTo>
                      <a:lnTo>
                        <a:pt x="979" y="2870"/>
                      </a:lnTo>
                      <a:lnTo>
                        <a:pt x="2859" y="420"/>
                      </a:lnTo>
                      <a:lnTo>
                        <a:pt x="2578" y="148"/>
                      </a:lnTo>
                      <a:lnTo>
                        <a:pt x="2308" y="0"/>
                      </a:lnTo>
                      <a:lnTo>
                        <a:pt x="2692" y="78"/>
                      </a:lnTo>
                      <a:lnTo>
                        <a:pt x="3007" y="428"/>
                      </a:lnTo>
                      <a:lnTo>
                        <a:pt x="831" y="3273"/>
                      </a:lnTo>
                      <a:lnTo>
                        <a:pt x="481" y="3412"/>
                      </a:lnTo>
                      <a:lnTo>
                        <a:pt x="105" y="3771"/>
                      </a:lnTo>
                      <a:lnTo>
                        <a:pt x="0" y="3667"/>
                      </a:lnTo>
                      <a:lnTo>
                        <a:pt x="131" y="3631"/>
                      </a:lnTo>
                      <a:lnTo>
                        <a:pt x="376" y="3385"/>
                      </a:lnTo>
                      <a:lnTo>
                        <a:pt x="165" y="3273"/>
                      </a:lnTo>
                      <a:lnTo>
                        <a:pt x="165" y="3176"/>
                      </a:lnTo>
                      <a:lnTo>
                        <a:pt x="411" y="3298"/>
                      </a:lnTo>
                      <a:lnTo>
                        <a:pt x="411" y="3186"/>
                      </a:lnTo>
                      <a:lnTo>
                        <a:pt x="603" y="3220"/>
                      </a:lnTo>
                      <a:lnTo>
                        <a:pt x="428" y="3079"/>
                      </a:lnTo>
                      <a:lnTo>
                        <a:pt x="629" y="3062"/>
                      </a:lnTo>
                      <a:lnTo>
                        <a:pt x="95" y="2844"/>
                      </a:lnTo>
                      <a:lnTo>
                        <a:pt x="95" y="2844"/>
                      </a:lnTo>
                      <a:close/>
                    </a:path>
                  </a:pathLst>
                </a:custGeom>
                <a:solidFill>
                  <a:schemeClr val="accent2"/>
                </a:solidFill>
                <a:ln w="9525">
                  <a:noFill/>
                </a:ln>
              </p:spPr>
              <p:txBody>
                <a:bodyPr/>
                <a:p>
                  <a:endParaRPr lang="zh-CN" altLang="en-US"/>
                </a:p>
              </p:txBody>
            </p:sp>
            <p:sp>
              <p:nvSpPr>
                <p:cNvPr id="4144" name="任意多边形 6191"/>
                <p:cNvSpPr/>
                <p:nvPr userDrawn="1"/>
              </p:nvSpPr>
              <p:spPr>
                <a:xfrm rot="-3172564">
                  <a:off x="5295" y="894"/>
                  <a:ext cx="169" cy="122"/>
                </a:xfrm>
                <a:custGeom>
                  <a:avLst/>
                  <a:gdLst/>
                  <a:ahLst/>
                  <a:cxnLst/>
                  <a:pathLst>
                    <a:path w="673" h="342">
                      <a:moveTo>
                        <a:pt x="0" y="80"/>
                      </a:moveTo>
                      <a:lnTo>
                        <a:pt x="255" y="106"/>
                      </a:lnTo>
                      <a:lnTo>
                        <a:pt x="639" y="342"/>
                      </a:lnTo>
                      <a:lnTo>
                        <a:pt x="673" y="289"/>
                      </a:lnTo>
                      <a:lnTo>
                        <a:pt x="447" y="114"/>
                      </a:lnTo>
                      <a:lnTo>
                        <a:pt x="26" y="0"/>
                      </a:lnTo>
                      <a:lnTo>
                        <a:pt x="0" y="80"/>
                      </a:lnTo>
                      <a:lnTo>
                        <a:pt x="0" y="80"/>
                      </a:lnTo>
                      <a:close/>
                    </a:path>
                  </a:pathLst>
                </a:custGeom>
                <a:solidFill>
                  <a:schemeClr val="accent2"/>
                </a:solidFill>
                <a:ln w="9525">
                  <a:noFill/>
                </a:ln>
              </p:spPr>
              <p:txBody>
                <a:bodyPr/>
                <a:p>
                  <a:endParaRPr lang="zh-CN" altLang="en-US"/>
                </a:p>
              </p:txBody>
            </p:sp>
            <p:sp>
              <p:nvSpPr>
                <p:cNvPr id="4145" name="任意多边形 6192"/>
                <p:cNvSpPr/>
                <p:nvPr userDrawn="1"/>
              </p:nvSpPr>
              <p:spPr>
                <a:xfrm rot="-3172564">
                  <a:off x="5251" y="803"/>
                  <a:ext cx="181" cy="144"/>
                </a:xfrm>
                <a:custGeom>
                  <a:avLst/>
                  <a:gdLst/>
                  <a:ahLst/>
                  <a:cxnLst/>
                  <a:pathLst>
                    <a:path w="716" h="403">
                      <a:moveTo>
                        <a:pt x="0" y="78"/>
                      </a:moveTo>
                      <a:lnTo>
                        <a:pt x="340" y="148"/>
                      </a:lnTo>
                      <a:lnTo>
                        <a:pt x="638" y="403"/>
                      </a:lnTo>
                      <a:lnTo>
                        <a:pt x="716" y="296"/>
                      </a:lnTo>
                      <a:lnTo>
                        <a:pt x="420" y="114"/>
                      </a:lnTo>
                      <a:lnTo>
                        <a:pt x="70" y="0"/>
                      </a:lnTo>
                      <a:lnTo>
                        <a:pt x="0" y="78"/>
                      </a:lnTo>
                      <a:lnTo>
                        <a:pt x="0" y="78"/>
                      </a:lnTo>
                      <a:close/>
                    </a:path>
                  </a:pathLst>
                </a:custGeom>
                <a:solidFill>
                  <a:schemeClr val="accent2"/>
                </a:solidFill>
                <a:ln w="9525">
                  <a:noFill/>
                </a:ln>
              </p:spPr>
              <p:txBody>
                <a:bodyPr/>
                <a:p>
                  <a:endParaRPr lang="zh-CN" altLang="en-US"/>
                </a:p>
              </p:txBody>
            </p:sp>
            <p:sp>
              <p:nvSpPr>
                <p:cNvPr id="4146" name="任意多边形 6193"/>
                <p:cNvSpPr/>
                <p:nvPr userDrawn="1"/>
              </p:nvSpPr>
              <p:spPr>
                <a:xfrm rot="-3172564">
                  <a:off x="4983" y="208"/>
                  <a:ext cx="181" cy="147"/>
                </a:xfrm>
                <a:custGeom>
                  <a:avLst/>
                  <a:gdLst/>
                  <a:ahLst/>
                  <a:cxnLst/>
                  <a:pathLst>
                    <a:path w="717" h="411">
                      <a:moveTo>
                        <a:pt x="0" y="78"/>
                      </a:moveTo>
                      <a:lnTo>
                        <a:pt x="316" y="139"/>
                      </a:lnTo>
                      <a:lnTo>
                        <a:pt x="649" y="411"/>
                      </a:lnTo>
                      <a:lnTo>
                        <a:pt x="717" y="314"/>
                      </a:lnTo>
                      <a:lnTo>
                        <a:pt x="394" y="87"/>
                      </a:lnTo>
                      <a:lnTo>
                        <a:pt x="54" y="0"/>
                      </a:lnTo>
                      <a:lnTo>
                        <a:pt x="0" y="78"/>
                      </a:lnTo>
                      <a:lnTo>
                        <a:pt x="0" y="78"/>
                      </a:lnTo>
                      <a:close/>
                    </a:path>
                  </a:pathLst>
                </a:custGeom>
                <a:solidFill>
                  <a:schemeClr val="accent2"/>
                </a:solidFill>
                <a:ln w="9525">
                  <a:noFill/>
                </a:ln>
              </p:spPr>
              <p:txBody>
                <a:bodyPr/>
                <a:p>
                  <a:endParaRPr lang="zh-CN" altLang="en-US"/>
                </a:p>
              </p:txBody>
            </p:sp>
            <p:sp>
              <p:nvSpPr>
                <p:cNvPr id="4147" name="任意多边形 6194"/>
                <p:cNvSpPr/>
                <p:nvPr userDrawn="1"/>
              </p:nvSpPr>
              <p:spPr>
                <a:xfrm rot="-3172564">
                  <a:off x="4946" y="139"/>
                  <a:ext cx="179" cy="138"/>
                </a:xfrm>
                <a:custGeom>
                  <a:avLst/>
                  <a:gdLst/>
                  <a:ahLst/>
                  <a:cxnLst/>
                  <a:pathLst>
                    <a:path w="709" h="386">
                      <a:moveTo>
                        <a:pt x="0" y="88"/>
                      </a:moveTo>
                      <a:lnTo>
                        <a:pt x="272" y="131"/>
                      </a:lnTo>
                      <a:lnTo>
                        <a:pt x="665" y="386"/>
                      </a:lnTo>
                      <a:lnTo>
                        <a:pt x="709" y="308"/>
                      </a:lnTo>
                      <a:lnTo>
                        <a:pt x="306" y="53"/>
                      </a:lnTo>
                      <a:lnTo>
                        <a:pt x="43" y="0"/>
                      </a:lnTo>
                      <a:lnTo>
                        <a:pt x="0" y="88"/>
                      </a:lnTo>
                      <a:lnTo>
                        <a:pt x="0" y="88"/>
                      </a:lnTo>
                      <a:close/>
                    </a:path>
                  </a:pathLst>
                </a:custGeom>
                <a:solidFill>
                  <a:schemeClr val="accent2"/>
                </a:solidFill>
                <a:ln w="9525">
                  <a:noFill/>
                </a:ln>
              </p:spPr>
              <p:txBody>
                <a:bodyPr/>
                <a:p>
                  <a:endParaRPr lang="zh-CN" altLang="en-US"/>
                </a:p>
              </p:txBody>
            </p:sp>
          </p:grpSp>
        </p:grpSp>
        <p:sp>
          <p:nvSpPr>
            <p:cNvPr id="4148" name="直接连接符 6195"/>
            <p:cNvSpPr/>
            <p:nvPr userDrawn="1"/>
          </p:nvSpPr>
          <p:spPr>
            <a:xfrm>
              <a:off x="4870" y="84"/>
              <a:ext cx="42" cy="96"/>
            </a:xfrm>
            <a:prstGeom prst="line">
              <a:avLst/>
            </a:prstGeom>
            <a:ln w="38100" cap="flat" cmpd="sng">
              <a:solidFill>
                <a:schemeClr val="accent2"/>
              </a:solidFill>
              <a:prstDash val="solid"/>
              <a:round/>
              <a:headEnd type="none" w="med" len="med"/>
              <a:tailEnd type="none" w="med" len="med"/>
            </a:ln>
          </p:spPr>
        </p:sp>
      </p:grpSp>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1"/>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pSp>
        <p:nvGrpSpPr>
          <p:cNvPr id="5122" name="组合 8193"/>
          <p:cNvGrpSpPr/>
          <p:nvPr/>
        </p:nvGrpSpPr>
        <p:grpSpPr>
          <a:xfrm>
            <a:off x="0" y="0"/>
            <a:ext cx="2667000" cy="6858000"/>
            <a:chOff x="0" y="0"/>
            <a:chExt cx="1680" cy="4320"/>
          </a:xfrm>
        </p:grpSpPr>
        <p:sp>
          <p:nvSpPr>
            <p:cNvPr id="5123" name="矩形 8194"/>
            <p:cNvSpPr/>
            <p:nvPr/>
          </p:nvSpPr>
          <p:spPr>
            <a:xfrm>
              <a:off x="1248" y="0"/>
              <a:ext cx="432" cy="4320"/>
            </a:xfrm>
            <a:prstGeom prst="rect">
              <a:avLst/>
            </a:prstGeom>
            <a:gradFill rotWithShape="0">
              <a:gsLst>
                <a:gs pos="0">
                  <a:srgbClr val="747474"/>
                </a:gs>
                <a:gs pos="100000">
                  <a:schemeClr val="bg1"/>
                </a:gs>
              </a:gsLst>
              <a:lin ang="0" scaled="1"/>
              <a:tileRect/>
            </a:gradFill>
            <a:ln w="9525">
              <a:noFill/>
            </a:ln>
          </p:spPr>
          <p:txBody>
            <a:bodyPr wrap="none" anchor="ctr"/>
            <a:p>
              <a:pPr lvl="0" indent="0" algn="ctr"/>
              <a:endParaRPr lang="zh-CN" altLang="zh-CN" dirty="0">
                <a:latin typeface="Arial" panose="020B0604020202020204" pitchFamily="34" charset="0"/>
                <a:ea typeface="宋体" panose="02010600030101010101" pitchFamily="2" charset="-122"/>
              </a:endParaRPr>
            </a:p>
          </p:txBody>
        </p:sp>
        <p:pic>
          <p:nvPicPr>
            <p:cNvPr id="5124" name="图片 8195" descr="slidemaster_med3"/>
            <p:cNvPicPr>
              <a:picLocks noChangeAspect="1"/>
            </p:cNvPicPr>
            <p:nvPr/>
          </p:nvPicPr>
          <p:blipFill>
            <a:blip r:embed="rId12"/>
            <a:stretch>
              <a:fillRect/>
            </a:stretch>
          </p:blipFill>
          <p:spPr>
            <a:xfrm>
              <a:off x="0" y="0"/>
              <a:ext cx="1348" cy="4320"/>
            </a:xfrm>
            <a:prstGeom prst="rect">
              <a:avLst/>
            </a:prstGeom>
            <a:noFill/>
            <a:ln w="9525">
              <a:noFill/>
            </a:ln>
          </p:spPr>
        </p:pic>
      </p:grpSp>
      <p:sp>
        <p:nvSpPr>
          <p:cNvPr id="8197" name="标题 8196"/>
          <p:cNvSpPr>
            <a:spLocks noGrp="1"/>
          </p:cNvSpPr>
          <p:nvPr>
            <p:ph type="title"/>
          </p:nvPr>
        </p:nvSpPr>
        <p:spPr>
          <a:xfrm>
            <a:off x="2438400" y="228600"/>
            <a:ext cx="6400800" cy="1219200"/>
          </a:xfrm>
          <a:prstGeom prst="rect">
            <a:avLst/>
          </a:prstGeom>
          <a:noFill/>
          <a:ln w="9525">
            <a:noFill/>
          </a:ln>
        </p:spPr>
        <p:txBody>
          <a:bodyPr anchor="ctr"/>
          <a:p>
            <a:pPr lvl="0" fontAlgn="base"/>
            <a:r>
              <a:rPr lang="zh-CN" altLang="en-US" strike="noStrike" noProof="1" dirty="0"/>
              <a:t>单击此处编辑母版标题样式</a:t>
            </a:r>
            <a:endParaRPr lang="zh-CN" altLang="en-US" strike="noStrike" noProof="1" dirty="0"/>
          </a:p>
        </p:txBody>
      </p:sp>
      <p:sp>
        <p:nvSpPr>
          <p:cNvPr id="8198" name="文本占位符 8197"/>
          <p:cNvSpPr>
            <a:spLocks noGrp="1"/>
          </p:cNvSpPr>
          <p:nvPr>
            <p:ph type="body" idx="1"/>
          </p:nvPr>
        </p:nvSpPr>
        <p:spPr>
          <a:xfrm>
            <a:off x="2438400" y="1600200"/>
            <a:ext cx="6400800" cy="4495800"/>
          </a:xfrm>
          <a:prstGeom prst="rect">
            <a:avLst/>
          </a:prstGeom>
          <a:noFill/>
          <a:ln w="9525">
            <a:noFill/>
          </a:ln>
        </p:spPr>
        <p:txBody>
          <a:bodyPr/>
          <a:p>
            <a:pPr lvl="0" fontAlgn="base"/>
            <a:r>
              <a:rPr lang="zh-CN" altLang="en-US" strike="noStrike" noProof="1" dirty="0"/>
              <a:t>单击此处编辑母版文本样式</a:t>
            </a:r>
            <a:endParaRPr lang="zh-CN" altLang="en-US" strike="noStrike" noProof="1" dirty="0"/>
          </a:p>
          <a:p>
            <a:pPr lvl="1" fontAlgn="base"/>
            <a:r>
              <a:rPr lang="zh-CN" altLang="en-US" strike="noStrike" noProof="1" dirty="0"/>
              <a:t>第二级</a:t>
            </a:r>
            <a:endParaRPr lang="zh-CN" altLang="en-US" strike="noStrike" noProof="1" dirty="0"/>
          </a:p>
          <a:p>
            <a:pPr lvl="2" fontAlgn="base"/>
            <a:r>
              <a:rPr lang="zh-CN" altLang="en-US" strike="noStrike" noProof="1" dirty="0"/>
              <a:t>第三级</a:t>
            </a:r>
            <a:endParaRPr lang="zh-CN" altLang="en-US" strike="noStrike" noProof="1" dirty="0"/>
          </a:p>
          <a:p>
            <a:pPr lvl="3" fontAlgn="base"/>
            <a:r>
              <a:rPr lang="zh-CN" altLang="en-US" strike="noStrike" noProof="1" dirty="0"/>
              <a:t>第四级</a:t>
            </a:r>
            <a:endParaRPr lang="zh-CN" altLang="en-US" strike="noStrike" noProof="1" dirty="0"/>
          </a:p>
          <a:p>
            <a:pPr lvl="4" fontAlgn="base"/>
            <a:r>
              <a:rPr lang="zh-CN" altLang="en-US" strike="noStrike" noProof="1" dirty="0"/>
              <a:t>第五级</a:t>
            </a:r>
            <a:endParaRPr lang="zh-CN" altLang="en-US" strike="noStrike" noProof="1" dirty="0"/>
          </a:p>
        </p:txBody>
      </p:sp>
      <p:sp>
        <p:nvSpPr>
          <p:cNvPr id="8199" name="日期占位符 8198"/>
          <p:cNvSpPr>
            <a:spLocks noGrp="1"/>
          </p:cNvSpPr>
          <p:nvPr>
            <p:ph type="dt" sz="half" idx="2"/>
          </p:nvPr>
        </p:nvSpPr>
        <p:spPr>
          <a:xfrm>
            <a:off x="152400" y="6248400"/>
            <a:ext cx="1901825" cy="457200"/>
          </a:xfrm>
          <a:prstGeom prst="rect">
            <a:avLst/>
          </a:prstGeom>
          <a:noFill/>
          <a:ln w="9525">
            <a:noFill/>
          </a:ln>
        </p:spPr>
        <p:txBody>
          <a:bodyPr/>
          <a:lstStyle>
            <a:lvl1pPr>
              <a:defRPr sz="1000">
                <a:ea typeface="宋体" panose="02010600030101010101" pitchFamily="2" charset="-122"/>
              </a:defRPr>
            </a:lvl1pPr>
          </a:lstStyle>
          <a:p>
            <a:pPr lvl="0" eaLnBrk="1" fontAlgn="base" hangingPunct="1"/>
            <a:endParaRPr lang="zh-CN" altLang="en-US" strike="noStrike" noProof="1" dirty="0">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8200" name="页脚占位符 8199"/>
          <p:cNvSpPr>
            <a:spLocks noGrp="1"/>
          </p:cNvSpPr>
          <p:nvPr>
            <p:ph type="ftr" sz="quarter" idx="3"/>
          </p:nvPr>
        </p:nvSpPr>
        <p:spPr>
          <a:xfrm>
            <a:off x="3124200" y="6248400"/>
            <a:ext cx="2895600" cy="457200"/>
          </a:xfrm>
          <a:prstGeom prst="rect">
            <a:avLst/>
          </a:prstGeom>
          <a:noFill/>
          <a:ln w="9525">
            <a:noFill/>
          </a:ln>
        </p:spPr>
        <p:txBody>
          <a:bodyPr/>
          <a:lstStyle>
            <a:lvl1pPr algn="ctr">
              <a:defRPr sz="1000">
                <a:ea typeface="宋体" panose="02010600030101010101" pitchFamily="2" charset="-122"/>
              </a:defRPr>
            </a:lvl1pPr>
          </a:lstStyle>
          <a:p>
            <a:pPr lvl="0" eaLnBrk="1" fontAlgn="base" hangingPunct="1"/>
            <a:endParaRPr lang="zh-CN" altLang="en-US" strike="noStrike" noProof="1" dirty="0">
              <a:effectLst>
                <a:outerShdw blurRad="38100" dist="38100" dir="2700000">
                  <a:srgbClr val="C0C0C0"/>
                </a:outerShdw>
              </a:effectLst>
              <a:latin typeface="Arial" panose="020B0604020202020204" pitchFamily="34" charset="0"/>
            </a:endParaRPr>
          </a:p>
        </p:txBody>
      </p:sp>
      <p:sp>
        <p:nvSpPr>
          <p:cNvPr id="8201" name="灯片编号占位符 8200"/>
          <p:cNvSpPr>
            <a:spLocks noGrp="1"/>
          </p:cNvSpPr>
          <p:nvPr>
            <p:ph type="sldNum" sz="quarter" idx="4"/>
          </p:nvPr>
        </p:nvSpPr>
        <p:spPr>
          <a:xfrm>
            <a:off x="6934200" y="6248400"/>
            <a:ext cx="1905000" cy="457200"/>
          </a:xfrm>
          <a:prstGeom prst="rect">
            <a:avLst/>
          </a:prstGeom>
          <a:noFill/>
          <a:ln w="9525">
            <a:noFill/>
          </a:ln>
        </p:spPr>
        <p:txBody>
          <a:bodyPr/>
          <a:lstStyle>
            <a:lvl1pPr algn="r">
              <a:defRPr sz="1000">
                <a:ea typeface="宋体" panose="02010600030101010101" pitchFamily="2" charset="-122"/>
              </a:defRPr>
            </a:lvl1pPr>
          </a:lstStyle>
          <a:p>
            <a:pPr lvl="0" eaLnBrk="1" fontAlgn="base" hangingPunct="1"/>
            <a:fld id="{9A0DB2DC-4C9A-4742-B13C-FB6460FD3503}" type="slidenum">
              <a:rPr lang="zh-CN" altLang="en-US" strike="noStrike" noProof="1" dirty="0">
                <a:effectLst>
                  <a:outerShdw blurRad="38100" dist="38100" dir="2700000">
                    <a:srgbClr val="C0C0C0"/>
                  </a:outerShdw>
                </a:effectLst>
                <a:latin typeface="Arial" panose="020B0604020202020204" pitchFamily="34" charset="0"/>
                <a:ea typeface="宋体" panose="02010600030101010101" pitchFamily="2" charset="-122"/>
                <a:cs typeface="+mn-cs"/>
              </a:rPr>
            </a:fld>
            <a:endParaRPr lang="zh-CN" altLang="en-US" strike="noStrike" noProof="1" dirty="0">
              <a:effectLst>
                <a:outerShdw blurRad="38100" dist="38100" dir="2700000">
                  <a:srgbClr val="C0C0C0"/>
                </a:outerShdw>
              </a:effectLst>
              <a:latin typeface="Arial" panose="020B060402020202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ransition spd="slow"/>
  <p:hf sldNum="0" hdr="0" ftr="0" dt="0"/>
  <p:txStyles>
    <p:titleStyle>
      <a:lvl1pPr marL="0" lvl="0" indent="0" algn="l" defTabSz="914400" rtl="0" eaLnBrk="1" fontAlgn="base" latinLnBrk="0" hangingPunct="1">
        <a:lnSpc>
          <a:spcPct val="100000"/>
        </a:lnSpc>
        <a:spcBef>
          <a:spcPct val="0"/>
        </a:spcBef>
        <a:spcAft>
          <a:spcPct val="0"/>
        </a:spcAft>
        <a:buNone/>
        <a:defRPr sz="3600" b="0" i="0" u="none" kern="1200" baseline="0">
          <a:solidFill>
            <a:schemeClr val="tx2"/>
          </a:solidFill>
          <a:effectLst>
            <a:outerShdw blurRad="38100" dist="38100" dir="2700000">
              <a:srgbClr val="C0C0C0"/>
            </a:outerShdw>
          </a:effectLst>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3200" b="0" i="0" u="none" kern="1200" baseline="0">
          <a:solidFill>
            <a:schemeClr val="tx1"/>
          </a:solidFill>
          <a:effectLst>
            <a:outerShdw blurRad="38100" dist="38100" dir="2700000">
              <a:srgbClr val="C0C0C0"/>
            </a:outerShdw>
          </a:effectLst>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folHlink"/>
        </a:buClr>
        <a:buSzPct val="70000"/>
        <a:buFont typeface="Wingdings" panose="05000000000000000000" pitchFamily="2" charset="2"/>
        <a:buChar char="l"/>
        <a:defRPr sz="2800" b="0" i="0" u="none" kern="1200" baseline="0">
          <a:solidFill>
            <a:schemeClr val="tx1"/>
          </a:solidFill>
          <a:effectLst>
            <a:outerShdw blurRad="38100" dist="38100" dir="2700000">
              <a:srgbClr val="C0C0C0"/>
            </a:outerShdw>
          </a:effectLst>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400" b="0" i="0" u="none" kern="1200" baseline="0">
          <a:solidFill>
            <a:schemeClr val="tx1"/>
          </a:solidFill>
          <a:effectLst>
            <a:outerShdw blurRad="38100" dist="38100" dir="2700000">
              <a:srgbClr val="C0C0C0"/>
            </a:outerShdw>
          </a:effectLst>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folHlink"/>
        </a:buClr>
        <a:buSzPct val="70000"/>
        <a:buFont typeface="Wingdings" panose="05000000000000000000" pitchFamily="2" charset="2"/>
        <a:buChar char="l"/>
        <a:defRPr sz="2000" b="0" i="0" u="none" kern="1200" baseline="0">
          <a:solidFill>
            <a:schemeClr val="tx1"/>
          </a:solidFill>
          <a:effectLst>
            <a:outerShdw blurRad="38100" dist="38100" dir="2700000">
              <a:srgbClr val="C0C0C0"/>
            </a:outerShdw>
          </a:effectLst>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mn-lt"/>
          <a:ea typeface="+mn-ea"/>
          <a:cs typeface="+mn-cs"/>
        </a:defRPr>
      </a:lvl9pPr>
    </p:bodyStyle>
    <p:other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146" name="标题 1025"/>
          <p:cNvSpPr>
            <a:spLocks noGrp="1"/>
          </p:cNvSpPr>
          <p:nvPr>
            <p:ph type="title"/>
          </p:nvPr>
        </p:nvSpPr>
        <p:spPr>
          <a:xfrm>
            <a:off x="457200" y="274638"/>
            <a:ext cx="8229600" cy="1143000"/>
          </a:xfrm>
          <a:prstGeom prst="rect">
            <a:avLst/>
          </a:prstGeom>
          <a:noFill/>
          <a:ln w="9525">
            <a:noFill/>
          </a:ln>
        </p:spPr>
        <p:txBody>
          <a:bodyPr anchor="ctr"/>
          <a:p>
            <a:pPr lvl="0" indent="0"/>
            <a:r>
              <a:rPr lang="zh-CN" altLang="en-US" dirty="0"/>
              <a:t>单击此处编辑母版标题样式</a:t>
            </a:r>
            <a:endParaRPr lang="zh-CN" altLang="en-US" dirty="0"/>
          </a:p>
        </p:txBody>
      </p:sp>
      <p:sp>
        <p:nvSpPr>
          <p:cNvPr id="6147" name="文本占位符 1026"/>
          <p:cNvSpPr>
            <a:spLocks noGrp="1"/>
          </p:cNvSpPr>
          <p:nvPr>
            <p:ph type="body"/>
          </p:nvPr>
        </p:nvSpPr>
        <p:spPr>
          <a:xfrm>
            <a:off x="457200" y="1600200"/>
            <a:ext cx="8229600" cy="4525963"/>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ea typeface="宋体" panose="02010600030101010101" pitchFamily="2" charset="-122"/>
              </a:defRPr>
            </a:lvl1pPr>
          </a:lstStyle>
          <a:p>
            <a:pPr lvl="0" eaLnBrk="1" fontAlgn="base" hangingPunct="1"/>
            <a:endParaRPr lang="zh-CN" altLang="en-US" strike="noStrike" noProof="1" dirty="0">
              <a:latin typeface="Arial" panose="020B0604020202020204" pitchFamily="34" charset="0"/>
              <a:ea typeface="宋体" panose="02010600030101010101" pitchFamily="2" charset="-122"/>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ea typeface="宋体" panose="02010600030101010101" pitchFamily="2" charset="-122"/>
              </a:defRPr>
            </a:lvl1pPr>
          </a:lstStyle>
          <a:p>
            <a:pPr lvl="0" eaLnBrk="1" fontAlgn="base" hangingPunct="1"/>
            <a:endParaRPr lang="zh-CN" altLang="en-US" strike="noStrike" noProof="1" dirty="0">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ea typeface="宋体" panose="02010600030101010101" pitchFamily="2" charset="-122"/>
              </a:defRPr>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 id="2147483722" r:id="rId12"/>
    <p:sldLayoutId id="2147483723" r:id="rId13"/>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GIF"/></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hyperlink" Target="file:///C:\Documents%20and%20Settings\Administrator\&#26700;&#38754;\10.22&#20844;&#24320;&#35838;&#20462;&#25913;&#36807;\&#34453;&#30340;&#29983;&#38271;&#21644;&#21457;&#32946;.asf" TargetMode="External"/><Relationship Id="rId1" Type="http://schemas.openxmlformats.org/officeDocument/2006/relationships/image" Target="../media/image30.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jpeg"/></Relationships>
</file>

<file path=ppt/slides/_rels/slide12.xml.rels><?xml version="1.0" encoding="UTF-8" standalone="yes"?>
<Relationships xmlns="http://schemas.openxmlformats.org/package/2006/relationships"><Relationship Id="rId9" Type="http://schemas.openxmlformats.org/officeDocument/2006/relationships/hyperlink" Target="http://www.i3721.com/xx/tbctk/ynj/xkbywd2c/200606/166152.html" TargetMode="External"/><Relationship Id="rId8" Type="http://schemas.openxmlformats.org/officeDocument/2006/relationships/image" Target="../media/image35.jpeg"/><Relationship Id="rId7" Type="http://schemas.openxmlformats.org/officeDocument/2006/relationships/hyperlink" Target="http://www.hisuppliers.com/remen/list/kunchong/kunchong_31.html" TargetMode="External"/><Relationship Id="rId6" Type="http://schemas.openxmlformats.org/officeDocument/2006/relationships/image" Target="../media/image34.jpeg"/><Relationship Id="rId5" Type="http://schemas.openxmlformats.org/officeDocument/2006/relationships/hyperlink" Target="&#34588;&#34562;&#30340;&#29983;&#38271;&#21457;&#32946;.asf" TargetMode="External"/><Relationship Id="rId4" Type="http://schemas.openxmlformats.org/officeDocument/2006/relationships/image" Target="../media/image33.jpeg"/><Relationship Id="rId3" Type="http://schemas.openxmlformats.org/officeDocument/2006/relationships/hyperlink" Target="http://jy.nsjy.net/bbs/dispbbs.asp?boardid=58&amp;id=6492" TargetMode="External"/><Relationship Id="rId2" Type="http://schemas.openxmlformats.org/officeDocument/2006/relationships/image" Target="../media/image32.jpeg"/><Relationship Id="rId13" Type="http://schemas.openxmlformats.org/officeDocument/2006/relationships/slideLayout" Target="../slideLayouts/slideLayout7.xml"/><Relationship Id="rId12" Type="http://schemas.openxmlformats.org/officeDocument/2006/relationships/image" Target="../media/image37.jpeg"/><Relationship Id="rId11" Type="http://schemas.openxmlformats.org/officeDocument/2006/relationships/hyperlink" Target="http://www.ebaskerville.com/Article/LM/6206.html" TargetMode="External"/><Relationship Id="rId10" Type="http://schemas.openxmlformats.org/officeDocument/2006/relationships/image" Target="../media/image36.jpeg"/><Relationship Id="rId1" Type="http://schemas.openxmlformats.org/officeDocument/2006/relationships/hyperlink" Target="http://pic.dzwww.com/show.asp?n=16650&amp;c=05122905035541243" TargetMode="Externa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image" Target="../media/image38.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4.png"/><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image" Target="../media/image41.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hyperlink" Target="&#38738;&#34521;&#40483;&#21483;.MPG" TargetMode="Externa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7.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jpeg"/><Relationship Id="rId1" Type="http://schemas.openxmlformats.org/officeDocument/2006/relationships/image" Target="../media/image10.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8.jpeg"/></Relationships>
</file>

<file path=ppt/slides/_rels/slide21.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2.xml"/><Relationship Id="rId3" Type="http://schemas.openxmlformats.org/officeDocument/2006/relationships/image" Target="../media/image49.png"/><Relationship Id="rId2" Type="http://schemas.openxmlformats.org/officeDocument/2006/relationships/oleObject" Target="../embeddings/oleObject1.bin"/><Relationship Id="rId1" Type="http://schemas.openxmlformats.org/officeDocument/2006/relationships/hyperlink" Target="&#34521;&#30340;&#29983;&#27542;&#21644;&#21457;&#32946;.MPG" TargetMode="External"/></Relationships>
</file>

<file path=ppt/slides/_rels/slide22.xml.rels><?xml version="1.0" encoding="UTF-8" standalone="yes"?>
<Relationships xmlns="http://schemas.openxmlformats.org/package/2006/relationships"><Relationship Id="rId5" Type="http://schemas.openxmlformats.org/officeDocument/2006/relationships/vmlDrawing" Target="../drawings/vmlDrawing2.vml"/><Relationship Id="rId4" Type="http://schemas.openxmlformats.org/officeDocument/2006/relationships/slideLayout" Target="../slideLayouts/slideLayout2.xml"/><Relationship Id="rId3" Type="http://schemas.openxmlformats.org/officeDocument/2006/relationships/image" Target="../media/image49.png"/><Relationship Id="rId2" Type="http://schemas.openxmlformats.org/officeDocument/2006/relationships/oleObject" Target="../embeddings/oleObject2.bin"/><Relationship Id="rId1" Type="http://schemas.openxmlformats.org/officeDocument/2006/relationships/hyperlink" Target="&#34521;&#30340;&#29983;&#27542;&#21644;&#21457;&#32946;.MPG" TargetMode="Externa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0.png"/></Relationships>
</file>

<file path=ppt/slides/_rels/slide24.xml.rels><?xml version="1.0" encoding="UTF-8" standalone="yes"?>
<Relationships xmlns="http://schemas.openxmlformats.org/package/2006/relationships"><Relationship Id="rId5" Type="http://schemas.openxmlformats.org/officeDocument/2006/relationships/vmlDrawing" Target="../drawings/vmlDrawing3.vml"/><Relationship Id="rId4" Type="http://schemas.openxmlformats.org/officeDocument/2006/relationships/slideLayout" Target="../slideLayouts/slideLayout2.xml"/><Relationship Id="rId3" Type="http://schemas.openxmlformats.org/officeDocument/2006/relationships/image" Target="../media/image49.png"/><Relationship Id="rId2" Type="http://schemas.openxmlformats.org/officeDocument/2006/relationships/oleObject" Target="../embeddings/oleObject3.bin"/><Relationship Id="rId1" Type="http://schemas.openxmlformats.org/officeDocument/2006/relationships/hyperlink" Target="&#34521;&#30340;&#29983;&#27542;&#21644;&#21457;&#32946;.MPG"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31.xml"/><Relationship Id="rId3" Type="http://schemas.openxmlformats.org/officeDocument/2006/relationships/audio" Target="../media/audio1.wav"/><Relationship Id="rId2" Type="http://schemas.openxmlformats.org/officeDocument/2006/relationships/hyperlink" Target="&#40479;&#35821;&#33457;&#39321;.swf" TargetMode="External"/><Relationship Id="rId1" Type="http://schemas.openxmlformats.org/officeDocument/2006/relationships/image" Target="../media/image51.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20.xml"/><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image" Target="../media/image52.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6.jpeg"/><Relationship Id="rId1" Type="http://schemas.openxmlformats.org/officeDocument/2006/relationships/image" Target="../media/image55.jpe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4.jpeg"/><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10.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image" Target="../media/image57.jpe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59.jpeg"/><Relationship Id="rId1" Type="http://schemas.openxmlformats.org/officeDocument/2006/relationships/image" Target="../media/image58.jpe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20.xml"/><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image" Target="../media/image60.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3.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64.jpe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5.jpeg"/><Relationship Id="rId1" Type="http://schemas.openxmlformats.org/officeDocument/2006/relationships/hyperlink" Target="&#40479;&#21365;.swf" TargetMode="Externa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6.GIF"/><Relationship Id="rId1" Type="http://schemas.openxmlformats.org/officeDocument/2006/relationships/hyperlink" Target="http://freequick.myrice.com/dw/ji/03.gif" TargetMode="Externa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5.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65.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67.jpe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16.jpeg"/><Relationship Id="rId4" Type="http://schemas.microsoft.com/office/2007/relationships/media" Target="file:///F:\&#29983;&#29289;&#35838;&#20214;\&#20843;&#24180;&#32423;&#29983;&#29289;&#35838;&#20214;&#19978;&#20876;\&#31532;19&#31456;%20&#29983;&#29289;&#30340;&#29983;&#27542;&#21644;&#21457;&#32946;\&#26118;&#34411;&#30340;&#29983;&#27542;&#21644;&#21457;&#32946;\&#34676;&#34678;&#30340;&#19968;&#29983;.asf" TargetMode="External"/><Relationship Id="rId3" Type="http://schemas.openxmlformats.org/officeDocument/2006/relationships/video" Target="file:///F:\&#29983;&#29289;&#35838;&#20214;\&#20843;&#24180;&#32423;&#29983;&#29289;&#35838;&#20214;&#19978;&#20876;\&#31532;19&#31456;%20&#29983;&#29289;&#30340;&#29983;&#27542;&#21644;&#21457;&#32946;\&#26118;&#34411;&#30340;&#29983;&#27542;&#21644;&#21457;&#32946;\&#34676;&#34678;&#30340;&#19968;&#29983;.asf" TargetMode="External"/><Relationship Id="rId2" Type="http://schemas.openxmlformats.org/officeDocument/2006/relationships/image" Target="../media/image15.jpeg"/><Relationship Id="rId1" Type="http://schemas.openxmlformats.org/officeDocument/2006/relationships/image" Target="../media/image10.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68.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9.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64.xml"/><Relationship Id="rId1" Type="http://schemas.openxmlformats.org/officeDocument/2006/relationships/image" Target="../media/image70.jpe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64.xml"/><Relationship Id="rId1" Type="http://schemas.openxmlformats.org/officeDocument/2006/relationships/image" Target="../media/image71.jpe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64.xml"/><Relationship Id="rId1" Type="http://schemas.openxmlformats.org/officeDocument/2006/relationships/image" Target="../media/image72.jpe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59.xml"/><Relationship Id="rId1" Type="http://schemas.openxmlformats.org/officeDocument/2006/relationships/image" Target="../media/image73.jpe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9.jpeg"/><Relationship Id="rId4" Type="http://schemas.openxmlformats.org/officeDocument/2006/relationships/image" Target="../media/image18.jpeg"/><Relationship Id="rId3" Type="http://schemas.openxmlformats.org/officeDocument/2006/relationships/hyperlink" Target="http://www.jhqsng.cn/html/bkjzx/wjzdwjpdwView/2006062766030.html" TargetMode="External"/><Relationship Id="rId2" Type="http://schemas.openxmlformats.org/officeDocument/2006/relationships/image" Target="../media/image17.jpeg"/><Relationship Id="rId1" Type="http://schemas.openxmlformats.org/officeDocument/2006/relationships/image" Target="../media/image10.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59.xml"/><Relationship Id="rId1" Type="http://schemas.openxmlformats.org/officeDocument/2006/relationships/image" Target="../media/image74.jpe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64.xml"/><Relationship Id="rId1" Type="http://schemas.openxmlformats.org/officeDocument/2006/relationships/image" Target="../media/image75.jpe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64.xml"/><Relationship Id="rId1" Type="http://schemas.openxmlformats.org/officeDocument/2006/relationships/image" Target="../media/image56.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5.jpeg"/><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29.jpeg"/><Relationship Id="rId7" Type="http://schemas.openxmlformats.org/officeDocument/2006/relationships/hyperlink" Target="http://www.high-cool.com/bbs/thread-2940-1-1.html" TargetMode="External"/><Relationship Id="rId6" Type="http://schemas.openxmlformats.org/officeDocument/2006/relationships/image" Target="../media/image28.jpeg"/><Relationship Id="rId5" Type="http://schemas.openxmlformats.org/officeDocument/2006/relationships/hyperlink" Target="http://www.32lu.com/jiaoyu/chatu/rjkbb/200705/28406.html" TargetMode="External"/><Relationship Id="rId4" Type="http://schemas.openxmlformats.org/officeDocument/2006/relationships/image" Target="../media/image27.jpeg"/><Relationship Id="rId3" Type="http://schemas.openxmlformats.org/officeDocument/2006/relationships/hyperlink" Target="http://www.i3721.com/xx/tbctk/s4nj/xjczrd8c/200606/180132.html" TargetMode="External"/><Relationship Id="rId2" Type="http://schemas.openxmlformats.org/officeDocument/2006/relationships/image" Target="../media/image26.jpeg"/><Relationship Id="rId1" Type="http://schemas.openxmlformats.org/officeDocument/2006/relationships/hyperlink" Target="http://www.eku.cc/xzy/sctx/176589.ht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矩形 35841"/>
          <p:cNvSpPr/>
          <p:nvPr/>
        </p:nvSpPr>
        <p:spPr>
          <a:xfrm>
            <a:off x="1908175" y="3500438"/>
            <a:ext cx="5759450" cy="579437"/>
          </a:xfrm>
          <a:prstGeom prst="rect">
            <a:avLst/>
          </a:prstGeom>
          <a:noFill/>
          <a:ln w="9525">
            <a:noFill/>
          </a:ln>
        </p:spPr>
        <p:txBody>
          <a:bodyPr anchor="t">
            <a:spAutoFit/>
          </a:bodyPr>
          <a:p>
            <a:pPr>
              <a:buClr>
                <a:schemeClr val="bg1"/>
              </a:buClr>
            </a:pPr>
            <a:r>
              <a:rPr lang="zh-CN" altLang="en-US" sz="3200" b="1" dirty="0">
                <a:solidFill>
                  <a:srgbClr val="FF0000"/>
                </a:solidFill>
                <a:latin typeface="Times New Roman" panose="02020603050405020304" pitchFamily="18" charset="0"/>
                <a:ea typeface="宋体" panose="02010600030101010101" pitchFamily="2" charset="-122"/>
              </a:rPr>
              <a:t>第二节　动物的生殖和发育</a:t>
            </a:r>
            <a:endParaRPr lang="zh-CN" altLang="en-US" sz="3200" b="1" dirty="0">
              <a:solidFill>
                <a:srgbClr val="FF0000"/>
              </a:solidFill>
              <a:latin typeface="Times New Roman" panose="02020603050405020304" pitchFamily="18" charset="0"/>
              <a:ea typeface="宋体" panose="02010600030101010101" pitchFamily="2" charset="-122"/>
            </a:endParaRPr>
          </a:p>
        </p:txBody>
      </p:sp>
      <p:sp>
        <p:nvSpPr>
          <p:cNvPr id="12290" name="矩形 35842"/>
          <p:cNvSpPr/>
          <p:nvPr/>
        </p:nvSpPr>
        <p:spPr>
          <a:xfrm>
            <a:off x="1042988" y="1700213"/>
            <a:ext cx="7416800" cy="823912"/>
          </a:xfrm>
          <a:prstGeom prst="rect">
            <a:avLst/>
          </a:prstGeom>
          <a:noFill/>
          <a:ln w="9525">
            <a:noFill/>
          </a:ln>
        </p:spPr>
        <p:txBody>
          <a:bodyPr anchor="t">
            <a:spAutoFit/>
          </a:bodyPr>
          <a:p>
            <a:pPr>
              <a:buClr>
                <a:schemeClr val="bg1"/>
              </a:buClr>
            </a:pPr>
            <a:r>
              <a:rPr lang="zh-CN" altLang="en-US" sz="4800" b="1" dirty="0">
                <a:solidFill>
                  <a:srgbClr val="0000FF"/>
                </a:solidFill>
                <a:latin typeface="Times New Roman" panose="02020603050405020304" pitchFamily="18" charset="0"/>
                <a:ea typeface="宋体" panose="02010600030101010101" pitchFamily="2" charset="-122"/>
              </a:rPr>
              <a:t>第</a:t>
            </a:r>
            <a:r>
              <a:rPr lang="en-US" altLang="zh-CN" sz="4800" b="1" dirty="0">
                <a:solidFill>
                  <a:srgbClr val="0000FF"/>
                </a:solidFill>
                <a:latin typeface="Times New Roman" panose="02020603050405020304" pitchFamily="18" charset="0"/>
                <a:ea typeface="宋体" panose="02010600030101010101" pitchFamily="2" charset="-122"/>
              </a:rPr>
              <a:t>19</a:t>
            </a:r>
            <a:r>
              <a:rPr lang="zh-CN" altLang="en-US" sz="4800" b="1" dirty="0">
                <a:solidFill>
                  <a:srgbClr val="0000FF"/>
                </a:solidFill>
                <a:latin typeface="Times New Roman" panose="02020603050405020304" pitchFamily="18" charset="0"/>
                <a:ea typeface="宋体" panose="02010600030101010101" pitchFamily="2" charset="-122"/>
              </a:rPr>
              <a:t>章 生物的生殖和发育</a:t>
            </a:r>
            <a:endParaRPr lang="zh-CN" altLang="en-US" sz="4800" b="1" dirty="0">
              <a:solidFill>
                <a:srgbClr val="0000FF"/>
              </a:solidFill>
              <a:latin typeface="Times New Roman" panose="02020603050405020304" pitchFamily="18" charset="0"/>
              <a:ea typeface="宋体" panose="02010600030101010101" pitchFamily="2" charset="-122"/>
            </a:endParaRPr>
          </a:p>
        </p:txBody>
      </p:sp>
      <p:pic>
        <p:nvPicPr>
          <p:cNvPr id="12291" name="图片 35843" descr="0863"/>
          <p:cNvPicPr>
            <a:picLocks noChangeAspect="1"/>
          </p:cNvPicPr>
          <p:nvPr/>
        </p:nvPicPr>
        <p:blipFill>
          <a:blip r:embed="rId1"/>
          <a:stretch>
            <a:fillRect/>
          </a:stretch>
        </p:blipFill>
        <p:spPr>
          <a:xfrm>
            <a:off x="0" y="5373688"/>
            <a:ext cx="9144000" cy="731837"/>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标题 43009"/>
          <p:cNvSpPr>
            <a:spLocks noGrp="1"/>
          </p:cNvSpPr>
          <p:nvPr>
            <p:ph type="title"/>
          </p:nvPr>
        </p:nvSpPr>
        <p:spPr>
          <a:xfrm>
            <a:off x="395288" y="0"/>
            <a:ext cx="7772400" cy="1143000"/>
          </a:xfrm>
        </p:spPr>
        <p:txBody>
          <a:bodyPr anchor="ctr"/>
          <a:p>
            <a:r>
              <a:rPr lang="zh-CN" altLang="en-US" sz="3200" b="1" dirty="0">
                <a:solidFill>
                  <a:srgbClr val="0000FF"/>
                </a:solidFill>
              </a:rPr>
              <a:t>家蚕的生殖和发育</a:t>
            </a:r>
            <a:endParaRPr lang="zh-CN" altLang="en-US" sz="3200" b="1">
              <a:solidFill>
                <a:srgbClr val="0000FF"/>
              </a:solidFill>
            </a:endParaRPr>
          </a:p>
        </p:txBody>
      </p:sp>
      <p:sp>
        <p:nvSpPr>
          <p:cNvPr id="43011" name="内容占位符 43010"/>
          <p:cNvSpPr>
            <a:spLocks noGrp="1"/>
          </p:cNvSpPr>
          <p:nvPr>
            <p:ph idx="1"/>
          </p:nvPr>
        </p:nvSpPr>
        <p:spPr>
          <a:xfrm>
            <a:off x="468313" y="4941888"/>
            <a:ext cx="8229600" cy="2476500"/>
          </a:xfrm>
        </p:spPr>
        <p:txBody>
          <a:bodyPr anchor="t"/>
          <a:p>
            <a:r>
              <a:rPr lang="en-US" altLang="zh-CN" sz="3600" b="1" dirty="0"/>
              <a:t>1.</a:t>
            </a:r>
            <a:r>
              <a:rPr lang="zh-CN" altLang="en-US" sz="3600" b="1" dirty="0"/>
              <a:t>家蚕的个体发育要经过哪几个时期？</a:t>
            </a:r>
            <a:endParaRPr lang="zh-CN" altLang="en-US" sz="3600" b="1" dirty="0"/>
          </a:p>
          <a:p>
            <a:r>
              <a:rPr lang="en-US" altLang="zh-CN" sz="3600" b="1" dirty="0"/>
              <a:t>2.</a:t>
            </a:r>
            <a:r>
              <a:rPr lang="zh-CN" altLang="en-US" sz="3600" b="1" dirty="0"/>
              <a:t>比较家蚕和蝗虫的发育过程的异同。</a:t>
            </a:r>
            <a:endParaRPr lang="zh-CN" altLang="en-US" sz="3600" b="1" dirty="0"/>
          </a:p>
        </p:txBody>
      </p:sp>
      <p:pic>
        <p:nvPicPr>
          <p:cNvPr id="43012" name="图片 43011" descr="sw8akbp79"/>
          <p:cNvPicPr>
            <a:picLocks noChangeAspect="1"/>
          </p:cNvPicPr>
          <p:nvPr/>
        </p:nvPicPr>
        <p:blipFill>
          <a:blip r:embed="rId1"/>
          <a:stretch>
            <a:fillRect/>
          </a:stretch>
        </p:blipFill>
        <p:spPr>
          <a:xfrm>
            <a:off x="250825" y="836613"/>
            <a:ext cx="8351838" cy="3816350"/>
          </a:xfrm>
          <a:prstGeom prst="rect">
            <a:avLst/>
          </a:prstGeom>
          <a:noFill/>
          <a:ln w="9525">
            <a:noFill/>
          </a:ln>
        </p:spPr>
      </p:pic>
      <p:sp>
        <p:nvSpPr>
          <p:cNvPr id="21508" name="动作按钮: 影片 43012">
            <a:hlinkClick r:id="rId2" action="ppaction://program"/>
          </p:cNvPr>
          <p:cNvSpPr/>
          <p:nvPr/>
        </p:nvSpPr>
        <p:spPr>
          <a:xfrm>
            <a:off x="6227763" y="404813"/>
            <a:ext cx="865187" cy="431800"/>
          </a:xfrm>
          <a:prstGeom prst="actionButtonMovie">
            <a:avLst/>
          </a:prstGeom>
          <a:solidFill>
            <a:schemeClr val="accent1"/>
          </a:solidFill>
          <a:ln w="9525">
            <a:noFill/>
          </a:ln>
        </p:spPr>
        <p:txBody>
          <a:bodyPr anchor="t"/>
          <a:p>
            <a:endParaRPr lang="zh-CN" altLang="en-US">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3012"/>
                                        </p:tgtEl>
                                        <p:attrNameLst>
                                          <p:attrName>style.visibility</p:attrName>
                                        </p:attrNameLst>
                                      </p:cBhvr>
                                      <p:to>
                                        <p:strVal val="visible"/>
                                      </p:to>
                                    </p:set>
                                    <p:animEffect transition="in" filter="blinds(horizontal)">
                                      <p:cBhvr>
                                        <p:cTn id="7" dur="500"/>
                                        <p:tgtEl>
                                          <p:spTgt spid="4301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3011">
                                            <p:txEl>
                                              <p:charRg st="0" end="19"/>
                                            </p:txEl>
                                          </p:spTgt>
                                        </p:tgtEl>
                                        <p:attrNameLst>
                                          <p:attrName>style.visibility</p:attrName>
                                        </p:attrNameLst>
                                      </p:cBhvr>
                                      <p:to>
                                        <p:strVal val="visible"/>
                                      </p:to>
                                    </p:set>
                                    <p:animEffect transition="in" filter="checkerboard(across)">
                                      <p:cBhvr>
                                        <p:cTn id="12" dur="500"/>
                                        <p:tgtEl>
                                          <p:spTgt spid="43011">
                                            <p:txEl>
                                              <p:charRg st="0" end="19"/>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43011">
                                            <p:txEl>
                                              <p:charRg st="19" end="38"/>
                                            </p:txEl>
                                          </p:spTgt>
                                        </p:tgtEl>
                                        <p:attrNameLst>
                                          <p:attrName>style.visibility</p:attrName>
                                        </p:attrNameLst>
                                      </p:cBhvr>
                                      <p:to>
                                        <p:strVal val="visible"/>
                                      </p:to>
                                    </p:set>
                                    <p:animEffect transition="in" filter="checkerboard(across)">
                                      <p:cBhvr>
                                        <p:cTn id="17" dur="500"/>
                                        <p:tgtEl>
                                          <p:spTgt spid="43011">
                                            <p:txEl>
                                              <p:charRg st="19" end="3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4034" name="图片 44033"/>
          <p:cNvPicPr>
            <a:picLocks noChangeAspect="1"/>
          </p:cNvPicPr>
          <p:nvPr/>
        </p:nvPicPr>
        <p:blipFill>
          <a:blip r:embed="rId1"/>
          <a:stretch>
            <a:fillRect/>
          </a:stretch>
        </p:blipFill>
        <p:spPr>
          <a:xfrm>
            <a:off x="1476375" y="0"/>
            <a:ext cx="6697663" cy="5084763"/>
          </a:xfrm>
          <a:prstGeom prst="rect">
            <a:avLst/>
          </a:prstGeom>
          <a:noFill/>
          <a:ln w="9525">
            <a:noFill/>
          </a:ln>
        </p:spPr>
      </p:pic>
      <p:sp>
        <p:nvSpPr>
          <p:cNvPr id="22530" name="文本框 44034"/>
          <p:cNvSpPr txBox="1"/>
          <p:nvPr/>
        </p:nvSpPr>
        <p:spPr>
          <a:xfrm>
            <a:off x="395288" y="1196975"/>
            <a:ext cx="733425" cy="3600450"/>
          </a:xfrm>
          <a:prstGeom prst="rect">
            <a:avLst/>
          </a:prstGeom>
          <a:noFill/>
          <a:ln w="9525">
            <a:noFill/>
          </a:ln>
        </p:spPr>
        <p:txBody>
          <a:bodyPr vert="eaVert" anchor="t">
            <a:spAutoFit/>
          </a:bodyPr>
          <a:p>
            <a:pPr eaLnBrk="0" hangingPunct="0"/>
            <a:r>
              <a:rPr lang="en-US" altLang="zh-CN" sz="3600" b="1" dirty="0">
                <a:solidFill>
                  <a:schemeClr val="accent2"/>
                </a:solidFill>
                <a:latin typeface="Arial" panose="020B0604020202020204" pitchFamily="34" charset="0"/>
                <a:ea typeface="宋体" panose="02010600030101010101" pitchFamily="2" charset="-122"/>
              </a:rPr>
              <a:t>1</a:t>
            </a:r>
            <a:r>
              <a:rPr lang="zh-CN" altLang="en-US" sz="3600" b="1" dirty="0">
                <a:solidFill>
                  <a:schemeClr val="accent2"/>
                </a:solidFill>
                <a:latin typeface="Arial" panose="020B0604020202020204" pitchFamily="34" charset="0"/>
                <a:ea typeface="宋体" panose="02010600030101010101" pitchFamily="2" charset="-122"/>
              </a:rPr>
              <a:t>、家蚕的一生</a:t>
            </a:r>
            <a:endParaRPr lang="zh-CN" altLang="en-US" sz="3600" b="1" dirty="0">
              <a:solidFill>
                <a:schemeClr val="accent2"/>
              </a:solidFill>
              <a:latin typeface="Arial" panose="020B0604020202020204" pitchFamily="34" charset="0"/>
              <a:ea typeface="宋体" panose="02010600030101010101" pitchFamily="2" charset="-122"/>
            </a:endParaRPr>
          </a:p>
        </p:txBody>
      </p:sp>
      <p:sp>
        <p:nvSpPr>
          <p:cNvPr id="44036" name="矩形 44035"/>
          <p:cNvSpPr/>
          <p:nvPr/>
        </p:nvSpPr>
        <p:spPr>
          <a:xfrm>
            <a:off x="0" y="5084763"/>
            <a:ext cx="9144000" cy="1465262"/>
          </a:xfrm>
          <a:prstGeom prst="rect">
            <a:avLst/>
          </a:prstGeom>
          <a:noFill/>
          <a:ln w="9525">
            <a:noFill/>
          </a:ln>
        </p:spPr>
        <p:txBody>
          <a:bodyPr anchor="t">
            <a:spAutoFit/>
          </a:bodyPr>
          <a:p>
            <a:pPr>
              <a:lnSpc>
                <a:spcPct val="150000"/>
              </a:lnSpc>
              <a:buClr>
                <a:schemeClr val="bg1"/>
              </a:buClr>
            </a:pPr>
            <a:r>
              <a:rPr lang="en-US" altLang="zh-CN" sz="2800" b="1" dirty="0">
                <a:solidFill>
                  <a:schemeClr val="accent2"/>
                </a:solidFill>
                <a:latin typeface="Arial" panose="020B0604020202020204" pitchFamily="34" charset="0"/>
                <a:ea typeface="宋体" panose="02010600030101010101" pitchFamily="2" charset="-122"/>
              </a:rPr>
              <a:t>   </a:t>
            </a:r>
            <a:r>
              <a:rPr lang="zh-CN" altLang="en-US" sz="2800" b="1" dirty="0">
                <a:solidFill>
                  <a:schemeClr val="accent2"/>
                </a:solidFill>
                <a:latin typeface="Arial" panose="020B0604020202020204" pitchFamily="34" charset="0"/>
                <a:ea typeface="宋体" panose="02010600030101010101" pitchFamily="2" charset="-122"/>
              </a:rPr>
              <a:t>家蚕的发育要经过卵、幼虫（蚕）、蛹、成虫（蚕蛾）四个时期，这样的发育过程称为</a:t>
            </a:r>
            <a:r>
              <a:rPr lang="zh-CN" altLang="en-US" sz="3200" b="1" dirty="0">
                <a:solidFill>
                  <a:srgbClr val="FF0000"/>
                </a:solidFill>
                <a:latin typeface="Arial" panose="020B0604020202020204" pitchFamily="34" charset="0"/>
                <a:ea typeface="宋体" panose="02010600030101010101" pitchFamily="2" charset="-122"/>
              </a:rPr>
              <a:t>完全变态发育</a:t>
            </a:r>
            <a:r>
              <a:rPr lang="zh-CN" altLang="en-US" sz="2800" b="1" dirty="0">
                <a:solidFill>
                  <a:schemeClr val="accent2"/>
                </a:solidFill>
                <a:latin typeface="Arial" panose="020B0604020202020204" pitchFamily="34" charset="0"/>
                <a:ea typeface="宋体" panose="02010600030101010101" pitchFamily="2" charset="-122"/>
              </a:rPr>
              <a:t> 。</a:t>
            </a:r>
            <a:endParaRPr lang="zh-CN" altLang="en-US" sz="2800" b="1" dirty="0">
              <a:solidFill>
                <a:schemeClr val="accent2"/>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44034"/>
                                        </p:tgtEl>
                                        <p:attrNameLst>
                                          <p:attrName>style.visibility</p:attrName>
                                        </p:attrNameLst>
                                      </p:cBhvr>
                                      <p:to>
                                        <p:strVal val="visible"/>
                                      </p:to>
                                    </p:set>
                                    <p:animEffect transition="in" filter="strips(downLeft)">
                                      <p:cBhvr>
                                        <p:cTn id="7" dur="500"/>
                                        <p:tgtEl>
                                          <p:spTgt spid="4403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4036"/>
                                        </p:tgtEl>
                                        <p:attrNameLst>
                                          <p:attrName>style.visibility</p:attrName>
                                        </p:attrNameLst>
                                      </p:cBhvr>
                                      <p:to>
                                        <p:strVal val="visible"/>
                                      </p:to>
                                    </p:set>
                                    <p:animEffect transition="in" filter="checkerboard(across)">
                                      <p:cBhvr>
                                        <p:cTn id="12" dur="500"/>
                                        <p:tgtEl>
                                          <p:spTgt spid="440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矩形 45057"/>
          <p:cNvSpPr/>
          <p:nvPr/>
        </p:nvSpPr>
        <p:spPr>
          <a:xfrm>
            <a:off x="1042988" y="188913"/>
            <a:ext cx="6337300" cy="701675"/>
          </a:xfrm>
          <a:prstGeom prst="rect">
            <a:avLst/>
          </a:prstGeom>
          <a:noFill/>
          <a:ln w="9525">
            <a:noFill/>
          </a:ln>
        </p:spPr>
        <p:txBody>
          <a:bodyPr anchor="t">
            <a:spAutoFit/>
          </a:bodyPr>
          <a:p>
            <a:pPr eaLnBrk="0" hangingPunct="0"/>
            <a:r>
              <a:rPr lang="zh-CN" altLang="en-US" sz="4000" b="1" dirty="0">
                <a:solidFill>
                  <a:srgbClr val="0000FF"/>
                </a:solidFill>
                <a:latin typeface="Arial" panose="020B0604020202020204" pitchFamily="34" charset="0"/>
                <a:ea typeface="宋体" panose="02010600030101010101" pitchFamily="2" charset="-122"/>
              </a:rPr>
              <a:t>一些完全变态发育的昆虫</a:t>
            </a:r>
            <a:endParaRPr lang="zh-CN" altLang="en-US" sz="4000" b="1" dirty="0">
              <a:solidFill>
                <a:srgbClr val="0000FF"/>
              </a:solidFill>
              <a:latin typeface="Arial" panose="020B0604020202020204" pitchFamily="34" charset="0"/>
              <a:ea typeface="宋体" panose="02010600030101010101" pitchFamily="2" charset="-122"/>
            </a:endParaRPr>
          </a:p>
        </p:txBody>
      </p:sp>
      <p:grpSp>
        <p:nvGrpSpPr>
          <p:cNvPr id="45059" name="组合 45058"/>
          <p:cNvGrpSpPr/>
          <p:nvPr/>
        </p:nvGrpSpPr>
        <p:grpSpPr>
          <a:xfrm>
            <a:off x="0" y="4076700"/>
            <a:ext cx="3708400" cy="2765425"/>
            <a:chOff x="0" y="2568"/>
            <a:chExt cx="2336" cy="1742"/>
          </a:xfrm>
        </p:grpSpPr>
        <p:pic>
          <p:nvPicPr>
            <p:cNvPr id="23555" name="图片 45059" descr="200701120059307909">
              <a:hlinkClick r:id="rId1"/>
            </p:cNvPr>
            <p:cNvPicPr>
              <a:picLocks noChangeAspect="1"/>
            </p:cNvPicPr>
            <p:nvPr/>
          </p:nvPicPr>
          <p:blipFill>
            <a:blip r:embed="rId2"/>
            <a:stretch>
              <a:fillRect/>
            </a:stretch>
          </p:blipFill>
          <p:spPr>
            <a:xfrm>
              <a:off x="0" y="2568"/>
              <a:ext cx="2336" cy="1742"/>
            </a:xfrm>
            <a:prstGeom prst="rect">
              <a:avLst/>
            </a:prstGeom>
            <a:noFill/>
            <a:ln w="9525">
              <a:noFill/>
            </a:ln>
          </p:spPr>
        </p:pic>
        <p:sp>
          <p:nvSpPr>
            <p:cNvPr id="23556" name="矩形 45060"/>
            <p:cNvSpPr/>
            <p:nvPr/>
          </p:nvSpPr>
          <p:spPr>
            <a:xfrm>
              <a:off x="53" y="3940"/>
              <a:ext cx="922" cy="327"/>
            </a:xfrm>
            <a:prstGeom prst="rect">
              <a:avLst/>
            </a:prstGeom>
            <a:noFill/>
            <a:ln w="9525">
              <a:noFill/>
            </a:ln>
          </p:spPr>
          <p:txBody>
            <a:bodyPr anchor="t">
              <a:spAutoFit/>
            </a:bodyPr>
            <a:p>
              <a:pPr eaLnBrk="0" hangingPunct="0"/>
              <a:r>
                <a:rPr lang="zh-CN" altLang="en-US" sz="2800" b="1" dirty="0">
                  <a:solidFill>
                    <a:srgbClr val="FF0000"/>
                  </a:solidFill>
                  <a:latin typeface="Arial" panose="020B0604020202020204" pitchFamily="34" charset="0"/>
                  <a:ea typeface="宋体" panose="02010600030101010101" pitchFamily="2" charset="-122"/>
                </a:rPr>
                <a:t>蝴蝶</a:t>
              </a:r>
              <a:endParaRPr lang="zh-CN" altLang="en-US" sz="2800" b="1" dirty="0">
                <a:solidFill>
                  <a:srgbClr val="FF0000"/>
                </a:solidFill>
                <a:latin typeface="Arial" panose="020B0604020202020204" pitchFamily="34" charset="0"/>
                <a:ea typeface="宋体" panose="02010600030101010101" pitchFamily="2" charset="-122"/>
              </a:endParaRPr>
            </a:p>
          </p:txBody>
        </p:sp>
      </p:grpSp>
      <p:grpSp>
        <p:nvGrpSpPr>
          <p:cNvPr id="45062" name="组合 45061"/>
          <p:cNvGrpSpPr/>
          <p:nvPr/>
        </p:nvGrpSpPr>
        <p:grpSpPr>
          <a:xfrm>
            <a:off x="5724525" y="4149725"/>
            <a:ext cx="3419475" cy="2708275"/>
            <a:chOff x="3606" y="2614"/>
            <a:chExt cx="2154" cy="1706"/>
          </a:xfrm>
        </p:grpSpPr>
        <p:pic>
          <p:nvPicPr>
            <p:cNvPr id="23558" name="图片 45062" descr="蚊">
              <a:hlinkClick r:id="rId3"/>
            </p:cNvPr>
            <p:cNvPicPr>
              <a:picLocks noChangeAspect="1"/>
            </p:cNvPicPr>
            <p:nvPr/>
          </p:nvPicPr>
          <p:blipFill>
            <a:blip r:embed="rId4"/>
            <a:stretch>
              <a:fillRect/>
            </a:stretch>
          </p:blipFill>
          <p:spPr>
            <a:xfrm>
              <a:off x="3606" y="2614"/>
              <a:ext cx="2154" cy="1706"/>
            </a:xfrm>
            <a:prstGeom prst="rect">
              <a:avLst/>
            </a:prstGeom>
            <a:noFill/>
            <a:ln w="9525">
              <a:noFill/>
            </a:ln>
          </p:spPr>
        </p:pic>
        <p:sp>
          <p:nvSpPr>
            <p:cNvPr id="23559" name="矩形 45063"/>
            <p:cNvSpPr/>
            <p:nvPr/>
          </p:nvSpPr>
          <p:spPr>
            <a:xfrm>
              <a:off x="5193" y="3884"/>
              <a:ext cx="413" cy="327"/>
            </a:xfrm>
            <a:prstGeom prst="rect">
              <a:avLst/>
            </a:prstGeom>
            <a:noFill/>
            <a:ln w="9525">
              <a:noFill/>
            </a:ln>
          </p:spPr>
          <p:txBody>
            <a:bodyPr anchor="t">
              <a:spAutoFit/>
            </a:bodyPr>
            <a:p>
              <a:pPr eaLnBrk="0" hangingPunct="0"/>
              <a:r>
                <a:rPr lang="zh-CN" altLang="en-US" sz="2800" b="1" dirty="0">
                  <a:solidFill>
                    <a:srgbClr val="FF0000"/>
                  </a:solidFill>
                  <a:latin typeface="Arial" panose="020B0604020202020204" pitchFamily="34" charset="0"/>
                  <a:ea typeface="宋体" panose="02010600030101010101" pitchFamily="2" charset="-122"/>
                </a:rPr>
                <a:t>蚊</a:t>
              </a:r>
              <a:endParaRPr lang="zh-CN" altLang="en-US" sz="2800" b="1" dirty="0">
                <a:solidFill>
                  <a:srgbClr val="FF0000"/>
                </a:solidFill>
                <a:latin typeface="Arial" panose="020B0604020202020204" pitchFamily="34" charset="0"/>
                <a:ea typeface="宋体" panose="02010600030101010101" pitchFamily="2" charset="-122"/>
              </a:endParaRPr>
            </a:p>
          </p:txBody>
        </p:sp>
      </p:grpSp>
      <p:grpSp>
        <p:nvGrpSpPr>
          <p:cNvPr id="45065" name="组合 45064"/>
          <p:cNvGrpSpPr/>
          <p:nvPr/>
        </p:nvGrpSpPr>
        <p:grpSpPr>
          <a:xfrm>
            <a:off x="0" y="1125538"/>
            <a:ext cx="3673475" cy="2951162"/>
            <a:chOff x="0" y="709"/>
            <a:chExt cx="2314" cy="1859"/>
          </a:xfrm>
        </p:grpSpPr>
        <p:pic>
          <p:nvPicPr>
            <p:cNvPr id="23561" name="图片 45065">
              <a:hlinkClick r:id="rId5" action="ppaction://hlinkfile"/>
            </p:cNvPr>
            <p:cNvPicPr>
              <a:picLocks noChangeAspect="1"/>
            </p:cNvPicPr>
            <p:nvPr/>
          </p:nvPicPr>
          <p:blipFill>
            <a:blip r:embed="rId6"/>
            <a:stretch>
              <a:fillRect/>
            </a:stretch>
          </p:blipFill>
          <p:spPr>
            <a:xfrm>
              <a:off x="0" y="709"/>
              <a:ext cx="2314" cy="1859"/>
            </a:xfrm>
            <a:prstGeom prst="rect">
              <a:avLst/>
            </a:prstGeom>
            <a:noFill/>
            <a:ln w="9525">
              <a:noFill/>
            </a:ln>
          </p:spPr>
        </p:pic>
        <p:sp>
          <p:nvSpPr>
            <p:cNvPr id="23562" name="文本框 45066"/>
            <p:cNvSpPr txBox="1"/>
            <p:nvPr/>
          </p:nvSpPr>
          <p:spPr>
            <a:xfrm>
              <a:off x="158" y="956"/>
              <a:ext cx="908" cy="327"/>
            </a:xfrm>
            <a:prstGeom prst="rect">
              <a:avLst/>
            </a:prstGeom>
            <a:noFill/>
            <a:ln w="9525">
              <a:noFill/>
            </a:ln>
          </p:spPr>
          <p:txBody>
            <a:bodyPr anchor="t">
              <a:spAutoFit/>
            </a:bodyPr>
            <a:p>
              <a:pPr eaLnBrk="0" hangingPunct="0"/>
              <a:r>
                <a:rPr lang="zh-CN" altLang="en-US" sz="2800" b="1" dirty="0">
                  <a:solidFill>
                    <a:srgbClr val="FF0000"/>
                  </a:solidFill>
                  <a:latin typeface="Arial" panose="020B0604020202020204" pitchFamily="34" charset="0"/>
                  <a:ea typeface="宋体" panose="02010600030101010101" pitchFamily="2" charset="-122"/>
                </a:rPr>
                <a:t>蜜蜂</a:t>
              </a:r>
              <a:endParaRPr lang="zh-CN" altLang="en-US" sz="2800" b="1" dirty="0">
                <a:solidFill>
                  <a:srgbClr val="FF0000"/>
                </a:solidFill>
                <a:latin typeface="Arial" panose="020B0604020202020204" pitchFamily="34" charset="0"/>
                <a:ea typeface="宋体" panose="02010600030101010101" pitchFamily="2" charset="-122"/>
              </a:endParaRPr>
            </a:p>
          </p:txBody>
        </p:sp>
      </p:grpSp>
      <p:grpSp>
        <p:nvGrpSpPr>
          <p:cNvPr id="45068" name="组合 45067"/>
          <p:cNvGrpSpPr/>
          <p:nvPr/>
        </p:nvGrpSpPr>
        <p:grpSpPr>
          <a:xfrm>
            <a:off x="5688013" y="1133475"/>
            <a:ext cx="3455987" cy="3024188"/>
            <a:chOff x="3583" y="714"/>
            <a:chExt cx="2177" cy="1905"/>
          </a:xfrm>
        </p:grpSpPr>
        <p:pic>
          <p:nvPicPr>
            <p:cNvPr id="23564" name="图片 45068" descr="1142216190">
              <a:hlinkClick r:id="rId7"/>
            </p:cNvPr>
            <p:cNvPicPr>
              <a:picLocks noChangeAspect="1"/>
            </p:cNvPicPr>
            <p:nvPr/>
          </p:nvPicPr>
          <p:blipFill>
            <a:blip r:embed="rId8"/>
            <a:stretch>
              <a:fillRect/>
            </a:stretch>
          </p:blipFill>
          <p:spPr>
            <a:xfrm>
              <a:off x="3583" y="714"/>
              <a:ext cx="2177" cy="1905"/>
            </a:xfrm>
            <a:prstGeom prst="rect">
              <a:avLst/>
            </a:prstGeom>
            <a:noFill/>
            <a:ln w="9525">
              <a:noFill/>
            </a:ln>
          </p:spPr>
        </p:pic>
        <p:sp>
          <p:nvSpPr>
            <p:cNvPr id="23565" name="矩形 45069"/>
            <p:cNvSpPr/>
            <p:nvPr/>
          </p:nvSpPr>
          <p:spPr>
            <a:xfrm>
              <a:off x="4649" y="2205"/>
              <a:ext cx="1111" cy="327"/>
            </a:xfrm>
            <a:prstGeom prst="rect">
              <a:avLst/>
            </a:prstGeom>
            <a:noFill/>
            <a:ln w="9525">
              <a:noFill/>
            </a:ln>
          </p:spPr>
          <p:txBody>
            <a:bodyPr anchor="t">
              <a:spAutoFit/>
            </a:bodyPr>
            <a:p>
              <a:pPr eaLnBrk="0" hangingPunct="0"/>
              <a:r>
                <a:rPr lang="zh-CN" altLang="en-US" sz="2800" b="1" dirty="0">
                  <a:solidFill>
                    <a:srgbClr val="FF0000"/>
                  </a:solidFill>
                  <a:latin typeface="Arial" panose="020B0604020202020204" pitchFamily="34" charset="0"/>
                  <a:ea typeface="宋体" panose="02010600030101010101" pitchFamily="2" charset="-122"/>
                </a:rPr>
                <a:t>金龟子</a:t>
              </a:r>
              <a:endParaRPr lang="zh-CN" altLang="en-US" sz="2800" b="1" dirty="0">
                <a:solidFill>
                  <a:srgbClr val="FF0000"/>
                </a:solidFill>
                <a:latin typeface="Arial" panose="020B0604020202020204" pitchFamily="34" charset="0"/>
                <a:ea typeface="宋体" panose="02010600030101010101" pitchFamily="2" charset="-122"/>
              </a:endParaRPr>
            </a:p>
          </p:txBody>
        </p:sp>
      </p:grpSp>
      <p:grpSp>
        <p:nvGrpSpPr>
          <p:cNvPr id="45071" name="组合 45070"/>
          <p:cNvGrpSpPr/>
          <p:nvPr/>
        </p:nvGrpSpPr>
        <p:grpSpPr>
          <a:xfrm>
            <a:off x="2843213" y="3984625"/>
            <a:ext cx="3840162" cy="2873375"/>
            <a:chOff x="1791" y="2510"/>
            <a:chExt cx="2419" cy="1810"/>
          </a:xfrm>
        </p:grpSpPr>
        <p:pic>
          <p:nvPicPr>
            <p:cNvPr id="23567" name="图片 45071" descr="2006635386402">
              <a:hlinkClick r:id="rId9"/>
            </p:cNvPr>
            <p:cNvPicPr>
              <a:picLocks noChangeAspect="1"/>
            </p:cNvPicPr>
            <p:nvPr/>
          </p:nvPicPr>
          <p:blipFill>
            <a:blip r:embed="rId10"/>
            <a:stretch>
              <a:fillRect/>
            </a:stretch>
          </p:blipFill>
          <p:spPr>
            <a:xfrm>
              <a:off x="1791" y="2510"/>
              <a:ext cx="2419" cy="1810"/>
            </a:xfrm>
            <a:prstGeom prst="rect">
              <a:avLst/>
            </a:prstGeom>
            <a:noFill/>
            <a:ln w="9525">
              <a:noFill/>
            </a:ln>
          </p:spPr>
        </p:pic>
        <p:sp>
          <p:nvSpPr>
            <p:cNvPr id="23568" name="矩形 45072"/>
            <p:cNvSpPr/>
            <p:nvPr/>
          </p:nvSpPr>
          <p:spPr>
            <a:xfrm>
              <a:off x="1972" y="2745"/>
              <a:ext cx="953" cy="327"/>
            </a:xfrm>
            <a:prstGeom prst="rect">
              <a:avLst/>
            </a:prstGeom>
            <a:noFill/>
            <a:ln w="9525">
              <a:noFill/>
            </a:ln>
          </p:spPr>
          <p:txBody>
            <a:bodyPr anchor="t">
              <a:spAutoFit/>
            </a:bodyPr>
            <a:p>
              <a:pPr eaLnBrk="0" hangingPunct="0"/>
              <a:r>
                <a:rPr lang="zh-CN" altLang="en-US" sz="2800" b="1" dirty="0">
                  <a:solidFill>
                    <a:srgbClr val="FF0000"/>
                  </a:solidFill>
                  <a:latin typeface="Arial" panose="020B0604020202020204" pitchFamily="34" charset="0"/>
                  <a:ea typeface="宋体" panose="02010600030101010101" pitchFamily="2" charset="-122"/>
                </a:rPr>
                <a:t>蚂蚁</a:t>
              </a:r>
              <a:endParaRPr lang="zh-CN" altLang="en-US" sz="2800" b="1" dirty="0">
                <a:solidFill>
                  <a:srgbClr val="FF0000"/>
                </a:solidFill>
                <a:latin typeface="Arial" panose="020B0604020202020204" pitchFamily="34" charset="0"/>
                <a:ea typeface="宋体" panose="02010600030101010101" pitchFamily="2" charset="-122"/>
              </a:endParaRPr>
            </a:p>
          </p:txBody>
        </p:sp>
      </p:grpSp>
      <p:grpSp>
        <p:nvGrpSpPr>
          <p:cNvPr id="45074" name="组合 45073"/>
          <p:cNvGrpSpPr/>
          <p:nvPr/>
        </p:nvGrpSpPr>
        <p:grpSpPr>
          <a:xfrm>
            <a:off x="2916238" y="1125538"/>
            <a:ext cx="3633787" cy="2828925"/>
            <a:chOff x="1837" y="709"/>
            <a:chExt cx="2289" cy="1782"/>
          </a:xfrm>
        </p:grpSpPr>
        <p:pic>
          <p:nvPicPr>
            <p:cNvPr id="23570" name="图片 45074" descr="200612825358221">
              <a:hlinkClick r:id="rId11"/>
            </p:cNvPr>
            <p:cNvPicPr>
              <a:picLocks noChangeAspect="1"/>
            </p:cNvPicPr>
            <p:nvPr/>
          </p:nvPicPr>
          <p:blipFill>
            <a:blip r:embed="rId12"/>
            <a:stretch>
              <a:fillRect/>
            </a:stretch>
          </p:blipFill>
          <p:spPr>
            <a:xfrm>
              <a:off x="1837" y="709"/>
              <a:ext cx="2289" cy="1782"/>
            </a:xfrm>
            <a:prstGeom prst="rect">
              <a:avLst/>
            </a:prstGeom>
            <a:noFill/>
            <a:ln w="9525">
              <a:noFill/>
            </a:ln>
          </p:spPr>
        </p:pic>
        <p:sp>
          <p:nvSpPr>
            <p:cNvPr id="23571" name="矩形 45075"/>
            <p:cNvSpPr/>
            <p:nvPr/>
          </p:nvSpPr>
          <p:spPr>
            <a:xfrm>
              <a:off x="2044" y="1102"/>
              <a:ext cx="518" cy="327"/>
            </a:xfrm>
            <a:prstGeom prst="rect">
              <a:avLst/>
            </a:prstGeom>
            <a:noFill/>
            <a:ln w="9525">
              <a:noFill/>
            </a:ln>
          </p:spPr>
          <p:txBody>
            <a:bodyPr anchor="t">
              <a:spAutoFit/>
            </a:bodyPr>
            <a:p>
              <a:pPr eaLnBrk="0" hangingPunct="0"/>
              <a:r>
                <a:rPr lang="zh-CN" altLang="en-US" sz="2800" b="1" dirty="0">
                  <a:solidFill>
                    <a:srgbClr val="FF0000"/>
                  </a:solidFill>
                  <a:latin typeface="Arial" panose="020B0604020202020204" pitchFamily="34" charset="0"/>
                  <a:ea typeface="宋体" panose="02010600030101010101" pitchFamily="2" charset="-122"/>
                </a:rPr>
                <a:t>蝇</a:t>
              </a:r>
              <a:endParaRPr lang="zh-CN" altLang="en-US" sz="2800" b="1" dirty="0">
                <a:solidFill>
                  <a:srgbClr val="FF0000"/>
                </a:solidFill>
                <a:latin typeface="Arial" panose="020B0604020202020204" pitchFamily="34" charset="0"/>
                <a:ea typeface="宋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45065"/>
                                        </p:tgtEl>
                                        <p:attrNameLst>
                                          <p:attrName>style.visibility</p:attrName>
                                        </p:attrNameLst>
                                      </p:cBhvr>
                                      <p:to>
                                        <p:strVal val="visible"/>
                                      </p:to>
                                    </p:set>
                                    <p:anim calcmode="lin" valueType="num">
                                      <p:cBhvr>
                                        <p:cTn id="7" dur="1" fill="hold"/>
                                        <p:tgtEl>
                                          <p:spTgt spid="45065"/>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45068"/>
                                        </p:tgtEl>
                                        <p:attrNameLst>
                                          <p:attrName>style.visibility</p:attrName>
                                        </p:attrNameLst>
                                      </p:cBhvr>
                                      <p:to>
                                        <p:strVal val="visible"/>
                                      </p:to>
                                    </p:set>
                                    <p:anim calcmode="lin" valueType="num">
                                      <p:cBhvr>
                                        <p:cTn id="12" dur="1" fill="hold"/>
                                        <p:tgtEl>
                                          <p:spTgt spid="45068"/>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45059"/>
                                        </p:tgtEl>
                                        <p:attrNameLst>
                                          <p:attrName>style.visibility</p:attrName>
                                        </p:attrNameLst>
                                      </p:cBhvr>
                                      <p:to>
                                        <p:strVal val="visible"/>
                                      </p:to>
                                    </p:set>
                                    <p:anim calcmode="lin" valueType="num">
                                      <p:cBhvr>
                                        <p:cTn id="17" dur="1" fill="hold"/>
                                        <p:tgtEl>
                                          <p:spTgt spid="45059"/>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nodeType="clickEffect">
                                  <p:stCondLst>
                                    <p:cond delay="0"/>
                                  </p:stCondLst>
                                  <p:childTnLst>
                                    <p:set>
                                      <p:cBhvr>
                                        <p:cTn id="21" dur="1" fill="hold">
                                          <p:stCondLst>
                                            <p:cond delay="0"/>
                                          </p:stCondLst>
                                        </p:cTn>
                                        <p:tgtEl>
                                          <p:spTgt spid="45062"/>
                                        </p:tgtEl>
                                        <p:attrNameLst>
                                          <p:attrName>style.visibility</p:attrName>
                                        </p:attrNameLst>
                                      </p:cBhvr>
                                      <p:to>
                                        <p:strVal val="visible"/>
                                      </p:to>
                                    </p:set>
                                    <p:anim calcmode="lin" valueType="num">
                                      <p:cBhvr>
                                        <p:cTn id="22" dur="1" fill="hold"/>
                                        <p:tgtEl>
                                          <p:spTgt spid="45062"/>
                                        </p:tgtEl>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nodeType="clickEffect">
                                  <p:stCondLst>
                                    <p:cond delay="0"/>
                                  </p:stCondLst>
                                  <p:childTnLst>
                                    <p:set>
                                      <p:cBhvr>
                                        <p:cTn id="26" dur="1" fill="hold">
                                          <p:stCondLst>
                                            <p:cond delay="0"/>
                                          </p:stCondLst>
                                        </p:cTn>
                                        <p:tgtEl>
                                          <p:spTgt spid="45074"/>
                                        </p:tgtEl>
                                        <p:attrNameLst>
                                          <p:attrName>style.visibility</p:attrName>
                                        </p:attrNameLst>
                                      </p:cBhvr>
                                      <p:to>
                                        <p:strVal val="visible"/>
                                      </p:to>
                                    </p:set>
                                    <p:anim calcmode="lin" valueType="num">
                                      <p:cBhvr>
                                        <p:cTn id="27" dur="1" fill="hold"/>
                                        <p:tgtEl>
                                          <p:spTgt spid="45074"/>
                                        </p:tgtEl>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nodeType="clickEffect">
                                  <p:stCondLst>
                                    <p:cond delay="0"/>
                                  </p:stCondLst>
                                  <p:childTnLst>
                                    <p:set>
                                      <p:cBhvr>
                                        <p:cTn id="31" dur="1" fill="hold">
                                          <p:stCondLst>
                                            <p:cond delay="0"/>
                                          </p:stCondLst>
                                        </p:cTn>
                                        <p:tgtEl>
                                          <p:spTgt spid="45071"/>
                                        </p:tgtEl>
                                        <p:attrNameLst>
                                          <p:attrName>style.visibility</p:attrName>
                                        </p:attrNameLst>
                                      </p:cBhvr>
                                      <p:to>
                                        <p:strVal val="visible"/>
                                      </p:to>
                                    </p:set>
                                    <p:anim calcmode="lin" valueType="num">
                                      <p:cBhvr>
                                        <p:cTn id="32" dur="1" fill="hold"/>
                                        <p:tgtEl>
                                          <p:spTgt spid="4507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7106" name="组合 47105"/>
          <p:cNvGrpSpPr/>
          <p:nvPr/>
        </p:nvGrpSpPr>
        <p:grpSpPr>
          <a:xfrm>
            <a:off x="0" y="0"/>
            <a:ext cx="3700463" cy="6858000"/>
            <a:chOff x="16" y="0"/>
            <a:chExt cx="2331" cy="4320"/>
          </a:xfrm>
        </p:grpSpPr>
        <p:pic>
          <p:nvPicPr>
            <p:cNvPr id="24578" name="图片 47106" descr="A58"/>
            <p:cNvPicPr>
              <a:picLocks noChangeAspect="1"/>
            </p:cNvPicPr>
            <p:nvPr/>
          </p:nvPicPr>
          <p:blipFill>
            <a:blip r:embed="rId1"/>
            <a:stretch>
              <a:fillRect/>
            </a:stretch>
          </p:blipFill>
          <p:spPr>
            <a:xfrm>
              <a:off x="16" y="0"/>
              <a:ext cx="2331" cy="4320"/>
            </a:xfrm>
            <a:prstGeom prst="rect">
              <a:avLst/>
            </a:prstGeom>
            <a:noFill/>
            <a:ln w="9525">
              <a:noFill/>
            </a:ln>
          </p:spPr>
        </p:pic>
        <p:sp>
          <p:nvSpPr>
            <p:cNvPr id="24579" name="文本框 47107"/>
            <p:cNvSpPr txBox="1"/>
            <p:nvPr/>
          </p:nvSpPr>
          <p:spPr>
            <a:xfrm>
              <a:off x="1020" y="3475"/>
              <a:ext cx="1315" cy="365"/>
            </a:xfrm>
            <a:prstGeom prst="rect">
              <a:avLst/>
            </a:prstGeom>
            <a:noFill/>
            <a:ln w="9525">
              <a:noFill/>
            </a:ln>
          </p:spPr>
          <p:txBody>
            <a:bodyPr anchor="t">
              <a:spAutoFit/>
            </a:bodyPr>
            <a:p>
              <a:pPr>
                <a:spcBef>
                  <a:spcPct val="50000"/>
                </a:spcBef>
              </a:pPr>
              <a:r>
                <a:rPr lang="zh-CN" altLang="en-US" sz="3200" b="1" dirty="0">
                  <a:solidFill>
                    <a:srgbClr val="FFCC00"/>
                  </a:solidFill>
                  <a:latin typeface="Arial" panose="020B0604020202020204" pitchFamily="34" charset="0"/>
                  <a:ea typeface="宋体" panose="02010600030101010101" pitchFamily="2" charset="-122"/>
                </a:rPr>
                <a:t>抽取蚕丝</a:t>
              </a:r>
              <a:endParaRPr lang="zh-CN" altLang="en-US" sz="3200" b="1" dirty="0">
                <a:solidFill>
                  <a:srgbClr val="FFCC00"/>
                </a:solidFill>
                <a:latin typeface="Arial" panose="020B0604020202020204" pitchFamily="34" charset="0"/>
                <a:ea typeface="宋体" panose="02010600030101010101" pitchFamily="2" charset="-122"/>
              </a:endParaRPr>
            </a:p>
          </p:txBody>
        </p:sp>
      </p:grpSp>
      <p:grpSp>
        <p:nvGrpSpPr>
          <p:cNvPr id="47109" name="组合 47108"/>
          <p:cNvGrpSpPr/>
          <p:nvPr/>
        </p:nvGrpSpPr>
        <p:grpSpPr>
          <a:xfrm>
            <a:off x="3635375" y="0"/>
            <a:ext cx="5256213" cy="3921125"/>
            <a:chOff x="2336" y="0"/>
            <a:chExt cx="3311" cy="2470"/>
          </a:xfrm>
        </p:grpSpPr>
        <p:pic>
          <p:nvPicPr>
            <p:cNvPr id="24581" name="图片 47109" descr="pic_8165"/>
            <p:cNvPicPr>
              <a:picLocks noChangeAspect="1"/>
            </p:cNvPicPr>
            <p:nvPr/>
          </p:nvPicPr>
          <p:blipFill>
            <a:blip r:embed="rId2"/>
            <a:stretch>
              <a:fillRect/>
            </a:stretch>
          </p:blipFill>
          <p:spPr>
            <a:xfrm>
              <a:off x="2336" y="0"/>
              <a:ext cx="3311" cy="2470"/>
            </a:xfrm>
            <a:prstGeom prst="rect">
              <a:avLst/>
            </a:prstGeom>
            <a:noFill/>
            <a:ln w="9525">
              <a:noFill/>
            </a:ln>
          </p:spPr>
        </p:pic>
        <p:sp>
          <p:nvSpPr>
            <p:cNvPr id="24582" name="文本框 47110"/>
            <p:cNvSpPr txBox="1"/>
            <p:nvPr/>
          </p:nvSpPr>
          <p:spPr>
            <a:xfrm>
              <a:off x="2608" y="0"/>
              <a:ext cx="2404" cy="327"/>
            </a:xfrm>
            <a:prstGeom prst="rect">
              <a:avLst/>
            </a:prstGeom>
            <a:noFill/>
            <a:ln w="9525">
              <a:noFill/>
            </a:ln>
          </p:spPr>
          <p:txBody>
            <a:bodyPr anchor="t">
              <a:spAutoFit/>
            </a:bodyPr>
            <a:p>
              <a:pPr>
                <a:spcBef>
                  <a:spcPct val="50000"/>
                </a:spcBef>
                <a:buClr>
                  <a:schemeClr val="bg1"/>
                </a:buClr>
              </a:pPr>
              <a:r>
                <a:rPr lang="zh-CN" altLang="en-US" sz="2800" b="1" dirty="0">
                  <a:solidFill>
                    <a:schemeClr val="accent1"/>
                  </a:solidFill>
                  <a:latin typeface="Times New Roman" panose="02020603050405020304" pitchFamily="18" charset="0"/>
                  <a:ea typeface="宋体" panose="02010600030101010101" pitchFamily="2" charset="-122"/>
                </a:rPr>
                <a:t>外国人在欣赏丝绸</a:t>
              </a:r>
              <a:endParaRPr lang="zh-CN" altLang="en-US" sz="2800" b="1" dirty="0">
                <a:solidFill>
                  <a:schemeClr val="accent1"/>
                </a:solidFill>
                <a:latin typeface="Times New Roman" panose="02020603050405020304" pitchFamily="18" charset="0"/>
                <a:ea typeface="宋体" panose="02010600030101010101" pitchFamily="2" charset="-122"/>
              </a:endParaRPr>
            </a:p>
          </p:txBody>
        </p:sp>
      </p:grpSp>
      <p:grpSp>
        <p:nvGrpSpPr>
          <p:cNvPr id="47112" name="组合 47111"/>
          <p:cNvGrpSpPr/>
          <p:nvPr/>
        </p:nvGrpSpPr>
        <p:grpSpPr>
          <a:xfrm>
            <a:off x="3635375" y="3670300"/>
            <a:ext cx="5508625" cy="3187700"/>
            <a:chOff x="2290" y="2312"/>
            <a:chExt cx="3470" cy="2008"/>
          </a:xfrm>
        </p:grpSpPr>
        <p:pic>
          <p:nvPicPr>
            <p:cNvPr id="24584" name="图片 47112" descr="pic_8163"/>
            <p:cNvPicPr>
              <a:picLocks noChangeAspect="1"/>
            </p:cNvPicPr>
            <p:nvPr/>
          </p:nvPicPr>
          <p:blipFill>
            <a:blip r:embed="rId3"/>
            <a:stretch>
              <a:fillRect/>
            </a:stretch>
          </p:blipFill>
          <p:spPr>
            <a:xfrm>
              <a:off x="2290" y="2312"/>
              <a:ext cx="3470" cy="2008"/>
            </a:xfrm>
            <a:prstGeom prst="rect">
              <a:avLst/>
            </a:prstGeom>
            <a:noFill/>
            <a:ln w="9525">
              <a:noFill/>
            </a:ln>
          </p:spPr>
        </p:pic>
        <p:sp>
          <p:nvSpPr>
            <p:cNvPr id="24585" name="文本框 47113"/>
            <p:cNvSpPr txBox="1"/>
            <p:nvPr/>
          </p:nvSpPr>
          <p:spPr>
            <a:xfrm>
              <a:off x="2400" y="3840"/>
              <a:ext cx="3360" cy="365"/>
            </a:xfrm>
            <a:prstGeom prst="rect">
              <a:avLst/>
            </a:prstGeom>
            <a:noFill/>
            <a:ln w="9525">
              <a:noFill/>
            </a:ln>
          </p:spPr>
          <p:txBody>
            <a:bodyPr anchor="t">
              <a:spAutoFit/>
            </a:bodyPr>
            <a:p>
              <a:pPr>
                <a:spcBef>
                  <a:spcPct val="50000"/>
                </a:spcBef>
                <a:buClr>
                  <a:schemeClr val="bg1"/>
                </a:buClr>
              </a:pPr>
              <a:r>
                <a:rPr lang="zh-CN" altLang="en-US" sz="3200" b="1" dirty="0">
                  <a:solidFill>
                    <a:schemeClr val="accent1"/>
                  </a:solidFill>
                  <a:latin typeface="Times New Roman" panose="02020603050405020304" pitchFamily="18" charset="0"/>
                  <a:ea typeface="宋体" panose="02010600030101010101" pitchFamily="2" charset="-122"/>
                </a:rPr>
                <a:t>丝绸之路上的驮队</a:t>
              </a:r>
              <a:endParaRPr lang="zh-CN" altLang="en-US" sz="3200" b="1" dirty="0">
                <a:solidFill>
                  <a:schemeClr val="accent1"/>
                </a:solidFill>
                <a:latin typeface="Times New Roman" panose="02020603050405020304" pitchFamily="18" charset="0"/>
                <a:ea typeface="宋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7106"/>
                                        </p:tgtEl>
                                        <p:attrNameLst>
                                          <p:attrName>style.visibility</p:attrName>
                                        </p:attrNameLst>
                                      </p:cBhvr>
                                      <p:to>
                                        <p:strVal val="visible"/>
                                      </p:to>
                                    </p:set>
                                    <p:animEffect transition="in" filter="checkerboard(across)">
                                      <p:cBhvr>
                                        <p:cTn id="7" dur="500"/>
                                        <p:tgtEl>
                                          <p:spTgt spid="47106"/>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47109"/>
                                        </p:tgtEl>
                                        <p:attrNameLst>
                                          <p:attrName>style.visibility</p:attrName>
                                        </p:attrNameLst>
                                      </p:cBhvr>
                                      <p:to>
                                        <p:strVal val="visible"/>
                                      </p:to>
                                    </p:set>
                                    <p:animEffect transition="in" filter="strips(downLeft)">
                                      <p:cBhvr>
                                        <p:cTn id="12" dur="500"/>
                                        <p:tgtEl>
                                          <p:spTgt spid="47109"/>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47112"/>
                                        </p:tgtEl>
                                        <p:attrNameLst>
                                          <p:attrName>style.visibility</p:attrName>
                                        </p:attrNameLst>
                                      </p:cBhvr>
                                      <p:to>
                                        <p:strVal val="visible"/>
                                      </p:to>
                                    </p:set>
                                    <p:animEffect transition="in" filter="strips(downLeft)">
                                      <p:cBhvr>
                                        <p:cTn id="17" dur="500"/>
                                        <p:tgtEl>
                                          <p:spTgt spid="47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标题 46081"/>
          <p:cNvSpPr>
            <a:spLocks noGrp="1"/>
          </p:cNvSpPr>
          <p:nvPr>
            <p:ph type="title"/>
          </p:nvPr>
        </p:nvSpPr>
        <p:spPr>
          <a:xfrm>
            <a:off x="611188" y="304800"/>
            <a:ext cx="7847012" cy="1143000"/>
          </a:xfrm>
        </p:spPr>
        <p:txBody>
          <a:bodyPr anchor="ctr"/>
          <a:p>
            <a:r>
              <a:rPr lang="en-US" altLang="zh-CN" sz="4000" b="1" dirty="0">
                <a:solidFill>
                  <a:srgbClr val="0000FF"/>
                </a:solidFill>
              </a:rPr>
              <a:t>3</a:t>
            </a:r>
            <a:r>
              <a:rPr lang="zh-CN" altLang="en-US" sz="4000" b="1" dirty="0">
                <a:solidFill>
                  <a:srgbClr val="0000FF"/>
                </a:solidFill>
              </a:rPr>
              <a:t>、家蚕与蝗虫生殖发育的异同点</a:t>
            </a:r>
            <a:endParaRPr lang="zh-CN" altLang="en-US" sz="4000" b="1" dirty="0">
              <a:solidFill>
                <a:srgbClr val="0000FF"/>
              </a:solidFill>
            </a:endParaRPr>
          </a:p>
        </p:txBody>
      </p:sp>
      <p:graphicFrame>
        <p:nvGraphicFramePr>
          <p:cNvPr id="46083" name="表格 46082"/>
          <p:cNvGraphicFramePr/>
          <p:nvPr/>
        </p:nvGraphicFramePr>
        <p:xfrm>
          <a:off x="179388" y="1557338"/>
          <a:ext cx="8610600" cy="4589463"/>
        </p:xfrm>
        <a:graphic>
          <a:graphicData uri="http://schemas.openxmlformats.org/drawingml/2006/table">
            <a:tbl>
              <a:tblPr/>
              <a:tblGrid>
                <a:gridCol w="1752600"/>
                <a:gridCol w="2927350"/>
                <a:gridCol w="3930650"/>
              </a:tblGrid>
              <a:tr h="1447800">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b="1" dirty="0"/>
                        <a:t>比较</a:t>
                      </a:r>
                      <a:endParaRPr lang="zh-CN" altLang="en-US" b="1" dirty="0"/>
                    </a:p>
                  </a:txBody>
                  <a:tcPr anchor="ctr" anchorCtr="1">
                    <a:lnL w="28575" cap="flat" cmpd="sng">
                      <a:solidFill>
                        <a:schemeClr val="tx1"/>
                      </a:solidFill>
                      <a:prstDash val="solid"/>
                      <a:headEnd type="none" w="med" len="med"/>
                      <a:tailEnd type="none" w="med" len="med"/>
                    </a:lnL>
                    <a:lnR w="9525" cap="flat" cmpd="sng">
                      <a:solidFill>
                        <a:srgbClr val="FF0000"/>
                      </a:solidFill>
                      <a:prstDash val="dash"/>
                      <a:headEnd type="none" w="med" len="med"/>
                      <a:tailEnd type="none" w="med" len="med"/>
                    </a:lnR>
                    <a:lnT w="28575" cap="flat" cmpd="sng">
                      <a:solidFill>
                        <a:schemeClr val="tx1"/>
                      </a:solidFill>
                      <a:prstDash val="solid"/>
                      <a:headEnd type="none" w="med" len="med"/>
                      <a:tailEnd type="none" w="med" len="med"/>
                    </a:lnT>
                    <a:lnB w="9525" cap="flat" cmpd="sng">
                      <a:solidFill>
                        <a:srgbClr val="FF0000"/>
                      </a:solidFill>
                      <a:prstDash val="dash"/>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b="1" dirty="0"/>
                        <a:t>相同点</a:t>
                      </a:r>
                      <a:endParaRPr lang="zh-CN" altLang="en-US" b="1" dirty="0"/>
                    </a:p>
                  </a:txBody>
                  <a:tcPr anchor="ctr" anchorCtr="1">
                    <a:lnL w="9525" cap="flat" cmpd="sng">
                      <a:solidFill>
                        <a:srgbClr val="FF0000"/>
                      </a:solidFill>
                      <a:prstDash val="dash"/>
                      <a:headEnd type="none" w="med" len="med"/>
                      <a:tailEnd type="none" w="med" len="med"/>
                    </a:lnL>
                    <a:lnR w="9525" cap="flat" cmpd="sng">
                      <a:solidFill>
                        <a:srgbClr val="FF0000"/>
                      </a:solidFill>
                      <a:prstDash val="dash"/>
                      <a:headEnd type="none" w="med" len="med"/>
                      <a:tailEnd type="none" w="med" len="med"/>
                    </a:lnR>
                    <a:lnT w="28575" cap="flat" cmpd="sng">
                      <a:solidFill>
                        <a:schemeClr val="tx1"/>
                      </a:solidFill>
                      <a:prstDash val="solid"/>
                      <a:headEnd type="none" w="med" len="med"/>
                      <a:tailEnd type="none" w="med" len="med"/>
                    </a:lnT>
                    <a:lnB w="9525" cap="flat" cmpd="sng">
                      <a:solidFill>
                        <a:srgbClr val="FF0000"/>
                      </a:solidFill>
                      <a:prstDash val="dash"/>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b="1" dirty="0"/>
                        <a:t>不同点</a:t>
                      </a:r>
                      <a:endParaRPr lang="zh-CN" altLang="en-US" b="1" dirty="0"/>
                    </a:p>
                  </a:txBody>
                  <a:tcPr anchor="ctr" anchorCtr="1">
                    <a:lnL w="9525" cap="flat" cmpd="sng">
                      <a:solidFill>
                        <a:srgbClr val="FF0000"/>
                      </a:solidFill>
                      <a:prstDash val="dash"/>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9525" cap="flat" cmpd="sng">
                      <a:solidFill>
                        <a:srgbClr val="FF0000"/>
                      </a:solidFill>
                      <a:prstDash val="dash"/>
                      <a:headEnd type="none" w="med" len="med"/>
                      <a:tailEnd type="none" w="med" len="med"/>
                    </a:lnB>
                    <a:lnTlToBr>
                      <a:noFill/>
                    </a:lnTlToBr>
                    <a:lnBlToTr>
                      <a:noFill/>
                    </a:lnBlToTr>
                    <a:noFill/>
                  </a:tcPr>
                </a:tc>
              </a:tr>
              <a:tr h="1719263">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b="1" dirty="0"/>
                        <a:t>家蚕</a:t>
                      </a:r>
                      <a:endParaRPr lang="zh-CN" altLang="en-US" b="1" dirty="0"/>
                    </a:p>
                  </a:txBody>
                  <a:tcPr anchor="ctr" anchorCtr="1">
                    <a:lnL w="28575" cap="flat" cmpd="sng">
                      <a:solidFill>
                        <a:schemeClr val="tx1"/>
                      </a:solidFill>
                      <a:prstDash val="solid"/>
                      <a:headEnd type="none" w="med" len="med"/>
                      <a:tailEnd type="none" w="med" len="med"/>
                    </a:lnL>
                    <a:lnR w="9525" cap="flat" cmpd="sng">
                      <a:solidFill>
                        <a:srgbClr val="FF0000"/>
                      </a:solidFill>
                      <a:prstDash val="dash"/>
                      <a:headEnd type="none" w="med" len="med"/>
                      <a:tailEnd type="none" w="med" len="med"/>
                    </a:lnR>
                    <a:lnT w="9525" cap="flat" cmpd="sng">
                      <a:solidFill>
                        <a:srgbClr val="FF0000"/>
                      </a:solidFill>
                      <a:prstDash val="dash"/>
                      <a:headEnd type="none" w="med" len="med"/>
                      <a:tailEnd type="none" w="med" len="med"/>
                    </a:lnT>
                    <a:lnB w="9525" cap="flat" cmpd="sng">
                      <a:solidFill>
                        <a:srgbClr val="FF0000"/>
                      </a:solidFill>
                      <a:prstDash val="dash"/>
                      <a:headEnd type="none" w="med" len="med"/>
                      <a:tailEnd type="none" w="med" len="med"/>
                    </a:lnB>
                    <a:lnTlToBr>
                      <a:noFill/>
                    </a:lnTlToBr>
                    <a:lnBlToTr>
                      <a:noFill/>
                    </a:lnBlToTr>
                    <a:noFill/>
                  </a:tcPr>
                </a:tc>
                <a:tc rowSpan="2">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en-US" altLang="zh-CN" dirty="0"/>
                        <a:t> </a:t>
                      </a:r>
                      <a:endParaRPr lang="zh-CN" altLang="en-US" sz="3200" dirty="0">
                        <a:ea typeface="华文仿宋" pitchFamily="2" charset="-122"/>
                      </a:endParaRPr>
                    </a:p>
                  </a:txBody>
                  <a:tcPr anchor="ctr" anchorCtr="1">
                    <a:lnL w="9525" cap="flat" cmpd="sng">
                      <a:solidFill>
                        <a:srgbClr val="FF0000"/>
                      </a:solidFill>
                      <a:prstDash val="dash"/>
                      <a:headEnd type="none" w="med" len="med"/>
                      <a:tailEnd type="none" w="med" len="med"/>
                    </a:lnL>
                    <a:lnR w="9525" cap="flat" cmpd="sng">
                      <a:solidFill>
                        <a:srgbClr val="FF0000"/>
                      </a:solidFill>
                      <a:prstDash val="dash"/>
                      <a:headEnd type="none" w="med" len="med"/>
                      <a:tailEnd type="none" w="med" len="med"/>
                    </a:lnR>
                    <a:lnT w="9525" cap="flat" cmpd="sng">
                      <a:solidFill>
                        <a:srgbClr val="FF0000"/>
                      </a:solidFill>
                      <a:prstDash val="dash"/>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dirty="0"/>
                    </a:p>
                  </a:txBody>
                  <a:tcPr anchor="ctr" anchorCtr="1">
                    <a:lnL w="9525" cap="flat" cmpd="sng">
                      <a:solidFill>
                        <a:srgbClr val="FF0000"/>
                      </a:solidFill>
                      <a:prstDash val="dash"/>
                      <a:headEnd type="none" w="med" len="med"/>
                      <a:tailEnd type="none" w="med" len="med"/>
                    </a:lnL>
                    <a:lnR w="28575" cap="flat" cmpd="sng">
                      <a:solidFill>
                        <a:schemeClr val="tx1"/>
                      </a:solidFill>
                      <a:prstDash val="solid"/>
                      <a:headEnd type="none" w="med" len="med"/>
                      <a:tailEnd type="none" w="med" len="med"/>
                    </a:lnR>
                    <a:lnT w="9525" cap="flat" cmpd="sng">
                      <a:solidFill>
                        <a:srgbClr val="FF0000"/>
                      </a:solidFill>
                      <a:prstDash val="dash"/>
                      <a:headEnd type="none" w="med" len="med"/>
                      <a:tailEnd type="none" w="med" len="med"/>
                    </a:lnT>
                    <a:lnB w="9525" cap="flat" cmpd="sng">
                      <a:solidFill>
                        <a:srgbClr val="FF0000"/>
                      </a:solidFill>
                      <a:prstDash val="dash"/>
                      <a:headEnd type="none" w="med" len="med"/>
                      <a:tailEnd type="none" w="med" len="med"/>
                    </a:lnB>
                    <a:lnTlToBr>
                      <a:noFill/>
                    </a:lnTlToBr>
                    <a:lnBlToTr>
                      <a:noFill/>
                    </a:lnBlToTr>
                    <a:noFill/>
                  </a:tcPr>
                </a:tc>
              </a:tr>
              <a:tr h="1422400">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b="1" dirty="0"/>
                        <a:t>蝗虫</a:t>
                      </a:r>
                      <a:endParaRPr lang="zh-CN" altLang="en-US" b="1" dirty="0"/>
                    </a:p>
                  </a:txBody>
                  <a:tcPr anchor="ctr" anchorCtr="1">
                    <a:lnL w="28575" cap="flat" cmpd="sng">
                      <a:solidFill>
                        <a:schemeClr val="tx1"/>
                      </a:solidFill>
                      <a:prstDash val="solid"/>
                      <a:headEnd type="none" w="med" len="med"/>
                      <a:tailEnd type="none" w="med" len="med"/>
                    </a:lnL>
                    <a:lnR w="9525" cap="flat" cmpd="sng">
                      <a:solidFill>
                        <a:srgbClr val="FF0000"/>
                      </a:solidFill>
                      <a:prstDash val="dash"/>
                      <a:headEnd type="none" w="med" len="med"/>
                      <a:tailEnd type="none" w="med" len="med"/>
                    </a:lnR>
                    <a:lnT w="9525" cap="flat" cmpd="sng">
                      <a:solidFill>
                        <a:srgbClr val="FF0000"/>
                      </a:solidFill>
                      <a:prstDash val="dash"/>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vMerge="1">
                  <a:tcPr>
                    <a:lnL w="9525" cap="flat" cmpd="sng">
                      <a:solidFill>
                        <a:srgbClr val="FF0000"/>
                      </a:solidFill>
                      <a:prstDash val="dash"/>
                      <a:headEnd type="none" w="med" len="med"/>
                      <a:tailEnd type="none" w="med" len="med"/>
                    </a:lnL>
                    <a:lnR w="9525" cap="flat" cmpd="sng">
                      <a:solidFill>
                        <a:srgbClr val="FF0000"/>
                      </a:solidFill>
                      <a:prstDash val="dash"/>
                      <a:headEnd type="none" w="med" len="med"/>
                      <a:tailEnd type="none" w="med" len="med"/>
                    </a:lnR>
                    <a:lnB w="28575" cap="flat" cmpd="sng">
                      <a:solidFill>
                        <a:schemeClr val="tx1"/>
                      </a:solidFill>
                      <a:prstDash val="solid"/>
                      <a:headEnd type="none" w="med" len="med"/>
                      <a:tailEnd type="none" w="med" len="med"/>
                    </a:lnB>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dirty="0"/>
                    </a:p>
                  </a:txBody>
                  <a:tcPr anchor="ctr" anchorCtr="1">
                    <a:lnL w="9525" cap="flat" cmpd="sng">
                      <a:solidFill>
                        <a:srgbClr val="FF0000"/>
                      </a:solidFill>
                      <a:prstDash val="dash"/>
                      <a:headEnd type="none" w="med" len="med"/>
                      <a:tailEnd type="none" w="med" len="med"/>
                    </a:lnL>
                    <a:lnR w="28575" cap="flat" cmpd="sng">
                      <a:solidFill>
                        <a:schemeClr val="tx1"/>
                      </a:solidFill>
                      <a:prstDash val="solid"/>
                      <a:headEnd type="none" w="med" len="med"/>
                      <a:tailEnd type="none" w="med" len="med"/>
                    </a:lnR>
                    <a:lnT w="9525" cap="flat" cmpd="sng">
                      <a:solidFill>
                        <a:srgbClr val="FF0000"/>
                      </a:solidFill>
                      <a:prstDash val="dash"/>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46101" name="文本框 46100"/>
          <p:cNvSpPr txBox="1"/>
          <p:nvPr/>
        </p:nvSpPr>
        <p:spPr>
          <a:xfrm>
            <a:off x="5364163" y="3284538"/>
            <a:ext cx="2881312" cy="579437"/>
          </a:xfrm>
          <a:prstGeom prst="rect">
            <a:avLst/>
          </a:prstGeom>
          <a:noFill/>
          <a:ln w="9525">
            <a:noFill/>
          </a:ln>
        </p:spPr>
        <p:txBody>
          <a:bodyPr anchor="t">
            <a:spAutoFit/>
          </a:bodyPr>
          <a:p>
            <a:pPr>
              <a:spcBef>
                <a:spcPct val="20000"/>
              </a:spcBef>
              <a:buClr>
                <a:schemeClr val="bg1"/>
              </a:buClr>
            </a:pPr>
            <a:r>
              <a:rPr lang="en-US" altLang="zh-CN" sz="3200" b="1" dirty="0">
                <a:solidFill>
                  <a:srgbClr val="FF0066"/>
                </a:solidFill>
                <a:latin typeface="Times New Roman" panose="02020603050405020304" pitchFamily="18" charset="0"/>
                <a:ea typeface="华文仿宋" pitchFamily="2" charset="-122"/>
              </a:rPr>
              <a:t> </a:t>
            </a:r>
            <a:r>
              <a:rPr lang="zh-CN" altLang="en-US" sz="3200" b="1" dirty="0">
                <a:solidFill>
                  <a:srgbClr val="FF0066"/>
                </a:solidFill>
                <a:latin typeface="Times New Roman" panose="02020603050405020304" pitchFamily="18" charset="0"/>
                <a:ea typeface="华文仿宋" pitchFamily="2" charset="-122"/>
              </a:rPr>
              <a:t>完全</a:t>
            </a:r>
            <a:r>
              <a:rPr lang="zh-CN" altLang="en-US" sz="2800" b="1" dirty="0">
                <a:solidFill>
                  <a:schemeClr val="tx2"/>
                </a:solidFill>
                <a:latin typeface="Times New Roman" panose="02020603050405020304" pitchFamily="18" charset="0"/>
                <a:ea typeface="宋体" panose="02010600030101010101" pitchFamily="2" charset="-122"/>
              </a:rPr>
              <a:t>变态发育</a:t>
            </a:r>
            <a:endParaRPr lang="zh-CN" altLang="en-US" sz="2800" b="1" dirty="0">
              <a:solidFill>
                <a:schemeClr val="tx2"/>
              </a:solidFill>
              <a:latin typeface="Times New Roman" panose="02020603050405020304" pitchFamily="18" charset="0"/>
              <a:ea typeface="宋体" panose="02010600030101010101" pitchFamily="2" charset="-122"/>
            </a:endParaRPr>
          </a:p>
        </p:txBody>
      </p:sp>
      <p:sp>
        <p:nvSpPr>
          <p:cNvPr id="46102" name="文本框 46101"/>
          <p:cNvSpPr txBox="1"/>
          <p:nvPr/>
        </p:nvSpPr>
        <p:spPr>
          <a:xfrm>
            <a:off x="2339975" y="3644900"/>
            <a:ext cx="2590800" cy="1066800"/>
          </a:xfrm>
          <a:prstGeom prst="rect">
            <a:avLst/>
          </a:prstGeom>
          <a:noFill/>
          <a:ln w="9525">
            <a:noFill/>
          </a:ln>
        </p:spPr>
        <p:txBody>
          <a:bodyPr anchor="t">
            <a:spAutoFit/>
          </a:bodyPr>
          <a:p>
            <a:pPr>
              <a:spcBef>
                <a:spcPct val="20000"/>
              </a:spcBef>
              <a:buClr>
                <a:schemeClr val="bg1"/>
              </a:buClr>
            </a:pPr>
            <a:r>
              <a:rPr lang="zh-CN" altLang="en-US" sz="3200" b="1" dirty="0">
                <a:solidFill>
                  <a:schemeClr val="tx2"/>
                </a:solidFill>
                <a:latin typeface="Times New Roman" panose="02020603050405020304" pitchFamily="18" charset="0"/>
                <a:ea typeface="宋体" panose="02010600030101010101" pitchFamily="2" charset="-122"/>
              </a:rPr>
              <a:t>发育过程都为变态发育</a:t>
            </a:r>
            <a:endParaRPr lang="zh-CN" altLang="en-US" sz="3200" b="1" dirty="0">
              <a:solidFill>
                <a:schemeClr val="tx2"/>
              </a:solidFill>
              <a:latin typeface="Times New Roman" panose="02020603050405020304" pitchFamily="18" charset="0"/>
              <a:ea typeface="宋体" panose="02010600030101010101" pitchFamily="2" charset="-122"/>
            </a:endParaRPr>
          </a:p>
        </p:txBody>
      </p:sp>
      <p:sp>
        <p:nvSpPr>
          <p:cNvPr id="46103" name="文本框 46102"/>
          <p:cNvSpPr txBox="1"/>
          <p:nvPr/>
        </p:nvSpPr>
        <p:spPr>
          <a:xfrm>
            <a:off x="5148263" y="4868863"/>
            <a:ext cx="3556000" cy="579437"/>
          </a:xfrm>
          <a:prstGeom prst="rect">
            <a:avLst/>
          </a:prstGeom>
          <a:noFill/>
          <a:ln w="9525">
            <a:noFill/>
          </a:ln>
        </p:spPr>
        <p:txBody>
          <a:bodyPr anchor="t">
            <a:spAutoFit/>
          </a:bodyPr>
          <a:p>
            <a:pPr>
              <a:spcBef>
                <a:spcPct val="20000"/>
              </a:spcBef>
              <a:buClr>
                <a:schemeClr val="bg1"/>
              </a:buClr>
            </a:pPr>
            <a:r>
              <a:rPr lang="zh-CN" altLang="en-US" sz="3200" b="1" dirty="0">
                <a:solidFill>
                  <a:srgbClr val="FF0066"/>
                </a:solidFill>
                <a:latin typeface="Times New Roman" panose="02020603050405020304" pitchFamily="18" charset="0"/>
                <a:ea typeface="华文仿宋" pitchFamily="2" charset="-122"/>
              </a:rPr>
              <a:t>不完全</a:t>
            </a:r>
            <a:r>
              <a:rPr lang="zh-CN" altLang="en-US" sz="2800" b="1" dirty="0">
                <a:solidFill>
                  <a:schemeClr val="tx2"/>
                </a:solidFill>
                <a:latin typeface="Times New Roman" panose="02020603050405020304" pitchFamily="18" charset="0"/>
                <a:ea typeface="宋体" panose="02010600030101010101" pitchFamily="2" charset="-122"/>
              </a:rPr>
              <a:t>变态发育</a:t>
            </a:r>
            <a:endParaRPr lang="zh-CN" altLang="en-US" sz="2400" b="1" dirty="0">
              <a:solidFill>
                <a:schemeClr val="tx2"/>
              </a:solidFill>
              <a:latin typeface="Times New Roman" panose="02020603050405020304" pitchFamily="18" charset="0"/>
              <a:ea typeface="宋体" panose="02010600030101010101" pitchFamily="2" charset="-122"/>
            </a:endParaRPr>
          </a:p>
        </p:txBody>
      </p:sp>
      <p:sp>
        <p:nvSpPr>
          <p:cNvPr id="46104" name="文本框 46103"/>
          <p:cNvSpPr txBox="1"/>
          <p:nvPr/>
        </p:nvSpPr>
        <p:spPr>
          <a:xfrm>
            <a:off x="4787900" y="3860800"/>
            <a:ext cx="720725" cy="579438"/>
          </a:xfrm>
          <a:prstGeom prst="rect">
            <a:avLst/>
          </a:prstGeom>
          <a:noFill/>
          <a:ln w="9525">
            <a:noFill/>
          </a:ln>
        </p:spPr>
        <p:txBody>
          <a:bodyPr anchor="t">
            <a:spAutoFit/>
          </a:bodyPr>
          <a:p>
            <a:pPr>
              <a:spcBef>
                <a:spcPct val="20000"/>
              </a:spcBef>
              <a:buClr>
                <a:schemeClr val="bg1"/>
              </a:buClr>
            </a:pPr>
            <a:r>
              <a:rPr lang="en-US" altLang="zh-CN" sz="3200" b="1" dirty="0">
                <a:solidFill>
                  <a:srgbClr val="FF0066"/>
                </a:solidFill>
                <a:latin typeface="Times New Roman" panose="02020603050405020304" pitchFamily="18" charset="0"/>
                <a:ea typeface="华文仿宋" pitchFamily="2" charset="-122"/>
              </a:rPr>
              <a:t> </a:t>
            </a:r>
            <a:r>
              <a:rPr lang="zh-CN" altLang="en-US" sz="2800" b="1" dirty="0">
                <a:solidFill>
                  <a:schemeClr val="tx2"/>
                </a:solidFill>
                <a:latin typeface="Times New Roman" panose="02020603050405020304" pitchFamily="18" charset="0"/>
                <a:ea typeface="宋体" panose="02010600030101010101" pitchFamily="2" charset="-122"/>
              </a:rPr>
              <a:t>卵</a:t>
            </a:r>
            <a:endParaRPr lang="zh-CN" altLang="en-US" sz="2400" b="1" dirty="0">
              <a:solidFill>
                <a:schemeClr val="tx2"/>
              </a:solidFill>
              <a:latin typeface="Times New Roman" panose="02020603050405020304" pitchFamily="18" charset="0"/>
              <a:ea typeface="宋体" panose="02010600030101010101" pitchFamily="2" charset="-122"/>
            </a:endParaRPr>
          </a:p>
        </p:txBody>
      </p:sp>
      <p:sp>
        <p:nvSpPr>
          <p:cNvPr id="46105" name="文本框 46104"/>
          <p:cNvSpPr txBox="1"/>
          <p:nvPr/>
        </p:nvSpPr>
        <p:spPr>
          <a:xfrm>
            <a:off x="5580063" y="3846513"/>
            <a:ext cx="936625" cy="519112"/>
          </a:xfrm>
          <a:prstGeom prst="rect">
            <a:avLst/>
          </a:prstGeom>
          <a:noFill/>
          <a:ln w="9525">
            <a:noFill/>
          </a:ln>
        </p:spPr>
        <p:txBody>
          <a:bodyPr anchor="t">
            <a:spAutoFit/>
          </a:bodyPr>
          <a:p>
            <a:pPr>
              <a:spcBef>
                <a:spcPct val="20000"/>
              </a:spcBef>
              <a:buClr>
                <a:schemeClr val="bg1"/>
              </a:buClr>
            </a:pPr>
            <a:r>
              <a:rPr lang="zh-CN" altLang="en-US" sz="2800" b="1" dirty="0">
                <a:solidFill>
                  <a:srgbClr val="0000FF"/>
                </a:solidFill>
                <a:latin typeface="Arial" panose="020B0604020202020204" pitchFamily="34" charset="0"/>
                <a:ea typeface="宋体" panose="02010600030101010101" pitchFamily="2" charset="-122"/>
              </a:rPr>
              <a:t>幼虫</a:t>
            </a:r>
            <a:endParaRPr lang="zh-CN" altLang="en-US" sz="2800" b="1" dirty="0">
              <a:solidFill>
                <a:srgbClr val="0000FF"/>
              </a:solidFill>
              <a:latin typeface="Arial" panose="020B0604020202020204" pitchFamily="34" charset="0"/>
              <a:ea typeface="宋体" panose="02010600030101010101" pitchFamily="2" charset="-122"/>
            </a:endParaRPr>
          </a:p>
        </p:txBody>
      </p:sp>
      <p:sp>
        <p:nvSpPr>
          <p:cNvPr id="46106" name="文本框 46105"/>
          <p:cNvSpPr txBox="1"/>
          <p:nvPr/>
        </p:nvSpPr>
        <p:spPr>
          <a:xfrm>
            <a:off x="6732588" y="3860800"/>
            <a:ext cx="720725" cy="519113"/>
          </a:xfrm>
          <a:prstGeom prst="rect">
            <a:avLst/>
          </a:prstGeom>
          <a:noFill/>
          <a:ln w="9525">
            <a:noFill/>
          </a:ln>
        </p:spPr>
        <p:txBody>
          <a:bodyPr anchor="t">
            <a:spAutoFit/>
          </a:bodyPr>
          <a:p>
            <a:pPr>
              <a:spcBef>
                <a:spcPct val="20000"/>
              </a:spcBef>
              <a:buClr>
                <a:schemeClr val="bg1"/>
              </a:buClr>
            </a:pPr>
            <a:r>
              <a:rPr lang="zh-CN" altLang="en-US" sz="2800" b="1" dirty="0">
                <a:solidFill>
                  <a:srgbClr val="0000FF"/>
                </a:solidFill>
                <a:latin typeface="Arial" panose="020B0604020202020204" pitchFamily="34" charset="0"/>
                <a:ea typeface="宋体" panose="02010600030101010101" pitchFamily="2" charset="-122"/>
              </a:rPr>
              <a:t>蛹</a:t>
            </a:r>
            <a:endParaRPr lang="zh-CN" altLang="en-US" sz="2800" b="1" dirty="0">
              <a:solidFill>
                <a:srgbClr val="0000FF"/>
              </a:solidFill>
              <a:latin typeface="Arial" panose="020B0604020202020204" pitchFamily="34" charset="0"/>
              <a:ea typeface="宋体" panose="02010600030101010101" pitchFamily="2" charset="-122"/>
            </a:endParaRPr>
          </a:p>
        </p:txBody>
      </p:sp>
      <p:sp>
        <p:nvSpPr>
          <p:cNvPr id="46107" name="文本框 46106"/>
          <p:cNvSpPr txBox="1"/>
          <p:nvPr/>
        </p:nvSpPr>
        <p:spPr>
          <a:xfrm>
            <a:off x="7524750" y="3846513"/>
            <a:ext cx="936625" cy="519112"/>
          </a:xfrm>
          <a:prstGeom prst="rect">
            <a:avLst/>
          </a:prstGeom>
          <a:noFill/>
          <a:ln w="9525">
            <a:noFill/>
          </a:ln>
        </p:spPr>
        <p:txBody>
          <a:bodyPr anchor="t">
            <a:spAutoFit/>
          </a:bodyPr>
          <a:p>
            <a:pPr>
              <a:spcBef>
                <a:spcPct val="20000"/>
              </a:spcBef>
              <a:buClr>
                <a:schemeClr val="bg1"/>
              </a:buClr>
            </a:pPr>
            <a:r>
              <a:rPr lang="zh-CN" altLang="en-US" sz="2800" b="1" dirty="0">
                <a:solidFill>
                  <a:schemeClr val="tx2"/>
                </a:solidFill>
                <a:latin typeface="Arial" panose="020B0604020202020204" pitchFamily="34" charset="0"/>
                <a:ea typeface="宋体" panose="02010600030101010101" pitchFamily="2" charset="-122"/>
              </a:rPr>
              <a:t>成虫</a:t>
            </a:r>
            <a:endParaRPr lang="zh-CN" altLang="en-US" sz="2800" b="1" dirty="0">
              <a:solidFill>
                <a:schemeClr val="tx2"/>
              </a:solidFill>
              <a:latin typeface="Times New Roman" panose="02020603050405020304" pitchFamily="18" charset="0"/>
              <a:ea typeface="宋体" panose="02010600030101010101" pitchFamily="2" charset="-122"/>
            </a:endParaRPr>
          </a:p>
        </p:txBody>
      </p:sp>
      <p:sp>
        <p:nvSpPr>
          <p:cNvPr id="46108" name="文本框 46107"/>
          <p:cNvSpPr txBox="1"/>
          <p:nvPr/>
        </p:nvSpPr>
        <p:spPr>
          <a:xfrm>
            <a:off x="6948488" y="5430838"/>
            <a:ext cx="936625" cy="519112"/>
          </a:xfrm>
          <a:prstGeom prst="rect">
            <a:avLst/>
          </a:prstGeom>
          <a:noFill/>
          <a:ln w="9525">
            <a:noFill/>
          </a:ln>
        </p:spPr>
        <p:txBody>
          <a:bodyPr anchor="t">
            <a:spAutoFit/>
          </a:bodyPr>
          <a:p>
            <a:pPr>
              <a:spcBef>
                <a:spcPct val="20000"/>
              </a:spcBef>
              <a:buClr>
                <a:schemeClr val="bg1"/>
              </a:buClr>
            </a:pPr>
            <a:r>
              <a:rPr lang="zh-CN" altLang="en-US" sz="2800" b="1" dirty="0">
                <a:solidFill>
                  <a:schemeClr val="tx2"/>
                </a:solidFill>
                <a:latin typeface="Arial" panose="020B0604020202020204" pitchFamily="34" charset="0"/>
                <a:ea typeface="宋体" panose="02010600030101010101" pitchFamily="2" charset="-122"/>
              </a:rPr>
              <a:t>成虫</a:t>
            </a:r>
            <a:endParaRPr lang="zh-CN" altLang="en-US" sz="2800" b="1" dirty="0">
              <a:solidFill>
                <a:schemeClr val="tx2"/>
              </a:solidFill>
              <a:latin typeface="Times New Roman" panose="02020603050405020304" pitchFamily="18" charset="0"/>
              <a:ea typeface="宋体" panose="02010600030101010101" pitchFamily="2" charset="-122"/>
            </a:endParaRPr>
          </a:p>
        </p:txBody>
      </p:sp>
      <p:sp>
        <p:nvSpPr>
          <p:cNvPr id="46109" name="文本框 46108"/>
          <p:cNvSpPr txBox="1"/>
          <p:nvPr/>
        </p:nvSpPr>
        <p:spPr>
          <a:xfrm>
            <a:off x="5795963" y="5445125"/>
            <a:ext cx="1079500" cy="519113"/>
          </a:xfrm>
          <a:prstGeom prst="rect">
            <a:avLst/>
          </a:prstGeom>
          <a:noFill/>
          <a:ln w="9525">
            <a:noFill/>
          </a:ln>
        </p:spPr>
        <p:txBody>
          <a:bodyPr anchor="t">
            <a:spAutoFit/>
          </a:bodyPr>
          <a:p>
            <a:pPr>
              <a:spcBef>
                <a:spcPct val="20000"/>
              </a:spcBef>
              <a:buClr>
                <a:schemeClr val="bg1"/>
              </a:buClr>
            </a:pPr>
            <a:r>
              <a:rPr lang="zh-CN" altLang="en-US" sz="2800" b="1" dirty="0">
                <a:solidFill>
                  <a:srgbClr val="0000FF"/>
                </a:solidFill>
                <a:latin typeface="Arial" panose="020B0604020202020204" pitchFamily="34" charset="0"/>
                <a:ea typeface="宋体" panose="02010600030101010101" pitchFamily="2" charset="-122"/>
              </a:rPr>
              <a:t>若虫</a:t>
            </a:r>
            <a:endParaRPr lang="zh-CN" altLang="en-US" sz="2800" b="1" dirty="0">
              <a:solidFill>
                <a:srgbClr val="0000FF"/>
              </a:solidFill>
              <a:latin typeface="Arial" panose="020B0604020202020204" pitchFamily="34" charset="0"/>
              <a:ea typeface="宋体" panose="02010600030101010101" pitchFamily="2" charset="-122"/>
            </a:endParaRPr>
          </a:p>
        </p:txBody>
      </p:sp>
      <p:sp>
        <p:nvSpPr>
          <p:cNvPr id="46110" name="文本框 46109"/>
          <p:cNvSpPr txBox="1"/>
          <p:nvPr/>
        </p:nvSpPr>
        <p:spPr>
          <a:xfrm>
            <a:off x="4932363" y="5445125"/>
            <a:ext cx="720725" cy="579438"/>
          </a:xfrm>
          <a:prstGeom prst="rect">
            <a:avLst/>
          </a:prstGeom>
          <a:noFill/>
          <a:ln w="9525">
            <a:noFill/>
          </a:ln>
        </p:spPr>
        <p:txBody>
          <a:bodyPr anchor="t">
            <a:spAutoFit/>
          </a:bodyPr>
          <a:p>
            <a:pPr>
              <a:spcBef>
                <a:spcPct val="20000"/>
              </a:spcBef>
              <a:buClr>
                <a:schemeClr val="bg1"/>
              </a:buClr>
            </a:pPr>
            <a:r>
              <a:rPr lang="en-US" altLang="zh-CN" sz="3200" b="1" dirty="0">
                <a:solidFill>
                  <a:srgbClr val="FF0066"/>
                </a:solidFill>
                <a:latin typeface="Times New Roman" panose="02020603050405020304" pitchFamily="18" charset="0"/>
                <a:ea typeface="华文仿宋" pitchFamily="2" charset="-122"/>
              </a:rPr>
              <a:t> </a:t>
            </a:r>
            <a:r>
              <a:rPr lang="zh-CN" altLang="en-US" sz="2800" b="1" dirty="0">
                <a:solidFill>
                  <a:schemeClr val="tx2"/>
                </a:solidFill>
                <a:latin typeface="Times New Roman" panose="02020603050405020304" pitchFamily="18" charset="0"/>
                <a:ea typeface="宋体" panose="02010600030101010101" pitchFamily="2" charset="-122"/>
              </a:rPr>
              <a:t>卵</a:t>
            </a:r>
            <a:endParaRPr lang="zh-CN" altLang="en-US" sz="2400" b="1" dirty="0">
              <a:solidFill>
                <a:schemeClr val="tx2"/>
              </a:solidFill>
              <a:latin typeface="Times New Roman" panose="02020603050405020304" pitchFamily="18" charset="0"/>
              <a:ea typeface="宋体" panose="02010600030101010101" pitchFamily="2" charset="-122"/>
            </a:endParaRPr>
          </a:p>
        </p:txBody>
      </p:sp>
      <p:sp>
        <p:nvSpPr>
          <p:cNvPr id="46111" name="直接连接符 46110"/>
          <p:cNvSpPr/>
          <p:nvPr/>
        </p:nvSpPr>
        <p:spPr>
          <a:xfrm>
            <a:off x="5364163" y="4149725"/>
            <a:ext cx="287337" cy="0"/>
          </a:xfrm>
          <a:prstGeom prst="line">
            <a:avLst/>
          </a:prstGeom>
          <a:ln w="9525" cap="flat" cmpd="sng">
            <a:solidFill>
              <a:schemeClr val="tx1"/>
            </a:solidFill>
            <a:prstDash val="solid"/>
            <a:round/>
            <a:headEnd type="none" w="med" len="med"/>
            <a:tailEnd type="triangle" w="med" len="med"/>
          </a:ln>
        </p:spPr>
      </p:sp>
      <p:sp>
        <p:nvSpPr>
          <p:cNvPr id="46112" name="直接连接符 46111"/>
          <p:cNvSpPr/>
          <p:nvPr/>
        </p:nvSpPr>
        <p:spPr>
          <a:xfrm>
            <a:off x="6443663" y="4149725"/>
            <a:ext cx="360362" cy="0"/>
          </a:xfrm>
          <a:prstGeom prst="line">
            <a:avLst/>
          </a:prstGeom>
          <a:ln w="9525" cap="flat" cmpd="sng">
            <a:solidFill>
              <a:schemeClr val="tx1"/>
            </a:solidFill>
            <a:prstDash val="solid"/>
            <a:round/>
            <a:headEnd type="none" w="med" len="med"/>
            <a:tailEnd type="triangle" w="med" len="med"/>
          </a:ln>
        </p:spPr>
      </p:sp>
      <p:sp>
        <p:nvSpPr>
          <p:cNvPr id="46113" name="直接连接符 46112"/>
          <p:cNvSpPr/>
          <p:nvPr/>
        </p:nvSpPr>
        <p:spPr>
          <a:xfrm>
            <a:off x="7235825" y="4149725"/>
            <a:ext cx="360363" cy="0"/>
          </a:xfrm>
          <a:prstGeom prst="line">
            <a:avLst/>
          </a:prstGeom>
          <a:ln w="9525" cap="flat" cmpd="sng">
            <a:solidFill>
              <a:schemeClr val="tx1"/>
            </a:solidFill>
            <a:prstDash val="solid"/>
            <a:round/>
            <a:headEnd type="none" w="med" len="med"/>
            <a:tailEnd type="triangle" w="med" len="med"/>
          </a:ln>
        </p:spPr>
      </p:sp>
      <p:sp>
        <p:nvSpPr>
          <p:cNvPr id="46114" name="直接连接符 46113"/>
          <p:cNvSpPr/>
          <p:nvPr/>
        </p:nvSpPr>
        <p:spPr>
          <a:xfrm>
            <a:off x="5508625" y="5734050"/>
            <a:ext cx="358775" cy="0"/>
          </a:xfrm>
          <a:prstGeom prst="line">
            <a:avLst/>
          </a:prstGeom>
          <a:ln w="9525" cap="flat" cmpd="sng">
            <a:solidFill>
              <a:schemeClr val="tx1"/>
            </a:solidFill>
            <a:prstDash val="solid"/>
            <a:round/>
            <a:headEnd type="none" w="med" len="med"/>
            <a:tailEnd type="triangle" w="med" len="med"/>
          </a:ln>
        </p:spPr>
      </p:sp>
      <p:sp>
        <p:nvSpPr>
          <p:cNvPr id="46115" name="直接连接符 46114"/>
          <p:cNvSpPr/>
          <p:nvPr/>
        </p:nvSpPr>
        <p:spPr>
          <a:xfrm>
            <a:off x="6659563" y="5734050"/>
            <a:ext cx="360362" cy="0"/>
          </a:xfrm>
          <a:prstGeom prst="line">
            <a:avLst/>
          </a:prstGeom>
          <a:ln w="9525" cap="flat" cmpd="sng">
            <a:solidFill>
              <a:schemeClr val="tx1"/>
            </a:solidFill>
            <a:prstDash val="solid"/>
            <a:round/>
            <a:headEnd type="none" w="med" len="med"/>
            <a:tailEnd type="triangle" w="med" len="med"/>
          </a:ln>
        </p:spPr>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46082"/>
                                        </p:tgtEl>
                                        <p:attrNameLst>
                                          <p:attrName>style.visibility</p:attrName>
                                        </p:attrNameLst>
                                      </p:cBhvr>
                                      <p:to>
                                        <p:strVal val="visible"/>
                                      </p:to>
                                    </p:set>
                                    <p:animEffect transition="in" filter="box(in)">
                                      <p:cBhvr>
                                        <p:cTn id="7" dur="500"/>
                                        <p:tgtEl>
                                          <p:spTgt spid="46082"/>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46083"/>
                                        </p:tgtEl>
                                        <p:attrNameLst>
                                          <p:attrName>style.visibility</p:attrName>
                                        </p:attrNameLst>
                                      </p:cBhvr>
                                      <p:to>
                                        <p:strVal val="visible"/>
                                      </p:to>
                                    </p:set>
                                    <p:animEffect transition="in" filter="randombar(horizontal)">
                                      <p:cBhvr>
                                        <p:cTn id="11" dur="500"/>
                                        <p:tgtEl>
                                          <p:spTgt spid="46083"/>
                                        </p:tgtEl>
                                      </p:cBhvr>
                                    </p:animEffect>
                                  </p:childTnLst>
                                </p:cTn>
                              </p:par>
                            </p:childTnLst>
                          </p:cTn>
                        </p:par>
                      </p:childTnLst>
                    </p:cTn>
                  </p:par>
                  <p:par>
                    <p:cTn id="12" fill="hold">
                      <p:stCondLst>
                        <p:cond delay="indefinite"/>
                      </p:stCondLst>
                      <p:childTnLst>
                        <p:par>
                          <p:cTn id="13" fill="hold">
                            <p:stCondLst>
                              <p:cond delay="0"/>
                            </p:stCondLst>
                            <p:childTnLst>
                              <p:par>
                                <p:cTn id="14" presetID="5" presetClass="entr" presetSubtype="10" fill="hold" grpId="0" nodeType="clickEffect">
                                  <p:stCondLst>
                                    <p:cond delay="0"/>
                                  </p:stCondLst>
                                  <p:childTnLst>
                                    <p:set>
                                      <p:cBhvr>
                                        <p:cTn id="15" dur="1" fill="hold">
                                          <p:stCondLst>
                                            <p:cond delay="0"/>
                                          </p:stCondLst>
                                        </p:cTn>
                                        <p:tgtEl>
                                          <p:spTgt spid="46102"/>
                                        </p:tgtEl>
                                        <p:attrNameLst>
                                          <p:attrName>style.visibility</p:attrName>
                                        </p:attrNameLst>
                                      </p:cBhvr>
                                      <p:to>
                                        <p:strVal val="visible"/>
                                      </p:to>
                                    </p:set>
                                    <p:animEffect transition="in" filter="checkerboard(across)">
                                      <p:cBhvr>
                                        <p:cTn id="16" dur="500"/>
                                        <p:tgtEl>
                                          <p:spTgt spid="46102"/>
                                        </p:tgtEl>
                                      </p:cBhvr>
                                    </p:animEffect>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grpId="0" nodeType="clickEffect">
                                  <p:stCondLst>
                                    <p:cond delay="0"/>
                                  </p:stCondLst>
                                  <p:childTnLst>
                                    <p:set>
                                      <p:cBhvr>
                                        <p:cTn id="20" dur="1" fill="hold">
                                          <p:stCondLst>
                                            <p:cond delay="0"/>
                                          </p:stCondLst>
                                        </p:cTn>
                                        <p:tgtEl>
                                          <p:spTgt spid="46101"/>
                                        </p:tgtEl>
                                        <p:attrNameLst>
                                          <p:attrName>style.visibility</p:attrName>
                                        </p:attrNameLst>
                                      </p:cBhvr>
                                      <p:to>
                                        <p:strVal val="visible"/>
                                      </p:to>
                                    </p:set>
                                    <p:animEffect transition="in" filter="checkerboard(across)">
                                      <p:cBhvr>
                                        <p:cTn id="21" dur="500"/>
                                        <p:tgtEl>
                                          <p:spTgt spid="46101"/>
                                        </p:tgtEl>
                                      </p:cBhvr>
                                    </p:animEffect>
                                  </p:childTnLst>
                                </p:cTn>
                              </p:par>
                            </p:childTnLst>
                          </p:cTn>
                        </p:par>
                        <p:par>
                          <p:cTn id="22" fill="hold">
                            <p:stCondLst>
                              <p:cond delay="500"/>
                            </p:stCondLst>
                            <p:childTnLst>
                              <p:par>
                                <p:cTn id="23" presetID="5" presetClass="entr" presetSubtype="10" fill="hold" grpId="0" nodeType="afterEffect">
                                  <p:stCondLst>
                                    <p:cond delay="0"/>
                                  </p:stCondLst>
                                  <p:childTnLst>
                                    <p:set>
                                      <p:cBhvr>
                                        <p:cTn id="24" dur="1" fill="hold">
                                          <p:stCondLst>
                                            <p:cond delay="0"/>
                                          </p:stCondLst>
                                        </p:cTn>
                                        <p:tgtEl>
                                          <p:spTgt spid="46104"/>
                                        </p:tgtEl>
                                        <p:attrNameLst>
                                          <p:attrName>style.visibility</p:attrName>
                                        </p:attrNameLst>
                                      </p:cBhvr>
                                      <p:to>
                                        <p:strVal val="visible"/>
                                      </p:to>
                                    </p:set>
                                    <p:animEffect transition="in" filter="checkerboard(across)">
                                      <p:cBhvr>
                                        <p:cTn id="25" dur="500"/>
                                        <p:tgtEl>
                                          <p:spTgt spid="46104"/>
                                        </p:tgtEl>
                                      </p:cBhvr>
                                    </p:animEffect>
                                  </p:childTnLst>
                                </p:cTn>
                              </p:par>
                            </p:childTnLst>
                          </p:cTn>
                        </p:par>
                        <p:par>
                          <p:cTn id="26" fill="hold">
                            <p:stCondLst>
                              <p:cond delay="1000"/>
                            </p:stCondLst>
                            <p:childTnLst>
                              <p:par>
                                <p:cTn id="27" presetID="12" presetClass="entr" presetSubtype="4" fill="hold" nodeType="afterEffect">
                                  <p:stCondLst>
                                    <p:cond delay="0"/>
                                  </p:stCondLst>
                                  <p:childTnLst>
                                    <p:set>
                                      <p:cBhvr>
                                        <p:cTn id="28" dur="1" fill="hold">
                                          <p:stCondLst>
                                            <p:cond delay="0"/>
                                          </p:stCondLst>
                                        </p:cTn>
                                        <p:tgtEl>
                                          <p:spTgt spid="46111"/>
                                        </p:tgtEl>
                                        <p:attrNameLst>
                                          <p:attrName>style.visibility</p:attrName>
                                        </p:attrNameLst>
                                      </p:cBhvr>
                                      <p:to>
                                        <p:strVal val="visible"/>
                                      </p:to>
                                    </p:set>
                                    <p:animEffect transition="in" filter="slide(fromBottom)">
                                      <p:cBhvr>
                                        <p:cTn id="29" dur="500"/>
                                        <p:tgtEl>
                                          <p:spTgt spid="46111"/>
                                        </p:tgtEl>
                                      </p:cBhvr>
                                    </p:animEffect>
                                  </p:childTnLst>
                                </p:cTn>
                              </p:par>
                            </p:childTnLst>
                          </p:cTn>
                        </p:par>
                        <p:par>
                          <p:cTn id="30" fill="hold">
                            <p:stCondLst>
                              <p:cond delay="1500"/>
                            </p:stCondLst>
                            <p:childTnLst>
                              <p:par>
                                <p:cTn id="31" presetID="5" presetClass="entr" presetSubtype="10" fill="hold" grpId="0" nodeType="afterEffect">
                                  <p:stCondLst>
                                    <p:cond delay="0"/>
                                  </p:stCondLst>
                                  <p:childTnLst>
                                    <p:set>
                                      <p:cBhvr>
                                        <p:cTn id="32" dur="1" fill="hold">
                                          <p:stCondLst>
                                            <p:cond delay="0"/>
                                          </p:stCondLst>
                                        </p:cTn>
                                        <p:tgtEl>
                                          <p:spTgt spid="46105"/>
                                        </p:tgtEl>
                                        <p:attrNameLst>
                                          <p:attrName>style.visibility</p:attrName>
                                        </p:attrNameLst>
                                      </p:cBhvr>
                                      <p:to>
                                        <p:strVal val="visible"/>
                                      </p:to>
                                    </p:set>
                                    <p:animEffect transition="in" filter="checkerboard(across)">
                                      <p:cBhvr>
                                        <p:cTn id="33" dur="500"/>
                                        <p:tgtEl>
                                          <p:spTgt spid="46105"/>
                                        </p:tgtEl>
                                      </p:cBhvr>
                                    </p:animEffect>
                                  </p:childTnLst>
                                </p:cTn>
                              </p:par>
                            </p:childTnLst>
                          </p:cTn>
                        </p:par>
                        <p:par>
                          <p:cTn id="34" fill="hold">
                            <p:stCondLst>
                              <p:cond delay="2000"/>
                            </p:stCondLst>
                            <p:childTnLst>
                              <p:par>
                                <p:cTn id="35" presetID="12" presetClass="entr" presetSubtype="4" fill="hold" nodeType="afterEffect">
                                  <p:stCondLst>
                                    <p:cond delay="0"/>
                                  </p:stCondLst>
                                  <p:childTnLst>
                                    <p:set>
                                      <p:cBhvr>
                                        <p:cTn id="36" dur="1" fill="hold">
                                          <p:stCondLst>
                                            <p:cond delay="0"/>
                                          </p:stCondLst>
                                        </p:cTn>
                                        <p:tgtEl>
                                          <p:spTgt spid="46112"/>
                                        </p:tgtEl>
                                        <p:attrNameLst>
                                          <p:attrName>style.visibility</p:attrName>
                                        </p:attrNameLst>
                                      </p:cBhvr>
                                      <p:to>
                                        <p:strVal val="visible"/>
                                      </p:to>
                                    </p:set>
                                    <p:animEffect transition="in" filter="slide(fromBottom)">
                                      <p:cBhvr>
                                        <p:cTn id="37" dur="500"/>
                                        <p:tgtEl>
                                          <p:spTgt spid="46112"/>
                                        </p:tgtEl>
                                      </p:cBhvr>
                                    </p:animEffect>
                                  </p:childTnLst>
                                </p:cTn>
                              </p:par>
                            </p:childTnLst>
                          </p:cTn>
                        </p:par>
                        <p:par>
                          <p:cTn id="38" fill="hold">
                            <p:stCondLst>
                              <p:cond delay="2500"/>
                            </p:stCondLst>
                            <p:childTnLst>
                              <p:par>
                                <p:cTn id="39" presetID="5" presetClass="entr" presetSubtype="10" fill="hold" grpId="0" nodeType="afterEffect">
                                  <p:stCondLst>
                                    <p:cond delay="0"/>
                                  </p:stCondLst>
                                  <p:childTnLst>
                                    <p:set>
                                      <p:cBhvr>
                                        <p:cTn id="40" dur="1" fill="hold">
                                          <p:stCondLst>
                                            <p:cond delay="0"/>
                                          </p:stCondLst>
                                        </p:cTn>
                                        <p:tgtEl>
                                          <p:spTgt spid="46106"/>
                                        </p:tgtEl>
                                        <p:attrNameLst>
                                          <p:attrName>style.visibility</p:attrName>
                                        </p:attrNameLst>
                                      </p:cBhvr>
                                      <p:to>
                                        <p:strVal val="visible"/>
                                      </p:to>
                                    </p:set>
                                    <p:animEffect transition="in" filter="checkerboard(across)">
                                      <p:cBhvr>
                                        <p:cTn id="41" dur="500"/>
                                        <p:tgtEl>
                                          <p:spTgt spid="46106"/>
                                        </p:tgtEl>
                                      </p:cBhvr>
                                    </p:animEffect>
                                  </p:childTnLst>
                                </p:cTn>
                              </p:par>
                            </p:childTnLst>
                          </p:cTn>
                        </p:par>
                        <p:par>
                          <p:cTn id="42" fill="hold">
                            <p:stCondLst>
                              <p:cond delay="3000"/>
                            </p:stCondLst>
                            <p:childTnLst>
                              <p:par>
                                <p:cTn id="43" presetID="12" presetClass="entr" presetSubtype="4" fill="hold" nodeType="afterEffect">
                                  <p:stCondLst>
                                    <p:cond delay="0"/>
                                  </p:stCondLst>
                                  <p:childTnLst>
                                    <p:set>
                                      <p:cBhvr>
                                        <p:cTn id="44" dur="1" fill="hold">
                                          <p:stCondLst>
                                            <p:cond delay="0"/>
                                          </p:stCondLst>
                                        </p:cTn>
                                        <p:tgtEl>
                                          <p:spTgt spid="46113"/>
                                        </p:tgtEl>
                                        <p:attrNameLst>
                                          <p:attrName>style.visibility</p:attrName>
                                        </p:attrNameLst>
                                      </p:cBhvr>
                                      <p:to>
                                        <p:strVal val="visible"/>
                                      </p:to>
                                    </p:set>
                                    <p:animEffect transition="in" filter="slide(fromBottom)">
                                      <p:cBhvr>
                                        <p:cTn id="45" dur="500"/>
                                        <p:tgtEl>
                                          <p:spTgt spid="46113"/>
                                        </p:tgtEl>
                                      </p:cBhvr>
                                    </p:animEffect>
                                  </p:childTnLst>
                                </p:cTn>
                              </p:par>
                            </p:childTnLst>
                          </p:cTn>
                        </p:par>
                        <p:par>
                          <p:cTn id="46" fill="hold">
                            <p:stCondLst>
                              <p:cond delay="3500"/>
                            </p:stCondLst>
                            <p:childTnLst>
                              <p:par>
                                <p:cTn id="47" presetID="5" presetClass="entr" presetSubtype="10" fill="hold" grpId="0" nodeType="afterEffect">
                                  <p:stCondLst>
                                    <p:cond delay="0"/>
                                  </p:stCondLst>
                                  <p:childTnLst>
                                    <p:set>
                                      <p:cBhvr>
                                        <p:cTn id="48" dur="1" fill="hold">
                                          <p:stCondLst>
                                            <p:cond delay="0"/>
                                          </p:stCondLst>
                                        </p:cTn>
                                        <p:tgtEl>
                                          <p:spTgt spid="46107"/>
                                        </p:tgtEl>
                                        <p:attrNameLst>
                                          <p:attrName>style.visibility</p:attrName>
                                        </p:attrNameLst>
                                      </p:cBhvr>
                                      <p:to>
                                        <p:strVal val="visible"/>
                                      </p:to>
                                    </p:set>
                                    <p:animEffect transition="in" filter="checkerboard(across)">
                                      <p:cBhvr>
                                        <p:cTn id="49" dur="500"/>
                                        <p:tgtEl>
                                          <p:spTgt spid="46107"/>
                                        </p:tgtEl>
                                      </p:cBhvr>
                                    </p:animEffect>
                                  </p:childTnLst>
                                </p:cTn>
                              </p:par>
                            </p:childTnLst>
                          </p:cTn>
                        </p:par>
                      </p:childTnLst>
                    </p:cTn>
                  </p:par>
                  <p:par>
                    <p:cTn id="50" fill="hold">
                      <p:stCondLst>
                        <p:cond delay="indefinite"/>
                      </p:stCondLst>
                      <p:childTnLst>
                        <p:par>
                          <p:cTn id="51" fill="hold">
                            <p:stCondLst>
                              <p:cond delay="0"/>
                            </p:stCondLst>
                            <p:childTnLst>
                              <p:par>
                                <p:cTn id="52" presetID="5" presetClass="entr" presetSubtype="10" fill="hold" grpId="0" nodeType="clickEffect">
                                  <p:stCondLst>
                                    <p:cond delay="0"/>
                                  </p:stCondLst>
                                  <p:childTnLst>
                                    <p:set>
                                      <p:cBhvr>
                                        <p:cTn id="53" dur="1" fill="hold">
                                          <p:stCondLst>
                                            <p:cond delay="0"/>
                                          </p:stCondLst>
                                        </p:cTn>
                                        <p:tgtEl>
                                          <p:spTgt spid="46103"/>
                                        </p:tgtEl>
                                        <p:attrNameLst>
                                          <p:attrName>style.visibility</p:attrName>
                                        </p:attrNameLst>
                                      </p:cBhvr>
                                      <p:to>
                                        <p:strVal val="visible"/>
                                      </p:to>
                                    </p:set>
                                    <p:animEffect transition="in" filter="checkerboard(across)">
                                      <p:cBhvr>
                                        <p:cTn id="54" dur="500"/>
                                        <p:tgtEl>
                                          <p:spTgt spid="46103"/>
                                        </p:tgtEl>
                                      </p:cBhvr>
                                    </p:animEffect>
                                  </p:childTnLst>
                                </p:cTn>
                              </p:par>
                            </p:childTnLst>
                          </p:cTn>
                        </p:par>
                        <p:par>
                          <p:cTn id="55" fill="hold">
                            <p:stCondLst>
                              <p:cond delay="500"/>
                            </p:stCondLst>
                            <p:childTnLst>
                              <p:par>
                                <p:cTn id="56" presetID="5" presetClass="entr" presetSubtype="10" fill="hold" grpId="0" nodeType="afterEffect">
                                  <p:stCondLst>
                                    <p:cond delay="0"/>
                                  </p:stCondLst>
                                  <p:childTnLst>
                                    <p:set>
                                      <p:cBhvr>
                                        <p:cTn id="57" dur="1" fill="hold">
                                          <p:stCondLst>
                                            <p:cond delay="0"/>
                                          </p:stCondLst>
                                        </p:cTn>
                                        <p:tgtEl>
                                          <p:spTgt spid="46110"/>
                                        </p:tgtEl>
                                        <p:attrNameLst>
                                          <p:attrName>style.visibility</p:attrName>
                                        </p:attrNameLst>
                                      </p:cBhvr>
                                      <p:to>
                                        <p:strVal val="visible"/>
                                      </p:to>
                                    </p:set>
                                    <p:animEffect transition="in" filter="checkerboard(across)">
                                      <p:cBhvr>
                                        <p:cTn id="58" dur="500"/>
                                        <p:tgtEl>
                                          <p:spTgt spid="46110"/>
                                        </p:tgtEl>
                                      </p:cBhvr>
                                    </p:animEffect>
                                  </p:childTnLst>
                                </p:cTn>
                              </p:par>
                            </p:childTnLst>
                          </p:cTn>
                        </p:par>
                        <p:par>
                          <p:cTn id="59" fill="hold">
                            <p:stCondLst>
                              <p:cond delay="1000"/>
                            </p:stCondLst>
                            <p:childTnLst>
                              <p:par>
                                <p:cTn id="60" presetID="12" presetClass="entr" presetSubtype="4" fill="hold" nodeType="afterEffect">
                                  <p:stCondLst>
                                    <p:cond delay="0"/>
                                  </p:stCondLst>
                                  <p:childTnLst>
                                    <p:set>
                                      <p:cBhvr>
                                        <p:cTn id="61" dur="1" fill="hold">
                                          <p:stCondLst>
                                            <p:cond delay="0"/>
                                          </p:stCondLst>
                                        </p:cTn>
                                        <p:tgtEl>
                                          <p:spTgt spid="46114"/>
                                        </p:tgtEl>
                                        <p:attrNameLst>
                                          <p:attrName>style.visibility</p:attrName>
                                        </p:attrNameLst>
                                      </p:cBhvr>
                                      <p:to>
                                        <p:strVal val="visible"/>
                                      </p:to>
                                    </p:set>
                                    <p:animEffect transition="in" filter="slide(fromBottom)">
                                      <p:cBhvr>
                                        <p:cTn id="62" dur="500"/>
                                        <p:tgtEl>
                                          <p:spTgt spid="46114"/>
                                        </p:tgtEl>
                                      </p:cBhvr>
                                    </p:animEffect>
                                  </p:childTnLst>
                                </p:cTn>
                              </p:par>
                            </p:childTnLst>
                          </p:cTn>
                        </p:par>
                        <p:par>
                          <p:cTn id="63" fill="hold">
                            <p:stCondLst>
                              <p:cond delay="1500"/>
                            </p:stCondLst>
                            <p:childTnLst>
                              <p:par>
                                <p:cTn id="64" presetID="5" presetClass="entr" presetSubtype="10" fill="hold" grpId="0" nodeType="afterEffect">
                                  <p:stCondLst>
                                    <p:cond delay="0"/>
                                  </p:stCondLst>
                                  <p:childTnLst>
                                    <p:set>
                                      <p:cBhvr>
                                        <p:cTn id="65" dur="1" fill="hold">
                                          <p:stCondLst>
                                            <p:cond delay="0"/>
                                          </p:stCondLst>
                                        </p:cTn>
                                        <p:tgtEl>
                                          <p:spTgt spid="46109"/>
                                        </p:tgtEl>
                                        <p:attrNameLst>
                                          <p:attrName>style.visibility</p:attrName>
                                        </p:attrNameLst>
                                      </p:cBhvr>
                                      <p:to>
                                        <p:strVal val="visible"/>
                                      </p:to>
                                    </p:set>
                                    <p:animEffect transition="in" filter="checkerboard(across)">
                                      <p:cBhvr>
                                        <p:cTn id="66" dur="500"/>
                                        <p:tgtEl>
                                          <p:spTgt spid="46109"/>
                                        </p:tgtEl>
                                      </p:cBhvr>
                                    </p:animEffect>
                                  </p:childTnLst>
                                </p:cTn>
                              </p:par>
                            </p:childTnLst>
                          </p:cTn>
                        </p:par>
                        <p:par>
                          <p:cTn id="67" fill="hold">
                            <p:stCondLst>
                              <p:cond delay="2000"/>
                            </p:stCondLst>
                            <p:childTnLst>
                              <p:par>
                                <p:cTn id="68" presetID="12" presetClass="entr" presetSubtype="4" fill="hold" nodeType="afterEffect">
                                  <p:stCondLst>
                                    <p:cond delay="0"/>
                                  </p:stCondLst>
                                  <p:childTnLst>
                                    <p:set>
                                      <p:cBhvr>
                                        <p:cTn id="69" dur="1" fill="hold">
                                          <p:stCondLst>
                                            <p:cond delay="0"/>
                                          </p:stCondLst>
                                        </p:cTn>
                                        <p:tgtEl>
                                          <p:spTgt spid="46115"/>
                                        </p:tgtEl>
                                        <p:attrNameLst>
                                          <p:attrName>style.visibility</p:attrName>
                                        </p:attrNameLst>
                                      </p:cBhvr>
                                      <p:to>
                                        <p:strVal val="visible"/>
                                      </p:to>
                                    </p:set>
                                    <p:animEffect transition="in" filter="slide(fromBottom)">
                                      <p:cBhvr>
                                        <p:cTn id="70" dur="500"/>
                                        <p:tgtEl>
                                          <p:spTgt spid="46115"/>
                                        </p:tgtEl>
                                      </p:cBhvr>
                                    </p:animEffect>
                                  </p:childTnLst>
                                </p:cTn>
                              </p:par>
                            </p:childTnLst>
                          </p:cTn>
                        </p:par>
                        <p:par>
                          <p:cTn id="71" fill="hold">
                            <p:stCondLst>
                              <p:cond delay="2500"/>
                            </p:stCondLst>
                            <p:childTnLst>
                              <p:par>
                                <p:cTn id="72" presetID="5" presetClass="entr" presetSubtype="10" fill="hold" grpId="0" nodeType="afterEffect">
                                  <p:stCondLst>
                                    <p:cond delay="0"/>
                                  </p:stCondLst>
                                  <p:childTnLst>
                                    <p:set>
                                      <p:cBhvr>
                                        <p:cTn id="73" dur="1" fill="hold">
                                          <p:stCondLst>
                                            <p:cond delay="0"/>
                                          </p:stCondLst>
                                        </p:cTn>
                                        <p:tgtEl>
                                          <p:spTgt spid="46108"/>
                                        </p:tgtEl>
                                        <p:attrNameLst>
                                          <p:attrName>style.visibility</p:attrName>
                                        </p:attrNameLst>
                                      </p:cBhvr>
                                      <p:to>
                                        <p:strVal val="visible"/>
                                      </p:to>
                                    </p:set>
                                    <p:animEffect transition="in" filter="checkerboard(across)">
                                      <p:cBhvr>
                                        <p:cTn id="74" dur="500"/>
                                        <p:tgtEl>
                                          <p:spTgt spid="46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p:bldP spid="46101" grpId="0"/>
      <p:bldP spid="46102" grpId="0"/>
      <p:bldP spid="46103" grpId="0"/>
      <p:bldP spid="46104" grpId="0"/>
      <p:bldP spid="46105" grpId="0"/>
      <p:bldP spid="46106" grpId="0"/>
      <p:bldP spid="46107" grpId="0"/>
      <p:bldP spid="46108" grpId="0"/>
      <p:bldP spid="46109" grpId="0"/>
      <p:bldP spid="461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文本框 48129"/>
          <p:cNvSpPr txBox="1"/>
          <p:nvPr/>
        </p:nvSpPr>
        <p:spPr>
          <a:xfrm>
            <a:off x="1979613" y="1484313"/>
            <a:ext cx="184150" cy="366712"/>
          </a:xfrm>
          <a:prstGeom prst="rect">
            <a:avLst/>
          </a:prstGeom>
          <a:noFill/>
          <a:ln w="9525">
            <a:noFill/>
          </a:ln>
        </p:spPr>
        <p:txBody>
          <a:bodyPr wrap="none" anchor="t">
            <a:spAutoFit/>
          </a:bodyPr>
          <a:p>
            <a:pPr eaLnBrk="0" hangingPunct="0"/>
            <a:endParaRPr lang="zh-CN" altLang="zh-CN" dirty="0">
              <a:latin typeface="Arial" panose="020B0604020202020204" pitchFamily="34" charset="0"/>
              <a:ea typeface="宋体" panose="02010600030101010101" pitchFamily="2" charset="-122"/>
            </a:endParaRPr>
          </a:p>
        </p:txBody>
      </p:sp>
      <p:sp>
        <p:nvSpPr>
          <p:cNvPr id="48131" name="文本框 48130"/>
          <p:cNvSpPr txBox="1"/>
          <p:nvPr/>
        </p:nvSpPr>
        <p:spPr>
          <a:xfrm>
            <a:off x="0" y="1484313"/>
            <a:ext cx="4464050" cy="641350"/>
          </a:xfrm>
          <a:prstGeom prst="rect">
            <a:avLst/>
          </a:prstGeom>
          <a:noFill/>
          <a:ln w="9525">
            <a:noFill/>
          </a:ln>
        </p:spPr>
        <p:txBody>
          <a:bodyPr anchor="t">
            <a:spAutoFit/>
          </a:bodyPr>
          <a:p>
            <a:pPr eaLnBrk="0" hangingPunct="0"/>
            <a:r>
              <a:rPr lang="zh-CN" altLang="en-US" sz="3600" b="1" dirty="0">
                <a:solidFill>
                  <a:srgbClr val="0000FF"/>
                </a:solidFill>
                <a:latin typeface="Arial" panose="020B0604020202020204" pitchFamily="34" charset="0"/>
                <a:ea typeface="宋体" panose="02010600030101010101" pitchFamily="2" charset="-122"/>
              </a:rPr>
              <a:t>昆虫与人类的关系</a:t>
            </a:r>
            <a:endParaRPr lang="zh-CN" altLang="en-US" sz="3600" b="1" dirty="0">
              <a:solidFill>
                <a:srgbClr val="0000FF"/>
              </a:solidFill>
              <a:latin typeface="Arial" panose="020B0604020202020204" pitchFamily="34" charset="0"/>
              <a:ea typeface="宋体" panose="02010600030101010101" pitchFamily="2" charset="-122"/>
            </a:endParaRPr>
          </a:p>
        </p:txBody>
      </p:sp>
      <p:sp>
        <p:nvSpPr>
          <p:cNvPr id="48132" name="左大括号 48131"/>
          <p:cNvSpPr/>
          <p:nvPr/>
        </p:nvSpPr>
        <p:spPr>
          <a:xfrm>
            <a:off x="3851275" y="692150"/>
            <a:ext cx="360363" cy="2303463"/>
          </a:xfrm>
          <a:prstGeom prst="leftBrace">
            <a:avLst>
              <a:gd name="adj1" fmla="val 53208"/>
              <a:gd name="adj2" fmla="val 50000"/>
            </a:avLst>
          </a:prstGeom>
          <a:noFill/>
          <a:ln w="38100" cap="flat" cmpd="sng">
            <a:solidFill>
              <a:schemeClr val="tx1"/>
            </a:solidFill>
            <a:prstDash val="solid"/>
            <a:round/>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48133" name="文本框 48132"/>
          <p:cNvSpPr txBox="1"/>
          <p:nvPr/>
        </p:nvSpPr>
        <p:spPr>
          <a:xfrm>
            <a:off x="4284663" y="404813"/>
            <a:ext cx="4572000" cy="579437"/>
          </a:xfrm>
          <a:prstGeom prst="rect">
            <a:avLst/>
          </a:prstGeom>
          <a:noFill/>
          <a:ln w="9525">
            <a:noFill/>
          </a:ln>
        </p:spPr>
        <p:txBody>
          <a:bodyPr anchor="t">
            <a:spAutoFit/>
          </a:bodyPr>
          <a:p>
            <a:pPr eaLnBrk="0" hangingPunct="0"/>
            <a:r>
              <a:rPr lang="zh-CN" altLang="en-US" sz="3200" b="1" dirty="0">
                <a:solidFill>
                  <a:srgbClr val="FF0000"/>
                </a:solidFill>
                <a:latin typeface="Arial" panose="020B0604020202020204" pitchFamily="34" charset="0"/>
                <a:ea typeface="宋体" panose="02010600030101010101" pitchFamily="2" charset="-122"/>
              </a:rPr>
              <a:t>为人们提供有益的产品</a:t>
            </a:r>
            <a:endParaRPr lang="zh-CN" altLang="en-US" sz="3200" b="1" dirty="0">
              <a:solidFill>
                <a:srgbClr val="FF0000"/>
              </a:solidFill>
              <a:latin typeface="Arial" panose="020B0604020202020204" pitchFamily="34" charset="0"/>
              <a:ea typeface="宋体" panose="02010600030101010101" pitchFamily="2" charset="-122"/>
            </a:endParaRPr>
          </a:p>
        </p:txBody>
      </p:sp>
      <p:sp>
        <p:nvSpPr>
          <p:cNvPr id="48134" name="文本框 48133"/>
          <p:cNvSpPr txBox="1"/>
          <p:nvPr/>
        </p:nvSpPr>
        <p:spPr>
          <a:xfrm>
            <a:off x="4284663" y="2565400"/>
            <a:ext cx="3095625" cy="579438"/>
          </a:xfrm>
          <a:prstGeom prst="rect">
            <a:avLst/>
          </a:prstGeom>
          <a:noFill/>
          <a:ln w="9525">
            <a:noFill/>
          </a:ln>
        </p:spPr>
        <p:txBody>
          <a:bodyPr anchor="t">
            <a:spAutoFit/>
          </a:bodyPr>
          <a:p>
            <a:pPr eaLnBrk="0" hangingPunct="0"/>
            <a:r>
              <a:rPr lang="zh-CN" altLang="en-US" sz="3200" b="1" dirty="0">
                <a:solidFill>
                  <a:srgbClr val="FF0000"/>
                </a:solidFill>
                <a:latin typeface="Arial" panose="020B0604020202020204" pitchFamily="34" charset="0"/>
                <a:ea typeface="宋体" panose="02010600030101010101" pitchFamily="2" charset="-122"/>
              </a:rPr>
              <a:t>危害人类健康</a:t>
            </a:r>
            <a:endParaRPr lang="zh-CN" altLang="en-US" sz="3200" b="1" dirty="0">
              <a:solidFill>
                <a:srgbClr val="FF0000"/>
              </a:solidFill>
              <a:latin typeface="Arial" panose="020B0604020202020204" pitchFamily="34" charset="0"/>
              <a:ea typeface="宋体" panose="02010600030101010101" pitchFamily="2" charset="-122"/>
            </a:endParaRPr>
          </a:p>
        </p:txBody>
      </p:sp>
      <p:sp>
        <p:nvSpPr>
          <p:cNvPr id="48135" name="文本框 48134"/>
          <p:cNvSpPr txBox="1"/>
          <p:nvPr/>
        </p:nvSpPr>
        <p:spPr>
          <a:xfrm>
            <a:off x="395288" y="3860800"/>
            <a:ext cx="6148387" cy="641350"/>
          </a:xfrm>
          <a:prstGeom prst="rect">
            <a:avLst/>
          </a:prstGeom>
          <a:noFill/>
          <a:ln w="9525">
            <a:noFill/>
          </a:ln>
        </p:spPr>
        <p:txBody>
          <a:bodyPr wrap="none" anchor="t">
            <a:spAutoFit/>
          </a:bodyPr>
          <a:p>
            <a:pPr eaLnBrk="0" hangingPunct="0"/>
            <a:r>
              <a:rPr lang="zh-CN" altLang="en-US" sz="3600" b="1" dirty="0">
                <a:solidFill>
                  <a:srgbClr val="0000FF"/>
                </a:solidFill>
                <a:latin typeface="Arial" panose="020B0604020202020204" pitchFamily="34" charset="0"/>
                <a:ea typeface="宋体" panose="02010600030101010101" pitchFamily="2" charset="-122"/>
              </a:rPr>
              <a:t>认识昆虫生长和发育的意义：</a:t>
            </a:r>
            <a:endParaRPr lang="zh-CN" altLang="en-US" sz="3600" b="1" dirty="0">
              <a:solidFill>
                <a:srgbClr val="0000FF"/>
              </a:solidFill>
              <a:latin typeface="Arial" panose="020B0604020202020204" pitchFamily="34" charset="0"/>
              <a:ea typeface="宋体" panose="02010600030101010101" pitchFamily="2" charset="-122"/>
            </a:endParaRPr>
          </a:p>
        </p:txBody>
      </p:sp>
      <p:sp>
        <p:nvSpPr>
          <p:cNvPr id="48136" name="文本框 48135"/>
          <p:cNvSpPr txBox="1"/>
          <p:nvPr/>
        </p:nvSpPr>
        <p:spPr>
          <a:xfrm>
            <a:off x="179388" y="5013325"/>
            <a:ext cx="8964612" cy="519113"/>
          </a:xfrm>
          <a:prstGeom prst="rect">
            <a:avLst/>
          </a:prstGeom>
          <a:noFill/>
          <a:ln w="9525">
            <a:noFill/>
          </a:ln>
        </p:spPr>
        <p:txBody>
          <a:bodyPr anchor="t">
            <a:spAutoFit/>
          </a:bodyPr>
          <a:p>
            <a:pPr eaLnBrk="0" hangingPunct="0"/>
            <a:r>
              <a:rPr lang="zh-CN" altLang="en-US" sz="2800" b="1" dirty="0">
                <a:latin typeface="Arial" panose="020B0604020202020204" pitchFamily="34" charset="0"/>
                <a:ea typeface="宋体" panose="02010600030101010101" pitchFamily="2" charset="-122"/>
              </a:rPr>
              <a:t>有助于我们采取相应的措施</a:t>
            </a:r>
            <a:r>
              <a:rPr lang="zh-CN" altLang="en-US" sz="2800" b="1" dirty="0">
                <a:solidFill>
                  <a:srgbClr val="00CC00"/>
                </a:solidFill>
                <a:latin typeface="Arial" panose="020B0604020202020204" pitchFamily="34" charset="0"/>
                <a:ea typeface="宋体" panose="02010600030101010101" pitchFamily="2" charset="-122"/>
              </a:rPr>
              <a:t>保护和繁殖益虫</a:t>
            </a:r>
            <a:r>
              <a:rPr lang="zh-CN" altLang="en-US" sz="2800" b="1" dirty="0">
                <a:latin typeface="Arial" panose="020B0604020202020204" pitchFamily="34" charset="0"/>
                <a:ea typeface="宋体" panose="02010600030101010101" pitchFamily="2" charset="-122"/>
              </a:rPr>
              <a:t>或</a:t>
            </a:r>
            <a:r>
              <a:rPr lang="zh-CN" altLang="en-US" sz="2800" b="1" dirty="0">
                <a:solidFill>
                  <a:srgbClr val="FF0066"/>
                </a:solidFill>
                <a:latin typeface="Arial" panose="020B0604020202020204" pitchFamily="34" charset="0"/>
                <a:ea typeface="宋体" panose="02010600030101010101" pitchFamily="2" charset="-122"/>
              </a:rPr>
              <a:t>控制害虫</a:t>
            </a:r>
            <a:endParaRPr lang="zh-CN" altLang="en-US" sz="2800" b="1" dirty="0">
              <a:solidFill>
                <a:srgbClr val="FF0066"/>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48131"/>
                                        </p:tgtEl>
                                        <p:attrNameLst>
                                          <p:attrName>style.visibility</p:attrName>
                                        </p:attrNameLst>
                                      </p:cBhvr>
                                      <p:to>
                                        <p:strVal val="visible"/>
                                      </p:to>
                                    </p:set>
                                    <p:anim calcmode="lin" valueType="num">
                                      <p:cBhvr>
                                        <p:cTn id="7" dur="1" fill="hold"/>
                                        <p:tgtEl>
                                          <p:spTgt spid="48131"/>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48132"/>
                                        </p:tgtEl>
                                        <p:attrNameLst>
                                          <p:attrName>style.visibility</p:attrName>
                                        </p:attrNameLst>
                                      </p:cBhvr>
                                      <p:to>
                                        <p:strVal val="visible"/>
                                      </p:to>
                                    </p:set>
                                    <p:anim calcmode="lin" valueType="num">
                                      <p:cBhvr>
                                        <p:cTn id="11" dur="1" fill="hold"/>
                                        <p:tgtEl>
                                          <p:spTgt spid="48132"/>
                                        </p:tgtEl>
                                      </p:cBhvr>
                                    </p:anim>
                                  </p:childTnLst>
                                </p:cTn>
                              </p:par>
                            </p:childTnLst>
                          </p:cTn>
                        </p:par>
                        <p:par>
                          <p:cTn id="12" fill="hold">
                            <p:stCondLst>
                              <p:cond delay="0"/>
                            </p:stCondLst>
                            <p:childTnLst>
                              <p:par>
                                <p:cTn id="13" presetID="24" presetClass="entr" presetSubtype="0" fill="hold" grpId="0" nodeType="afterEffect">
                                  <p:stCondLst>
                                    <p:cond delay="0"/>
                                  </p:stCondLst>
                                  <p:childTnLst>
                                    <p:set>
                                      <p:cBhvr>
                                        <p:cTn id="14" dur="1" fill="hold">
                                          <p:stCondLst>
                                            <p:cond delay="0"/>
                                          </p:stCondLst>
                                        </p:cTn>
                                        <p:tgtEl>
                                          <p:spTgt spid="48133"/>
                                        </p:tgtEl>
                                        <p:attrNameLst>
                                          <p:attrName>style.visibility</p:attrName>
                                        </p:attrNameLst>
                                      </p:cBhvr>
                                      <p:to>
                                        <p:strVal val="visible"/>
                                      </p:to>
                                    </p:set>
                                    <p:anim calcmode="lin" valueType="num">
                                      <p:cBhvr>
                                        <p:cTn id="15" dur="1" fill="hold"/>
                                        <p:tgtEl>
                                          <p:spTgt spid="48133"/>
                                        </p:tgtEl>
                                      </p:cBhvr>
                                    </p:anim>
                                  </p:childTnLst>
                                </p:cTn>
                              </p:par>
                            </p:childTnLst>
                          </p:cTn>
                        </p:par>
                        <p:par>
                          <p:cTn id="16" fill="hold">
                            <p:stCondLst>
                              <p:cond delay="0"/>
                            </p:stCondLst>
                            <p:childTnLst>
                              <p:par>
                                <p:cTn id="17" presetID="24" presetClass="entr" presetSubtype="0" fill="hold" grpId="0" nodeType="afterEffect">
                                  <p:stCondLst>
                                    <p:cond delay="0"/>
                                  </p:stCondLst>
                                  <p:childTnLst>
                                    <p:set>
                                      <p:cBhvr>
                                        <p:cTn id="18" dur="1" fill="hold">
                                          <p:stCondLst>
                                            <p:cond delay="0"/>
                                          </p:stCondLst>
                                        </p:cTn>
                                        <p:tgtEl>
                                          <p:spTgt spid="48134"/>
                                        </p:tgtEl>
                                        <p:attrNameLst>
                                          <p:attrName>style.visibility</p:attrName>
                                        </p:attrNameLst>
                                      </p:cBhvr>
                                      <p:to>
                                        <p:strVal val="visible"/>
                                      </p:to>
                                    </p:set>
                                    <p:anim calcmode="lin" valueType="num">
                                      <p:cBhvr>
                                        <p:cTn id="19" dur="1" fill="hold"/>
                                        <p:tgtEl>
                                          <p:spTgt spid="48134"/>
                                        </p:tgtEl>
                                      </p:cBhvr>
                                    </p:anim>
                                  </p:childTnLst>
                                </p:cTn>
                              </p:par>
                            </p:childTnLst>
                          </p:cTn>
                        </p:par>
                      </p:childTnLst>
                    </p:cTn>
                  </p:par>
                  <p:par>
                    <p:cTn id="20" fill="hold">
                      <p:stCondLst>
                        <p:cond delay="indefinite"/>
                      </p:stCondLst>
                      <p:childTnLst>
                        <p:par>
                          <p:cTn id="21" fill="hold">
                            <p:stCondLst>
                              <p:cond delay="0"/>
                            </p:stCondLst>
                            <p:childTnLst>
                              <p:par>
                                <p:cTn id="22" presetID="5" presetClass="entr" presetSubtype="10" fill="hold" grpId="0" nodeType="clickEffect">
                                  <p:stCondLst>
                                    <p:cond delay="0"/>
                                  </p:stCondLst>
                                  <p:childTnLst>
                                    <p:set>
                                      <p:cBhvr>
                                        <p:cTn id="23" dur="1" fill="hold">
                                          <p:stCondLst>
                                            <p:cond delay="0"/>
                                          </p:stCondLst>
                                        </p:cTn>
                                        <p:tgtEl>
                                          <p:spTgt spid="48135"/>
                                        </p:tgtEl>
                                        <p:attrNameLst>
                                          <p:attrName>style.visibility</p:attrName>
                                        </p:attrNameLst>
                                      </p:cBhvr>
                                      <p:to>
                                        <p:strVal val="visible"/>
                                      </p:to>
                                    </p:set>
                                    <p:animEffect transition="in" filter="checkerboard(across)">
                                      <p:cBhvr>
                                        <p:cTn id="24" dur="500"/>
                                        <p:tgtEl>
                                          <p:spTgt spid="48135"/>
                                        </p:tgtEl>
                                      </p:cBhvr>
                                    </p:animEffect>
                                  </p:childTnLst>
                                </p:cTn>
                              </p:par>
                            </p:childTnLst>
                          </p:cTn>
                        </p:par>
                        <p:par>
                          <p:cTn id="25" fill="hold">
                            <p:stCondLst>
                              <p:cond delay="500"/>
                            </p:stCondLst>
                            <p:childTnLst>
                              <p:par>
                                <p:cTn id="26" presetID="5" presetClass="entr" presetSubtype="10" fill="hold" grpId="0" nodeType="afterEffect">
                                  <p:stCondLst>
                                    <p:cond delay="0"/>
                                  </p:stCondLst>
                                  <p:childTnLst>
                                    <p:set>
                                      <p:cBhvr>
                                        <p:cTn id="27" dur="1" fill="hold">
                                          <p:stCondLst>
                                            <p:cond delay="0"/>
                                          </p:stCondLst>
                                        </p:cTn>
                                        <p:tgtEl>
                                          <p:spTgt spid="48136"/>
                                        </p:tgtEl>
                                        <p:attrNameLst>
                                          <p:attrName>style.visibility</p:attrName>
                                        </p:attrNameLst>
                                      </p:cBhvr>
                                      <p:to>
                                        <p:strVal val="visible"/>
                                      </p:to>
                                    </p:set>
                                    <p:animEffect transition="in" filter="checkerboard(across)">
                                      <p:cBhvr>
                                        <p:cTn id="28" dur="500"/>
                                        <p:tgtEl>
                                          <p:spTgt spid="48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p:bldP spid="48133" grpId="0"/>
      <p:bldP spid="48134" grpId="0"/>
      <p:bldP spid="48135" grpId="0"/>
      <p:bldP spid="4813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标题 50177"/>
          <p:cNvSpPr>
            <a:spLocks noGrp="1"/>
          </p:cNvSpPr>
          <p:nvPr>
            <p:ph type="title"/>
          </p:nvPr>
        </p:nvSpPr>
        <p:spPr>
          <a:xfrm>
            <a:off x="287655" y="213995"/>
            <a:ext cx="8229600" cy="1143000"/>
          </a:xfrm>
        </p:spPr>
        <p:txBody>
          <a:bodyPr anchor="ctr"/>
          <a:p>
            <a:r>
              <a:rPr lang="zh-CN" altLang="en-US" sz="3200" b="1" dirty="0"/>
              <a:t>两栖动物的生殖和发育</a:t>
            </a:r>
            <a:endParaRPr lang="zh-CN" altLang="en-US" sz="3200" b="1"/>
          </a:p>
        </p:txBody>
      </p:sp>
      <p:sp>
        <p:nvSpPr>
          <p:cNvPr id="27650" name="矩形 50178"/>
          <p:cNvSpPr/>
          <p:nvPr/>
        </p:nvSpPr>
        <p:spPr>
          <a:xfrm>
            <a:off x="395288" y="5084763"/>
            <a:ext cx="8229600" cy="4525962"/>
          </a:xfrm>
          <a:prstGeom prst="rect">
            <a:avLst/>
          </a:prstGeom>
          <a:noFill/>
          <a:ln w="9525">
            <a:noFill/>
          </a:ln>
        </p:spPr>
        <p:txBody>
          <a:bodyPr anchor="t"/>
          <a:p>
            <a:pPr marL="342900" indent="-342900">
              <a:spcBef>
                <a:spcPct val="20000"/>
              </a:spcBef>
            </a:pPr>
            <a:endParaRPr lang="en-US" altLang="zh-CN" sz="3200" dirty="0">
              <a:latin typeface="Arial" panose="020B0604020202020204" pitchFamily="34" charset="0"/>
              <a:ea typeface="宋体" panose="02010600030101010101" pitchFamily="2" charset="-122"/>
            </a:endParaRPr>
          </a:p>
          <a:p>
            <a:pPr marL="342900" indent="-342900">
              <a:spcBef>
                <a:spcPct val="20000"/>
              </a:spcBef>
              <a:buChar char="•"/>
            </a:pPr>
            <a:endParaRPr lang="en-US" altLang="zh-CN" sz="3200" dirty="0">
              <a:latin typeface="Arial" panose="020B0604020202020204" pitchFamily="34" charset="0"/>
              <a:ea typeface="宋体" panose="02010600030101010101" pitchFamily="2" charset="-122"/>
            </a:endParaRPr>
          </a:p>
        </p:txBody>
      </p:sp>
      <p:pic>
        <p:nvPicPr>
          <p:cNvPr id="4" name="图片 3"/>
          <p:cNvPicPr>
            <a:picLocks noChangeAspect="1"/>
          </p:cNvPicPr>
          <p:nvPr/>
        </p:nvPicPr>
        <p:blipFill>
          <a:blip r:embed="rId1"/>
          <a:stretch>
            <a:fillRect/>
          </a:stretch>
        </p:blipFill>
        <p:spPr>
          <a:xfrm>
            <a:off x="4798695" y="1356995"/>
            <a:ext cx="3227070" cy="2098675"/>
          </a:xfrm>
          <a:prstGeom prst="rect">
            <a:avLst/>
          </a:prstGeom>
        </p:spPr>
      </p:pic>
      <p:pic>
        <p:nvPicPr>
          <p:cNvPr id="5" name="图片 4"/>
          <p:cNvPicPr>
            <a:picLocks noChangeAspect="1"/>
          </p:cNvPicPr>
          <p:nvPr/>
        </p:nvPicPr>
        <p:blipFill>
          <a:blip r:embed="rId2"/>
          <a:stretch>
            <a:fillRect/>
          </a:stretch>
        </p:blipFill>
        <p:spPr>
          <a:xfrm>
            <a:off x="1130935" y="1346835"/>
            <a:ext cx="3112135" cy="2108835"/>
          </a:xfrm>
          <a:prstGeom prst="rect">
            <a:avLst/>
          </a:prstGeom>
        </p:spPr>
      </p:pic>
      <p:pic>
        <p:nvPicPr>
          <p:cNvPr id="6" name="图片 5"/>
          <p:cNvPicPr>
            <a:picLocks noChangeAspect="1"/>
          </p:cNvPicPr>
          <p:nvPr/>
        </p:nvPicPr>
        <p:blipFill>
          <a:blip r:embed="rId3"/>
          <a:stretch>
            <a:fillRect/>
          </a:stretch>
        </p:blipFill>
        <p:spPr>
          <a:xfrm>
            <a:off x="1130935" y="4016375"/>
            <a:ext cx="3133725" cy="2075180"/>
          </a:xfrm>
          <a:prstGeom prst="rect">
            <a:avLst/>
          </a:prstGeom>
        </p:spPr>
      </p:pic>
      <p:pic>
        <p:nvPicPr>
          <p:cNvPr id="7" name="图片 6"/>
          <p:cNvPicPr>
            <a:picLocks noChangeAspect="1"/>
          </p:cNvPicPr>
          <p:nvPr/>
        </p:nvPicPr>
        <p:blipFill>
          <a:blip r:embed="rId4"/>
          <a:stretch>
            <a:fillRect/>
          </a:stretch>
        </p:blipFill>
        <p:spPr>
          <a:xfrm>
            <a:off x="4798695" y="3988435"/>
            <a:ext cx="3175635" cy="2103120"/>
          </a:xfrm>
          <a:prstGeom prst="rect">
            <a:avLst/>
          </a:prstGeom>
        </p:spPr>
      </p:pic>
      <p:sp>
        <p:nvSpPr>
          <p:cNvPr id="8" name="文本框 7"/>
          <p:cNvSpPr txBox="1"/>
          <p:nvPr/>
        </p:nvSpPr>
        <p:spPr>
          <a:xfrm>
            <a:off x="3448050" y="2995295"/>
            <a:ext cx="795020" cy="460375"/>
          </a:xfrm>
          <a:prstGeom prst="rect">
            <a:avLst/>
          </a:prstGeom>
          <a:noFill/>
        </p:spPr>
        <p:txBody>
          <a:bodyPr wrap="none" rtlCol="0">
            <a:spAutoFit/>
          </a:bodyPr>
          <a:p>
            <a:r>
              <a:rPr lang="zh-CN" altLang="en-US" sz="2400" b="1"/>
              <a:t>青蛙</a:t>
            </a:r>
            <a:endParaRPr lang="zh-CN" altLang="en-US" sz="2400" b="1"/>
          </a:p>
        </p:txBody>
      </p:sp>
      <p:sp>
        <p:nvSpPr>
          <p:cNvPr id="9" name="文本框 8"/>
          <p:cNvSpPr txBox="1"/>
          <p:nvPr/>
        </p:nvSpPr>
        <p:spPr>
          <a:xfrm>
            <a:off x="4798695" y="2995295"/>
            <a:ext cx="795020" cy="460375"/>
          </a:xfrm>
          <a:prstGeom prst="rect">
            <a:avLst/>
          </a:prstGeom>
          <a:noFill/>
        </p:spPr>
        <p:txBody>
          <a:bodyPr wrap="none" rtlCol="0">
            <a:spAutoFit/>
          </a:bodyPr>
          <a:p>
            <a:r>
              <a:rPr lang="zh-CN" altLang="en-US" sz="2400" b="1"/>
              <a:t>蟾蜍</a:t>
            </a:r>
            <a:endParaRPr lang="zh-CN" altLang="en-US" sz="2400" b="1"/>
          </a:p>
        </p:txBody>
      </p:sp>
      <p:sp>
        <p:nvSpPr>
          <p:cNvPr id="10" name="文本框 9"/>
          <p:cNvSpPr txBox="1"/>
          <p:nvPr/>
        </p:nvSpPr>
        <p:spPr>
          <a:xfrm>
            <a:off x="3448050" y="5631180"/>
            <a:ext cx="795020" cy="460375"/>
          </a:xfrm>
          <a:prstGeom prst="rect">
            <a:avLst/>
          </a:prstGeom>
          <a:noFill/>
        </p:spPr>
        <p:txBody>
          <a:bodyPr wrap="none" rtlCol="0">
            <a:spAutoFit/>
          </a:bodyPr>
          <a:p>
            <a:r>
              <a:rPr lang="zh-CN" altLang="en-US" sz="2400" b="1"/>
              <a:t>蝾螈</a:t>
            </a:r>
            <a:endParaRPr lang="zh-CN" altLang="en-US" sz="2400" b="1"/>
          </a:p>
        </p:txBody>
      </p:sp>
      <p:sp>
        <p:nvSpPr>
          <p:cNvPr id="11" name="文本框 10"/>
          <p:cNvSpPr txBox="1"/>
          <p:nvPr/>
        </p:nvSpPr>
        <p:spPr>
          <a:xfrm>
            <a:off x="4798695" y="5631180"/>
            <a:ext cx="795020" cy="460375"/>
          </a:xfrm>
          <a:prstGeom prst="rect">
            <a:avLst/>
          </a:prstGeom>
          <a:noFill/>
        </p:spPr>
        <p:txBody>
          <a:bodyPr wrap="none" rtlCol="0">
            <a:spAutoFit/>
          </a:bodyPr>
          <a:p>
            <a:r>
              <a:rPr lang="zh-CN" altLang="en-US" sz="2400" b="1"/>
              <a:t>大鲵</a:t>
            </a:r>
            <a:endParaRPr lang="zh-CN" altLang="en-US" sz="2400" b="1"/>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6" name="表格 5"/>
          <p:cNvGraphicFramePr/>
          <p:nvPr/>
        </p:nvGraphicFramePr>
        <p:xfrm>
          <a:off x="861060" y="1363980"/>
          <a:ext cx="7734300" cy="4890770"/>
        </p:xfrm>
        <a:graphic>
          <a:graphicData uri="http://schemas.openxmlformats.org/drawingml/2006/table">
            <a:tbl>
              <a:tblPr firstRow="1" bandRow="1">
                <a:tableStyleId>{5940675A-B579-460E-94D1-54222C63F5DA}</a:tableStyleId>
              </a:tblPr>
              <a:tblGrid>
                <a:gridCol w="1282700"/>
                <a:gridCol w="3219450"/>
                <a:gridCol w="3232150"/>
              </a:tblGrid>
              <a:tr h="2145665">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r>
              <a:tr h="744855">
                <a:tc>
                  <a:txBody>
                    <a:bodyPr/>
                    <a:p>
                      <a:pPr algn="ctr">
                        <a:buNone/>
                      </a:pPr>
                      <a:r>
                        <a:rPr lang="zh-CN" altLang="en-US" sz="2400" b="1">
                          <a:latin typeface="宋体" panose="02010600030101010101" pitchFamily="2" charset="-122"/>
                          <a:ea typeface="宋体" panose="02010600030101010101" pitchFamily="2" charset="-122"/>
                        </a:rPr>
                        <a:t>行为</a:t>
                      </a:r>
                      <a:endParaRPr lang="zh-CN" altLang="en-US" sz="2400" b="1">
                        <a:latin typeface="宋体" panose="02010600030101010101" pitchFamily="2" charset="-122"/>
                        <a:ea typeface="宋体" panose="02010600030101010101" pitchFamily="2" charset="-122"/>
                      </a:endParaRPr>
                    </a:p>
                  </a:txBody>
                  <a:tcPr anchor="ctr" anchorCtr="0"/>
                </a:tc>
                <a:tc>
                  <a:txBody>
                    <a:bodyPr/>
                    <a:p>
                      <a:pPr>
                        <a:buNone/>
                      </a:pPr>
                      <a:endParaRPr lang="zh-CN" altLang="en-US"/>
                    </a:p>
                  </a:txBody>
                  <a:tcPr/>
                </a:tc>
                <a:tc>
                  <a:txBody>
                    <a:bodyPr/>
                    <a:p>
                      <a:pPr>
                        <a:buNone/>
                      </a:pPr>
                      <a:endParaRPr lang="zh-CN" altLang="en-US"/>
                    </a:p>
                  </a:txBody>
                  <a:tcPr/>
                </a:tc>
              </a:tr>
              <a:tr h="692785">
                <a:tc>
                  <a:txBody>
                    <a:bodyPr/>
                    <a:p>
                      <a:pPr algn="ctr">
                        <a:buNone/>
                      </a:pPr>
                      <a:r>
                        <a:rPr lang="zh-CN" altLang="en-US" sz="2400" b="1">
                          <a:latin typeface="宋体" panose="02010600030101010101" pitchFamily="2" charset="-122"/>
                          <a:ea typeface="宋体" panose="02010600030101010101" pitchFamily="2" charset="-122"/>
                        </a:rPr>
                        <a:t>意义</a:t>
                      </a:r>
                      <a:endParaRPr lang="zh-CN" altLang="en-US" sz="2400" b="1">
                        <a:latin typeface="宋体" panose="02010600030101010101" pitchFamily="2" charset="-122"/>
                        <a:ea typeface="宋体" panose="02010600030101010101" pitchFamily="2" charset="-122"/>
                      </a:endParaRPr>
                    </a:p>
                  </a:txBody>
                  <a:tcPr anchor="ctr" anchorCtr="0"/>
                </a:tc>
                <a:tc>
                  <a:txBody>
                    <a:bodyPr/>
                    <a:p>
                      <a:pPr>
                        <a:buNone/>
                      </a:pPr>
                      <a:endParaRPr lang="zh-CN" altLang="en-US"/>
                    </a:p>
                  </a:txBody>
                  <a:tcPr/>
                </a:tc>
                <a:tc>
                  <a:txBody>
                    <a:bodyPr/>
                    <a:p>
                      <a:pPr>
                        <a:buNone/>
                      </a:pPr>
                      <a:endParaRPr lang="zh-CN" altLang="en-US"/>
                    </a:p>
                  </a:txBody>
                  <a:tcPr/>
                </a:tc>
              </a:tr>
              <a:tr h="640715">
                <a:tc>
                  <a:txBody>
                    <a:bodyPr/>
                    <a:p>
                      <a:pPr algn="ctr">
                        <a:buNone/>
                      </a:pPr>
                      <a:r>
                        <a:rPr lang="zh-CN" altLang="en-US" sz="2000" b="1">
                          <a:latin typeface="宋体" panose="02010600030101010101" pitchFamily="2" charset="-122"/>
                          <a:ea typeface="宋体" panose="02010600030101010101" pitchFamily="2" charset="-122"/>
                        </a:rPr>
                        <a:t>受精环境</a:t>
                      </a:r>
                      <a:endParaRPr lang="zh-CN" altLang="en-US" sz="2000" b="1">
                        <a:latin typeface="宋体" panose="02010600030101010101" pitchFamily="2" charset="-122"/>
                        <a:ea typeface="宋体" panose="02010600030101010101" pitchFamily="2" charset="-122"/>
                      </a:endParaRPr>
                    </a:p>
                  </a:txBody>
                  <a:tcPr anchor="ctr" anchorCtr="0"/>
                </a:tc>
                <a:tc gridSpan="2">
                  <a:txBody>
                    <a:bodyPr/>
                    <a:p>
                      <a:pPr>
                        <a:buNone/>
                      </a:pPr>
                      <a:endParaRPr lang="zh-CN" altLang="en-US"/>
                    </a:p>
                  </a:txBody>
                  <a:tcPr/>
                </a:tc>
                <a:tc hMerge="1">
                  <a:tcPr/>
                </a:tc>
              </a:tr>
              <a:tr h="666750">
                <a:tc>
                  <a:txBody>
                    <a:bodyPr/>
                    <a:p>
                      <a:pPr algn="ctr">
                        <a:buNone/>
                      </a:pPr>
                      <a:r>
                        <a:rPr lang="zh-CN" altLang="en-US" sz="2000" b="1">
                          <a:latin typeface="宋体" panose="02010600030101010101" pitchFamily="2" charset="-122"/>
                          <a:ea typeface="宋体" panose="02010600030101010101" pitchFamily="2" charset="-122"/>
                        </a:rPr>
                        <a:t>生殖方式</a:t>
                      </a:r>
                      <a:endParaRPr lang="zh-CN" altLang="en-US" sz="2000" b="1">
                        <a:latin typeface="宋体" panose="02010600030101010101" pitchFamily="2" charset="-122"/>
                        <a:ea typeface="宋体" panose="02010600030101010101" pitchFamily="2" charset="-122"/>
                      </a:endParaRPr>
                    </a:p>
                  </a:txBody>
                  <a:tcPr anchor="ctr" anchorCtr="0"/>
                </a:tc>
                <a:tc gridSpan="2">
                  <a:txBody>
                    <a:bodyPr/>
                    <a:p>
                      <a:pPr>
                        <a:buNone/>
                      </a:pPr>
                      <a:endParaRPr lang="zh-CN" altLang="en-US"/>
                    </a:p>
                  </a:txBody>
                  <a:tcPr/>
                </a:tc>
                <a:tc hMerge="1">
                  <a:tcPr/>
                </a:tc>
              </a:tr>
            </a:tbl>
          </a:graphicData>
        </a:graphic>
      </p:graphicFrame>
      <p:sp>
        <p:nvSpPr>
          <p:cNvPr id="51203" name="标题 51202"/>
          <p:cNvSpPr>
            <a:spLocks noGrp="1"/>
          </p:cNvSpPr>
          <p:nvPr>
            <p:ph type="title"/>
          </p:nvPr>
        </p:nvSpPr>
        <p:spPr>
          <a:xfrm>
            <a:off x="2498725" y="405130"/>
            <a:ext cx="4147185" cy="620395"/>
          </a:xfrm>
        </p:spPr>
        <p:txBody>
          <a:bodyPr wrap="square" lIns="91440" tIns="45720" rIns="91440" bIns="45720" anchor="ctr"/>
          <a:p>
            <a:pPr algn="ctr">
              <a:spcBef>
                <a:spcPct val="50000"/>
              </a:spcBef>
            </a:pPr>
            <a:r>
              <a:rPr lang="zh-CN" altLang="en-US" sz="3200" b="1" dirty="0">
                <a:solidFill>
                  <a:schemeClr val="tx1"/>
                </a:solidFill>
              </a:rPr>
              <a:t>一、蛙类的生殖过程</a:t>
            </a:r>
            <a:r>
              <a:rPr lang="en-US" altLang="zh-CN" sz="3200" b="1" dirty="0">
                <a:solidFill>
                  <a:schemeClr val="tx1"/>
                </a:solidFill>
              </a:rPr>
              <a:t>:</a:t>
            </a:r>
            <a:endParaRPr lang="en-US" altLang="zh-CN" sz="3200" b="1" dirty="0">
              <a:solidFill>
                <a:schemeClr val="tx1"/>
              </a:solidFill>
            </a:endParaRPr>
          </a:p>
        </p:txBody>
      </p:sp>
      <p:pic>
        <p:nvPicPr>
          <p:cNvPr id="51204" name="图片 51203" descr="蛙的生殖和发育：雄蛙鸣叫">
            <a:hlinkClick r:id="rId1" action="ppaction://hlinkfile"/>
          </p:cNvPr>
          <p:cNvPicPr>
            <a:picLocks noChangeAspect="1"/>
          </p:cNvPicPr>
          <p:nvPr/>
        </p:nvPicPr>
        <p:blipFill>
          <a:blip r:embed="rId2"/>
          <a:stretch>
            <a:fillRect/>
          </a:stretch>
        </p:blipFill>
        <p:spPr>
          <a:xfrm>
            <a:off x="2332990" y="1418590"/>
            <a:ext cx="2714625" cy="1980565"/>
          </a:xfrm>
          <a:prstGeom prst="rect">
            <a:avLst/>
          </a:prstGeom>
          <a:noFill/>
          <a:ln w="9525">
            <a:noFill/>
          </a:ln>
        </p:spPr>
      </p:pic>
      <p:pic>
        <p:nvPicPr>
          <p:cNvPr id="51205" name="图片 51204" descr="sw8akbp81"/>
          <p:cNvPicPr>
            <a:picLocks noChangeAspect="1"/>
          </p:cNvPicPr>
          <p:nvPr/>
        </p:nvPicPr>
        <p:blipFill>
          <a:blip r:embed="rId3"/>
          <a:stretch>
            <a:fillRect/>
          </a:stretch>
        </p:blipFill>
        <p:spPr>
          <a:xfrm>
            <a:off x="5556250" y="1418590"/>
            <a:ext cx="2829560" cy="1980565"/>
          </a:xfrm>
          <a:prstGeom prst="rect">
            <a:avLst/>
          </a:prstGeom>
          <a:noFill/>
          <a:ln w="9525">
            <a:noFill/>
          </a:ln>
        </p:spPr>
      </p:pic>
      <p:sp>
        <p:nvSpPr>
          <p:cNvPr id="3" name="文本框 2"/>
          <p:cNvSpPr txBox="1"/>
          <p:nvPr/>
        </p:nvSpPr>
        <p:spPr>
          <a:xfrm>
            <a:off x="2986405" y="3680460"/>
            <a:ext cx="1407160" cy="460375"/>
          </a:xfrm>
          <a:prstGeom prst="rect">
            <a:avLst/>
          </a:prstGeom>
          <a:noFill/>
        </p:spPr>
        <p:txBody>
          <a:bodyPr wrap="none" rtlCol="0">
            <a:spAutoFit/>
          </a:bodyPr>
          <a:p>
            <a:r>
              <a:rPr lang="zh-CN" altLang="en-US" sz="2400" b="1">
                <a:solidFill>
                  <a:srgbClr val="0000FF"/>
                </a:solidFill>
                <a:latin typeface="楷体" panose="02010609060101010101" charset="-122"/>
                <a:ea typeface="楷体" panose="02010609060101010101" charset="-122"/>
              </a:rPr>
              <a:t>雄蛙鸣叫</a:t>
            </a:r>
            <a:endParaRPr lang="zh-CN" altLang="en-US" sz="2400" b="1">
              <a:solidFill>
                <a:srgbClr val="0000FF"/>
              </a:solidFill>
              <a:latin typeface="楷体" panose="02010609060101010101" charset="-122"/>
              <a:ea typeface="楷体" panose="02010609060101010101" charset="-122"/>
            </a:endParaRPr>
          </a:p>
        </p:txBody>
      </p:sp>
      <p:sp>
        <p:nvSpPr>
          <p:cNvPr id="7" name="文本框 6"/>
          <p:cNvSpPr txBox="1"/>
          <p:nvPr/>
        </p:nvSpPr>
        <p:spPr>
          <a:xfrm>
            <a:off x="1188085" y="1903730"/>
            <a:ext cx="551815" cy="1010920"/>
          </a:xfrm>
          <a:prstGeom prst="rect">
            <a:avLst/>
          </a:prstGeom>
          <a:noFill/>
        </p:spPr>
        <p:txBody>
          <a:bodyPr vert="eaVert" wrap="none" rtlCol="0">
            <a:spAutoFit/>
          </a:bodyPr>
          <a:p>
            <a:r>
              <a:rPr lang="zh-CN" altLang="en-US" sz="2400" b="1">
                <a:latin typeface="宋体" panose="02010600030101010101" pitchFamily="2" charset="-122"/>
              </a:rPr>
              <a:t>图  片</a:t>
            </a:r>
            <a:endParaRPr lang="zh-CN" altLang="en-US" sz="2400" b="1">
              <a:latin typeface="宋体" panose="02010600030101010101" pitchFamily="2" charset="-122"/>
            </a:endParaRPr>
          </a:p>
        </p:txBody>
      </p:sp>
      <p:sp>
        <p:nvSpPr>
          <p:cNvPr id="9" name="文本框 8"/>
          <p:cNvSpPr txBox="1"/>
          <p:nvPr/>
        </p:nvSpPr>
        <p:spPr>
          <a:xfrm>
            <a:off x="6267450" y="3680460"/>
            <a:ext cx="1407160" cy="460375"/>
          </a:xfrm>
          <a:prstGeom prst="rect">
            <a:avLst/>
          </a:prstGeom>
          <a:noFill/>
        </p:spPr>
        <p:txBody>
          <a:bodyPr wrap="none" rtlCol="0">
            <a:spAutoFit/>
          </a:bodyPr>
          <a:p>
            <a:r>
              <a:rPr lang="zh-CN" altLang="en-US" sz="2400" b="1">
                <a:solidFill>
                  <a:srgbClr val="0000FF"/>
                </a:solidFill>
                <a:latin typeface="楷体" panose="02010609060101010101" charset="-122"/>
                <a:ea typeface="楷体" panose="02010609060101010101" charset="-122"/>
              </a:rPr>
              <a:t>雌雄抱对</a:t>
            </a:r>
            <a:endParaRPr lang="zh-CN" altLang="en-US" sz="2400" b="1">
              <a:solidFill>
                <a:srgbClr val="0000FF"/>
              </a:solidFill>
              <a:latin typeface="楷体" panose="02010609060101010101" charset="-122"/>
              <a:ea typeface="楷体" panose="02010609060101010101" charset="-122"/>
            </a:endParaRPr>
          </a:p>
        </p:txBody>
      </p:sp>
      <p:sp>
        <p:nvSpPr>
          <p:cNvPr id="10" name="文本框 9"/>
          <p:cNvSpPr txBox="1"/>
          <p:nvPr/>
        </p:nvSpPr>
        <p:spPr>
          <a:xfrm>
            <a:off x="2498725" y="4488815"/>
            <a:ext cx="2631440" cy="460375"/>
          </a:xfrm>
          <a:prstGeom prst="rect">
            <a:avLst/>
          </a:prstGeom>
          <a:noFill/>
        </p:spPr>
        <p:txBody>
          <a:bodyPr wrap="none" rtlCol="0">
            <a:spAutoFit/>
          </a:bodyPr>
          <a:p>
            <a:r>
              <a:rPr lang="zh-CN" altLang="en-US" sz="2400" b="1">
                <a:solidFill>
                  <a:srgbClr val="0000FF"/>
                </a:solidFill>
                <a:latin typeface="楷体" panose="02010609060101010101" charset="-122"/>
                <a:ea typeface="楷体" panose="02010609060101010101" charset="-122"/>
              </a:rPr>
              <a:t>求偶（吸引雌蛙）</a:t>
            </a:r>
            <a:endParaRPr lang="zh-CN" altLang="en-US" sz="2400" b="1">
              <a:solidFill>
                <a:srgbClr val="0000FF"/>
              </a:solidFill>
              <a:latin typeface="楷体" panose="02010609060101010101" charset="-122"/>
              <a:ea typeface="楷体" panose="02010609060101010101" charset="-122"/>
            </a:endParaRPr>
          </a:p>
        </p:txBody>
      </p:sp>
      <p:sp>
        <p:nvSpPr>
          <p:cNvPr id="11" name="文本框 10"/>
          <p:cNvSpPr txBox="1"/>
          <p:nvPr/>
        </p:nvSpPr>
        <p:spPr>
          <a:xfrm>
            <a:off x="5905500" y="4242435"/>
            <a:ext cx="2480310" cy="706755"/>
          </a:xfrm>
          <a:prstGeom prst="rect">
            <a:avLst/>
          </a:prstGeom>
          <a:noFill/>
        </p:spPr>
        <p:txBody>
          <a:bodyPr wrap="none" rtlCol="0">
            <a:spAutoFit/>
          </a:bodyPr>
          <a:p>
            <a:r>
              <a:rPr lang="zh-CN" altLang="en-US" sz="2000" b="1">
                <a:solidFill>
                  <a:srgbClr val="0000FF"/>
                </a:solidFill>
                <a:latin typeface="楷体" panose="02010609060101010101" charset="-122"/>
                <a:ea typeface="楷体" panose="02010609060101010101" charset="-122"/>
              </a:rPr>
              <a:t>促进生殖细胞排出，</a:t>
            </a:r>
            <a:endParaRPr lang="zh-CN" altLang="en-US" sz="2000" b="1">
              <a:solidFill>
                <a:srgbClr val="0000FF"/>
              </a:solidFill>
              <a:latin typeface="楷体" panose="02010609060101010101" charset="-122"/>
              <a:ea typeface="楷体" panose="02010609060101010101" charset="-122"/>
            </a:endParaRPr>
          </a:p>
          <a:p>
            <a:r>
              <a:rPr lang="zh-CN" altLang="en-US" sz="2000" b="1">
                <a:solidFill>
                  <a:srgbClr val="0000FF"/>
                </a:solidFill>
                <a:latin typeface="楷体" panose="02010609060101010101" charset="-122"/>
                <a:ea typeface="楷体" panose="02010609060101010101" charset="-122"/>
              </a:rPr>
              <a:t>提高受精率</a:t>
            </a:r>
            <a:endParaRPr lang="zh-CN" altLang="en-US" sz="2000" b="1">
              <a:solidFill>
                <a:srgbClr val="0000FF"/>
              </a:solidFill>
              <a:latin typeface="楷体" panose="02010609060101010101" charset="-122"/>
              <a:ea typeface="楷体" panose="02010609060101010101" charset="-122"/>
            </a:endParaRPr>
          </a:p>
        </p:txBody>
      </p:sp>
      <p:sp>
        <p:nvSpPr>
          <p:cNvPr id="12" name="文本框 11"/>
          <p:cNvSpPr txBox="1"/>
          <p:nvPr/>
        </p:nvSpPr>
        <p:spPr>
          <a:xfrm>
            <a:off x="3740785" y="5064760"/>
            <a:ext cx="3243580" cy="460375"/>
          </a:xfrm>
          <a:prstGeom prst="rect">
            <a:avLst/>
          </a:prstGeom>
          <a:noFill/>
        </p:spPr>
        <p:txBody>
          <a:bodyPr wrap="none" rtlCol="0">
            <a:spAutoFit/>
          </a:bodyPr>
          <a:p>
            <a:r>
              <a:rPr lang="zh-CN" altLang="en-US" sz="2400" b="1">
                <a:solidFill>
                  <a:srgbClr val="0000FF"/>
                </a:solidFill>
                <a:latin typeface="楷体" panose="02010609060101010101" charset="-122"/>
                <a:ea typeface="楷体" panose="02010609060101010101" charset="-122"/>
              </a:rPr>
              <a:t>水中受精（体外受精）</a:t>
            </a:r>
            <a:endParaRPr lang="zh-CN" altLang="en-US" sz="2400" b="1">
              <a:solidFill>
                <a:srgbClr val="0000FF"/>
              </a:solidFill>
              <a:latin typeface="楷体" panose="02010609060101010101" charset="-122"/>
              <a:ea typeface="楷体" panose="02010609060101010101" charset="-122"/>
            </a:endParaRPr>
          </a:p>
        </p:txBody>
      </p:sp>
      <p:sp>
        <p:nvSpPr>
          <p:cNvPr id="13" name="文本框 12"/>
          <p:cNvSpPr txBox="1"/>
          <p:nvPr/>
        </p:nvSpPr>
        <p:spPr>
          <a:xfrm>
            <a:off x="4658995" y="5794375"/>
            <a:ext cx="1407160" cy="460375"/>
          </a:xfrm>
          <a:prstGeom prst="rect">
            <a:avLst/>
          </a:prstGeom>
          <a:noFill/>
        </p:spPr>
        <p:txBody>
          <a:bodyPr wrap="none" rtlCol="0">
            <a:spAutoFit/>
          </a:bodyPr>
          <a:p>
            <a:r>
              <a:rPr lang="zh-CN" altLang="en-US" sz="2400" b="1">
                <a:solidFill>
                  <a:srgbClr val="0000FF"/>
                </a:solidFill>
                <a:latin typeface="楷体" panose="02010609060101010101" charset="-122"/>
                <a:ea typeface="楷体" panose="02010609060101010101" charset="-122"/>
              </a:rPr>
              <a:t>有性生殖</a:t>
            </a:r>
            <a:endParaRPr lang="zh-CN" altLang="en-US" sz="2400" b="1">
              <a:solidFill>
                <a:srgbClr val="0000FF"/>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51203"/>
                                        </p:tgtEl>
                                        <p:attrNameLst>
                                          <p:attrName>style.visibility</p:attrName>
                                        </p:attrNameLst>
                                      </p:cBhvr>
                                      <p:to>
                                        <p:strVal val="visible"/>
                                      </p:to>
                                    </p:set>
                                    <p:animEffect transition="in" filter="box(in)">
                                      <p:cBhvr>
                                        <p:cTn id="7" dur="500"/>
                                        <p:tgtEl>
                                          <p:spTgt spid="51203"/>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par>
                          <p:cTn id="11" fill="hold">
                            <p:stCondLst>
                              <p:cond delay="500"/>
                            </p:stCondLst>
                            <p:childTnLst>
                              <p:par>
                                <p:cTn id="12" presetID="8" presetClass="entr" presetSubtype="16" fill="hold" nodeType="afterEffect">
                                  <p:stCondLst>
                                    <p:cond delay="0"/>
                                  </p:stCondLst>
                                  <p:childTnLst>
                                    <p:set>
                                      <p:cBhvr>
                                        <p:cTn id="13" dur="1" fill="hold">
                                          <p:stCondLst>
                                            <p:cond delay="0"/>
                                          </p:stCondLst>
                                        </p:cTn>
                                        <p:tgtEl>
                                          <p:spTgt spid="51204"/>
                                        </p:tgtEl>
                                        <p:attrNameLst>
                                          <p:attrName>style.visibility</p:attrName>
                                        </p:attrNameLst>
                                      </p:cBhvr>
                                      <p:to>
                                        <p:strVal val="visible"/>
                                      </p:to>
                                    </p:set>
                                    <p:animEffect transition="in" filter="diamond(in)">
                                      <p:cBhvr>
                                        <p:cTn id="14" dur="500"/>
                                        <p:tgtEl>
                                          <p:spTgt spid="51204"/>
                                        </p:tgtEl>
                                      </p:cBhvr>
                                    </p:animEffect>
                                  </p:childTnLst>
                                </p:cTn>
                              </p:par>
                            </p:childTnLst>
                          </p:cTn>
                        </p:par>
                        <p:par>
                          <p:cTn id="15" fill="hold">
                            <p:stCondLst>
                              <p:cond delay="1000"/>
                            </p:stCondLst>
                            <p:childTnLst>
                              <p:par>
                                <p:cTn id="16" presetID="20" presetClass="entr" presetSubtype="0" fill="hold" nodeType="afterEffect">
                                  <p:stCondLst>
                                    <p:cond delay="0"/>
                                  </p:stCondLst>
                                  <p:childTnLst>
                                    <p:set>
                                      <p:cBhvr>
                                        <p:cTn id="17" dur="1" fill="hold">
                                          <p:stCondLst>
                                            <p:cond delay="0"/>
                                          </p:stCondLst>
                                        </p:cTn>
                                        <p:tgtEl>
                                          <p:spTgt spid="51205"/>
                                        </p:tgtEl>
                                        <p:attrNameLst>
                                          <p:attrName>style.visibility</p:attrName>
                                        </p:attrNameLst>
                                      </p:cBhvr>
                                      <p:to>
                                        <p:strVal val="visible"/>
                                      </p:to>
                                    </p:set>
                                    <p:animEffect transition="in" filter="wedge">
                                      <p:cBhvr>
                                        <p:cTn id="18" dur="500"/>
                                        <p:tgtEl>
                                          <p:spTgt spid="5120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left)">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500"/>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left)">
                                      <p:cBhvr>
                                        <p:cTn id="43" dur="5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left)">
                                      <p:cBhvr>
                                        <p:cTn id="4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p:bldP spid="3" grpId="0"/>
      <p:bldP spid="9" grpId="0"/>
      <p:bldP spid="10" grpId="0"/>
      <p:bldP spid="11" grpId="0"/>
      <p:bldP spid="12"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6612" name="Picture 4" descr="T1916"/>
          <p:cNvPicPr>
            <a:picLocks noChangeAspect="1"/>
          </p:cNvPicPr>
          <p:nvPr/>
        </p:nvPicPr>
        <p:blipFill>
          <a:blip r:embed="rId1"/>
          <a:stretch>
            <a:fillRect/>
          </a:stretch>
        </p:blipFill>
        <p:spPr>
          <a:xfrm>
            <a:off x="1353185" y="1335405"/>
            <a:ext cx="6436995" cy="3820160"/>
          </a:xfrm>
          <a:prstGeom prst="rect">
            <a:avLst/>
          </a:prstGeom>
          <a:noFill/>
          <a:ln w="9525">
            <a:noFill/>
          </a:ln>
        </p:spPr>
      </p:pic>
      <p:sp>
        <p:nvSpPr>
          <p:cNvPr id="30722" name="Text Box 5"/>
          <p:cNvSpPr txBox="1"/>
          <p:nvPr/>
        </p:nvSpPr>
        <p:spPr>
          <a:xfrm>
            <a:off x="2583815" y="425450"/>
            <a:ext cx="3976370" cy="583565"/>
          </a:xfrm>
          <a:prstGeom prst="rect">
            <a:avLst/>
          </a:prstGeom>
          <a:noFill/>
          <a:ln w="9525">
            <a:noFill/>
          </a:ln>
        </p:spPr>
        <p:txBody>
          <a:bodyPr wrap="square" anchor="t">
            <a:spAutoFit/>
          </a:bodyPr>
          <a:p>
            <a:pPr algn="ctr"/>
            <a:r>
              <a:rPr lang="zh-CN" altLang="en-US" sz="3200" b="1" dirty="0">
                <a:latin typeface="Arial" panose="020B0604020202020204" pitchFamily="34" charset="0"/>
                <a:ea typeface="宋体" panose="02010600030101010101" pitchFamily="2" charset="-122"/>
              </a:rPr>
              <a:t>二、青蛙的发育过程</a:t>
            </a:r>
            <a:r>
              <a:rPr lang="en-US" altLang="zh-CN" sz="3200" b="1" dirty="0">
                <a:latin typeface="Arial" panose="020B0604020202020204" pitchFamily="34" charset="0"/>
                <a:ea typeface="宋体" panose="02010600030101010101" pitchFamily="2" charset="-122"/>
              </a:rPr>
              <a:t>:</a:t>
            </a:r>
            <a:endParaRPr lang="en-US" altLang="zh-CN" sz="3200" b="1" dirty="0">
              <a:latin typeface="Arial" panose="020B0604020202020204" pitchFamily="34" charset="0"/>
              <a:ea typeface="宋体" panose="02010600030101010101" pitchFamily="2" charset="-122"/>
            </a:endParaRPr>
          </a:p>
        </p:txBody>
      </p:sp>
      <p:sp>
        <p:nvSpPr>
          <p:cNvPr id="56323" name="文本框 56322"/>
          <p:cNvSpPr txBox="1"/>
          <p:nvPr/>
        </p:nvSpPr>
        <p:spPr>
          <a:xfrm>
            <a:off x="1385570" y="5490528"/>
            <a:ext cx="1255395" cy="521970"/>
          </a:xfrm>
          <a:prstGeom prst="rect">
            <a:avLst/>
          </a:prstGeom>
          <a:noFill/>
          <a:ln w="9525">
            <a:noFill/>
          </a:ln>
        </p:spPr>
        <p:txBody>
          <a:bodyPr wrap="none" anchor="t">
            <a:spAutoFit/>
          </a:bodyPr>
          <a:p>
            <a:r>
              <a:rPr lang="zh-CN" altLang="en-US" sz="2800" b="1" dirty="0">
                <a:solidFill>
                  <a:srgbClr val="0000FF"/>
                </a:solidFill>
                <a:latin typeface="楷体" panose="02010609060101010101" charset="-122"/>
                <a:ea typeface="楷体" panose="02010609060101010101" charset="-122"/>
              </a:rPr>
              <a:t>受精卵</a:t>
            </a:r>
            <a:endParaRPr lang="zh-CN" altLang="en-US" sz="2800" b="1" dirty="0">
              <a:solidFill>
                <a:srgbClr val="0000FF"/>
              </a:solidFill>
              <a:latin typeface="楷体" panose="02010609060101010101" charset="-122"/>
              <a:ea typeface="楷体" panose="02010609060101010101" charset="-122"/>
            </a:endParaRPr>
          </a:p>
        </p:txBody>
      </p:sp>
      <p:sp>
        <p:nvSpPr>
          <p:cNvPr id="56324" name="文本框 56323"/>
          <p:cNvSpPr txBox="1"/>
          <p:nvPr/>
        </p:nvSpPr>
        <p:spPr>
          <a:xfrm>
            <a:off x="3443288" y="5490528"/>
            <a:ext cx="897890" cy="521970"/>
          </a:xfrm>
          <a:prstGeom prst="rect">
            <a:avLst/>
          </a:prstGeom>
          <a:noFill/>
          <a:ln w="9525">
            <a:noFill/>
          </a:ln>
        </p:spPr>
        <p:txBody>
          <a:bodyPr wrap="none" anchor="t">
            <a:spAutoFit/>
          </a:bodyPr>
          <a:p>
            <a:r>
              <a:rPr lang="zh-CN" altLang="en-US" sz="2800" b="1" dirty="0">
                <a:solidFill>
                  <a:srgbClr val="0000FF"/>
                </a:solidFill>
                <a:latin typeface="楷体" panose="02010609060101010101" charset="-122"/>
                <a:ea typeface="楷体" panose="02010609060101010101" charset="-122"/>
              </a:rPr>
              <a:t>蝌蚪</a:t>
            </a:r>
            <a:endParaRPr lang="zh-CN" altLang="en-US" sz="2800" b="1" dirty="0">
              <a:solidFill>
                <a:srgbClr val="0000FF"/>
              </a:solidFill>
              <a:latin typeface="楷体" panose="02010609060101010101" charset="-122"/>
              <a:ea typeface="楷体" panose="02010609060101010101" charset="-122"/>
            </a:endParaRPr>
          </a:p>
        </p:txBody>
      </p:sp>
      <p:sp>
        <p:nvSpPr>
          <p:cNvPr id="56325" name="文本框 56324"/>
          <p:cNvSpPr txBox="1"/>
          <p:nvPr/>
        </p:nvSpPr>
        <p:spPr>
          <a:xfrm>
            <a:off x="5288915" y="5481638"/>
            <a:ext cx="897890" cy="521970"/>
          </a:xfrm>
          <a:prstGeom prst="rect">
            <a:avLst/>
          </a:prstGeom>
          <a:noFill/>
          <a:ln w="9525">
            <a:noFill/>
          </a:ln>
        </p:spPr>
        <p:txBody>
          <a:bodyPr wrap="none" anchor="t">
            <a:spAutoFit/>
          </a:bodyPr>
          <a:p>
            <a:r>
              <a:rPr lang="zh-CN" altLang="en-US" sz="2800" b="1" dirty="0">
                <a:solidFill>
                  <a:srgbClr val="0000FF"/>
                </a:solidFill>
                <a:latin typeface="楷体" panose="02010609060101010101" charset="-122"/>
                <a:ea typeface="楷体" panose="02010609060101010101" charset="-122"/>
              </a:rPr>
              <a:t>幼蛙</a:t>
            </a:r>
            <a:endParaRPr lang="zh-CN" altLang="en-US" sz="2800" b="1" dirty="0">
              <a:solidFill>
                <a:srgbClr val="0000FF"/>
              </a:solidFill>
              <a:latin typeface="楷体" panose="02010609060101010101" charset="-122"/>
              <a:ea typeface="楷体" panose="02010609060101010101" charset="-122"/>
            </a:endParaRPr>
          </a:p>
        </p:txBody>
      </p:sp>
      <p:sp>
        <p:nvSpPr>
          <p:cNvPr id="56326" name="文本框 56325"/>
          <p:cNvSpPr txBox="1"/>
          <p:nvPr/>
        </p:nvSpPr>
        <p:spPr>
          <a:xfrm>
            <a:off x="7122160" y="5490528"/>
            <a:ext cx="897890" cy="521970"/>
          </a:xfrm>
          <a:prstGeom prst="rect">
            <a:avLst/>
          </a:prstGeom>
          <a:noFill/>
          <a:ln w="9525">
            <a:noFill/>
          </a:ln>
        </p:spPr>
        <p:txBody>
          <a:bodyPr wrap="none" anchor="t">
            <a:spAutoFit/>
          </a:bodyPr>
          <a:p>
            <a:r>
              <a:rPr lang="zh-CN" altLang="en-US" sz="2800" b="1" dirty="0">
                <a:solidFill>
                  <a:srgbClr val="0000FF"/>
                </a:solidFill>
                <a:latin typeface="楷体" panose="02010609060101010101" charset="-122"/>
                <a:ea typeface="楷体" panose="02010609060101010101" charset="-122"/>
              </a:rPr>
              <a:t>成蛙</a:t>
            </a:r>
            <a:endParaRPr lang="zh-CN" altLang="en-US" sz="2800" b="1" dirty="0">
              <a:solidFill>
                <a:srgbClr val="0000FF"/>
              </a:solidFill>
              <a:latin typeface="楷体" panose="02010609060101010101" charset="-122"/>
              <a:ea typeface="楷体" panose="02010609060101010101" charset="-122"/>
            </a:endParaRPr>
          </a:p>
        </p:txBody>
      </p:sp>
      <p:sp>
        <p:nvSpPr>
          <p:cNvPr id="56327" name="右箭头 56326"/>
          <p:cNvSpPr/>
          <p:nvPr/>
        </p:nvSpPr>
        <p:spPr>
          <a:xfrm>
            <a:off x="2640965" y="5714365"/>
            <a:ext cx="675005" cy="76200"/>
          </a:xfrm>
          <a:prstGeom prst="rightArrow">
            <a:avLst>
              <a:gd name="adj1" fmla="val 50000"/>
              <a:gd name="adj2" fmla="val 172218"/>
            </a:avLst>
          </a:prstGeom>
          <a:solidFill>
            <a:schemeClr val="accent1"/>
          </a:solidFill>
          <a:ln w="76200" cap="flat" cmpd="sng">
            <a:solidFill>
              <a:srgbClr val="FF3300"/>
            </a:solidFill>
            <a:prstDash val="solid"/>
            <a:miter/>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56328" name="右箭头 56327"/>
          <p:cNvSpPr/>
          <p:nvPr/>
        </p:nvSpPr>
        <p:spPr>
          <a:xfrm>
            <a:off x="4341495" y="5704840"/>
            <a:ext cx="732790" cy="76200"/>
          </a:xfrm>
          <a:prstGeom prst="rightArrow">
            <a:avLst>
              <a:gd name="adj1" fmla="val 50000"/>
              <a:gd name="adj2" fmla="val 302112"/>
            </a:avLst>
          </a:prstGeom>
          <a:solidFill>
            <a:schemeClr val="accent1"/>
          </a:solidFill>
          <a:ln w="76200" cap="flat" cmpd="sng">
            <a:solidFill>
              <a:srgbClr val="FF3300"/>
            </a:solidFill>
            <a:prstDash val="solid"/>
            <a:miter/>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56329" name="右箭头 56328"/>
          <p:cNvSpPr/>
          <p:nvPr/>
        </p:nvSpPr>
        <p:spPr>
          <a:xfrm>
            <a:off x="6293803" y="5719128"/>
            <a:ext cx="720725" cy="71437"/>
          </a:xfrm>
          <a:prstGeom prst="rightArrow">
            <a:avLst>
              <a:gd name="adj1" fmla="val 50000"/>
              <a:gd name="adj2" fmla="val 252130"/>
            </a:avLst>
          </a:prstGeom>
          <a:solidFill>
            <a:schemeClr val="accent1"/>
          </a:solidFill>
          <a:ln w="76200" cap="flat" cmpd="sng">
            <a:solidFill>
              <a:srgbClr val="FF3300"/>
            </a:solidFill>
            <a:prstDash val="solid"/>
            <a:miter/>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96612"/>
                                        </p:tgtEl>
                                        <p:attrNameLst>
                                          <p:attrName>style.visibility</p:attrName>
                                        </p:attrNameLst>
                                      </p:cBhvr>
                                      <p:to>
                                        <p:strVal val="visible"/>
                                      </p:to>
                                    </p:set>
                                    <p:animEffect transition="in" filter="randombar(horizontal)">
                                      <p:cBhvr>
                                        <p:cTn id="7" dur="500"/>
                                        <p:tgtEl>
                                          <p:spTgt spid="19661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6323"/>
                                        </p:tgtEl>
                                        <p:attrNameLst>
                                          <p:attrName>style.visibility</p:attrName>
                                        </p:attrNameLst>
                                      </p:cBhvr>
                                      <p:to>
                                        <p:strVal val="visible"/>
                                      </p:to>
                                    </p:set>
                                    <p:animEffect transition="in" filter="dissolve">
                                      <p:cBhvr>
                                        <p:cTn id="12" dur="500"/>
                                        <p:tgtEl>
                                          <p:spTgt spid="56323"/>
                                        </p:tgtEl>
                                      </p:cBhvr>
                                    </p:animEffect>
                                  </p:childTnLst>
                                </p:cTn>
                              </p:par>
                              <p:par>
                                <p:cTn id="13" presetID="17" presetClass="entr" presetSubtype="8" fill="hold" nodeType="withEffect">
                                  <p:stCondLst>
                                    <p:cond delay="0"/>
                                  </p:stCondLst>
                                  <p:childTnLst>
                                    <p:set>
                                      <p:cBhvr>
                                        <p:cTn id="14" dur="1" fill="hold">
                                          <p:stCondLst>
                                            <p:cond delay="0"/>
                                          </p:stCondLst>
                                        </p:cTn>
                                        <p:tgtEl>
                                          <p:spTgt spid="56327"/>
                                        </p:tgtEl>
                                        <p:attrNameLst>
                                          <p:attrName>style.visibility</p:attrName>
                                        </p:attrNameLst>
                                      </p:cBhvr>
                                      <p:to>
                                        <p:strVal val="visible"/>
                                      </p:to>
                                    </p:set>
                                    <p:anim calcmode="lin" valueType="num">
                                      <p:cBhvr>
                                        <p:cTn id="15" dur="500" fill="hold"/>
                                        <p:tgtEl>
                                          <p:spTgt spid="56327"/>
                                        </p:tgtEl>
                                        <p:attrNameLst>
                                          <p:attrName>ppt_x</p:attrName>
                                        </p:attrNameLst>
                                      </p:cBhvr>
                                      <p:tavLst>
                                        <p:tav tm="0">
                                          <p:val>
                                            <p:strVal val="#ppt_x-#ppt_w/2"/>
                                          </p:val>
                                        </p:tav>
                                        <p:tav tm="100000">
                                          <p:val>
                                            <p:strVal val="#ppt_x"/>
                                          </p:val>
                                        </p:tav>
                                      </p:tavLst>
                                    </p:anim>
                                    <p:anim calcmode="lin" valueType="num">
                                      <p:cBhvr>
                                        <p:cTn id="16" dur="500" fill="hold"/>
                                        <p:tgtEl>
                                          <p:spTgt spid="56327"/>
                                        </p:tgtEl>
                                        <p:attrNameLst>
                                          <p:attrName>ppt_y</p:attrName>
                                        </p:attrNameLst>
                                      </p:cBhvr>
                                      <p:tavLst>
                                        <p:tav tm="0">
                                          <p:val>
                                            <p:strVal val="#ppt_y"/>
                                          </p:val>
                                        </p:tav>
                                        <p:tav tm="100000">
                                          <p:val>
                                            <p:strVal val="#ppt_y"/>
                                          </p:val>
                                        </p:tav>
                                      </p:tavLst>
                                    </p:anim>
                                    <p:anim calcmode="lin" valueType="num">
                                      <p:cBhvr>
                                        <p:cTn id="17" dur="500" fill="hold"/>
                                        <p:tgtEl>
                                          <p:spTgt spid="56327"/>
                                        </p:tgtEl>
                                        <p:attrNameLst>
                                          <p:attrName>ppt_w</p:attrName>
                                        </p:attrNameLst>
                                      </p:cBhvr>
                                      <p:tavLst>
                                        <p:tav tm="0">
                                          <p:val>
                                            <p:fltVal val="0.000000"/>
                                          </p:val>
                                        </p:tav>
                                        <p:tav tm="100000">
                                          <p:val>
                                            <p:strVal val="#ppt_w"/>
                                          </p:val>
                                        </p:tav>
                                      </p:tavLst>
                                    </p:anim>
                                    <p:anim calcmode="lin" valueType="num">
                                      <p:cBhvr>
                                        <p:cTn id="18" dur="500" fill="hold"/>
                                        <p:tgtEl>
                                          <p:spTgt spid="56327"/>
                                        </p:tgtEl>
                                        <p:attrNameLst>
                                          <p:attrName>ppt_h</p:attrName>
                                        </p:attrNameLst>
                                      </p:cBhvr>
                                      <p:tavLst>
                                        <p:tav tm="0">
                                          <p:val>
                                            <p:strVal val="#ppt_h"/>
                                          </p:val>
                                        </p:tav>
                                        <p:tav tm="100000">
                                          <p:val>
                                            <p:strVal val="#ppt_h"/>
                                          </p:val>
                                        </p:tav>
                                      </p:tavLst>
                                    </p:anim>
                                  </p:childTnLst>
                                </p:cTn>
                              </p:par>
                            </p:childTnLst>
                          </p:cTn>
                        </p:par>
                        <p:par>
                          <p:cTn id="19" fill="hold">
                            <p:stCondLst>
                              <p:cond delay="500"/>
                            </p:stCondLst>
                            <p:childTnLst>
                              <p:par>
                                <p:cTn id="20" presetID="9" presetClass="entr" presetSubtype="0" fill="hold" grpId="0" nodeType="afterEffect">
                                  <p:stCondLst>
                                    <p:cond delay="0"/>
                                  </p:stCondLst>
                                  <p:childTnLst>
                                    <p:set>
                                      <p:cBhvr>
                                        <p:cTn id="21" dur="1" fill="hold">
                                          <p:stCondLst>
                                            <p:cond delay="0"/>
                                          </p:stCondLst>
                                        </p:cTn>
                                        <p:tgtEl>
                                          <p:spTgt spid="56324"/>
                                        </p:tgtEl>
                                        <p:attrNameLst>
                                          <p:attrName>style.visibility</p:attrName>
                                        </p:attrNameLst>
                                      </p:cBhvr>
                                      <p:to>
                                        <p:strVal val="visible"/>
                                      </p:to>
                                    </p:set>
                                    <p:animEffect transition="in" filter="dissolve">
                                      <p:cBhvr>
                                        <p:cTn id="22" dur="500"/>
                                        <p:tgtEl>
                                          <p:spTgt spid="56324"/>
                                        </p:tgtEl>
                                      </p:cBhvr>
                                    </p:animEffect>
                                  </p:childTnLst>
                                </p:cTn>
                              </p:par>
                              <p:par>
                                <p:cTn id="23" presetID="17" presetClass="entr" presetSubtype="8" fill="hold" nodeType="withEffect">
                                  <p:stCondLst>
                                    <p:cond delay="0"/>
                                  </p:stCondLst>
                                  <p:childTnLst>
                                    <p:set>
                                      <p:cBhvr>
                                        <p:cTn id="24" dur="1" fill="hold">
                                          <p:stCondLst>
                                            <p:cond delay="0"/>
                                          </p:stCondLst>
                                        </p:cTn>
                                        <p:tgtEl>
                                          <p:spTgt spid="56328"/>
                                        </p:tgtEl>
                                        <p:attrNameLst>
                                          <p:attrName>style.visibility</p:attrName>
                                        </p:attrNameLst>
                                      </p:cBhvr>
                                      <p:to>
                                        <p:strVal val="visible"/>
                                      </p:to>
                                    </p:set>
                                    <p:anim calcmode="lin" valueType="num">
                                      <p:cBhvr>
                                        <p:cTn id="25" dur="500" fill="hold"/>
                                        <p:tgtEl>
                                          <p:spTgt spid="56328"/>
                                        </p:tgtEl>
                                        <p:attrNameLst>
                                          <p:attrName>ppt_x</p:attrName>
                                        </p:attrNameLst>
                                      </p:cBhvr>
                                      <p:tavLst>
                                        <p:tav tm="0">
                                          <p:val>
                                            <p:strVal val="#ppt_x-#ppt_w/2"/>
                                          </p:val>
                                        </p:tav>
                                        <p:tav tm="100000">
                                          <p:val>
                                            <p:strVal val="#ppt_x"/>
                                          </p:val>
                                        </p:tav>
                                      </p:tavLst>
                                    </p:anim>
                                    <p:anim calcmode="lin" valueType="num">
                                      <p:cBhvr>
                                        <p:cTn id="26" dur="500" fill="hold"/>
                                        <p:tgtEl>
                                          <p:spTgt spid="56328"/>
                                        </p:tgtEl>
                                        <p:attrNameLst>
                                          <p:attrName>ppt_y</p:attrName>
                                        </p:attrNameLst>
                                      </p:cBhvr>
                                      <p:tavLst>
                                        <p:tav tm="0">
                                          <p:val>
                                            <p:strVal val="#ppt_y"/>
                                          </p:val>
                                        </p:tav>
                                        <p:tav tm="100000">
                                          <p:val>
                                            <p:strVal val="#ppt_y"/>
                                          </p:val>
                                        </p:tav>
                                      </p:tavLst>
                                    </p:anim>
                                    <p:anim calcmode="lin" valueType="num">
                                      <p:cBhvr>
                                        <p:cTn id="27" dur="500" fill="hold"/>
                                        <p:tgtEl>
                                          <p:spTgt spid="56328"/>
                                        </p:tgtEl>
                                        <p:attrNameLst>
                                          <p:attrName>ppt_w</p:attrName>
                                        </p:attrNameLst>
                                      </p:cBhvr>
                                      <p:tavLst>
                                        <p:tav tm="0">
                                          <p:val>
                                            <p:fltVal val="0.000000"/>
                                          </p:val>
                                        </p:tav>
                                        <p:tav tm="100000">
                                          <p:val>
                                            <p:strVal val="#ppt_w"/>
                                          </p:val>
                                        </p:tav>
                                      </p:tavLst>
                                    </p:anim>
                                    <p:anim calcmode="lin" valueType="num">
                                      <p:cBhvr>
                                        <p:cTn id="28" dur="500" fill="hold"/>
                                        <p:tgtEl>
                                          <p:spTgt spid="56328"/>
                                        </p:tgtEl>
                                        <p:attrNameLst>
                                          <p:attrName>ppt_h</p:attrName>
                                        </p:attrNameLst>
                                      </p:cBhvr>
                                      <p:tavLst>
                                        <p:tav tm="0">
                                          <p:val>
                                            <p:strVal val="#ppt_h"/>
                                          </p:val>
                                        </p:tav>
                                        <p:tav tm="100000">
                                          <p:val>
                                            <p:strVal val="#ppt_h"/>
                                          </p:val>
                                        </p:tav>
                                      </p:tavLst>
                                    </p:anim>
                                  </p:childTnLst>
                                </p:cTn>
                              </p:par>
                            </p:childTnLst>
                          </p:cTn>
                        </p:par>
                        <p:par>
                          <p:cTn id="29" fill="hold">
                            <p:stCondLst>
                              <p:cond delay="1000"/>
                            </p:stCondLst>
                            <p:childTnLst>
                              <p:par>
                                <p:cTn id="30" presetID="9" presetClass="entr" presetSubtype="0" fill="hold" grpId="0" nodeType="afterEffect">
                                  <p:stCondLst>
                                    <p:cond delay="0"/>
                                  </p:stCondLst>
                                  <p:childTnLst>
                                    <p:set>
                                      <p:cBhvr>
                                        <p:cTn id="31" dur="1" fill="hold">
                                          <p:stCondLst>
                                            <p:cond delay="0"/>
                                          </p:stCondLst>
                                        </p:cTn>
                                        <p:tgtEl>
                                          <p:spTgt spid="56325"/>
                                        </p:tgtEl>
                                        <p:attrNameLst>
                                          <p:attrName>style.visibility</p:attrName>
                                        </p:attrNameLst>
                                      </p:cBhvr>
                                      <p:to>
                                        <p:strVal val="visible"/>
                                      </p:to>
                                    </p:set>
                                    <p:animEffect transition="in" filter="dissolve">
                                      <p:cBhvr>
                                        <p:cTn id="32" dur="500"/>
                                        <p:tgtEl>
                                          <p:spTgt spid="56325"/>
                                        </p:tgtEl>
                                      </p:cBhvr>
                                    </p:animEffect>
                                  </p:childTnLst>
                                </p:cTn>
                              </p:par>
                              <p:par>
                                <p:cTn id="33" presetID="17" presetClass="entr" presetSubtype="8" fill="hold" nodeType="withEffect">
                                  <p:stCondLst>
                                    <p:cond delay="0"/>
                                  </p:stCondLst>
                                  <p:childTnLst>
                                    <p:set>
                                      <p:cBhvr>
                                        <p:cTn id="34" dur="1" fill="hold">
                                          <p:stCondLst>
                                            <p:cond delay="0"/>
                                          </p:stCondLst>
                                        </p:cTn>
                                        <p:tgtEl>
                                          <p:spTgt spid="56329"/>
                                        </p:tgtEl>
                                        <p:attrNameLst>
                                          <p:attrName>style.visibility</p:attrName>
                                        </p:attrNameLst>
                                      </p:cBhvr>
                                      <p:to>
                                        <p:strVal val="visible"/>
                                      </p:to>
                                    </p:set>
                                    <p:anim calcmode="lin" valueType="num">
                                      <p:cBhvr>
                                        <p:cTn id="35" dur="500" fill="hold"/>
                                        <p:tgtEl>
                                          <p:spTgt spid="56329"/>
                                        </p:tgtEl>
                                        <p:attrNameLst>
                                          <p:attrName>ppt_x</p:attrName>
                                        </p:attrNameLst>
                                      </p:cBhvr>
                                      <p:tavLst>
                                        <p:tav tm="0">
                                          <p:val>
                                            <p:strVal val="#ppt_x-#ppt_w/2"/>
                                          </p:val>
                                        </p:tav>
                                        <p:tav tm="100000">
                                          <p:val>
                                            <p:strVal val="#ppt_x"/>
                                          </p:val>
                                        </p:tav>
                                      </p:tavLst>
                                    </p:anim>
                                    <p:anim calcmode="lin" valueType="num">
                                      <p:cBhvr>
                                        <p:cTn id="36" dur="500" fill="hold"/>
                                        <p:tgtEl>
                                          <p:spTgt spid="56329"/>
                                        </p:tgtEl>
                                        <p:attrNameLst>
                                          <p:attrName>ppt_y</p:attrName>
                                        </p:attrNameLst>
                                      </p:cBhvr>
                                      <p:tavLst>
                                        <p:tav tm="0">
                                          <p:val>
                                            <p:strVal val="#ppt_y"/>
                                          </p:val>
                                        </p:tav>
                                        <p:tav tm="100000">
                                          <p:val>
                                            <p:strVal val="#ppt_y"/>
                                          </p:val>
                                        </p:tav>
                                      </p:tavLst>
                                    </p:anim>
                                    <p:anim calcmode="lin" valueType="num">
                                      <p:cBhvr>
                                        <p:cTn id="37" dur="500" fill="hold"/>
                                        <p:tgtEl>
                                          <p:spTgt spid="56329"/>
                                        </p:tgtEl>
                                        <p:attrNameLst>
                                          <p:attrName>ppt_w</p:attrName>
                                        </p:attrNameLst>
                                      </p:cBhvr>
                                      <p:tavLst>
                                        <p:tav tm="0">
                                          <p:val>
                                            <p:fltVal val="0.000000"/>
                                          </p:val>
                                        </p:tav>
                                        <p:tav tm="100000">
                                          <p:val>
                                            <p:strVal val="#ppt_w"/>
                                          </p:val>
                                        </p:tav>
                                      </p:tavLst>
                                    </p:anim>
                                    <p:anim calcmode="lin" valueType="num">
                                      <p:cBhvr>
                                        <p:cTn id="38" dur="500" fill="hold"/>
                                        <p:tgtEl>
                                          <p:spTgt spid="56329"/>
                                        </p:tgtEl>
                                        <p:attrNameLst>
                                          <p:attrName>ppt_h</p:attrName>
                                        </p:attrNameLst>
                                      </p:cBhvr>
                                      <p:tavLst>
                                        <p:tav tm="0">
                                          <p:val>
                                            <p:strVal val="#ppt_h"/>
                                          </p:val>
                                        </p:tav>
                                        <p:tav tm="100000">
                                          <p:val>
                                            <p:strVal val="#ppt_h"/>
                                          </p:val>
                                        </p:tav>
                                      </p:tavLst>
                                    </p:anim>
                                  </p:childTnLst>
                                </p:cTn>
                              </p:par>
                            </p:childTnLst>
                          </p:cTn>
                        </p:par>
                        <p:par>
                          <p:cTn id="39" fill="hold">
                            <p:stCondLst>
                              <p:cond delay="1500"/>
                            </p:stCondLst>
                            <p:childTnLst>
                              <p:par>
                                <p:cTn id="40" presetID="9" presetClass="entr" presetSubtype="0" fill="hold" grpId="0" nodeType="afterEffect">
                                  <p:stCondLst>
                                    <p:cond delay="0"/>
                                  </p:stCondLst>
                                  <p:childTnLst>
                                    <p:set>
                                      <p:cBhvr>
                                        <p:cTn id="41" dur="1" fill="hold">
                                          <p:stCondLst>
                                            <p:cond delay="0"/>
                                          </p:stCondLst>
                                        </p:cTn>
                                        <p:tgtEl>
                                          <p:spTgt spid="56326"/>
                                        </p:tgtEl>
                                        <p:attrNameLst>
                                          <p:attrName>style.visibility</p:attrName>
                                        </p:attrNameLst>
                                      </p:cBhvr>
                                      <p:to>
                                        <p:strVal val="visible"/>
                                      </p:to>
                                    </p:set>
                                    <p:animEffect transition="in" filter="dissolve">
                                      <p:cBhvr>
                                        <p:cTn id="42" dur="500"/>
                                        <p:tgtEl>
                                          <p:spTgt spid="563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3" grpId="0"/>
      <p:bldP spid="56324" grpId="0"/>
      <p:bldP spid="56325" grpId="0"/>
      <p:bldP spid="5632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5298" name="表格 55297"/>
          <p:cNvGraphicFramePr/>
          <p:nvPr/>
        </p:nvGraphicFramePr>
        <p:xfrm>
          <a:off x="614045" y="1517015"/>
          <a:ext cx="6386830" cy="3168650"/>
        </p:xfrm>
        <a:graphic>
          <a:graphicData uri="http://schemas.openxmlformats.org/drawingml/2006/table">
            <a:tbl>
              <a:tblPr/>
              <a:tblGrid>
                <a:gridCol w="1435735"/>
                <a:gridCol w="2393315"/>
                <a:gridCol w="2557780"/>
              </a:tblGrid>
              <a:tr h="640080">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3600" b="1" dirty="0">
                        <a:solidFill>
                          <a:srgbClr val="0000FF"/>
                        </a:solidFill>
                      </a:endParaRPr>
                    </a:p>
                  </a:txBody>
                  <a:tcPr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800" b="1" dirty="0">
                          <a:solidFill>
                            <a:schemeClr val="tx1"/>
                          </a:solidFill>
                        </a:rPr>
                        <a:t>幼体（蝌蚪）</a:t>
                      </a:r>
                      <a:endParaRPr lang="zh-CN" altLang="en-US" sz="2800" b="1" dirty="0">
                        <a:solidFill>
                          <a:schemeClr val="tx1"/>
                        </a:solidFill>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800" b="1" dirty="0">
                          <a:solidFill>
                            <a:schemeClr val="tx1"/>
                          </a:solidFill>
                        </a:rPr>
                        <a:t>成体（蛙）</a:t>
                      </a:r>
                      <a:endParaRPr lang="zh-CN" altLang="en-US" sz="2800" b="1" dirty="0">
                        <a:solidFill>
                          <a:schemeClr val="tx1"/>
                        </a:solidFill>
                      </a:endParaRPr>
                    </a:p>
                  </a:txBody>
                  <a:tcPr anchor="ct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902970">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400" b="1" dirty="0">
                          <a:solidFill>
                            <a:schemeClr val="tx1"/>
                          </a:solidFill>
                        </a:rPr>
                        <a:t>生活环境</a:t>
                      </a:r>
                      <a:endParaRPr lang="zh-CN" altLang="en-US" sz="2400" b="1" dirty="0">
                        <a:solidFill>
                          <a:schemeClr val="tx1"/>
                        </a:solidFill>
                      </a:endParaRPr>
                    </a:p>
                  </a:txBody>
                  <a:tcPr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3600" b="1" dirty="0">
                        <a:solidFill>
                          <a:srgbClr val="0000FF"/>
                        </a:solidFill>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3600" b="1" dirty="0">
                        <a:solidFill>
                          <a:srgbClr val="0000FF"/>
                        </a:solidFill>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897255">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400" b="1" dirty="0">
                          <a:solidFill>
                            <a:schemeClr val="tx1"/>
                          </a:solidFill>
                        </a:rPr>
                        <a:t>呼吸器官</a:t>
                      </a:r>
                      <a:endParaRPr lang="zh-CN" altLang="en-US" sz="2400" b="1" dirty="0">
                        <a:solidFill>
                          <a:schemeClr val="tx1"/>
                        </a:solidFill>
                      </a:endParaRPr>
                    </a:p>
                  </a:txBody>
                  <a:tcPr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3600" b="1" dirty="0">
                        <a:solidFill>
                          <a:srgbClr val="0000FF"/>
                        </a:solidFill>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3600" b="1" dirty="0">
                        <a:solidFill>
                          <a:srgbClr val="0000FF"/>
                        </a:solidFill>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728345">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400" b="1" dirty="0">
                          <a:solidFill>
                            <a:schemeClr val="tx1"/>
                          </a:solidFill>
                        </a:rPr>
                        <a:t>运动器官</a:t>
                      </a:r>
                      <a:endParaRPr lang="zh-CN" altLang="en-US" sz="2400" b="1" dirty="0">
                        <a:solidFill>
                          <a:schemeClr val="tx1"/>
                        </a:solidFill>
                      </a:endParaRPr>
                    </a:p>
                  </a:txBody>
                  <a:tcPr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3600" b="1" dirty="0">
                        <a:solidFill>
                          <a:srgbClr val="0000FF"/>
                        </a:solidFill>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3600" b="1" dirty="0">
                        <a:solidFill>
                          <a:srgbClr val="0000FF"/>
                        </a:solidFill>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55320" name="文本框 55319"/>
          <p:cNvSpPr txBox="1"/>
          <p:nvPr/>
        </p:nvSpPr>
        <p:spPr>
          <a:xfrm>
            <a:off x="416560" y="555625"/>
            <a:ext cx="8310880" cy="521970"/>
          </a:xfrm>
          <a:prstGeom prst="rect">
            <a:avLst/>
          </a:prstGeom>
          <a:noFill/>
          <a:ln w="9525">
            <a:noFill/>
          </a:ln>
        </p:spPr>
        <p:txBody>
          <a:bodyPr wrap="square" anchor="t">
            <a:spAutoFit/>
          </a:bodyPr>
          <a:p>
            <a:pPr>
              <a:spcBef>
                <a:spcPct val="50000"/>
              </a:spcBef>
            </a:pPr>
            <a:r>
              <a:rPr lang="zh-CN" altLang="en-US" sz="2800" b="1" dirty="0">
                <a:solidFill>
                  <a:schemeClr val="tx1"/>
                </a:solidFill>
                <a:latin typeface="宋体" panose="02010600030101010101" pitchFamily="2" charset="-122"/>
              </a:rPr>
              <a:t>结合视频内容并自学课本</a:t>
            </a:r>
            <a:r>
              <a:rPr lang="en-US" altLang="zh-CN" sz="2800" b="1" dirty="0">
                <a:solidFill>
                  <a:schemeClr val="tx1"/>
                </a:solidFill>
                <a:latin typeface="宋体" panose="02010600030101010101" pitchFamily="2" charset="-122"/>
              </a:rPr>
              <a:t>P</a:t>
            </a:r>
            <a:r>
              <a:rPr lang="en-US" altLang="zh-CN" sz="2800" b="1" baseline="-25000" dirty="0">
                <a:solidFill>
                  <a:schemeClr val="tx1"/>
                </a:solidFill>
                <a:uFillTx/>
                <a:latin typeface="宋体" panose="02010600030101010101" pitchFamily="2" charset="-122"/>
              </a:rPr>
              <a:t>83</a:t>
            </a:r>
            <a:r>
              <a:rPr lang="zh-CN" altLang="en-US" sz="2800" b="1" dirty="0">
                <a:solidFill>
                  <a:schemeClr val="tx1"/>
                </a:solidFill>
                <a:uFillTx/>
                <a:latin typeface="宋体" panose="02010600030101010101" pitchFamily="2" charset="-122"/>
              </a:rPr>
              <a:t>第二段，完成下列表格：</a:t>
            </a:r>
            <a:endParaRPr lang="zh-CN" altLang="en-US" sz="2800" b="1" dirty="0">
              <a:solidFill>
                <a:schemeClr val="tx1"/>
              </a:solidFill>
              <a:uFillTx/>
              <a:latin typeface="宋体" panose="02010600030101010101" pitchFamily="2" charset="-122"/>
            </a:endParaRPr>
          </a:p>
        </p:txBody>
      </p:sp>
      <p:sp>
        <p:nvSpPr>
          <p:cNvPr id="55321" name="文本框 55320"/>
          <p:cNvSpPr txBox="1"/>
          <p:nvPr/>
        </p:nvSpPr>
        <p:spPr>
          <a:xfrm>
            <a:off x="2671445" y="2458085"/>
            <a:ext cx="795020" cy="460375"/>
          </a:xfrm>
          <a:prstGeom prst="rect">
            <a:avLst/>
          </a:prstGeom>
          <a:noFill/>
          <a:ln w="9525">
            <a:noFill/>
          </a:ln>
        </p:spPr>
        <p:txBody>
          <a:bodyPr wrap="none" anchor="t">
            <a:spAutoFit/>
          </a:bodyPr>
          <a:p>
            <a:r>
              <a:rPr lang="zh-CN" altLang="en-US" sz="2400" b="1" dirty="0">
                <a:solidFill>
                  <a:srgbClr val="0000FF"/>
                </a:solidFill>
                <a:latin typeface="楷体" panose="02010609060101010101" charset="-122"/>
                <a:ea typeface="楷体" panose="02010609060101010101" charset="-122"/>
              </a:rPr>
              <a:t>水中</a:t>
            </a:r>
            <a:endParaRPr lang="zh-CN" altLang="en-US" sz="2400" b="1" dirty="0">
              <a:solidFill>
                <a:srgbClr val="0000FF"/>
              </a:solidFill>
              <a:latin typeface="楷体" panose="02010609060101010101" charset="-122"/>
              <a:ea typeface="楷体" panose="02010609060101010101" charset="-122"/>
            </a:endParaRPr>
          </a:p>
        </p:txBody>
      </p:sp>
      <p:sp>
        <p:nvSpPr>
          <p:cNvPr id="55322" name="文本框 55321"/>
          <p:cNvSpPr txBox="1"/>
          <p:nvPr/>
        </p:nvSpPr>
        <p:spPr>
          <a:xfrm>
            <a:off x="2773680" y="3340735"/>
            <a:ext cx="591185" cy="583565"/>
          </a:xfrm>
          <a:prstGeom prst="rect">
            <a:avLst/>
          </a:prstGeom>
          <a:noFill/>
          <a:ln w="9525">
            <a:noFill/>
          </a:ln>
        </p:spPr>
        <p:txBody>
          <a:bodyPr wrap="none" anchor="t">
            <a:spAutoFit/>
          </a:bodyPr>
          <a:p>
            <a:r>
              <a:rPr lang="zh-CN" altLang="en-US" sz="3200" b="1" dirty="0">
                <a:solidFill>
                  <a:srgbClr val="0000FF"/>
                </a:solidFill>
                <a:latin typeface="楷体" panose="02010609060101010101" charset="-122"/>
                <a:ea typeface="楷体" panose="02010609060101010101" charset="-122"/>
              </a:rPr>
              <a:t>鳃</a:t>
            </a:r>
            <a:endParaRPr lang="zh-CN" altLang="en-US" sz="3200" b="1" dirty="0">
              <a:solidFill>
                <a:srgbClr val="0000FF"/>
              </a:solidFill>
              <a:latin typeface="楷体" panose="02010609060101010101" charset="-122"/>
              <a:ea typeface="楷体" panose="02010609060101010101" charset="-122"/>
            </a:endParaRPr>
          </a:p>
        </p:txBody>
      </p:sp>
      <p:sp>
        <p:nvSpPr>
          <p:cNvPr id="55323" name="文本框 55322"/>
          <p:cNvSpPr txBox="1"/>
          <p:nvPr/>
        </p:nvSpPr>
        <p:spPr>
          <a:xfrm>
            <a:off x="2203133" y="4225290"/>
            <a:ext cx="2019300" cy="460375"/>
          </a:xfrm>
          <a:prstGeom prst="rect">
            <a:avLst/>
          </a:prstGeom>
          <a:noFill/>
          <a:ln w="9525">
            <a:noFill/>
          </a:ln>
        </p:spPr>
        <p:txBody>
          <a:bodyPr wrap="none" anchor="t">
            <a:spAutoFit/>
          </a:bodyPr>
          <a:p>
            <a:r>
              <a:rPr lang="zh-CN" altLang="en-US" sz="2400" b="1" dirty="0">
                <a:solidFill>
                  <a:srgbClr val="0000FF"/>
                </a:solidFill>
                <a:latin typeface="楷体" panose="02010609060101010101" charset="-122"/>
                <a:ea typeface="楷体" panose="02010609060101010101" charset="-122"/>
              </a:rPr>
              <a:t>有尾，无四肢</a:t>
            </a:r>
            <a:endParaRPr lang="zh-CN" altLang="en-US" sz="2400" b="1" dirty="0">
              <a:solidFill>
                <a:srgbClr val="0000FF"/>
              </a:solidFill>
              <a:latin typeface="楷体" panose="02010609060101010101" charset="-122"/>
              <a:ea typeface="楷体" panose="02010609060101010101" charset="-122"/>
            </a:endParaRPr>
          </a:p>
        </p:txBody>
      </p:sp>
      <p:sp>
        <p:nvSpPr>
          <p:cNvPr id="55324" name="文本框 55323"/>
          <p:cNvSpPr txBox="1"/>
          <p:nvPr/>
        </p:nvSpPr>
        <p:spPr>
          <a:xfrm>
            <a:off x="4725988" y="2457450"/>
            <a:ext cx="1713230" cy="460375"/>
          </a:xfrm>
          <a:prstGeom prst="rect">
            <a:avLst/>
          </a:prstGeom>
          <a:noFill/>
          <a:ln w="9525">
            <a:noFill/>
          </a:ln>
        </p:spPr>
        <p:txBody>
          <a:bodyPr wrap="none" anchor="t">
            <a:spAutoFit/>
          </a:bodyPr>
          <a:p>
            <a:r>
              <a:rPr lang="zh-CN" altLang="en-US" sz="2400" b="1" dirty="0">
                <a:solidFill>
                  <a:srgbClr val="CC00CC"/>
                </a:solidFill>
                <a:latin typeface="楷体" panose="02010609060101010101" charset="-122"/>
                <a:ea typeface="楷体" panose="02010609060101010101" charset="-122"/>
              </a:rPr>
              <a:t>水中和陆地</a:t>
            </a:r>
            <a:endParaRPr lang="zh-CN" altLang="en-US" sz="2400" b="1" dirty="0">
              <a:solidFill>
                <a:srgbClr val="CC00CC"/>
              </a:solidFill>
              <a:latin typeface="楷体" panose="02010609060101010101" charset="-122"/>
              <a:ea typeface="楷体" panose="02010609060101010101" charset="-122"/>
            </a:endParaRPr>
          </a:p>
        </p:txBody>
      </p:sp>
      <p:sp>
        <p:nvSpPr>
          <p:cNvPr id="55325" name="文本框 55324"/>
          <p:cNvSpPr txBox="1"/>
          <p:nvPr/>
        </p:nvSpPr>
        <p:spPr>
          <a:xfrm>
            <a:off x="4726305" y="3340735"/>
            <a:ext cx="2019300" cy="460375"/>
          </a:xfrm>
          <a:prstGeom prst="rect">
            <a:avLst/>
          </a:prstGeom>
          <a:noFill/>
          <a:ln w="9525">
            <a:noFill/>
          </a:ln>
        </p:spPr>
        <p:txBody>
          <a:bodyPr wrap="none" anchor="t">
            <a:spAutoFit/>
          </a:bodyPr>
          <a:p>
            <a:pPr>
              <a:spcBef>
                <a:spcPct val="20000"/>
              </a:spcBef>
            </a:pPr>
            <a:r>
              <a:rPr lang="zh-CN" altLang="en-US" sz="2400" b="1" dirty="0">
                <a:solidFill>
                  <a:srgbClr val="CC00CC"/>
                </a:solidFill>
                <a:latin typeface="楷体" panose="02010609060101010101" charset="-122"/>
                <a:ea typeface="楷体" panose="02010609060101010101" charset="-122"/>
              </a:rPr>
              <a:t>肺，皮肤辅助</a:t>
            </a:r>
            <a:endParaRPr lang="zh-CN" altLang="en-US" sz="2400" b="1" dirty="0">
              <a:solidFill>
                <a:srgbClr val="CC00CC"/>
              </a:solidFill>
              <a:latin typeface="楷体" panose="02010609060101010101" charset="-122"/>
              <a:ea typeface="楷体" panose="02010609060101010101" charset="-122"/>
            </a:endParaRPr>
          </a:p>
        </p:txBody>
      </p:sp>
      <p:sp>
        <p:nvSpPr>
          <p:cNvPr id="55326" name="文本框 55325"/>
          <p:cNvSpPr txBox="1"/>
          <p:nvPr/>
        </p:nvSpPr>
        <p:spPr>
          <a:xfrm>
            <a:off x="4726305" y="4225290"/>
            <a:ext cx="2019300" cy="460375"/>
          </a:xfrm>
          <a:prstGeom prst="rect">
            <a:avLst/>
          </a:prstGeom>
          <a:noFill/>
          <a:ln w="9525">
            <a:noFill/>
          </a:ln>
        </p:spPr>
        <p:txBody>
          <a:bodyPr wrap="none" anchor="t">
            <a:spAutoFit/>
          </a:bodyPr>
          <a:p>
            <a:r>
              <a:rPr lang="zh-CN" altLang="en-US" sz="2400" b="1" dirty="0">
                <a:solidFill>
                  <a:srgbClr val="CC00CC"/>
                </a:solidFill>
                <a:latin typeface="楷体" panose="02010609060101010101" charset="-122"/>
                <a:ea typeface="楷体" panose="02010609060101010101" charset="-122"/>
              </a:rPr>
              <a:t>无尾，有四肢</a:t>
            </a:r>
            <a:endParaRPr lang="zh-CN" altLang="en-US" sz="2400" b="1" dirty="0">
              <a:solidFill>
                <a:srgbClr val="CC00CC"/>
              </a:solidFill>
              <a:latin typeface="楷体" panose="02010609060101010101" charset="-122"/>
              <a:ea typeface="楷体" panose="02010609060101010101" charset="-122"/>
            </a:endParaRPr>
          </a:p>
        </p:txBody>
      </p:sp>
      <p:sp>
        <p:nvSpPr>
          <p:cNvPr id="48132" name="左大括号 48131"/>
          <p:cNvSpPr/>
          <p:nvPr/>
        </p:nvSpPr>
        <p:spPr>
          <a:xfrm rot="10800000">
            <a:off x="7106920" y="3262630"/>
            <a:ext cx="324485" cy="1344295"/>
          </a:xfrm>
          <a:prstGeom prst="leftBrace">
            <a:avLst>
              <a:gd name="adj1" fmla="val 53208"/>
              <a:gd name="adj2" fmla="val 50000"/>
            </a:avLst>
          </a:prstGeom>
          <a:noFill/>
          <a:ln w="38100" cap="flat" cmpd="sng">
            <a:solidFill>
              <a:schemeClr val="tx1"/>
            </a:solidFill>
            <a:prstDash val="solid"/>
            <a:round/>
            <a:headEnd type="none" w="med" len="med"/>
            <a:tailEnd type="none" w="med" len="med"/>
          </a:ln>
          <a:extLst>
            <a:ext uri="{909E8E84-426E-40DD-AFC4-6F175D3DCCD1}">
              <a14:hiddenFill xmlns:a14="http://schemas.microsoft.com/office/drawing/2010/main">
                <a:solidFill>
                  <a:srgbClr val="FF0000"/>
                </a:solidFill>
              </a14:hiddenFill>
            </a:ext>
          </a:extLst>
        </p:spPr>
        <p:txBody>
          <a:bodyPr anchor="t"/>
          <a:p>
            <a:endParaRPr lang="zh-CN" altLang="en-US">
              <a:latin typeface="Arial" panose="020B0604020202020204" pitchFamily="34" charset="0"/>
              <a:ea typeface="宋体" panose="02010600030101010101" pitchFamily="2" charset="-122"/>
            </a:endParaRPr>
          </a:p>
        </p:txBody>
      </p:sp>
      <p:sp>
        <p:nvSpPr>
          <p:cNvPr id="28688" name="直接连接符 28687"/>
          <p:cNvSpPr/>
          <p:nvPr/>
        </p:nvSpPr>
        <p:spPr>
          <a:xfrm rot="16200000" flipH="1">
            <a:off x="7088505" y="2345690"/>
            <a:ext cx="635" cy="685165"/>
          </a:xfrm>
          <a:prstGeom prst="line">
            <a:avLst/>
          </a:prstGeom>
          <a:ln w="28575" cmpd="sng">
            <a:solidFill>
              <a:schemeClr val="tx1"/>
            </a:solidFill>
            <a:prstDash val="solid"/>
            <a:headEnd type="none" w="med" len="med"/>
            <a:tailEnd type="triangle" w="med" len="med"/>
          </a:ln>
        </p:spPr>
        <p:style>
          <a:lnRef idx="3">
            <a:schemeClr val="accent4"/>
          </a:lnRef>
          <a:fillRef idx="0">
            <a:schemeClr val="accent4"/>
          </a:fillRef>
          <a:effectRef idx="2">
            <a:schemeClr val="accent4"/>
          </a:effectRef>
          <a:fontRef idx="minor">
            <a:schemeClr val="tx1"/>
          </a:fontRef>
        </p:style>
      </p:sp>
      <p:sp>
        <p:nvSpPr>
          <p:cNvPr id="3" name="文本框 2"/>
          <p:cNvSpPr txBox="1"/>
          <p:nvPr/>
        </p:nvSpPr>
        <p:spPr>
          <a:xfrm>
            <a:off x="7431405" y="2458085"/>
            <a:ext cx="1407160" cy="460375"/>
          </a:xfrm>
          <a:prstGeom prst="rect">
            <a:avLst/>
          </a:prstGeom>
          <a:noFill/>
          <a:ln w="9525">
            <a:noFill/>
          </a:ln>
        </p:spPr>
        <p:txBody>
          <a:bodyPr wrap="none" anchor="t">
            <a:spAutoFit/>
          </a:bodyPr>
          <a:p>
            <a:r>
              <a:rPr lang="zh-CN" altLang="en-US" sz="2400" b="1" dirty="0">
                <a:solidFill>
                  <a:srgbClr val="FF0000"/>
                </a:solidFill>
                <a:latin typeface="楷体" panose="02010609060101010101" charset="-122"/>
                <a:ea typeface="楷体" panose="02010609060101010101" charset="-122"/>
              </a:rPr>
              <a:t>生活习性</a:t>
            </a:r>
            <a:endParaRPr lang="zh-CN" altLang="en-US" sz="2400" b="1" dirty="0">
              <a:solidFill>
                <a:srgbClr val="FF0000"/>
              </a:solidFill>
              <a:latin typeface="楷体" panose="02010609060101010101" charset="-122"/>
              <a:ea typeface="楷体" panose="02010609060101010101" charset="-122"/>
            </a:endParaRPr>
          </a:p>
        </p:txBody>
      </p:sp>
      <p:sp>
        <p:nvSpPr>
          <p:cNvPr id="4" name="文本框 3"/>
          <p:cNvSpPr txBox="1"/>
          <p:nvPr/>
        </p:nvSpPr>
        <p:spPr>
          <a:xfrm>
            <a:off x="7431405" y="3519805"/>
            <a:ext cx="1101090" cy="829945"/>
          </a:xfrm>
          <a:prstGeom prst="rect">
            <a:avLst/>
          </a:prstGeom>
          <a:noFill/>
          <a:ln w="9525">
            <a:noFill/>
          </a:ln>
        </p:spPr>
        <p:txBody>
          <a:bodyPr wrap="none" anchor="t">
            <a:spAutoFit/>
          </a:bodyPr>
          <a:p>
            <a:r>
              <a:rPr lang="zh-CN" altLang="en-US" sz="2400" b="1" dirty="0">
                <a:solidFill>
                  <a:srgbClr val="FF0000"/>
                </a:solidFill>
                <a:latin typeface="楷体" panose="02010609060101010101" charset="-122"/>
                <a:ea typeface="楷体" panose="02010609060101010101" charset="-122"/>
              </a:rPr>
              <a:t>生理、</a:t>
            </a:r>
            <a:endParaRPr lang="zh-CN" altLang="en-US" sz="2400" b="1" dirty="0">
              <a:solidFill>
                <a:srgbClr val="FF0000"/>
              </a:solidFill>
              <a:latin typeface="楷体" panose="02010609060101010101" charset="-122"/>
              <a:ea typeface="楷体" panose="02010609060101010101" charset="-122"/>
            </a:endParaRPr>
          </a:p>
          <a:p>
            <a:r>
              <a:rPr lang="zh-CN" altLang="en-US" sz="2400" b="1" dirty="0">
                <a:solidFill>
                  <a:srgbClr val="FF0000"/>
                </a:solidFill>
                <a:latin typeface="楷体" panose="02010609060101010101" charset="-122"/>
                <a:ea typeface="楷体" panose="02010609060101010101" charset="-122"/>
              </a:rPr>
              <a:t>形态</a:t>
            </a:r>
            <a:endParaRPr lang="zh-CN" altLang="en-US" sz="2400" b="1" dirty="0">
              <a:solidFill>
                <a:srgbClr val="FF0000"/>
              </a:solidFill>
              <a:latin typeface="楷体" panose="02010609060101010101" charset="-122"/>
              <a:ea typeface="楷体" panose="02010609060101010101" charset="-122"/>
            </a:endParaRPr>
          </a:p>
        </p:txBody>
      </p:sp>
      <p:graphicFrame>
        <p:nvGraphicFramePr>
          <p:cNvPr id="6" name="表格 5"/>
          <p:cNvGraphicFramePr/>
          <p:nvPr/>
        </p:nvGraphicFramePr>
        <p:xfrm>
          <a:off x="627380" y="1517015"/>
          <a:ext cx="6386830" cy="3168650"/>
        </p:xfrm>
        <a:graphic>
          <a:graphicData uri="http://schemas.openxmlformats.org/drawingml/2006/table">
            <a:tbl>
              <a:tblPr/>
              <a:tblGrid>
                <a:gridCol w="1435735"/>
                <a:gridCol w="2393315"/>
                <a:gridCol w="2557780"/>
              </a:tblGrid>
              <a:tr h="640080">
                <a:tc>
                  <a:txBody>
                    <a:bodyPr/>
                    <a:p>
                      <a:pPr marL="0" lvl="0" indent="0" algn="ctr">
                        <a:buNone/>
                      </a:pPr>
                      <a:endParaRPr lang="zh-CN" altLang="en-US" sz="3600" b="1" dirty="0">
                        <a:solidFill>
                          <a:srgbClr val="0000FF"/>
                        </a:solidFill>
                      </a:endParaRPr>
                    </a:p>
                  </a:txBody>
                  <a:tcPr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r>
                        <a:rPr lang="zh-CN" altLang="en-US" sz="2800" b="1" dirty="0">
                          <a:solidFill>
                            <a:schemeClr val="tx1"/>
                          </a:solidFill>
                        </a:rPr>
                        <a:t>幼体（蝌蚪）</a:t>
                      </a:r>
                      <a:endParaRPr lang="zh-CN" altLang="en-US" sz="2800" b="1" dirty="0">
                        <a:solidFill>
                          <a:schemeClr val="tx1"/>
                        </a:solidFill>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r>
                        <a:rPr lang="zh-CN" altLang="en-US" sz="2800" b="1" dirty="0">
                          <a:solidFill>
                            <a:schemeClr val="tx1"/>
                          </a:solidFill>
                        </a:rPr>
                        <a:t>成体（蛙）</a:t>
                      </a:r>
                      <a:endParaRPr lang="zh-CN" altLang="en-US" sz="2800" b="1" dirty="0">
                        <a:solidFill>
                          <a:schemeClr val="tx1"/>
                        </a:solidFill>
                      </a:endParaRPr>
                    </a:p>
                  </a:txBody>
                  <a:tcPr anchor="ct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902970">
                <a:tc>
                  <a:txBody>
                    <a:bodyPr/>
                    <a:p>
                      <a:pPr marL="0" lvl="0" indent="0" algn="ctr">
                        <a:buNone/>
                      </a:pPr>
                      <a:r>
                        <a:rPr lang="zh-CN" altLang="en-US" sz="2400" b="1" dirty="0">
                          <a:solidFill>
                            <a:schemeClr val="tx1"/>
                          </a:solidFill>
                        </a:rPr>
                        <a:t>生活环境</a:t>
                      </a:r>
                      <a:endParaRPr lang="zh-CN" altLang="en-US" sz="2400" b="1" dirty="0">
                        <a:solidFill>
                          <a:schemeClr val="tx1"/>
                        </a:solidFill>
                      </a:endParaRPr>
                    </a:p>
                  </a:txBody>
                  <a:tcPr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endParaRPr lang="zh-CN" altLang="en-US" sz="3600" b="1" dirty="0">
                        <a:solidFill>
                          <a:srgbClr val="0000FF"/>
                        </a:solidFill>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endParaRPr lang="zh-CN" altLang="en-US" sz="3600" b="1" dirty="0">
                        <a:solidFill>
                          <a:srgbClr val="0000FF"/>
                        </a:solidFill>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897255">
                <a:tc>
                  <a:txBody>
                    <a:bodyPr/>
                    <a:p>
                      <a:pPr marL="0" lvl="0" indent="0" algn="ctr">
                        <a:buNone/>
                      </a:pPr>
                      <a:r>
                        <a:rPr lang="zh-CN" altLang="en-US" sz="2400" b="1" dirty="0">
                          <a:solidFill>
                            <a:schemeClr val="tx1"/>
                          </a:solidFill>
                        </a:rPr>
                        <a:t>呼吸器官</a:t>
                      </a:r>
                      <a:endParaRPr lang="zh-CN" altLang="en-US" sz="2400" b="1" dirty="0">
                        <a:solidFill>
                          <a:schemeClr val="tx1"/>
                        </a:solidFill>
                      </a:endParaRPr>
                    </a:p>
                  </a:txBody>
                  <a:tcPr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endParaRPr lang="zh-CN" altLang="en-US" sz="3600" b="1" dirty="0">
                        <a:solidFill>
                          <a:srgbClr val="0000FF"/>
                        </a:solidFill>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endParaRPr lang="zh-CN" altLang="en-US" sz="3600" b="1" dirty="0">
                        <a:solidFill>
                          <a:srgbClr val="0000FF"/>
                        </a:solidFill>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728345">
                <a:tc>
                  <a:txBody>
                    <a:bodyPr/>
                    <a:p>
                      <a:pPr marL="0" lvl="0" indent="0" algn="ctr">
                        <a:buNone/>
                      </a:pPr>
                      <a:r>
                        <a:rPr lang="zh-CN" altLang="en-US" sz="2400" b="1" dirty="0">
                          <a:solidFill>
                            <a:schemeClr val="tx1"/>
                          </a:solidFill>
                        </a:rPr>
                        <a:t>运动器官</a:t>
                      </a:r>
                      <a:endParaRPr lang="zh-CN" altLang="en-US" sz="2400" b="1" dirty="0">
                        <a:solidFill>
                          <a:schemeClr val="tx1"/>
                        </a:solidFill>
                      </a:endParaRPr>
                    </a:p>
                  </a:txBody>
                  <a:tcPr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endParaRPr lang="zh-CN" altLang="en-US" sz="3600" b="1" dirty="0">
                        <a:solidFill>
                          <a:srgbClr val="0000FF"/>
                        </a:solidFill>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endParaRPr lang="zh-CN" altLang="en-US" sz="3600" b="1" dirty="0">
                        <a:solidFill>
                          <a:srgbClr val="0000FF"/>
                        </a:solidFill>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55320">
                                            <p:txEl>
                                              <p:charRg st="0" end="9"/>
                                            </p:txEl>
                                          </p:spTgt>
                                        </p:tgtEl>
                                        <p:attrNameLst>
                                          <p:attrName>style.visibility</p:attrName>
                                        </p:attrNameLst>
                                      </p:cBhvr>
                                      <p:to>
                                        <p:strVal val="visible"/>
                                      </p:to>
                                    </p:set>
                                    <p:animEffect transition="in" filter="blinds(horizontal)">
                                      <p:cBhvr>
                                        <p:cTn id="7" dur="500"/>
                                        <p:tgtEl>
                                          <p:spTgt spid="55320">
                                            <p:txEl>
                                              <p:charRg st="0" end="9"/>
                                            </p:txEl>
                                          </p:spTgt>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55298"/>
                                        </p:tgtEl>
                                        <p:attrNameLst>
                                          <p:attrName>style.visibility</p:attrName>
                                        </p:attrNameLst>
                                      </p:cBhvr>
                                      <p:to>
                                        <p:strVal val="visible"/>
                                      </p:to>
                                    </p:set>
                                    <p:animEffect transition="in" filter="blinds(horizontal)">
                                      <p:cBhvr>
                                        <p:cTn id="11" dur="500"/>
                                        <p:tgtEl>
                                          <p:spTgt spid="55298"/>
                                        </p:tgtEl>
                                      </p:cBhvr>
                                    </p:animEffect>
                                  </p:childTnLst>
                                </p:cTn>
                              </p:par>
                            </p:childTnLst>
                          </p:cTn>
                        </p:par>
                      </p:childTnLst>
                    </p:cTn>
                  </p:par>
                  <p:par>
                    <p:cTn id="12" fill="hold">
                      <p:stCondLst>
                        <p:cond delay="indefinite"/>
                      </p:stCondLst>
                      <p:childTnLst>
                        <p:par>
                          <p:cTn id="13" fill="hold">
                            <p:stCondLst>
                              <p:cond delay="0"/>
                            </p:stCondLst>
                            <p:childTnLst>
                              <p:par>
                                <p:cTn id="14" presetID="4" presetClass="entr" presetSubtype="16" fill="hold" grpId="0" nodeType="clickEffect">
                                  <p:stCondLst>
                                    <p:cond delay="0"/>
                                  </p:stCondLst>
                                  <p:childTnLst>
                                    <p:set>
                                      <p:cBhvr>
                                        <p:cTn id="15" dur="1" fill="hold">
                                          <p:stCondLst>
                                            <p:cond delay="0"/>
                                          </p:stCondLst>
                                        </p:cTn>
                                        <p:tgtEl>
                                          <p:spTgt spid="55321"/>
                                        </p:tgtEl>
                                        <p:attrNameLst>
                                          <p:attrName>style.visibility</p:attrName>
                                        </p:attrNameLst>
                                      </p:cBhvr>
                                      <p:to>
                                        <p:strVal val="visible"/>
                                      </p:to>
                                    </p:set>
                                    <p:animEffect transition="in" filter="box(in)">
                                      <p:cBhvr>
                                        <p:cTn id="16" dur="500"/>
                                        <p:tgtEl>
                                          <p:spTgt spid="55321"/>
                                        </p:tgtEl>
                                      </p:cBhvr>
                                    </p:animEffect>
                                  </p:childTnLst>
                                </p:cTn>
                              </p:par>
                            </p:childTnLst>
                          </p:cTn>
                        </p:par>
                      </p:childTnLst>
                    </p:cTn>
                  </p:par>
                  <p:par>
                    <p:cTn id="17" fill="hold">
                      <p:stCondLst>
                        <p:cond delay="indefinite"/>
                      </p:stCondLst>
                      <p:childTnLst>
                        <p:par>
                          <p:cTn id="18" fill="hold">
                            <p:stCondLst>
                              <p:cond delay="0"/>
                            </p:stCondLst>
                            <p:childTnLst>
                              <p:par>
                                <p:cTn id="19" presetID="4" presetClass="entr" presetSubtype="16" fill="hold" grpId="0" nodeType="clickEffect">
                                  <p:stCondLst>
                                    <p:cond delay="0"/>
                                  </p:stCondLst>
                                  <p:childTnLst>
                                    <p:set>
                                      <p:cBhvr>
                                        <p:cTn id="20" dur="1" fill="hold">
                                          <p:stCondLst>
                                            <p:cond delay="0"/>
                                          </p:stCondLst>
                                        </p:cTn>
                                        <p:tgtEl>
                                          <p:spTgt spid="55324"/>
                                        </p:tgtEl>
                                        <p:attrNameLst>
                                          <p:attrName>style.visibility</p:attrName>
                                        </p:attrNameLst>
                                      </p:cBhvr>
                                      <p:to>
                                        <p:strVal val="visible"/>
                                      </p:to>
                                    </p:set>
                                    <p:animEffect transition="in" filter="box(in)">
                                      <p:cBhvr>
                                        <p:cTn id="21" dur="500"/>
                                        <p:tgtEl>
                                          <p:spTgt spid="55324"/>
                                        </p:tgtEl>
                                      </p:cBhvr>
                                    </p:animEffect>
                                  </p:childTnLst>
                                </p:cTn>
                              </p:par>
                            </p:childTnLst>
                          </p:cTn>
                        </p:par>
                      </p:childTnLst>
                    </p:cTn>
                  </p:par>
                  <p:par>
                    <p:cTn id="22" fill="hold">
                      <p:stCondLst>
                        <p:cond delay="indefinite"/>
                      </p:stCondLst>
                      <p:childTnLst>
                        <p:par>
                          <p:cTn id="23" fill="hold">
                            <p:stCondLst>
                              <p:cond delay="0"/>
                            </p:stCondLst>
                            <p:childTnLst>
                              <p:par>
                                <p:cTn id="24" presetID="8" presetClass="entr" presetSubtype="16" fill="hold" grpId="0" nodeType="clickEffect">
                                  <p:stCondLst>
                                    <p:cond delay="0"/>
                                  </p:stCondLst>
                                  <p:childTnLst>
                                    <p:set>
                                      <p:cBhvr>
                                        <p:cTn id="25" dur="1" fill="hold">
                                          <p:stCondLst>
                                            <p:cond delay="0"/>
                                          </p:stCondLst>
                                        </p:cTn>
                                        <p:tgtEl>
                                          <p:spTgt spid="55322"/>
                                        </p:tgtEl>
                                        <p:attrNameLst>
                                          <p:attrName>style.visibility</p:attrName>
                                        </p:attrNameLst>
                                      </p:cBhvr>
                                      <p:to>
                                        <p:strVal val="visible"/>
                                      </p:to>
                                    </p:set>
                                    <p:animEffect transition="in" filter="diamond(in)">
                                      <p:cBhvr>
                                        <p:cTn id="26" dur="500"/>
                                        <p:tgtEl>
                                          <p:spTgt spid="55322"/>
                                        </p:tgtEl>
                                      </p:cBhvr>
                                    </p:animEffect>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55325"/>
                                        </p:tgtEl>
                                        <p:attrNameLst>
                                          <p:attrName>style.visibility</p:attrName>
                                        </p:attrNameLst>
                                      </p:cBhvr>
                                      <p:to>
                                        <p:strVal val="visible"/>
                                      </p:to>
                                    </p:set>
                                    <p:animEffect transition="in" filter="diamond(in)">
                                      <p:cBhvr>
                                        <p:cTn id="31" dur="500"/>
                                        <p:tgtEl>
                                          <p:spTgt spid="55325"/>
                                        </p:tgtEl>
                                      </p:cBhvr>
                                    </p:animEffect>
                                  </p:childTnLst>
                                </p:cTn>
                              </p:par>
                            </p:childTnLst>
                          </p:cTn>
                        </p:par>
                      </p:childTnLst>
                    </p:cTn>
                  </p:par>
                  <p:par>
                    <p:cTn id="32" fill="hold">
                      <p:stCondLst>
                        <p:cond delay="indefinite"/>
                      </p:stCondLst>
                      <p:childTnLst>
                        <p:par>
                          <p:cTn id="33" fill="hold">
                            <p:stCondLst>
                              <p:cond delay="0"/>
                            </p:stCondLst>
                            <p:childTnLst>
                              <p:par>
                                <p:cTn id="34" presetID="5" presetClass="entr" presetSubtype="10" fill="hold" grpId="0" nodeType="clickEffect">
                                  <p:stCondLst>
                                    <p:cond delay="0"/>
                                  </p:stCondLst>
                                  <p:childTnLst>
                                    <p:set>
                                      <p:cBhvr>
                                        <p:cTn id="35" dur="1" fill="hold">
                                          <p:stCondLst>
                                            <p:cond delay="0"/>
                                          </p:stCondLst>
                                        </p:cTn>
                                        <p:tgtEl>
                                          <p:spTgt spid="55323"/>
                                        </p:tgtEl>
                                        <p:attrNameLst>
                                          <p:attrName>style.visibility</p:attrName>
                                        </p:attrNameLst>
                                      </p:cBhvr>
                                      <p:to>
                                        <p:strVal val="visible"/>
                                      </p:to>
                                    </p:set>
                                    <p:animEffect transition="in" filter="checkerboard(across)">
                                      <p:cBhvr>
                                        <p:cTn id="36" dur="500"/>
                                        <p:tgtEl>
                                          <p:spTgt spid="55323"/>
                                        </p:tgtEl>
                                      </p:cBhvr>
                                    </p:animEffect>
                                  </p:childTnLst>
                                </p:cTn>
                              </p:par>
                            </p:childTnLst>
                          </p:cTn>
                        </p:par>
                      </p:childTnLst>
                    </p:cTn>
                  </p:par>
                  <p:par>
                    <p:cTn id="37" fill="hold">
                      <p:stCondLst>
                        <p:cond delay="indefinite"/>
                      </p:stCondLst>
                      <p:childTnLst>
                        <p:par>
                          <p:cTn id="38" fill="hold">
                            <p:stCondLst>
                              <p:cond delay="0"/>
                            </p:stCondLst>
                            <p:childTnLst>
                              <p:par>
                                <p:cTn id="39" presetID="5" presetClass="entr" presetSubtype="10" fill="hold" grpId="0" nodeType="clickEffect">
                                  <p:stCondLst>
                                    <p:cond delay="0"/>
                                  </p:stCondLst>
                                  <p:childTnLst>
                                    <p:set>
                                      <p:cBhvr>
                                        <p:cTn id="40" dur="1" fill="hold">
                                          <p:stCondLst>
                                            <p:cond delay="0"/>
                                          </p:stCondLst>
                                        </p:cTn>
                                        <p:tgtEl>
                                          <p:spTgt spid="55326"/>
                                        </p:tgtEl>
                                        <p:attrNameLst>
                                          <p:attrName>style.visibility</p:attrName>
                                        </p:attrNameLst>
                                      </p:cBhvr>
                                      <p:to>
                                        <p:strVal val="visible"/>
                                      </p:to>
                                    </p:set>
                                    <p:animEffect transition="in" filter="checkerboard(across)">
                                      <p:cBhvr>
                                        <p:cTn id="41" dur="500"/>
                                        <p:tgtEl>
                                          <p:spTgt spid="55326"/>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nodeType="clickEffect">
                                  <p:stCondLst>
                                    <p:cond delay="0"/>
                                  </p:stCondLst>
                                  <p:childTnLst>
                                    <p:set>
                                      <p:cBhvr>
                                        <p:cTn id="45" dur="1" fill="hold">
                                          <p:stCondLst>
                                            <p:cond delay="0"/>
                                          </p:stCondLst>
                                        </p:cTn>
                                        <p:tgtEl>
                                          <p:spTgt spid="28688"/>
                                        </p:tgtEl>
                                        <p:attrNameLst>
                                          <p:attrName>style.visibility</p:attrName>
                                        </p:attrNameLst>
                                      </p:cBhvr>
                                      <p:to>
                                        <p:strVal val="visible"/>
                                      </p:to>
                                    </p:set>
                                    <p:animEffect transition="in" filter="wipe(up)">
                                      <p:cBhvr>
                                        <p:cTn id="46" dur="1000"/>
                                        <p:tgtEl>
                                          <p:spTgt spid="28688"/>
                                        </p:tgtEl>
                                      </p:cBhvr>
                                    </p:animEffect>
                                  </p:childTnLst>
                                </p:cTn>
                              </p:par>
                            </p:childTnLst>
                          </p:cTn>
                        </p:par>
                        <p:par>
                          <p:cTn id="47" fill="hold">
                            <p:stCondLst>
                              <p:cond delay="1000"/>
                            </p:stCondLst>
                            <p:childTnLst>
                              <p:par>
                                <p:cTn id="48" presetID="4" presetClass="entr" presetSubtype="16" fill="hold" grpId="0" nodeType="afterEffect">
                                  <p:stCondLst>
                                    <p:cond delay="0"/>
                                  </p:stCondLst>
                                  <p:childTnLst>
                                    <p:set>
                                      <p:cBhvr>
                                        <p:cTn id="49" dur="1" fill="hold">
                                          <p:stCondLst>
                                            <p:cond delay="0"/>
                                          </p:stCondLst>
                                        </p:cTn>
                                        <p:tgtEl>
                                          <p:spTgt spid="3"/>
                                        </p:tgtEl>
                                        <p:attrNameLst>
                                          <p:attrName>style.visibility</p:attrName>
                                        </p:attrNameLst>
                                      </p:cBhvr>
                                      <p:to>
                                        <p:strVal val="visible"/>
                                      </p:to>
                                    </p:set>
                                    <p:animEffect transition="in" filter="box(in)">
                                      <p:cBhvr>
                                        <p:cTn id="50" dur="500"/>
                                        <p:tgtEl>
                                          <p:spTgt spid="3"/>
                                        </p:tgtEl>
                                      </p:cBhvr>
                                    </p:animEffect>
                                  </p:childTnLst>
                                </p:cTn>
                              </p:par>
                            </p:childTnLst>
                          </p:cTn>
                        </p:par>
                        <p:par>
                          <p:cTn id="51" fill="hold">
                            <p:stCondLst>
                              <p:cond delay="1500"/>
                            </p:stCondLst>
                            <p:childTnLst>
                              <p:par>
                                <p:cTn id="52" presetID="24" presetClass="entr" presetSubtype="0" fill="hold" nodeType="afterEffect">
                                  <p:stCondLst>
                                    <p:cond delay="0"/>
                                  </p:stCondLst>
                                  <p:childTnLst>
                                    <p:set>
                                      <p:cBhvr>
                                        <p:cTn id="53" dur="1" fill="hold">
                                          <p:stCondLst>
                                            <p:cond delay="0"/>
                                          </p:stCondLst>
                                        </p:cTn>
                                        <p:tgtEl>
                                          <p:spTgt spid="48132"/>
                                        </p:tgtEl>
                                        <p:attrNameLst>
                                          <p:attrName>style.visibility</p:attrName>
                                        </p:attrNameLst>
                                      </p:cBhvr>
                                      <p:to>
                                        <p:strVal val="visible"/>
                                      </p:to>
                                    </p:set>
                                    <p:anim calcmode="lin" valueType="num">
                                      <p:cBhvr>
                                        <p:cTn id="54" dur="1" fill="hold"/>
                                        <p:tgtEl>
                                          <p:spTgt spid="48132"/>
                                        </p:tgtEl>
                                      </p:cBhvr>
                                    </p:anim>
                                  </p:childTnLst>
                                </p:cTn>
                              </p:par>
                            </p:childTnLst>
                          </p:cTn>
                        </p:par>
                        <p:par>
                          <p:cTn id="55" fill="hold">
                            <p:stCondLst>
                              <p:cond delay="1500"/>
                            </p:stCondLst>
                            <p:childTnLst>
                              <p:par>
                                <p:cTn id="56" presetID="4" presetClass="entr" presetSubtype="16" fill="hold" grpId="0" nodeType="after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box(in)">
                                      <p:cBhvr>
                                        <p:cTn id="5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21" grpId="0"/>
      <p:bldP spid="55322" grpId="0"/>
      <p:bldP spid="55323" grpId="0"/>
      <p:bldP spid="55324" grpId="0"/>
      <p:bldP spid="55325" grpId="0"/>
      <p:bldP spid="55326" grpId="0"/>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313" name="图片 67585" descr="枫叶底"/>
          <p:cNvPicPr>
            <a:picLocks noChangeAspect="1"/>
          </p:cNvPicPr>
          <p:nvPr/>
        </p:nvPicPr>
        <p:blipFill>
          <a:blip r:embed="rId1"/>
          <a:stretch>
            <a:fillRect/>
          </a:stretch>
        </p:blipFill>
        <p:spPr>
          <a:xfrm>
            <a:off x="0" y="0"/>
            <a:ext cx="9144000" cy="6858000"/>
          </a:xfrm>
          <a:prstGeom prst="rect">
            <a:avLst/>
          </a:prstGeom>
          <a:noFill/>
          <a:ln w="9525">
            <a:noFill/>
          </a:ln>
        </p:spPr>
      </p:pic>
      <p:sp>
        <p:nvSpPr>
          <p:cNvPr id="67587" name="标题 67586"/>
          <p:cNvSpPr>
            <a:spLocks noGrp="1"/>
          </p:cNvSpPr>
          <p:nvPr>
            <p:ph type="title"/>
          </p:nvPr>
        </p:nvSpPr>
        <p:spPr>
          <a:xfrm>
            <a:off x="0" y="1052513"/>
            <a:ext cx="7526338" cy="952500"/>
          </a:xfrm>
        </p:spPr>
        <p:txBody>
          <a:bodyPr anchor="ctr"/>
          <a:p>
            <a:r>
              <a:rPr lang="en-US" altLang="zh-CN" sz="3200" b="1" dirty="0"/>
              <a:t>1</a:t>
            </a:r>
            <a:r>
              <a:rPr lang="zh-CN" altLang="en-US" sz="3200" b="1" dirty="0"/>
              <a:t>、你知道美丽的蝴蝶是怎么来的吗？</a:t>
            </a:r>
            <a:endParaRPr lang="zh-CN" altLang="en-US" sz="3200" b="1" dirty="0"/>
          </a:p>
        </p:txBody>
      </p:sp>
      <p:sp>
        <p:nvSpPr>
          <p:cNvPr id="67588" name="内容占位符 67587"/>
          <p:cNvSpPr>
            <a:spLocks noGrp="1"/>
          </p:cNvSpPr>
          <p:nvPr>
            <p:ph idx="1"/>
          </p:nvPr>
        </p:nvSpPr>
        <p:spPr>
          <a:xfrm>
            <a:off x="971550" y="1916113"/>
            <a:ext cx="6380163" cy="977900"/>
          </a:xfrm>
        </p:spPr>
        <p:txBody>
          <a:bodyPr anchor="t"/>
          <a:p>
            <a:pPr>
              <a:buNone/>
            </a:pPr>
            <a:r>
              <a:rPr lang="zh-CN" altLang="en-US" b="1" dirty="0"/>
              <a:t>是从小蝴蝶长大的吗？</a:t>
            </a:r>
            <a:endParaRPr lang="zh-CN" altLang="en-US" b="1"/>
          </a:p>
        </p:txBody>
      </p:sp>
      <p:pic>
        <p:nvPicPr>
          <p:cNvPr id="67589" name="图片 67588"/>
          <p:cNvPicPr>
            <a:picLocks noChangeAspect="1"/>
          </p:cNvPicPr>
          <p:nvPr/>
        </p:nvPicPr>
        <p:blipFill>
          <a:blip r:embed="rId2"/>
          <a:stretch>
            <a:fillRect/>
          </a:stretch>
        </p:blipFill>
        <p:spPr>
          <a:xfrm>
            <a:off x="5791200" y="2708275"/>
            <a:ext cx="3352800" cy="4149725"/>
          </a:xfrm>
          <a:prstGeom prst="rect">
            <a:avLst/>
          </a:prstGeom>
          <a:noFill/>
          <a:ln w="9525">
            <a:noFill/>
          </a:ln>
        </p:spPr>
      </p:pic>
      <p:sp>
        <p:nvSpPr>
          <p:cNvPr id="67590" name="文本框 67589"/>
          <p:cNvSpPr txBox="1"/>
          <p:nvPr/>
        </p:nvSpPr>
        <p:spPr>
          <a:xfrm>
            <a:off x="323850" y="2636838"/>
            <a:ext cx="6048375" cy="579437"/>
          </a:xfrm>
          <a:prstGeom prst="rect">
            <a:avLst/>
          </a:prstGeom>
          <a:noFill/>
          <a:ln w="9525">
            <a:noFill/>
          </a:ln>
        </p:spPr>
        <p:txBody>
          <a:bodyPr anchor="t">
            <a:spAutoFit/>
          </a:bodyPr>
          <a:p>
            <a:pPr eaLnBrk="0" hangingPunct="0"/>
            <a:r>
              <a:rPr lang="en-US" altLang="zh-CN" sz="3200" b="1" dirty="0">
                <a:latin typeface="Arial" panose="020B0604020202020204" pitchFamily="34" charset="0"/>
                <a:ea typeface="宋体" panose="02010600030101010101" pitchFamily="2" charset="-122"/>
              </a:rPr>
              <a:t>2</a:t>
            </a:r>
            <a:r>
              <a:rPr lang="zh-CN" altLang="en-US" sz="3200" b="1" dirty="0">
                <a:latin typeface="Arial" panose="020B0604020202020204" pitchFamily="34" charset="0"/>
                <a:ea typeface="宋体" panose="02010600030101010101" pitchFamily="2" charset="-122"/>
              </a:rPr>
              <a:t>、为什么小蝌蚪找不到妈妈？</a:t>
            </a:r>
            <a:endParaRPr lang="zh-CN" altLang="en-US" sz="3200" b="1" dirty="0">
              <a:latin typeface="Arial" panose="020B0604020202020204" pitchFamily="34" charset="0"/>
              <a:ea typeface="宋体" panose="02010600030101010101" pitchFamily="2" charset="-122"/>
            </a:endParaRPr>
          </a:p>
        </p:txBody>
      </p:sp>
      <p:sp>
        <p:nvSpPr>
          <p:cNvPr id="67591" name="文本框 67590"/>
          <p:cNvSpPr txBox="1"/>
          <p:nvPr/>
        </p:nvSpPr>
        <p:spPr>
          <a:xfrm>
            <a:off x="323850" y="3357563"/>
            <a:ext cx="5472113" cy="579437"/>
          </a:xfrm>
          <a:prstGeom prst="rect">
            <a:avLst/>
          </a:prstGeom>
          <a:noFill/>
          <a:ln w="9525">
            <a:noFill/>
          </a:ln>
        </p:spPr>
        <p:txBody>
          <a:bodyPr anchor="t">
            <a:spAutoFit/>
          </a:bodyPr>
          <a:p>
            <a:pPr eaLnBrk="0" hangingPunct="0"/>
            <a:r>
              <a:rPr lang="en-US" altLang="zh-CN" sz="3200" b="1" dirty="0">
                <a:latin typeface="宋体" panose="02010600030101010101" pitchFamily="2" charset="-122"/>
                <a:ea typeface="宋体" panose="02010600030101010101" pitchFamily="2" charset="-122"/>
              </a:rPr>
              <a:t>3</a:t>
            </a:r>
            <a:r>
              <a:rPr lang="zh-CN" altLang="en-US" sz="3200" b="1" dirty="0">
                <a:latin typeface="宋体" panose="02010600030101010101" pitchFamily="2" charset="-122"/>
                <a:ea typeface="宋体" panose="02010600030101010101" pitchFamily="2" charset="-122"/>
              </a:rPr>
              <a:t>、青蛙在哪里生养后代？</a:t>
            </a:r>
            <a:endParaRPr lang="zh-CN" altLang="en-US" sz="3200" b="1" dirty="0">
              <a:latin typeface="宋体" panose="02010600030101010101" pitchFamily="2" charset="-122"/>
              <a:ea typeface="宋体" panose="02010600030101010101" pitchFamily="2" charset="-122"/>
            </a:endParaRPr>
          </a:p>
        </p:txBody>
      </p:sp>
      <p:sp>
        <p:nvSpPr>
          <p:cNvPr id="67592" name="文本框 67591"/>
          <p:cNvSpPr txBox="1"/>
          <p:nvPr/>
        </p:nvSpPr>
        <p:spPr>
          <a:xfrm>
            <a:off x="468313" y="404813"/>
            <a:ext cx="2927350" cy="641350"/>
          </a:xfrm>
          <a:prstGeom prst="rect">
            <a:avLst/>
          </a:prstGeom>
          <a:noFill/>
          <a:ln w="9525">
            <a:noFill/>
          </a:ln>
        </p:spPr>
        <p:txBody>
          <a:bodyPr wrap="none" anchor="t">
            <a:spAutoFit/>
          </a:bodyPr>
          <a:p>
            <a:pPr eaLnBrk="0" hangingPunct="0"/>
            <a:r>
              <a:rPr lang="zh-CN" altLang="en-US" sz="3600" b="1" dirty="0">
                <a:solidFill>
                  <a:srgbClr val="0000FF"/>
                </a:solidFill>
                <a:latin typeface="华文彩云" pitchFamily="2" charset="-122"/>
                <a:ea typeface="华文彩云" pitchFamily="2" charset="-122"/>
              </a:rPr>
              <a:t>你能回答吗？</a:t>
            </a:r>
            <a:endParaRPr lang="zh-CN" altLang="en-US" sz="3600" b="1" dirty="0">
              <a:solidFill>
                <a:srgbClr val="0000FF"/>
              </a:solidFill>
              <a:latin typeface="华文彩云" pitchFamily="2" charset="-122"/>
              <a:ea typeface="华文彩云" pitchFamily="2" charset="-122"/>
            </a:endParaRPr>
          </a:p>
        </p:txBody>
      </p:sp>
      <p:sp>
        <p:nvSpPr>
          <p:cNvPr id="67593" name="下箭头 67592"/>
          <p:cNvSpPr/>
          <p:nvPr/>
        </p:nvSpPr>
        <p:spPr>
          <a:xfrm>
            <a:off x="2555875" y="4221163"/>
            <a:ext cx="485775" cy="1295400"/>
          </a:xfrm>
          <a:prstGeom prst="downArrow">
            <a:avLst>
              <a:gd name="adj1" fmla="val 50000"/>
              <a:gd name="adj2" fmla="val 66641"/>
            </a:avLst>
          </a:prstGeom>
          <a:solidFill>
            <a:schemeClr val="accent1"/>
          </a:solidFill>
          <a:ln w="9525" cap="flat" cmpd="sng">
            <a:solidFill>
              <a:schemeClr val="tx1"/>
            </a:solidFill>
            <a:prstDash val="solid"/>
            <a:miter/>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67594" name="文本框 67593"/>
          <p:cNvSpPr txBox="1"/>
          <p:nvPr/>
        </p:nvSpPr>
        <p:spPr>
          <a:xfrm>
            <a:off x="971550" y="5516563"/>
            <a:ext cx="4608513" cy="519112"/>
          </a:xfrm>
          <a:prstGeom prst="rect">
            <a:avLst/>
          </a:prstGeom>
          <a:noFill/>
          <a:ln w="9525">
            <a:noFill/>
          </a:ln>
        </p:spPr>
        <p:txBody>
          <a:bodyPr anchor="t">
            <a:spAutoFit/>
          </a:bodyPr>
          <a:p>
            <a:pPr eaLnBrk="0" hangingPunct="0"/>
            <a:r>
              <a:rPr lang="zh-CN" altLang="en-US" sz="2800" b="1" dirty="0">
                <a:solidFill>
                  <a:srgbClr val="FF0000"/>
                </a:solidFill>
                <a:latin typeface="Arial" panose="020B0604020202020204" pitchFamily="34" charset="0"/>
                <a:ea typeface="宋体" panose="02010600030101010101" pitchFamily="2" charset="-122"/>
              </a:rPr>
              <a:t>涉及动物的生殖和发育</a:t>
            </a:r>
            <a:endParaRPr lang="zh-CN" altLang="en-US" sz="2800" b="1" dirty="0">
              <a:solidFill>
                <a:srgbClr val="FF00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7592"/>
                                        </p:tgtEl>
                                        <p:attrNameLst>
                                          <p:attrName>style.visibility</p:attrName>
                                        </p:attrNameLst>
                                      </p:cBhvr>
                                      <p:to>
                                        <p:strVal val="visible"/>
                                      </p:to>
                                    </p:set>
                                    <p:anim calcmode="lin" valueType="num">
                                      <p:cBhvr additive="base">
                                        <p:cTn id="7" dur="500" fill="hold"/>
                                        <p:tgtEl>
                                          <p:spTgt spid="67592"/>
                                        </p:tgtEl>
                                        <p:attrNameLst>
                                          <p:attrName>ppt_x</p:attrName>
                                        </p:attrNameLst>
                                      </p:cBhvr>
                                      <p:tavLst>
                                        <p:tav tm="0">
                                          <p:val>
                                            <p:strVal val="#ppt_x"/>
                                          </p:val>
                                        </p:tav>
                                        <p:tav tm="100000">
                                          <p:val>
                                            <p:strVal val="#ppt_x"/>
                                          </p:val>
                                        </p:tav>
                                      </p:tavLst>
                                    </p:anim>
                                    <p:anim calcmode="lin" valueType="num">
                                      <p:cBhvr additive="base">
                                        <p:cTn id="8" dur="500" fill="hold"/>
                                        <p:tgtEl>
                                          <p:spTgt spid="6759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7587"/>
                                        </p:tgtEl>
                                        <p:attrNameLst>
                                          <p:attrName>style.visibility</p:attrName>
                                        </p:attrNameLst>
                                      </p:cBhvr>
                                      <p:to>
                                        <p:strVal val="visible"/>
                                      </p:to>
                                    </p:set>
                                    <p:anim calcmode="lin" valueType="num">
                                      <p:cBhvr additive="base">
                                        <p:cTn id="13" dur="500" fill="hold"/>
                                        <p:tgtEl>
                                          <p:spTgt spid="67587"/>
                                        </p:tgtEl>
                                        <p:attrNameLst>
                                          <p:attrName>ppt_x</p:attrName>
                                        </p:attrNameLst>
                                      </p:cBhvr>
                                      <p:tavLst>
                                        <p:tav tm="0">
                                          <p:val>
                                            <p:strVal val="0-#ppt_w/2"/>
                                          </p:val>
                                        </p:tav>
                                        <p:tav tm="100000">
                                          <p:val>
                                            <p:strVal val="#ppt_x"/>
                                          </p:val>
                                        </p:tav>
                                      </p:tavLst>
                                    </p:anim>
                                    <p:anim calcmode="lin" valueType="num">
                                      <p:cBhvr additive="base">
                                        <p:cTn id="14" dur="500" fill="hold"/>
                                        <p:tgtEl>
                                          <p:spTgt spid="6758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4" presetClass="entr" presetSubtype="0" fill="hold" nodeType="clickEffect">
                                  <p:stCondLst>
                                    <p:cond delay="0"/>
                                  </p:stCondLst>
                                  <p:childTnLst>
                                    <p:set>
                                      <p:cBhvr>
                                        <p:cTn id="18" dur="1" fill="hold">
                                          <p:stCondLst>
                                            <p:cond delay="0"/>
                                          </p:stCondLst>
                                        </p:cTn>
                                        <p:tgtEl>
                                          <p:spTgt spid="67589"/>
                                        </p:tgtEl>
                                        <p:attrNameLst>
                                          <p:attrName>style.visibility</p:attrName>
                                        </p:attrNameLst>
                                      </p:cBhvr>
                                      <p:to>
                                        <p:strVal val="visible"/>
                                      </p:to>
                                    </p:set>
                                    <p:anim calcmode="lin" valueType="num">
                                      <p:cBhvr>
                                        <p:cTn id="19" dur="1" fill="hold"/>
                                        <p:tgtEl>
                                          <p:spTgt spid="67589"/>
                                        </p:tgtEl>
                                      </p:cBhvr>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67588">
                                            <p:txEl>
                                              <p:charRg st="0" end="11"/>
                                            </p:txEl>
                                          </p:spTgt>
                                        </p:tgtEl>
                                        <p:attrNameLst>
                                          <p:attrName>style.visibility</p:attrName>
                                        </p:attrNameLst>
                                      </p:cBhvr>
                                      <p:to>
                                        <p:strVal val="visible"/>
                                      </p:to>
                                    </p:set>
                                    <p:anim calcmode="lin" valueType="num">
                                      <p:cBhvr additive="base">
                                        <p:cTn id="24" dur="500" fill="hold"/>
                                        <p:tgtEl>
                                          <p:spTgt spid="67588">
                                            <p:txEl>
                                              <p:charRg st="0" end="11"/>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67588">
                                            <p:txEl>
                                              <p:charRg st="0" end="11"/>
                                            </p:txEl>
                                          </p:spTgt>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4" presetClass="entr" presetSubtype="0" fill="hold" grpId="0" nodeType="clickEffect">
                                  <p:stCondLst>
                                    <p:cond delay="0"/>
                                  </p:stCondLst>
                                  <p:childTnLst>
                                    <p:set>
                                      <p:cBhvr>
                                        <p:cTn id="29" dur="1" fill="hold">
                                          <p:stCondLst>
                                            <p:cond delay="0"/>
                                          </p:stCondLst>
                                        </p:cTn>
                                        <p:tgtEl>
                                          <p:spTgt spid="67590"/>
                                        </p:tgtEl>
                                        <p:attrNameLst>
                                          <p:attrName>style.visibility</p:attrName>
                                        </p:attrNameLst>
                                      </p:cBhvr>
                                      <p:to>
                                        <p:strVal val="visible"/>
                                      </p:to>
                                    </p:set>
                                    <p:anim calcmode="lin" valueType="num">
                                      <p:cBhvr>
                                        <p:cTn id="30" dur="1" fill="hold"/>
                                        <p:tgtEl>
                                          <p:spTgt spid="67590"/>
                                        </p:tgtEl>
                                      </p:cBhvr>
                                    </p:anim>
                                  </p:childTnLst>
                                </p:cTn>
                              </p:par>
                            </p:childTnLst>
                          </p:cTn>
                        </p:par>
                      </p:childTnLst>
                    </p:cTn>
                  </p:par>
                  <p:par>
                    <p:cTn id="31" fill="hold">
                      <p:stCondLst>
                        <p:cond delay="indefinite"/>
                      </p:stCondLst>
                      <p:childTnLst>
                        <p:par>
                          <p:cTn id="32" fill="hold">
                            <p:stCondLst>
                              <p:cond delay="0"/>
                            </p:stCondLst>
                            <p:childTnLst>
                              <p:par>
                                <p:cTn id="33" presetID="24" presetClass="entr" presetSubtype="0" fill="hold" grpId="0" nodeType="clickEffect">
                                  <p:stCondLst>
                                    <p:cond delay="0"/>
                                  </p:stCondLst>
                                  <p:childTnLst>
                                    <p:set>
                                      <p:cBhvr>
                                        <p:cTn id="34" dur="1" fill="hold">
                                          <p:stCondLst>
                                            <p:cond delay="0"/>
                                          </p:stCondLst>
                                        </p:cTn>
                                        <p:tgtEl>
                                          <p:spTgt spid="67591"/>
                                        </p:tgtEl>
                                        <p:attrNameLst>
                                          <p:attrName>style.visibility</p:attrName>
                                        </p:attrNameLst>
                                      </p:cBhvr>
                                      <p:to>
                                        <p:strVal val="visible"/>
                                      </p:to>
                                    </p:set>
                                    <p:anim calcmode="lin" valueType="num">
                                      <p:cBhvr>
                                        <p:cTn id="35" dur="1" fill="hold"/>
                                        <p:tgtEl>
                                          <p:spTgt spid="67591"/>
                                        </p:tgtEl>
                                      </p:cBhvr>
                                    </p:anim>
                                  </p:childTnLst>
                                </p:cTn>
                              </p:par>
                            </p:childTnLst>
                          </p:cTn>
                        </p:par>
                      </p:childTnLst>
                    </p:cTn>
                  </p:par>
                  <p:par>
                    <p:cTn id="36" fill="hold">
                      <p:stCondLst>
                        <p:cond delay="indefinite"/>
                      </p:stCondLst>
                      <p:childTnLst>
                        <p:par>
                          <p:cTn id="37" fill="hold">
                            <p:stCondLst>
                              <p:cond delay="0"/>
                            </p:stCondLst>
                            <p:childTnLst>
                              <p:par>
                                <p:cTn id="38" presetID="24" presetClass="entr" presetSubtype="0" fill="hold" nodeType="clickEffect">
                                  <p:stCondLst>
                                    <p:cond delay="0"/>
                                  </p:stCondLst>
                                  <p:childTnLst>
                                    <p:set>
                                      <p:cBhvr>
                                        <p:cTn id="39" dur="1" fill="hold">
                                          <p:stCondLst>
                                            <p:cond delay="0"/>
                                          </p:stCondLst>
                                        </p:cTn>
                                        <p:tgtEl>
                                          <p:spTgt spid="67593"/>
                                        </p:tgtEl>
                                        <p:attrNameLst>
                                          <p:attrName>style.visibility</p:attrName>
                                        </p:attrNameLst>
                                      </p:cBhvr>
                                      <p:to>
                                        <p:strVal val="visible"/>
                                      </p:to>
                                    </p:set>
                                    <p:anim calcmode="lin" valueType="num">
                                      <p:cBhvr>
                                        <p:cTn id="40" dur="1" fill="hold"/>
                                        <p:tgtEl>
                                          <p:spTgt spid="67593"/>
                                        </p:tgtEl>
                                      </p:cBhvr>
                                    </p:anim>
                                  </p:childTnLst>
                                </p:cTn>
                              </p:par>
                            </p:childTnLst>
                          </p:cTn>
                        </p:par>
                      </p:childTnLst>
                    </p:cTn>
                  </p:par>
                  <p:par>
                    <p:cTn id="41" fill="hold">
                      <p:stCondLst>
                        <p:cond delay="indefinite"/>
                      </p:stCondLst>
                      <p:childTnLst>
                        <p:par>
                          <p:cTn id="42" fill="hold">
                            <p:stCondLst>
                              <p:cond delay="0"/>
                            </p:stCondLst>
                            <p:childTnLst>
                              <p:par>
                                <p:cTn id="43" presetID="24" presetClass="entr" presetSubtype="0" fill="hold" grpId="0" nodeType="clickEffect">
                                  <p:stCondLst>
                                    <p:cond delay="0"/>
                                  </p:stCondLst>
                                  <p:childTnLst>
                                    <p:set>
                                      <p:cBhvr>
                                        <p:cTn id="44" dur="1" fill="hold">
                                          <p:stCondLst>
                                            <p:cond delay="0"/>
                                          </p:stCondLst>
                                        </p:cTn>
                                        <p:tgtEl>
                                          <p:spTgt spid="67594"/>
                                        </p:tgtEl>
                                        <p:attrNameLst>
                                          <p:attrName>style.visibility</p:attrName>
                                        </p:attrNameLst>
                                      </p:cBhvr>
                                      <p:to>
                                        <p:strVal val="visible"/>
                                      </p:to>
                                    </p:set>
                                    <p:anim calcmode="lin" valueType="num">
                                      <p:cBhvr>
                                        <p:cTn id="45" dur="1" fill="hold"/>
                                        <p:tgtEl>
                                          <p:spTgt spid="6759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7" grpId="0"/>
      <p:bldP spid="67588" grpId="0" build="p"/>
      <p:bldP spid="67590" grpId="0"/>
      <p:bldP spid="67591" grpId="0"/>
      <p:bldP spid="67592" grpId="0"/>
      <p:bldP spid="6759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文本框 57345"/>
          <p:cNvSpPr txBox="1"/>
          <p:nvPr/>
        </p:nvSpPr>
        <p:spPr>
          <a:xfrm>
            <a:off x="476250" y="339090"/>
            <a:ext cx="8680450" cy="1876425"/>
          </a:xfrm>
          <a:prstGeom prst="rect">
            <a:avLst/>
          </a:prstGeom>
          <a:noFill/>
          <a:ln w="9525">
            <a:noFill/>
          </a:ln>
        </p:spPr>
        <p:txBody>
          <a:bodyPr>
            <a:spAutoFit/>
          </a:bodyPr>
          <a:p>
            <a:r>
              <a:rPr lang="zh-CN" altLang="en-US" sz="3600" noProof="1" dirty="0">
                <a:latin typeface="楷体" panose="02010609060101010101" charset="-122"/>
                <a:ea typeface="楷体" panose="02010609060101010101" charset="-122"/>
                <a:cs typeface="+mn-cs"/>
              </a:rPr>
              <a:t>蝌蚪和成蛙在</a:t>
            </a:r>
            <a:r>
              <a:rPr lang="zh-CN" altLang="en-US" sz="3600" noProof="1" dirty="0">
                <a:solidFill>
                  <a:srgbClr val="FF0000"/>
                </a:solidFill>
                <a:latin typeface="楷体" panose="02010609060101010101" charset="-122"/>
                <a:ea typeface="楷体" panose="02010609060101010101" charset="-122"/>
                <a:cs typeface="+mn-cs"/>
              </a:rPr>
              <a:t>形态结构</a:t>
            </a:r>
            <a:r>
              <a:rPr lang="zh-CN" altLang="en-US" sz="3600" noProof="1" dirty="0">
                <a:latin typeface="楷体" panose="02010609060101010101" charset="-122"/>
                <a:ea typeface="楷体" panose="02010609060101010101" charset="-122"/>
                <a:cs typeface="+mn-cs"/>
              </a:rPr>
              <a:t>及</a:t>
            </a:r>
            <a:r>
              <a:rPr lang="zh-CN" altLang="en-US" sz="3600" noProof="1" dirty="0">
                <a:solidFill>
                  <a:srgbClr val="FF0000"/>
                </a:solidFill>
                <a:latin typeface="楷体" panose="02010609060101010101" charset="-122"/>
                <a:ea typeface="楷体" panose="02010609060101010101" charset="-122"/>
                <a:cs typeface="+mn-cs"/>
              </a:rPr>
              <a:t>生活习性</a:t>
            </a:r>
            <a:r>
              <a:rPr lang="zh-CN" altLang="en-US" sz="3600" noProof="1" dirty="0">
                <a:latin typeface="楷体" panose="02010609060101010101" charset="-122"/>
                <a:ea typeface="楷体" panose="02010609060101010101" charset="-122"/>
                <a:cs typeface="+mn-cs"/>
              </a:rPr>
              <a:t>等方面有显著差异</a:t>
            </a:r>
            <a:endParaRPr lang="zh-CN" altLang="en-US" sz="3600" noProof="1" dirty="0">
              <a:latin typeface="楷体" panose="02010609060101010101" charset="-122"/>
              <a:ea typeface="楷体" panose="02010609060101010101" charset="-122"/>
              <a:cs typeface="+mn-cs"/>
            </a:endParaRPr>
          </a:p>
          <a:p>
            <a:r>
              <a:rPr lang="zh-CN" altLang="en-US" sz="4400" noProof="1" dirty="0">
                <a:solidFill>
                  <a:srgbClr val="002570"/>
                </a:solidFill>
                <a:latin typeface="黑体" panose="02010609060101010101" pitchFamily="2" charset="-122"/>
                <a:ea typeface="黑体" panose="02010609060101010101" pitchFamily="2" charset="-122"/>
                <a:cs typeface="+mn-cs"/>
              </a:rPr>
              <a:t>                </a:t>
            </a:r>
            <a:r>
              <a:rPr lang="en-US" altLang="zh-CN" sz="4400" noProof="1">
                <a:solidFill>
                  <a:srgbClr val="FF0000"/>
                </a:solidFill>
                <a:effectLst>
                  <a:outerShdw blurRad="38100" dist="38100" dir="2700000">
                    <a:srgbClr val="C0C0C0"/>
                  </a:outerShdw>
                </a:effectLst>
                <a:latin typeface="楷体" panose="02010609060101010101" charset="-122"/>
                <a:ea typeface="楷体" panose="02010609060101010101" charset="-122"/>
                <a:cs typeface="+mn-cs"/>
              </a:rPr>
              <a:t>——</a:t>
            </a:r>
            <a:r>
              <a:rPr lang="zh-CN" altLang="en-US" sz="4400" noProof="1" dirty="0">
                <a:solidFill>
                  <a:srgbClr val="FF0000"/>
                </a:solidFill>
                <a:effectLst>
                  <a:outerShdw blurRad="38100" dist="38100" dir="2700000">
                    <a:srgbClr val="C0C0C0"/>
                  </a:outerShdw>
                </a:effectLst>
                <a:latin typeface="楷体" panose="02010609060101010101" charset="-122"/>
                <a:ea typeface="楷体" panose="02010609060101010101" charset="-122"/>
                <a:cs typeface="+mn-cs"/>
              </a:rPr>
              <a:t>变态发育</a:t>
            </a:r>
            <a:endParaRPr lang="zh-CN" altLang="en-US" sz="4400" noProof="1" dirty="0">
              <a:solidFill>
                <a:srgbClr val="FF0000"/>
              </a:solidFill>
              <a:effectLst>
                <a:outerShdw blurRad="38100" dist="38100" dir="2700000">
                  <a:srgbClr val="C0C0C0"/>
                </a:outerShdw>
              </a:effectLst>
              <a:latin typeface="楷体" panose="02010609060101010101" charset="-122"/>
              <a:ea typeface="楷体" panose="02010609060101010101" charset="-122"/>
              <a:cs typeface="+mn-cs"/>
            </a:endParaRPr>
          </a:p>
        </p:txBody>
      </p:sp>
      <p:pic>
        <p:nvPicPr>
          <p:cNvPr id="33794" name="图片 57346" descr="图片1"/>
          <p:cNvPicPr>
            <a:picLocks noChangeAspect="1"/>
          </p:cNvPicPr>
          <p:nvPr/>
        </p:nvPicPr>
        <p:blipFill>
          <a:blip r:embed="rId1"/>
          <a:stretch>
            <a:fillRect/>
          </a:stretch>
        </p:blipFill>
        <p:spPr>
          <a:xfrm>
            <a:off x="323850" y="2376488"/>
            <a:ext cx="8496300" cy="43656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57346">
                                            <p:txEl>
                                              <p:charRg st="24" end="47"/>
                                            </p:txEl>
                                          </p:spTgt>
                                        </p:tgtEl>
                                        <p:attrNameLst>
                                          <p:attrName>style.visibility</p:attrName>
                                        </p:attrNameLst>
                                      </p:cBhvr>
                                      <p:to>
                                        <p:strVal val="visible"/>
                                      </p:to>
                                    </p:set>
                                    <p:animEffect transition="in" filter="box(out)">
                                      <p:cBhvr>
                                        <p:cTn id="7" dur="500"/>
                                        <p:tgtEl>
                                          <p:spTgt spid="57346">
                                            <p:txEl>
                                              <p:charRg st="24" end="4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标题 53249"/>
          <p:cNvSpPr>
            <a:spLocks noGrp="1"/>
          </p:cNvSpPr>
          <p:nvPr>
            <p:ph type="title"/>
          </p:nvPr>
        </p:nvSpPr>
        <p:spPr>
          <a:xfrm>
            <a:off x="664845" y="654368"/>
            <a:ext cx="8507413" cy="1143000"/>
          </a:xfrm>
        </p:spPr>
        <p:txBody>
          <a:bodyPr anchor="ctr"/>
          <a:p>
            <a:pPr algn="l"/>
            <a:r>
              <a:rPr lang="zh-CN" altLang="en-US" sz="3200" b="1" dirty="0">
                <a:solidFill>
                  <a:schemeClr val="tx1"/>
                </a:solidFill>
                <a:latin typeface="宋体" panose="02010600030101010101" pitchFamily="2" charset="-122"/>
                <a:ea typeface="宋体" panose="02010600030101010101" pitchFamily="2" charset="-122"/>
              </a:rPr>
              <a:t>总结：你能给两栖动物下个定义吗？</a:t>
            </a:r>
            <a:endParaRPr lang="zh-CN" altLang="en-US" sz="3200" b="1" dirty="0">
              <a:solidFill>
                <a:schemeClr val="tx1"/>
              </a:solidFill>
              <a:latin typeface="宋体" panose="02010600030101010101" pitchFamily="2" charset="-122"/>
              <a:ea typeface="宋体" panose="02010600030101010101" pitchFamily="2" charset="-122"/>
            </a:endParaRPr>
          </a:p>
        </p:txBody>
      </p:sp>
      <p:sp>
        <p:nvSpPr>
          <p:cNvPr id="53251" name="文本框 53250"/>
          <p:cNvSpPr txBox="1"/>
          <p:nvPr/>
        </p:nvSpPr>
        <p:spPr>
          <a:xfrm>
            <a:off x="664845" y="2174240"/>
            <a:ext cx="7579360" cy="1568450"/>
          </a:xfrm>
          <a:prstGeom prst="rect">
            <a:avLst/>
          </a:prstGeom>
          <a:noFill/>
          <a:ln w="9525">
            <a:noFill/>
          </a:ln>
        </p:spPr>
        <p:txBody>
          <a:bodyPr wrap="square" anchor="t">
            <a:spAutoFit/>
          </a:bodyPr>
          <a:p>
            <a:r>
              <a:rPr lang="zh-CN" altLang="en-US" sz="3200" b="1" dirty="0">
                <a:solidFill>
                  <a:srgbClr val="FF0000"/>
                </a:solidFill>
                <a:latin typeface="楷体" panose="02010609060101010101" charset="-122"/>
                <a:ea typeface="楷体" panose="02010609060101010101" charset="-122"/>
              </a:rPr>
              <a:t>像这样生殖和发育离不开水，幼体生活在水中，用鳃呼吸，成体水陆两栖，用肺呼吸，皮肤辅助呼吸的动物称为两栖动物。</a:t>
            </a:r>
            <a:endParaRPr lang="zh-CN" altLang="en-US" sz="3200" b="1" dirty="0">
              <a:solidFill>
                <a:srgbClr val="FF0000"/>
              </a:solidFill>
              <a:latin typeface="楷体" panose="02010609060101010101" charset="-122"/>
              <a:ea typeface="楷体" panose="02010609060101010101" charset="-122"/>
            </a:endParaRPr>
          </a:p>
        </p:txBody>
      </p:sp>
      <p:graphicFrame>
        <p:nvGraphicFramePr>
          <p:cNvPr id="34819" name="内容占位符 53251">
            <a:hlinkClick r:id="rId1" action="ppaction://hlinkfile"/>
          </p:cNvPr>
          <p:cNvGraphicFramePr>
            <a:graphicFrameLocks noGrp="1"/>
          </p:cNvGraphicFramePr>
          <p:nvPr>
            <p:ph idx="1"/>
          </p:nvPr>
        </p:nvGraphicFramePr>
        <p:xfrm>
          <a:off x="6582410" y="4199255"/>
          <a:ext cx="2262505" cy="2207895"/>
        </p:xfrm>
        <a:graphic>
          <a:graphicData uri="http://schemas.openxmlformats.org/presentationml/2006/ole">
            <mc:AlternateContent xmlns:mc="http://schemas.openxmlformats.org/markup-compatibility/2006">
              <mc:Choice xmlns:v="urn:schemas-microsoft-com:vml" Requires="v">
                <p:oleObj spid="_x0000_s3076" name="" r:id="rId2" imgW="1828800" imgH="1828800" progId="MSPhotoEd.3">
                  <p:embed/>
                </p:oleObj>
              </mc:Choice>
              <mc:Fallback>
                <p:oleObj name="" r:id="rId2" imgW="1828800" imgH="1828800" progId="MSPhotoEd.3">
                  <p:embed/>
                  <p:pic>
                    <p:nvPicPr>
                      <p:cNvPr id="0" name="图片 3075"/>
                      <p:cNvPicPr/>
                      <p:nvPr/>
                    </p:nvPicPr>
                    <p:blipFill>
                      <a:blip r:embed="rId3"/>
                      <a:stretch>
                        <a:fillRect/>
                      </a:stretch>
                    </p:blipFill>
                    <p:spPr>
                      <a:xfrm>
                        <a:off x="6582410" y="4199255"/>
                        <a:ext cx="2262505" cy="2207895"/>
                      </a:xfrm>
                      <a:prstGeom prst="rect">
                        <a:avLst/>
                      </a:prstGeom>
                      <a:noFill/>
                      <a:ln w="38100">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3251"/>
                                        </p:tgtEl>
                                        <p:attrNameLst>
                                          <p:attrName>style.visibility</p:attrName>
                                        </p:attrNameLst>
                                      </p:cBhvr>
                                      <p:to>
                                        <p:strVal val="visible"/>
                                      </p:to>
                                    </p:set>
                                    <p:animEffect transition="in" filter="diamond(in)">
                                      <p:cBhvr>
                                        <p:cTn id="7" dur="1000"/>
                                        <p:tgtEl>
                                          <p:spTgt spid="532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当堂演练</a:t>
            </a:r>
            <a:endParaRPr lang="zh-CN" altLang="en-US"/>
          </a:p>
        </p:txBody>
      </p:sp>
      <p:sp>
        <p:nvSpPr>
          <p:cNvPr id="4" name="文本框 3"/>
          <p:cNvSpPr txBox="1"/>
          <p:nvPr/>
        </p:nvSpPr>
        <p:spPr>
          <a:xfrm>
            <a:off x="457200" y="1306830"/>
            <a:ext cx="8229600" cy="1753235"/>
          </a:xfrm>
          <a:prstGeom prst="rect">
            <a:avLst/>
          </a:prstGeom>
          <a:noFill/>
        </p:spPr>
        <p:txBody>
          <a:bodyPr wrap="square" rtlCol="0" anchor="t">
            <a:spAutoFit/>
          </a:bodyPr>
          <a:p>
            <a:pPr>
              <a:lnSpc>
                <a:spcPct val="150000"/>
              </a:lnSpc>
            </a:pPr>
            <a:r>
              <a:rPr lang="en-US" altLang="zh-CN" sz="2400"/>
              <a:t>1</a:t>
            </a:r>
            <a:r>
              <a:rPr lang="zh-CN" altLang="en-US" sz="2400"/>
              <a:t>、</a:t>
            </a:r>
            <a:r>
              <a:rPr lang="en-US" altLang="zh-CN" sz="2400"/>
              <a:t>“</a:t>
            </a:r>
            <a:r>
              <a:rPr lang="zh-CN" altLang="en-US" sz="2400"/>
              <a:t>黄梅时节家家雨，青草池塘处处蛙”由此可看出青蛙的生殖和发育在（　　）</a:t>
            </a:r>
            <a:endParaRPr lang="zh-CN" altLang="en-US" sz="2400"/>
          </a:p>
          <a:p>
            <a:pPr>
              <a:lnSpc>
                <a:spcPct val="150000"/>
              </a:lnSpc>
            </a:pPr>
            <a:r>
              <a:rPr lang="zh-CN" altLang="en-US" sz="2400"/>
              <a:t>A水中和陆地          B水中           C陆地              D母体内</a:t>
            </a:r>
            <a:endParaRPr lang="zh-CN" altLang="en-US" sz="2400"/>
          </a:p>
        </p:txBody>
      </p:sp>
      <p:sp>
        <p:nvSpPr>
          <p:cNvPr id="6" name="文本框 5"/>
          <p:cNvSpPr txBox="1"/>
          <p:nvPr/>
        </p:nvSpPr>
        <p:spPr>
          <a:xfrm>
            <a:off x="457200" y="3285490"/>
            <a:ext cx="8229600" cy="2861310"/>
          </a:xfrm>
          <a:prstGeom prst="rect">
            <a:avLst/>
          </a:prstGeom>
          <a:noFill/>
        </p:spPr>
        <p:txBody>
          <a:bodyPr wrap="square" rtlCol="0" anchor="t">
            <a:spAutoFit/>
          </a:bodyPr>
          <a:p>
            <a:pPr>
              <a:lnSpc>
                <a:spcPct val="150000"/>
              </a:lnSpc>
            </a:pPr>
            <a:r>
              <a:rPr lang="en-US" altLang="zh-CN" sz="2400"/>
              <a:t>2</a:t>
            </a:r>
            <a:r>
              <a:rPr lang="zh-CN" altLang="en-US" sz="2400"/>
              <a:t>、</a:t>
            </a:r>
            <a:r>
              <a:rPr lang="zh-CN" altLang="en-US" sz="2400"/>
              <a:t>繁殖季节，雌雄青蛙抱对的意义是（　　）</a:t>
            </a:r>
            <a:endParaRPr lang="zh-CN" altLang="en-US" sz="2400"/>
          </a:p>
          <a:p>
            <a:pPr>
              <a:lnSpc>
                <a:spcPct val="150000"/>
              </a:lnSpc>
            </a:pPr>
            <a:r>
              <a:rPr lang="zh-CN" altLang="en-US" sz="2400"/>
              <a:t>A防御敌害</a:t>
            </a:r>
            <a:endParaRPr lang="zh-CN" altLang="en-US" sz="2400"/>
          </a:p>
          <a:p>
            <a:pPr>
              <a:lnSpc>
                <a:spcPct val="150000"/>
              </a:lnSpc>
            </a:pPr>
            <a:r>
              <a:rPr lang="zh-CN" altLang="en-US" sz="2400"/>
              <a:t>B提高卵的受精率</a:t>
            </a:r>
            <a:endParaRPr lang="zh-CN" altLang="en-US" sz="2400"/>
          </a:p>
          <a:p>
            <a:pPr>
              <a:lnSpc>
                <a:spcPct val="150000"/>
              </a:lnSpc>
            </a:pPr>
            <a:r>
              <a:rPr lang="zh-CN" altLang="en-US" sz="2400"/>
              <a:t>C获取足够的食物</a:t>
            </a:r>
            <a:endParaRPr lang="zh-CN" altLang="en-US" sz="2400"/>
          </a:p>
          <a:p>
            <a:pPr>
              <a:lnSpc>
                <a:spcPct val="150000"/>
              </a:lnSpc>
            </a:pPr>
            <a:r>
              <a:rPr lang="zh-CN" altLang="en-US" sz="2400"/>
              <a:t>D促进蝌蚪的发育</a:t>
            </a:r>
            <a:endParaRPr lang="zh-CN" altLang="en-US" sz="2400"/>
          </a:p>
        </p:txBody>
      </p:sp>
      <p:graphicFrame>
        <p:nvGraphicFramePr>
          <p:cNvPr id="34819" name="内容占位符 53251">
            <a:hlinkClick r:id="rId1" action="ppaction://hlinkfile"/>
          </p:cNvPr>
          <p:cNvGraphicFramePr>
            <a:graphicFrameLocks noGrp="1"/>
          </p:cNvGraphicFramePr>
          <p:nvPr>
            <p:ph idx="1"/>
          </p:nvPr>
        </p:nvGraphicFramePr>
        <p:xfrm>
          <a:off x="6582410" y="4199255"/>
          <a:ext cx="2262505" cy="2207895"/>
        </p:xfrm>
        <a:graphic>
          <a:graphicData uri="http://schemas.openxmlformats.org/presentationml/2006/ole">
            <mc:AlternateContent xmlns:mc="http://schemas.openxmlformats.org/markup-compatibility/2006">
              <mc:Choice xmlns:v="urn:schemas-microsoft-com:vml" Requires="v">
                <p:oleObj spid="_x0000_s3076" name="" r:id="rId2" imgW="1828800" imgH="1828800" progId="MSPhotoEd.3">
                  <p:embed/>
                </p:oleObj>
              </mc:Choice>
              <mc:Fallback>
                <p:oleObj name="" r:id="rId2" imgW="1828800" imgH="1828800" progId="MSPhotoEd.3">
                  <p:embed/>
                  <p:pic>
                    <p:nvPicPr>
                      <p:cNvPr id="0" name="图片 3075"/>
                      <p:cNvPicPr/>
                      <p:nvPr/>
                    </p:nvPicPr>
                    <p:blipFill>
                      <a:blip r:embed="rId3"/>
                      <a:stretch>
                        <a:fillRect/>
                      </a:stretch>
                    </p:blipFill>
                    <p:spPr>
                      <a:xfrm>
                        <a:off x="6582410" y="4199255"/>
                        <a:ext cx="2262505" cy="2207895"/>
                      </a:xfrm>
                      <a:prstGeom prst="rect">
                        <a:avLst/>
                      </a:prstGeom>
                      <a:noFill/>
                      <a:ln w="38100">
                        <a:miter/>
                      </a:ln>
                    </p:spPr>
                  </p:pic>
                </p:oleObj>
              </mc:Fallback>
            </mc:AlternateContent>
          </a:graphicData>
        </a:graphic>
      </p:graphicFrame>
      <p:sp>
        <p:nvSpPr>
          <p:cNvPr id="7" name="文本框 6"/>
          <p:cNvSpPr txBox="1"/>
          <p:nvPr/>
        </p:nvSpPr>
        <p:spPr>
          <a:xfrm>
            <a:off x="2733040" y="1830070"/>
            <a:ext cx="426720" cy="706755"/>
          </a:xfrm>
          <a:prstGeom prst="rect">
            <a:avLst/>
          </a:prstGeom>
          <a:noFill/>
          <a:ln w="9525">
            <a:noFill/>
          </a:ln>
        </p:spPr>
        <p:txBody>
          <a:bodyPr wrap="square" anchor="t">
            <a:spAutoFit/>
          </a:bodyPr>
          <a:p>
            <a:r>
              <a:rPr lang="en-US" altLang="zh-CN" sz="4000" b="1" dirty="0">
                <a:solidFill>
                  <a:srgbClr val="FF0000"/>
                </a:solidFill>
                <a:latin typeface="楷体" panose="02010609060101010101" charset="-122"/>
                <a:ea typeface="楷体" panose="02010609060101010101" charset="-122"/>
              </a:rPr>
              <a:t>B</a:t>
            </a:r>
            <a:endParaRPr lang="en-US" altLang="zh-CN" sz="4000" b="1" dirty="0">
              <a:solidFill>
                <a:srgbClr val="FF0000"/>
              </a:solidFill>
              <a:latin typeface="楷体" panose="02010609060101010101" charset="-122"/>
              <a:ea typeface="楷体" panose="02010609060101010101" charset="-122"/>
            </a:endParaRPr>
          </a:p>
        </p:txBody>
      </p:sp>
      <p:sp>
        <p:nvSpPr>
          <p:cNvPr id="8" name="文本框 7"/>
          <p:cNvSpPr txBox="1"/>
          <p:nvPr/>
        </p:nvSpPr>
        <p:spPr>
          <a:xfrm>
            <a:off x="6001385" y="3285490"/>
            <a:ext cx="426720" cy="706755"/>
          </a:xfrm>
          <a:prstGeom prst="rect">
            <a:avLst/>
          </a:prstGeom>
          <a:noFill/>
          <a:ln w="9525">
            <a:noFill/>
          </a:ln>
        </p:spPr>
        <p:txBody>
          <a:bodyPr wrap="square" anchor="t">
            <a:spAutoFit/>
          </a:bodyPr>
          <a:p>
            <a:r>
              <a:rPr lang="en-US" altLang="zh-CN" sz="4000" b="1" dirty="0">
                <a:solidFill>
                  <a:srgbClr val="FF0000"/>
                </a:solidFill>
                <a:latin typeface="楷体" panose="02010609060101010101" charset="-122"/>
                <a:ea typeface="楷体" panose="02010609060101010101" charset="-122"/>
              </a:rPr>
              <a:t>B</a:t>
            </a:r>
            <a:endParaRPr lang="en-US" altLang="zh-CN" sz="4000" b="1" dirty="0">
              <a:solidFill>
                <a:srgbClr val="FF0000"/>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4" presetClass="entr" presetSubtype="16"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ox(in)">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sz="2400"/>
              <a:t>3</a:t>
            </a:r>
            <a:r>
              <a:rPr lang="zh-CN" altLang="en-US" sz="2400"/>
              <a:t>、</a:t>
            </a:r>
            <a:r>
              <a:rPr lang="zh-CN" altLang="en-US" sz="2400"/>
              <a:t>如图为青蛙的生殖发育过程图，请据图回答下列问题：</a:t>
            </a:r>
            <a:endParaRPr lang="zh-CN" altLang="en-US" sz="2400"/>
          </a:p>
        </p:txBody>
      </p:sp>
      <p:pic>
        <p:nvPicPr>
          <p:cNvPr id="4" name="内容占位符 3"/>
          <p:cNvPicPr>
            <a:picLocks noChangeAspect="1"/>
          </p:cNvPicPr>
          <p:nvPr>
            <p:ph idx="1"/>
          </p:nvPr>
        </p:nvPicPr>
        <p:blipFill>
          <a:blip r:embed="rId1"/>
          <a:stretch>
            <a:fillRect/>
          </a:stretch>
        </p:blipFill>
        <p:spPr>
          <a:xfrm>
            <a:off x="614680" y="1417955"/>
            <a:ext cx="3163570" cy="3058160"/>
          </a:xfrm>
          <a:prstGeom prst="rect">
            <a:avLst/>
          </a:prstGeom>
        </p:spPr>
      </p:pic>
      <p:sp>
        <p:nvSpPr>
          <p:cNvPr id="5" name="文本框 4"/>
          <p:cNvSpPr txBox="1"/>
          <p:nvPr/>
        </p:nvSpPr>
        <p:spPr>
          <a:xfrm>
            <a:off x="4048125" y="1417955"/>
            <a:ext cx="4638040" cy="3784600"/>
          </a:xfrm>
          <a:prstGeom prst="rect">
            <a:avLst/>
          </a:prstGeom>
          <a:noFill/>
        </p:spPr>
        <p:txBody>
          <a:bodyPr wrap="square" rtlCol="0" anchor="t">
            <a:spAutoFit/>
          </a:bodyPr>
          <a:p>
            <a:pPr>
              <a:lnSpc>
                <a:spcPct val="150000"/>
              </a:lnSpc>
            </a:pPr>
            <a:r>
              <a:rPr lang="zh-CN" altLang="en-US" sz="2000"/>
              <a:t>（1）蛙的发育经历了[①]________，[②]_________，[③]_________幼蛙和[④]________四个时期。 </a:t>
            </a:r>
            <a:endParaRPr lang="zh-CN" altLang="en-US" sz="2000"/>
          </a:p>
          <a:p>
            <a:pPr>
              <a:lnSpc>
                <a:spcPct val="150000"/>
              </a:lnSpc>
            </a:pPr>
            <a:r>
              <a:rPr lang="zh-CN" altLang="en-US" sz="2000"/>
              <a:t>（2）这种发育方式叫做___________。</a:t>
            </a:r>
            <a:endParaRPr lang="zh-CN" altLang="en-US" sz="2000"/>
          </a:p>
          <a:p>
            <a:pPr>
              <a:lnSpc>
                <a:spcPct val="150000"/>
              </a:lnSpc>
            </a:pPr>
            <a:r>
              <a:rPr lang="zh-CN" altLang="en-US" sz="2000"/>
              <a:t>（3）②时期的青蛙幼体用_______呼吸，生活在水中。 </a:t>
            </a:r>
            <a:endParaRPr lang="zh-CN" altLang="en-US" sz="2000"/>
          </a:p>
          <a:p>
            <a:pPr>
              <a:lnSpc>
                <a:spcPct val="150000"/>
              </a:lnSpc>
            </a:pPr>
            <a:r>
              <a:rPr lang="zh-CN" altLang="en-US" sz="2000"/>
              <a:t>（4）④时期的青蛙用_________呼吸，_________辅助呼吸。</a:t>
            </a:r>
            <a:endParaRPr lang="zh-CN" altLang="en-US" sz="2000"/>
          </a:p>
        </p:txBody>
      </p:sp>
      <p:sp>
        <p:nvSpPr>
          <p:cNvPr id="6" name="文本框 5"/>
          <p:cNvSpPr txBox="1"/>
          <p:nvPr/>
        </p:nvSpPr>
        <p:spPr>
          <a:xfrm>
            <a:off x="6986270" y="1417955"/>
            <a:ext cx="1101090" cy="460375"/>
          </a:xfrm>
          <a:prstGeom prst="rect">
            <a:avLst/>
          </a:prstGeom>
          <a:noFill/>
          <a:ln w="9525">
            <a:noFill/>
          </a:ln>
        </p:spPr>
        <p:txBody>
          <a:bodyPr wrap="none" anchor="t">
            <a:spAutoFit/>
          </a:bodyPr>
          <a:p>
            <a:r>
              <a:rPr lang="zh-CN" altLang="en-US" sz="2400" b="1" dirty="0">
                <a:solidFill>
                  <a:srgbClr val="FF0000"/>
                </a:solidFill>
                <a:latin typeface="楷体" panose="02010609060101010101" charset="-122"/>
                <a:ea typeface="楷体" panose="02010609060101010101" charset="-122"/>
              </a:rPr>
              <a:t>受精卵</a:t>
            </a:r>
            <a:endParaRPr lang="zh-CN" altLang="en-US" sz="2400" b="1" dirty="0">
              <a:solidFill>
                <a:srgbClr val="FF0000"/>
              </a:solidFill>
              <a:latin typeface="楷体" panose="02010609060101010101" charset="-122"/>
              <a:ea typeface="楷体" panose="02010609060101010101" charset="-122"/>
            </a:endParaRPr>
          </a:p>
        </p:txBody>
      </p:sp>
      <p:sp>
        <p:nvSpPr>
          <p:cNvPr id="7" name="文本框 6"/>
          <p:cNvSpPr txBox="1"/>
          <p:nvPr/>
        </p:nvSpPr>
        <p:spPr>
          <a:xfrm>
            <a:off x="4561205" y="1878330"/>
            <a:ext cx="795020" cy="460375"/>
          </a:xfrm>
          <a:prstGeom prst="rect">
            <a:avLst/>
          </a:prstGeom>
          <a:noFill/>
          <a:ln w="9525">
            <a:noFill/>
          </a:ln>
        </p:spPr>
        <p:txBody>
          <a:bodyPr wrap="none" anchor="t">
            <a:spAutoFit/>
          </a:bodyPr>
          <a:p>
            <a:r>
              <a:rPr lang="zh-CN" altLang="en-US" sz="2400" b="1" dirty="0">
                <a:solidFill>
                  <a:srgbClr val="FF0000"/>
                </a:solidFill>
                <a:latin typeface="楷体" panose="02010609060101010101" charset="-122"/>
                <a:ea typeface="楷体" panose="02010609060101010101" charset="-122"/>
              </a:rPr>
              <a:t>蝌蚪</a:t>
            </a:r>
            <a:endParaRPr lang="zh-CN" altLang="en-US" sz="2400" b="1" dirty="0">
              <a:solidFill>
                <a:srgbClr val="FF0000"/>
              </a:solidFill>
              <a:latin typeface="楷体" panose="02010609060101010101" charset="-122"/>
              <a:ea typeface="楷体" panose="02010609060101010101" charset="-122"/>
            </a:endParaRPr>
          </a:p>
        </p:txBody>
      </p:sp>
      <p:sp>
        <p:nvSpPr>
          <p:cNvPr id="8" name="文本框 7"/>
          <p:cNvSpPr txBox="1"/>
          <p:nvPr/>
        </p:nvSpPr>
        <p:spPr>
          <a:xfrm>
            <a:off x="6524625" y="1878330"/>
            <a:ext cx="795020" cy="460375"/>
          </a:xfrm>
          <a:prstGeom prst="rect">
            <a:avLst/>
          </a:prstGeom>
          <a:noFill/>
          <a:ln w="9525">
            <a:noFill/>
          </a:ln>
        </p:spPr>
        <p:txBody>
          <a:bodyPr wrap="none" anchor="t">
            <a:spAutoFit/>
          </a:bodyPr>
          <a:p>
            <a:r>
              <a:rPr lang="zh-CN" altLang="en-US" sz="2400" b="1" dirty="0">
                <a:solidFill>
                  <a:srgbClr val="FF0000"/>
                </a:solidFill>
                <a:latin typeface="楷体" panose="02010609060101010101" charset="-122"/>
                <a:ea typeface="楷体" panose="02010609060101010101" charset="-122"/>
              </a:rPr>
              <a:t>幼蛙</a:t>
            </a:r>
            <a:endParaRPr lang="zh-CN" altLang="en-US" sz="2400" b="1" dirty="0">
              <a:solidFill>
                <a:srgbClr val="FF0000"/>
              </a:solidFill>
              <a:latin typeface="楷体" panose="02010609060101010101" charset="-122"/>
              <a:ea typeface="楷体" panose="02010609060101010101" charset="-122"/>
            </a:endParaRPr>
          </a:p>
        </p:txBody>
      </p:sp>
      <p:sp>
        <p:nvSpPr>
          <p:cNvPr id="9" name="文本框 8"/>
          <p:cNvSpPr txBox="1"/>
          <p:nvPr/>
        </p:nvSpPr>
        <p:spPr>
          <a:xfrm>
            <a:off x="4561205" y="2338705"/>
            <a:ext cx="795020" cy="460375"/>
          </a:xfrm>
          <a:prstGeom prst="rect">
            <a:avLst/>
          </a:prstGeom>
          <a:noFill/>
          <a:ln w="9525">
            <a:noFill/>
          </a:ln>
        </p:spPr>
        <p:txBody>
          <a:bodyPr wrap="none" anchor="t">
            <a:spAutoFit/>
          </a:bodyPr>
          <a:p>
            <a:r>
              <a:rPr lang="zh-CN" altLang="en-US" sz="2400" b="1" dirty="0">
                <a:solidFill>
                  <a:srgbClr val="FF0000"/>
                </a:solidFill>
                <a:latin typeface="楷体" panose="02010609060101010101" charset="-122"/>
                <a:ea typeface="楷体" panose="02010609060101010101" charset="-122"/>
              </a:rPr>
              <a:t>成蛙</a:t>
            </a:r>
            <a:endParaRPr lang="zh-CN" altLang="en-US" sz="2400" b="1" dirty="0">
              <a:solidFill>
                <a:srgbClr val="FF0000"/>
              </a:solidFill>
              <a:latin typeface="楷体" panose="02010609060101010101" charset="-122"/>
              <a:ea typeface="楷体" panose="02010609060101010101" charset="-122"/>
            </a:endParaRPr>
          </a:p>
        </p:txBody>
      </p:sp>
      <p:sp>
        <p:nvSpPr>
          <p:cNvPr id="10" name="文本框 9"/>
          <p:cNvSpPr txBox="1"/>
          <p:nvPr/>
        </p:nvSpPr>
        <p:spPr>
          <a:xfrm>
            <a:off x="6903720" y="2799080"/>
            <a:ext cx="1407160" cy="460375"/>
          </a:xfrm>
          <a:prstGeom prst="rect">
            <a:avLst/>
          </a:prstGeom>
          <a:noFill/>
          <a:ln w="9525">
            <a:noFill/>
          </a:ln>
        </p:spPr>
        <p:txBody>
          <a:bodyPr wrap="none" anchor="t">
            <a:spAutoFit/>
          </a:bodyPr>
          <a:p>
            <a:r>
              <a:rPr lang="zh-CN" altLang="en-US" sz="2400" b="1" dirty="0">
                <a:solidFill>
                  <a:srgbClr val="FF0000"/>
                </a:solidFill>
                <a:latin typeface="楷体" panose="02010609060101010101" charset="-122"/>
                <a:ea typeface="楷体" panose="02010609060101010101" charset="-122"/>
              </a:rPr>
              <a:t>变态发育</a:t>
            </a:r>
            <a:endParaRPr lang="zh-CN" altLang="en-US" sz="2400" b="1" dirty="0">
              <a:solidFill>
                <a:srgbClr val="FF0000"/>
              </a:solidFill>
              <a:latin typeface="楷体" panose="02010609060101010101" charset="-122"/>
              <a:ea typeface="楷体" panose="02010609060101010101" charset="-122"/>
            </a:endParaRPr>
          </a:p>
        </p:txBody>
      </p:sp>
      <p:sp>
        <p:nvSpPr>
          <p:cNvPr id="11" name="文本框 10"/>
          <p:cNvSpPr txBox="1"/>
          <p:nvPr/>
        </p:nvSpPr>
        <p:spPr>
          <a:xfrm>
            <a:off x="7292340" y="3259455"/>
            <a:ext cx="488950" cy="460375"/>
          </a:xfrm>
          <a:prstGeom prst="rect">
            <a:avLst/>
          </a:prstGeom>
          <a:noFill/>
          <a:ln w="9525">
            <a:noFill/>
          </a:ln>
        </p:spPr>
        <p:txBody>
          <a:bodyPr wrap="none" anchor="t">
            <a:spAutoFit/>
          </a:bodyPr>
          <a:p>
            <a:r>
              <a:rPr lang="zh-CN" altLang="en-US" sz="2400" b="1" dirty="0">
                <a:solidFill>
                  <a:srgbClr val="FF0000"/>
                </a:solidFill>
                <a:latin typeface="楷体" panose="02010609060101010101" charset="-122"/>
                <a:ea typeface="楷体" panose="02010609060101010101" charset="-122"/>
              </a:rPr>
              <a:t>鳃</a:t>
            </a:r>
            <a:endParaRPr lang="zh-CN" altLang="en-US" sz="2400" b="1" dirty="0">
              <a:solidFill>
                <a:srgbClr val="FF0000"/>
              </a:solidFill>
              <a:latin typeface="楷体" panose="02010609060101010101" charset="-122"/>
              <a:ea typeface="楷体" panose="02010609060101010101" charset="-122"/>
            </a:endParaRPr>
          </a:p>
        </p:txBody>
      </p:sp>
      <p:sp>
        <p:nvSpPr>
          <p:cNvPr id="12" name="文本框 11"/>
          <p:cNvSpPr txBox="1"/>
          <p:nvPr/>
        </p:nvSpPr>
        <p:spPr>
          <a:xfrm>
            <a:off x="6986270" y="4162425"/>
            <a:ext cx="488950" cy="460375"/>
          </a:xfrm>
          <a:prstGeom prst="rect">
            <a:avLst/>
          </a:prstGeom>
          <a:noFill/>
          <a:ln w="9525">
            <a:noFill/>
          </a:ln>
        </p:spPr>
        <p:txBody>
          <a:bodyPr wrap="none" anchor="t">
            <a:spAutoFit/>
          </a:bodyPr>
          <a:p>
            <a:r>
              <a:rPr lang="zh-CN" altLang="en-US" sz="2400" b="1" dirty="0">
                <a:solidFill>
                  <a:srgbClr val="FF0000"/>
                </a:solidFill>
                <a:latin typeface="楷体" panose="02010609060101010101" charset="-122"/>
                <a:ea typeface="楷体" panose="02010609060101010101" charset="-122"/>
              </a:rPr>
              <a:t>肺</a:t>
            </a:r>
            <a:endParaRPr lang="zh-CN" altLang="en-US" sz="2400" b="1" dirty="0">
              <a:solidFill>
                <a:srgbClr val="FF0000"/>
              </a:solidFill>
              <a:latin typeface="楷体" panose="02010609060101010101" charset="-122"/>
              <a:ea typeface="楷体" panose="02010609060101010101" charset="-122"/>
            </a:endParaRPr>
          </a:p>
        </p:txBody>
      </p:sp>
      <p:sp>
        <p:nvSpPr>
          <p:cNvPr id="13" name="文本框 12"/>
          <p:cNvSpPr txBox="1"/>
          <p:nvPr/>
        </p:nvSpPr>
        <p:spPr>
          <a:xfrm>
            <a:off x="4255135" y="4622800"/>
            <a:ext cx="795020" cy="460375"/>
          </a:xfrm>
          <a:prstGeom prst="rect">
            <a:avLst/>
          </a:prstGeom>
          <a:noFill/>
          <a:ln w="9525">
            <a:noFill/>
          </a:ln>
        </p:spPr>
        <p:txBody>
          <a:bodyPr wrap="none" anchor="t">
            <a:spAutoFit/>
          </a:bodyPr>
          <a:p>
            <a:r>
              <a:rPr lang="zh-CN" altLang="en-US" sz="2400" b="1" dirty="0">
                <a:solidFill>
                  <a:srgbClr val="FF0000"/>
                </a:solidFill>
                <a:latin typeface="楷体" panose="02010609060101010101" charset="-122"/>
                <a:ea typeface="楷体" panose="02010609060101010101" charset="-122"/>
              </a:rPr>
              <a:t>皮肤</a:t>
            </a:r>
            <a:endParaRPr lang="zh-CN" altLang="en-US" sz="2400" b="1" dirty="0">
              <a:solidFill>
                <a:srgbClr val="FF0000"/>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ox(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ox(i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ox(in)">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ox(in)">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ox(in)">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ox(in)">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ox(in)">
                                      <p:cBhvr>
                                        <p:cTn id="4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标题 53249"/>
          <p:cNvSpPr>
            <a:spLocks noGrp="1"/>
          </p:cNvSpPr>
          <p:nvPr>
            <p:ph type="title"/>
          </p:nvPr>
        </p:nvSpPr>
        <p:spPr>
          <a:xfrm>
            <a:off x="457200" y="575628"/>
            <a:ext cx="8507413" cy="1143000"/>
          </a:xfrm>
        </p:spPr>
        <p:txBody>
          <a:bodyPr anchor="ctr"/>
          <a:p>
            <a:pPr algn="l"/>
            <a:r>
              <a:rPr lang="zh-CN" altLang="en-US" sz="3200" b="1" dirty="0">
                <a:solidFill>
                  <a:schemeClr val="tx1"/>
                </a:solidFill>
                <a:latin typeface="宋体" panose="02010600030101010101" pitchFamily="2" charset="-122"/>
                <a:ea typeface="宋体" panose="02010600030101010101" pitchFamily="2" charset="-122"/>
              </a:rPr>
              <a:t>在蛙的生殖和发育过程中，哪些事件必须在水中进行？</a:t>
            </a:r>
            <a:endParaRPr lang="zh-CN" altLang="en-US" sz="3200" b="1" dirty="0">
              <a:solidFill>
                <a:schemeClr val="tx1"/>
              </a:solidFill>
              <a:latin typeface="宋体" panose="02010600030101010101" pitchFamily="2" charset="-122"/>
              <a:ea typeface="宋体" panose="02010600030101010101" pitchFamily="2" charset="-122"/>
            </a:endParaRPr>
          </a:p>
        </p:txBody>
      </p:sp>
      <p:sp>
        <p:nvSpPr>
          <p:cNvPr id="53251" name="文本框 53250"/>
          <p:cNvSpPr txBox="1"/>
          <p:nvPr/>
        </p:nvSpPr>
        <p:spPr>
          <a:xfrm>
            <a:off x="4172585" y="2541270"/>
            <a:ext cx="4714240" cy="2553335"/>
          </a:xfrm>
          <a:prstGeom prst="rect">
            <a:avLst/>
          </a:prstGeom>
          <a:noFill/>
          <a:ln w="9525">
            <a:noFill/>
          </a:ln>
        </p:spPr>
        <p:txBody>
          <a:bodyPr wrap="square" anchor="t">
            <a:spAutoFit/>
          </a:bodyPr>
          <a:p>
            <a:r>
              <a:rPr lang="zh-CN" altLang="en-US" sz="3200" b="1" dirty="0">
                <a:solidFill>
                  <a:srgbClr val="FF0000"/>
                </a:solidFill>
                <a:latin typeface="楷体" panose="02010609060101010101" charset="-122"/>
                <a:ea typeface="楷体" panose="02010609060101010101" charset="-122"/>
              </a:rPr>
              <a:t>雌雄抱对</a:t>
            </a:r>
            <a:endParaRPr lang="zh-CN" altLang="en-US" sz="3200" b="1" dirty="0">
              <a:solidFill>
                <a:srgbClr val="FF0000"/>
              </a:solidFill>
              <a:latin typeface="楷体" panose="02010609060101010101" charset="-122"/>
              <a:ea typeface="楷体" panose="02010609060101010101" charset="-122"/>
            </a:endParaRPr>
          </a:p>
          <a:p>
            <a:r>
              <a:rPr lang="zh-CN" altLang="en-US" sz="3200" b="1" dirty="0">
                <a:solidFill>
                  <a:srgbClr val="FF0000"/>
                </a:solidFill>
                <a:latin typeface="楷体" panose="02010609060101010101" charset="-122"/>
                <a:ea typeface="楷体" panose="02010609060101010101" charset="-122"/>
              </a:rPr>
              <a:t>雌蛙排卵和雄蛙释放精子</a:t>
            </a:r>
            <a:endParaRPr lang="zh-CN" altLang="en-US" sz="3200" b="1" dirty="0">
              <a:solidFill>
                <a:srgbClr val="FF0000"/>
              </a:solidFill>
              <a:latin typeface="楷体" panose="02010609060101010101" charset="-122"/>
              <a:ea typeface="楷体" panose="02010609060101010101" charset="-122"/>
            </a:endParaRPr>
          </a:p>
          <a:p>
            <a:r>
              <a:rPr lang="zh-CN" altLang="en-US" sz="3200" b="1" dirty="0">
                <a:solidFill>
                  <a:srgbClr val="FF0000"/>
                </a:solidFill>
                <a:latin typeface="楷体" panose="02010609060101010101" charset="-122"/>
                <a:ea typeface="楷体" panose="02010609060101010101" charset="-122"/>
              </a:rPr>
              <a:t>受精作用</a:t>
            </a:r>
            <a:endParaRPr lang="zh-CN" altLang="en-US" sz="3200" b="1" dirty="0">
              <a:solidFill>
                <a:srgbClr val="FF0000"/>
              </a:solidFill>
              <a:latin typeface="楷体" panose="02010609060101010101" charset="-122"/>
              <a:ea typeface="楷体" panose="02010609060101010101" charset="-122"/>
            </a:endParaRPr>
          </a:p>
          <a:p>
            <a:r>
              <a:rPr lang="zh-CN" altLang="en-US" sz="3200" b="1" dirty="0">
                <a:solidFill>
                  <a:srgbClr val="FF0000"/>
                </a:solidFill>
                <a:latin typeface="楷体" panose="02010609060101010101" charset="-122"/>
                <a:ea typeface="楷体" panose="02010609060101010101" charset="-122"/>
              </a:rPr>
              <a:t>受精卵和蝌蚪发育都必须在水中进行。</a:t>
            </a:r>
            <a:endParaRPr lang="zh-CN" altLang="en-US" sz="3200" b="1" dirty="0">
              <a:solidFill>
                <a:srgbClr val="FF0000"/>
              </a:solidFill>
              <a:latin typeface="楷体" panose="02010609060101010101" charset="-122"/>
              <a:ea typeface="楷体" panose="02010609060101010101" charset="-122"/>
            </a:endParaRPr>
          </a:p>
        </p:txBody>
      </p:sp>
      <p:graphicFrame>
        <p:nvGraphicFramePr>
          <p:cNvPr id="34819" name="内容占位符 53251">
            <a:hlinkClick r:id="rId1" action="ppaction://hlinkfile"/>
          </p:cNvPr>
          <p:cNvGraphicFramePr>
            <a:graphicFrameLocks noGrp="1"/>
          </p:cNvGraphicFramePr>
          <p:nvPr>
            <p:ph idx="1"/>
          </p:nvPr>
        </p:nvGraphicFramePr>
        <p:xfrm>
          <a:off x="457200" y="1818640"/>
          <a:ext cx="3506470" cy="3999230"/>
        </p:xfrm>
        <a:graphic>
          <a:graphicData uri="http://schemas.openxmlformats.org/presentationml/2006/ole">
            <mc:AlternateContent xmlns:mc="http://schemas.openxmlformats.org/markup-compatibility/2006">
              <mc:Choice xmlns:v="urn:schemas-microsoft-com:vml" Requires="v">
                <p:oleObj spid="_x0000_s3076" name="" r:id="rId2" imgW="1828800" imgH="1828800" progId="MSPhotoEd.3">
                  <p:embed/>
                </p:oleObj>
              </mc:Choice>
              <mc:Fallback>
                <p:oleObj name="" r:id="rId2" imgW="1828800" imgH="1828800" progId="MSPhotoEd.3">
                  <p:embed/>
                  <p:pic>
                    <p:nvPicPr>
                      <p:cNvPr id="0" name="图片 3075"/>
                      <p:cNvPicPr/>
                      <p:nvPr/>
                    </p:nvPicPr>
                    <p:blipFill>
                      <a:blip r:embed="rId3"/>
                      <a:stretch>
                        <a:fillRect/>
                      </a:stretch>
                    </p:blipFill>
                    <p:spPr>
                      <a:xfrm>
                        <a:off x="457200" y="1818640"/>
                        <a:ext cx="3506470" cy="3999230"/>
                      </a:xfrm>
                      <a:prstGeom prst="rect">
                        <a:avLst/>
                      </a:prstGeom>
                      <a:noFill/>
                      <a:ln w="38100">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3251"/>
                                        </p:tgtEl>
                                        <p:attrNameLst>
                                          <p:attrName>style.visibility</p:attrName>
                                        </p:attrNameLst>
                                      </p:cBhvr>
                                      <p:to>
                                        <p:strVal val="visible"/>
                                      </p:to>
                                    </p:set>
                                    <p:animEffect transition="in" filter="diamond(in)">
                                      <p:cBhvr>
                                        <p:cTn id="7" dur="1000"/>
                                        <p:tgtEl>
                                          <p:spTgt spid="532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文本框 12289"/>
          <p:cNvSpPr txBox="1"/>
          <p:nvPr/>
        </p:nvSpPr>
        <p:spPr>
          <a:xfrm>
            <a:off x="2843213" y="333375"/>
            <a:ext cx="3600450" cy="762000"/>
          </a:xfrm>
          <a:prstGeom prst="rect">
            <a:avLst/>
          </a:prstGeom>
          <a:noFill/>
          <a:ln w="9525">
            <a:noFill/>
          </a:ln>
        </p:spPr>
        <p:txBody>
          <a:bodyPr anchor="t">
            <a:spAutoFit/>
          </a:bodyPr>
          <a:p>
            <a:r>
              <a:rPr lang="zh-CN" altLang="en-US" sz="4400" b="1" dirty="0">
                <a:latin typeface="Arial" panose="020B0604020202020204" pitchFamily="34" charset="0"/>
                <a:ea typeface="隶书" pitchFamily="49" charset="-122"/>
              </a:rPr>
              <a:t>钱塘湖春行</a:t>
            </a:r>
            <a:endParaRPr lang="zh-CN" altLang="en-US" sz="4400" b="1" dirty="0">
              <a:latin typeface="Arial" panose="020B0604020202020204" pitchFamily="34" charset="0"/>
              <a:ea typeface="隶书" pitchFamily="49" charset="-122"/>
            </a:endParaRPr>
          </a:p>
        </p:txBody>
      </p:sp>
      <p:sp>
        <p:nvSpPr>
          <p:cNvPr id="35842" name="文本框 12290"/>
          <p:cNvSpPr txBox="1"/>
          <p:nvPr/>
        </p:nvSpPr>
        <p:spPr>
          <a:xfrm>
            <a:off x="5580063" y="1125538"/>
            <a:ext cx="1800225" cy="579437"/>
          </a:xfrm>
          <a:prstGeom prst="rect">
            <a:avLst/>
          </a:prstGeom>
          <a:noFill/>
          <a:ln w="9525">
            <a:noFill/>
          </a:ln>
        </p:spPr>
        <p:txBody>
          <a:bodyPr anchor="t">
            <a:spAutoFit/>
          </a:bodyPr>
          <a:p>
            <a:r>
              <a:rPr lang="zh-CN" altLang="en-US" sz="3200" b="1" dirty="0">
                <a:latin typeface="Arial" panose="020B0604020202020204" pitchFamily="34" charset="0"/>
                <a:ea typeface="楷体_GB2312" pitchFamily="49" charset="-122"/>
              </a:rPr>
              <a:t>白居易</a:t>
            </a:r>
            <a:endParaRPr lang="zh-CN" altLang="en-US" sz="3200" b="1" dirty="0">
              <a:latin typeface="Arial" panose="020B0604020202020204" pitchFamily="34" charset="0"/>
              <a:ea typeface="楷体_GB2312" pitchFamily="49" charset="-122"/>
            </a:endParaRPr>
          </a:p>
        </p:txBody>
      </p:sp>
      <p:sp>
        <p:nvSpPr>
          <p:cNvPr id="35843" name="文本框 12291"/>
          <p:cNvSpPr txBox="1"/>
          <p:nvPr/>
        </p:nvSpPr>
        <p:spPr>
          <a:xfrm>
            <a:off x="1600200" y="2138363"/>
            <a:ext cx="184150" cy="366712"/>
          </a:xfrm>
          <a:prstGeom prst="rect">
            <a:avLst/>
          </a:prstGeom>
          <a:noFill/>
          <a:ln w="9525">
            <a:noFill/>
          </a:ln>
        </p:spPr>
        <p:txBody>
          <a:bodyPr wrap="none" anchor="t">
            <a:spAutoFit/>
          </a:bodyPr>
          <a:p>
            <a:endParaRPr lang="zh-CN" altLang="zh-CN" dirty="0">
              <a:latin typeface="Arial" panose="020B0604020202020204" pitchFamily="34" charset="0"/>
              <a:ea typeface="宋体" panose="02010600030101010101" pitchFamily="2" charset="-122"/>
            </a:endParaRPr>
          </a:p>
        </p:txBody>
      </p:sp>
      <p:sp>
        <p:nvSpPr>
          <p:cNvPr id="35844" name="文本框 12292"/>
          <p:cNvSpPr txBox="1"/>
          <p:nvPr/>
        </p:nvSpPr>
        <p:spPr>
          <a:xfrm>
            <a:off x="755650" y="1916113"/>
            <a:ext cx="7524750" cy="2289175"/>
          </a:xfrm>
          <a:prstGeom prst="rect">
            <a:avLst/>
          </a:prstGeom>
          <a:noFill/>
          <a:ln w="9525">
            <a:noFill/>
          </a:ln>
        </p:spPr>
        <p:txBody>
          <a:bodyPr wrap="none" anchor="t">
            <a:spAutoFit/>
          </a:bodyPr>
          <a:p>
            <a:r>
              <a:rPr lang="zh-CN" altLang="en-US" sz="3600" b="1" dirty="0">
                <a:latin typeface="Arial" panose="020B0604020202020204" pitchFamily="34" charset="0"/>
                <a:ea typeface="楷体_GB2312" pitchFamily="49" charset="-122"/>
              </a:rPr>
              <a:t>孤山寺北贾亭西，水面初平云脚低；</a:t>
            </a:r>
            <a:endParaRPr lang="zh-CN" altLang="en-US" sz="3600" b="1" dirty="0">
              <a:latin typeface="Arial" panose="020B0604020202020204" pitchFamily="34" charset="0"/>
              <a:ea typeface="楷体_GB2312" pitchFamily="49" charset="-122"/>
            </a:endParaRPr>
          </a:p>
          <a:p>
            <a:r>
              <a:rPr lang="zh-CN" altLang="en-US" sz="3600" b="1" dirty="0">
                <a:latin typeface="Arial" panose="020B0604020202020204" pitchFamily="34" charset="0"/>
                <a:ea typeface="楷体_GB2312" pitchFamily="49" charset="-122"/>
              </a:rPr>
              <a:t>几处早莺争暖树，谁家新燕啄春泥；</a:t>
            </a:r>
            <a:endParaRPr lang="zh-CN" altLang="en-US" sz="3600" b="1" dirty="0">
              <a:latin typeface="Arial" panose="020B0604020202020204" pitchFamily="34" charset="0"/>
              <a:ea typeface="楷体_GB2312" pitchFamily="49" charset="-122"/>
            </a:endParaRPr>
          </a:p>
          <a:p>
            <a:r>
              <a:rPr lang="zh-CN" altLang="en-US" sz="3600" b="1" dirty="0">
                <a:latin typeface="Arial" panose="020B0604020202020204" pitchFamily="34" charset="0"/>
                <a:ea typeface="楷体_GB2312" pitchFamily="49" charset="-122"/>
              </a:rPr>
              <a:t>乱花渐欲迷人眼，浅草才能没马蹄；</a:t>
            </a:r>
            <a:endParaRPr lang="zh-CN" altLang="en-US" sz="3600" b="1" dirty="0">
              <a:latin typeface="Arial" panose="020B0604020202020204" pitchFamily="34" charset="0"/>
              <a:ea typeface="楷体_GB2312" pitchFamily="49" charset="-122"/>
            </a:endParaRPr>
          </a:p>
          <a:p>
            <a:r>
              <a:rPr lang="zh-CN" altLang="en-US" sz="3600" b="1" dirty="0">
                <a:latin typeface="Arial" panose="020B0604020202020204" pitchFamily="34" charset="0"/>
                <a:ea typeface="楷体_GB2312" pitchFamily="49" charset="-122"/>
              </a:rPr>
              <a:t>最爱湖东行不足，绿杨阴里白沙堤。</a:t>
            </a:r>
            <a:endParaRPr lang="zh-CN" altLang="en-US" sz="3600" b="1" dirty="0">
              <a:latin typeface="Arial" panose="020B0604020202020204" pitchFamily="34" charset="0"/>
              <a:ea typeface="楷体_GB2312" pitchFamily="49" charset="-122"/>
            </a:endParaRPr>
          </a:p>
        </p:txBody>
      </p:sp>
      <p:sp>
        <p:nvSpPr>
          <p:cNvPr id="12294" name="矩形 12293"/>
          <p:cNvSpPr/>
          <p:nvPr/>
        </p:nvSpPr>
        <p:spPr>
          <a:xfrm>
            <a:off x="3708400" y="4724400"/>
            <a:ext cx="1655763" cy="914400"/>
          </a:xfrm>
          <a:prstGeom prst="rect">
            <a:avLst/>
          </a:prstGeom>
        </p:spPr>
        <p:txBody>
          <a:bodyPr wrap="none" fromWordArt="1">
            <a:prstTxWarp prst="textPlain">
              <a:avLst>
                <a:gd name="adj" fmla="val 50000"/>
              </a:avLst>
            </a:prstTxWarp>
            <a:normAutofit/>
          </a:bodyPr>
          <a:p>
            <a:pPr algn="ctr"/>
            <a:r>
              <a:rPr lang="zh-CN" altLang="en-US" sz="3600" b="1">
                <a:ln w="12700" cap="flat" cmpd="sng">
                  <a:solidFill>
                    <a:srgbClr val="EAEAEA"/>
                  </a:solidFill>
                  <a:prstDash val="solid"/>
                  <a:roun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rPr>
              <a:t>早春</a:t>
            </a:r>
            <a:endParaRPr lang="zh-CN" altLang="en-US" sz="3600" b="1">
              <a:ln w="12700" cap="flat" cmpd="sng">
                <a:solidFill>
                  <a:srgbClr val="EAEAEA"/>
                </a:solidFill>
                <a:prstDash val="solid"/>
                <a:roun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2294"/>
                                        </p:tgtEl>
                                        <p:attrNameLst>
                                          <p:attrName>style.visibility</p:attrName>
                                        </p:attrNameLst>
                                      </p:cBhvr>
                                      <p:to>
                                        <p:strVal val="visible"/>
                                      </p:to>
                                    </p:set>
                                    <p:animEffect transition="in" filter="dissolve">
                                      <p:cBhvr>
                                        <p:cTn id="7" dur="500"/>
                                        <p:tgtEl>
                                          <p:spTgt spid="122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6865" name="图片 62465"/>
          <p:cNvPicPr>
            <a:picLocks noChangeAspect="1"/>
          </p:cNvPicPr>
          <p:nvPr/>
        </p:nvPicPr>
        <p:blipFill>
          <a:blip r:embed="rId1"/>
          <a:stretch>
            <a:fillRect/>
          </a:stretch>
        </p:blipFill>
        <p:spPr>
          <a:xfrm>
            <a:off x="0" y="0"/>
            <a:ext cx="9144000" cy="6858000"/>
          </a:xfrm>
          <a:prstGeom prst="rect">
            <a:avLst/>
          </a:prstGeom>
          <a:noFill/>
          <a:ln w="9525">
            <a:noFill/>
          </a:ln>
        </p:spPr>
      </p:pic>
      <p:sp>
        <p:nvSpPr>
          <p:cNvPr id="36866" name="矩形 62466"/>
          <p:cNvSpPr/>
          <p:nvPr/>
        </p:nvSpPr>
        <p:spPr>
          <a:xfrm rot="499980">
            <a:off x="1212850" y="331788"/>
            <a:ext cx="6599238" cy="2806700"/>
          </a:xfrm>
          <a:prstGeom prst="rect">
            <a:avLst/>
          </a:prstGeom>
        </p:spPr>
        <p:txBody>
          <a:bodyPr wrap="none" fromWordArt="1">
            <a:prstTxWarp prst="textSlantUp">
              <a:avLst>
                <a:gd name="adj" fmla="val 38653"/>
              </a:avLst>
            </a:prstTxWarp>
            <a:normAutofit/>
          </a:bodyPr>
          <a:p>
            <a:pPr algn="ctr"/>
            <a:r>
              <a:rPr lang="zh-CN" altLang="en-US" sz="3600" b="1">
                <a:ln w="9525" cap="flat" cmpd="sng">
                  <a:solidFill>
                    <a:srgbClr val="CC99FF"/>
                  </a:solidFill>
                  <a:prstDash val="solid"/>
                  <a:round/>
                  <a:headEnd type="none" w="med" len="med"/>
                  <a:tailEnd type="none" w="med" len="med"/>
                </a:ln>
                <a:gradFill rotWithShape="0">
                  <a:gsLst>
                    <a:gs pos="0">
                      <a:srgbClr val="6600CC"/>
                    </a:gs>
                    <a:gs pos="100000">
                      <a:srgbClr val="CC00CC"/>
                    </a:gs>
                  </a:gsLst>
                  <a:lin ang="4920000" scaled="1"/>
                  <a:tileRect/>
                </a:gradFill>
                <a:effectLst>
                  <a:outerShdw dist="53882" dir="2699999" algn="ctr" rotWithShape="0">
                    <a:srgbClr val="9999FF">
                      <a:alpha val="80000"/>
                    </a:srgbClr>
                  </a:outerShdw>
                </a:effectLst>
                <a:latin typeface="宋体" panose="02010600030101010101" pitchFamily="2" charset="-122"/>
                <a:ea typeface="宋体" panose="02010600030101010101" pitchFamily="2" charset="-122"/>
              </a:rPr>
              <a:t>鸟类的生殖和发育</a:t>
            </a:r>
            <a:endParaRPr lang="zh-CN" altLang="en-US" sz="3600" b="1">
              <a:ln w="9525" cap="flat" cmpd="sng">
                <a:solidFill>
                  <a:srgbClr val="CC99FF"/>
                </a:solidFill>
                <a:prstDash val="solid"/>
                <a:round/>
                <a:headEnd type="none" w="med" len="med"/>
                <a:tailEnd type="none" w="med" len="med"/>
              </a:ln>
              <a:gradFill rotWithShape="0">
                <a:gsLst>
                  <a:gs pos="0">
                    <a:srgbClr val="6600CC"/>
                  </a:gs>
                  <a:gs pos="100000">
                    <a:srgbClr val="CC00CC"/>
                  </a:gs>
                </a:gsLst>
                <a:lin ang="4920000" scaled="1"/>
                <a:tileRect/>
              </a:gradFill>
              <a:effectLst>
                <a:outerShdw dist="53882" dir="2699999" algn="ctr" rotWithShape="0">
                  <a:srgbClr val="9999FF">
                    <a:alpha val="80000"/>
                  </a:srgbClr>
                </a:outerShdw>
              </a:effectLst>
              <a:latin typeface="宋体" panose="02010600030101010101" pitchFamily="2" charset="-122"/>
              <a:ea typeface="宋体" panose="02010600030101010101" pitchFamily="2" charset="-122"/>
            </a:endParaRPr>
          </a:p>
        </p:txBody>
      </p:sp>
      <p:sp>
        <p:nvSpPr>
          <p:cNvPr id="36867" name="矩形 62467"/>
          <p:cNvSpPr/>
          <p:nvPr/>
        </p:nvSpPr>
        <p:spPr>
          <a:xfrm>
            <a:off x="468313" y="5661025"/>
            <a:ext cx="914400" cy="457200"/>
          </a:xfrm>
          <a:prstGeom prst="rect">
            <a:avLst/>
          </a:prstGeom>
        </p:spPr>
        <p:txBody>
          <a:bodyPr wrap="none" fromWordArt="1">
            <a:prstTxWarp prst="textPlain">
              <a:avLst>
                <a:gd name="adj" fmla="val 50000"/>
              </a:avLst>
            </a:prstTxWarp>
            <a:normAutofit/>
          </a:bodyPr>
          <a:p>
            <a:pPr algn="ctr"/>
            <a:r>
              <a:rPr lang="zh-CN" altLang="en-US" sz="3600">
                <a:ln w="19050" cap="flat" cmpd="sng">
                  <a:solidFill>
                    <a:srgbClr val="99CCFF"/>
                  </a:solidFill>
                  <a:prstDash val="solid"/>
                  <a:round/>
                  <a:headEnd type="none" w="med" len="med"/>
                  <a:tailEnd type="none" w="med" len="med"/>
                </a:ln>
                <a:solidFill>
                  <a:srgbClr val="FF0000"/>
                </a:solidFill>
                <a:effectLst>
                  <a:outerShdw dist="35921" dir="2699999" algn="ctr" rotWithShape="0">
                    <a:srgbClr val="990000"/>
                  </a:outerShdw>
                </a:effectLst>
                <a:latin typeface="宋体" panose="02010600030101010101" pitchFamily="2" charset="-122"/>
                <a:ea typeface="宋体" panose="02010600030101010101" pitchFamily="2" charset="-122"/>
              </a:rPr>
              <a:t>筑巢</a:t>
            </a:r>
            <a:endParaRPr lang="zh-CN" altLang="en-US" sz="3600">
              <a:ln w="19050" cap="flat" cmpd="sng">
                <a:solidFill>
                  <a:srgbClr val="99CCFF"/>
                </a:solidFill>
                <a:prstDash val="solid"/>
                <a:round/>
                <a:headEnd type="none" w="med" len="med"/>
                <a:tailEnd type="none" w="med" len="med"/>
              </a:ln>
              <a:solidFill>
                <a:srgbClr val="FF0000"/>
              </a:solidFill>
              <a:effectLst>
                <a:outerShdw dist="35921" dir="2699999" algn="ctr" rotWithShape="0">
                  <a:srgbClr val="990000"/>
                </a:outerShdw>
              </a:effectLst>
              <a:latin typeface="宋体" panose="02010600030101010101" pitchFamily="2" charset="-122"/>
              <a:ea typeface="宋体" panose="02010600030101010101" pitchFamily="2" charset="-122"/>
            </a:endParaRPr>
          </a:p>
        </p:txBody>
      </p:sp>
      <p:sp>
        <p:nvSpPr>
          <p:cNvPr id="36868" name="矩形 62468"/>
          <p:cNvSpPr/>
          <p:nvPr/>
        </p:nvSpPr>
        <p:spPr>
          <a:xfrm>
            <a:off x="3348038" y="5661025"/>
            <a:ext cx="914400" cy="457200"/>
          </a:xfrm>
          <a:prstGeom prst="rect">
            <a:avLst/>
          </a:prstGeom>
        </p:spPr>
        <p:txBody>
          <a:bodyPr wrap="none" fromWordArt="1">
            <a:prstTxWarp prst="textPlain">
              <a:avLst>
                <a:gd name="adj" fmla="val 50000"/>
              </a:avLst>
            </a:prstTxWarp>
            <a:normAutofit/>
          </a:bodyPr>
          <a:p>
            <a:pPr algn="ctr"/>
            <a:r>
              <a:rPr lang="zh-CN" altLang="en-US" sz="3600">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rPr>
              <a:t>交配</a:t>
            </a:r>
            <a:endParaRPr lang="zh-CN" altLang="en-US" sz="3600">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endParaRPr>
          </a:p>
        </p:txBody>
      </p:sp>
      <p:sp>
        <p:nvSpPr>
          <p:cNvPr id="36869" name="矩形 62469"/>
          <p:cNvSpPr/>
          <p:nvPr/>
        </p:nvSpPr>
        <p:spPr>
          <a:xfrm>
            <a:off x="4716463" y="5661025"/>
            <a:ext cx="914400" cy="457200"/>
          </a:xfrm>
          <a:prstGeom prst="rect">
            <a:avLst/>
          </a:prstGeom>
        </p:spPr>
        <p:txBody>
          <a:bodyPr wrap="none" fromWordArt="1">
            <a:prstTxWarp prst="textPlain">
              <a:avLst>
                <a:gd name="adj" fmla="val 50000"/>
              </a:avLst>
            </a:prstTxWarp>
            <a:normAutofit/>
          </a:bodyPr>
          <a:p>
            <a:pPr algn="ctr"/>
            <a:r>
              <a:rPr lang="zh-CN" altLang="en-US" sz="3600">
                <a:ln w="19050" cap="flat" cmpd="sng">
                  <a:solidFill>
                    <a:srgbClr val="99CCFF"/>
                  </a:solidFill>
                  <a:prstDash val="solid"/>
                  <a:round/>
                  <a:headEnd type="none" w="med" len="med"/>
                  <a:tailEnd type="none" w="med" len="med"/>
                </a:ln>
                <a:solidFill>
                  <a:srgbClr val="FF0000"/>
                </a:solidFill>
                <a:effectLst>
                  <a:outerShdw dist="35921" dir="2699999" algn="ctr" rotWithShape="0">
                    <a:srgbClr val="990000"/>
                  </a:outerShdw>
                </a:effectLst>
                <a:latin typeface="宋体" panose="02010600030101010101" pitchFamily="2" charset="-122"/>
                <a:ea typeface="宋体" panose="02010600030101010101" pitchFamily="2" charset="-122"/>
              </a:rPr>
              <a:t>产卵</a:t>
            </a:r>
            <a:endParaRPr lang="zh-CN" altLang="en-US" sz="3600">
              <a:ln w="19050" cap="flat" cmpd="sng">
                <a:solidFill>
                  <a:srgbClr val="99CCFF"/>
                </a:solidFill>
                <a:prstDash val="solid"/>
                <a:round/>
                <a:headEnd type="none" w="med" len="med"/>
                <a:tailEnd type="none" w="med" len="med"/>
              </a:ln>
              <a:solidFill>
                <a:srgbClr val="FF0000"/>
              </a:solidFill>
              <a:effectLst>
                <a:outerShdw dist="35921" dir="2699999" algn="ctr" rotWithShape="0">
                  <a:srgbClr val="990000"/>
                </a:outerShdw>
              </a:effectLst>
              <a:latin typeface="宋体" panose="02010600030101010101" pitchFamily="2" charset="-122"/>
              <a:ea typeface="宋体" panose="02010600030101010101" pitchFamily="2" charset="-122"/>
            </a:endParaRPr>
          </a:p>
        </p:txBody>
      </p:sp>
      <p:sp>
        <p:nvSpPr>
          <p:cNvPr id="36870" name="矩形 62470"/>
          <p:cNvSpPr/>
          <p:nvPr/>
        </p:nvSpPr>
        <p:spPr>
          <a:xfrm>
            <a:off x="6156325" y="5661025"/>
            <a:ext cx="914400" cy="457200"/>
          </a:xfrm>
          <a:prstGeom prst="rect">
            <a:avLst/>
          </a:prstGeom>
        </p:spPr>
        <p:txBody>
          <a:bodyPr wrap="none" fromWordArt="1">
            <a:prstTxWarp prst="textPlain">
              <a:avLst>
                <a:gd name="adj" fmla="val 50000"/>
              </a:avLst>
            </a:prstTxWarp>
            <a:normAutofit/>
          </a:bodyPr>
          <a:p>
            <a:pPr algn="ctr"/>
            <a:r>
              <a:rPr lang="zh-CN" altLang="en-US" sz="3600">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rPr>
              <a:t>孵卵</a:t>
            </a:r>
            <a:endParaRPr lang="zh-CN" altLang="en-US" sz="3600">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endParaRPr>
          </a:p>
        </p:txBody>
      </p:sp>
      <p:sp>
        <p:nvSpPr>
          <p:cNvPr id="36871" name="矩形 62471"/>
          <p:cNvSpPr/>
          <p:nvPr/>
        </p:nvSpPr>
        <p:spPr>
          <a:xfrm>
            <a:off x="7667625" y="5661025"/>
            <a:ext cx="914400" cy="457200"/>
          </a:xfrm>
          <a:prstGeom prst="rect">
            <a:avLst/>
          </a:prstGeom>
        </p:spPr>
        <p:txBody>
          <a:bodyPr wrap="none" fromWordArt="1">
            <a:prstTxWarp prst="textPlain">
              <a:avLst>
                <a:gd name="adj" fmla="val 50000"/>
              </a:avLst>
            </a:prstTxWarp>
            <a:normAutofit/>
          </a:bodyPr>
          <a:p>
            <a:pPr algn="ctr"/>
            <a:r>
              <a:rPr lang="zh-CN" altLang="en-US" sz="3600">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rPr>
              <a:t>育雏</a:t>
            </a:r>
            <a:endParaRPr lang="zh-CN" altLang="en-US" sz="3600">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endParaRPr>
          </a:p>
        </p:txBody>
      </p:sp>
      <p:sp>
        <p:nvSpPr>
          <p:cNvPr id="36872" name="矩形 62472"/>
          <p:cNvSpPr/>
          <p:nvPr/>
        </p:nvSpPr>
        <p:spPr>
          <a:xfrm>
            <a:off x="1835150" y="5661025"/>
            <a:ext cx="914400" cy="457200"/>
          </a:xfrm>
          <a:prstGeom prst="rect">
            <a:avLst/>
          </a:prstGeom>
        </p:spPr>
        <p:txBody>
          <a:bodyPr wrap="none" fromWordArt="1">
            <a:prstTxWarp prst="textPlain">
              <a:avLst>
                <a:gd name="adj" fmla="val 50000"/>
              </a:avLst>
            </a:prstTxWarp>
            <a:normAutofit/>
          </a:bodyPr>
          <a:p>
            <a:pPr algn="ctr"/>
            <a:r>
              <a:rPr lang="zh-CN" altLang="en-US" sz="3600">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rPr>
              <a:t>求偶</a:t>
            </a:r>
            <a:endParaRPr lang="zh-CN" altLang="en-US" sz="3600">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endParaRPr>
          </a:p>
        </p:txBody>
      </p:sp>
      <p:sp>
        <p:nvSpPr>
          <p:cNvPr id="36873" name="右箭头 62473"/>
          <p:cNvSpPr/>
          <p:nvPr/>
        </p:nvSpPr>
        <p:spPr>
          <a:xfrm>
            <a:off x="1476375" y="5805488"/>
            <a:ext cx="287338" cy="215900"/>
          </a:xfrm>
          <a:prstGeom prst="rightArrow">
            <a:avLst>
              <a:gd name="adj1" fmla="val 50000"/>
              <a:gd name="adj2" fmla="val 33259"/>
            </a:avLst>
          </a:prstGeom>
          <a:solidFill>
            <a:schemeClr val="accent1"/>
          </a:solidFill>
          <a:ln w="9525" cap="flat" cmpd="sng">
            <a:solidFill>
              <a:schemeClr val="tx1"/>
            </a:solidFill>
            <a:prstDash val="solid"/>
            <a:miter/>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36874" name="右箭头 62474"/>
          <p:cNvSpPr/>
          <p:nvPr/>
        </p:nvSpPr>
        <p:spPr>
          <a:xfrm>
            <a:off x="7235825" y="5805488"/>
            <a:ext cx="287338" cy="215900"/>
          </a:xfrm>
          <a:prstGeom prst="rightArrow">
            <a:avLst>
              <a:gd name="adj1" fmla="val 50000"/>
              <a:gd name="adj2" fmla="val 33259"/>
            </a:avLst>
          </a:prstGeom>
          <a:solidFill>
            <a:schemeClr val="accent1"/>
          </a:solidFill>
          <a:ln w="9525" cap="flat" cmpd="sng">
            <a:solidFill>
              <a:schemeClr val="tx1"/>
            </a:solidFill>
            <a:prstDash val="solid"/>
            <a:miter/>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36875" name="右箭头 62475"/>
          <p:cNvSpPr/>
          <p:nvPr/>
        </p:nvSpPr>
        <p:spPr>
          <a:xfrm>
            <a:off x="5795963" y="5805488"/>
            <a:ext cx="287337" cy="215900"/>
          </a:xfrm>
          <a:prstGeom prst="rightArrow">
            <a:avLst>
              <a:gd name="adj1" fmla="val 50000"/>
              <a:gd name="adj2" fmla="val 33259"/>
            </a:avLst>
          </a:prstGeom>
          <a:solidFill>
            <a:schemeClr val="accent1"/>
          </a:solidFill>
          <a:ln w="9525" cap="flat" cmpd="sng">
            <a:solidFill>
              <a:schemeClr val="tx1"/>
            </a:solidFill>
            <a:prstDash val="solid"/>
            <a:miter/>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36876" name="右箭头 62476"/>
          <p:cNvSpPr/>
          <p:nvPr/>
        </p:nvSpPr>
        <p:spPr>
          <a:xfrm>
            <a:off x="4356100" y="5805488"/>
            <a:ext cx="287338" cy="215900"/>
          </a:xfrm>
          <a:prstGeom prst="rightArrow">
            <a:avLst>
              <a:gd name="adj1" fmla="val 50000"/>
              <a:gd name="adj2" fmla="val 33259"/>
            </a:avLst>
          </a:prstGeom>
          <a:solidFill>
            <a:schemeClr val="accent1"/>
          </a:solidFill>
          <a:ln w="9525" cap="flat" cmpd="sng">
            <a:solidFill>
              <a:schemeClr val="tx1"/>
            </a:solidFill>
            <a:prstDash val="solid"/>
            <a:miter/>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36877" name="右箭头 62477"/>
          <p:cNvSpPr/>
          <p:nvPr/>
        </p:nvSpPr>
        <p:spPr>
          <a:xfrm>
            <a:off x="2916238" y="5805488"/>
            <a:ext cx="287337" cy="215900"/>
          </a:xfrm>
          <a:prstGeom prst="rightArrow">
            <a:avLst>
              <a:gd name="adj1" fmla="val 50000"/>
              <a:gd name="adj2" fmla="val 33259"/>
            </a:avLst>
          </a:prstGeom>
          <a:solidFill>
            <a:schemeClr val="accent1"/>
          </a:solidFill>
          <a:ln w="9525" cap="flat" cmpd="sng">
            <a:solidFill>
              <a:schemeClr val="tx1"/>
            </a:solidFill>
            <a:prstDash val="solid"/>
            <a:miter/>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36878" name="动作按钮: 声音 62478">
            <a:hlinkClick r:id="rId2" action="ppaction://hlinkfile">
              <a:snd r:embed="rId3" name="applause.wav"/>
            </a:hlinkClick>
          </p:cNvPr>
          <p:cNvSpPr/>
          <p:nvPr/>
        </p:nvSpPr>
        <p:spPr>
          <a:xfrm>
            <a:off x="8243888" y="188913"/>
            <a:ext cx="649287" cy="360362"/>
          </a:xfrm>
          <a:prstGeom prst="actionButtonSound">
            <a:avLst/>
          </a:prstGeom>
          <a:solidFill>
            <a:schemeClr val="accent1"/>
          </a:solidFill>
          <a:ln w="9525">
            <a:noFill/>
          </a:ln>
        </p:spPr>
        <p:txBody>
          <a:bodyPr anchor="t"/>
          <a:p>
            <a:endParaRPr lang="zh-CN" altLang="en-US">
              <a:latin typeface="Arial" panose="020B0604020202020204" pitchFamily="34" charset="0"/>
              <a:ea typeface="宋体" panose="02010600030101010101" pitchFamily="2"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矩形 13313"/>
          <p:cNvSpPr/>
          <p:nvPr/>
        </p:nvSpPr>
        <p:spPr>
          <a:xfrm>
            <a:off x="1258888" y="2276475"/>
            <a:ext cx="6858000" cy="1201738"/>
          </a:xfrm>
          <a:prstGeom prst="rect">
            <a:avLst/>
          </a:prstGeom>
        </p:spPr>
        <p:txBody>
          <a:bodyPr wrap="none" fromWordArt="1">
            <a:prstTxWarp prst="textPlain">
              <a:avLst>
                <a:gd name="adj" fmla="val 50000"/>
              </a:avLst>
            </a:prstTxWarp>
            <a:normAutofit/>
          </a:bodyPr>
          <a:p>
            <a:pPr algn="ctr"/>
            <a:r>
              <a:rPr lang="zh-CN" altLang="en-US" sz="3600">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rPr>
              <a:t>几处早莺争暖树，谁家新燕啄春泥</a:t>
            </a:r>
            <a:endParaRPr lang="zh-CN" altLang="en-US" sz="3600">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endParaRPr>
          </a:p>
        </p:txBody>
      </p:sp>
      <p:sp>
        <p:nvSpPr>
          <p:cNvPr id="37890" name="直接连接符 13314"/>
          <p:cNvSpPr/>
          <p:nvPr/>
        </p:nvSpPr>
        <p:spPr>
          <a:xfrm>
            <a:off x="3203575" y="3573463"/>
            <a:ext cx="1223963" cy="0"/>
          </a:xfrm>
          <a:prstGeom prst="line">
            <a:avLst/>
          </a:prstGeom>
          <a:ln w="57150" cap="flat" cmpd="sng">
            <a:solidFill>
              <a:srgbClr val="FF3300"/>
            </a:solidFill>
            <a:prstDash val="solid"/>
            <a:round/>
            <a:headEnd type="none" w="med" len="med"/>
            <a:tailEnd type="none" w="med" len="med"/>
          </a:ln>
        </p:spPr>
      </p:sp>
      <p:sp>
        <p:nvSpPr>
          <p:cNvPr id="37891" name="直接连接符 13315"/>
          <p:cNvSpPr/>
          <p:nvPr/>
        </p:nvSpPr>
        <p:spPr>
          <a:xfrm>
            <a:off x="6804025" y="3573463"/>
            <a:ext cx="1223963" cy="0"/>
          </a:xfrm>
          <a:prstGeom prst="line">
            <a:avLst/>
          </a:prstGeom>
          <a:ln w="57150" cap="flat" cmpd="sng">
            <a:solidFill>
              <a:srgbClr val="FF3300"/>
            </a:solidFill>
            <a:prstDash val="solid"/>
            <a:round/>
            <a:headEnd type="none" w="med" len="med"/>
            <a:tailEnd type="none" w="med" len="med"/>
          </a:ln>
        </p:spPr>
      </p:sp>
      <p:sp>
        <p:nvSpPr>
          <p:cNvPr id="13317" name="矩形 13316"/>
          <p:cNvSpPr/>
          <p:nvPr/>
        </p:nvSpPr>
        <p:spPr>
          <a:xfrm rot="1546489">
            <a:off x="4140200" y="3429000"/>
            <a:ext cx="936625" cy="1584325"/>
          </a:xfrm>
          <a:prstGeom prst="rect">
            <a:avLst/>
          </a:prstGeom>
        </p:spPr>
        <p:txBody>
          <a:bodyPr wrap="none" fromWordArt="1">
            <a:prstTxWarp prst="textSlantUp">
              <a:avLst>
                <a:gd name="adj" fmla="val 32056"/>
              </a:avLst>
            </a:prstTxWarp>
            <a:normAutofit/>
          </a:bodyPr>
          <a:p>
            <a:pPr algn="ctr"/>
            <a:r>
              <a:rPr lang="zh-CN" altLang="en-US" sz="3600">
                <a:ln w="9525" cap="flat" cmpd="sng">
                  <a:solidFill>
                    <a:srgbClr val="CC99FF"/>
                  </a:solidFill>
                  <a:prstDash val="solid"/>
                  <a:round/>
                  <a:headEnd type="none" w="med" len="med"/>
                  <a:tailEnd type="none" w="med" len="med"/>
                </a:ln>
                <a:gradFill rotWithShape="0">
                  <a:gsLst>
                    <a:gs pos="0">
                      <a:srgbClr val="6600CC"/>
                    </a:gs>
                    <a:gs pos="100000">
                      <a:srgbClr val="CC00CC"/>
                    </a:gs>
                  </a:gsLst>
                  <a:lin ang="3900000" scaled="1"/>
                  <a:tileRect/>
                </a:gradFill>
                <a:effectLst>
                  <a:outerShdw dist="53882" dir="2699999" algn="ctr" rotWithShape="0">
                    <a:srgbClr val="9999FF">
                      <a:alpha val="80000"/>
                    </a:srgbClr>
                  </a:outerShdw>
                </a:effectLst>
                <a:latin typeface="宋体" panose="02010600030101010101" pitchFamily="2" charset="-122"/>
                <a:ea typeface="宋体" panose="02010600030101010101" pitchFamily="2" charset="-122"/>
              </a:rPr>
              <a:t>筑巢</a:t>
            </a:r>
            <a:endParaRPr lang="zh-CN" altLang="en-US" sz="3600">
              <a:ln w="9525" cap="flat" cmpd="sng">
                <a:solidFill>
                  <a:srgbClr val="CC99FF"/>
                </a:solidFill>
                <a:prstDash val="solid"/>
                <a:round/>
                <a:headEnd type="none" w="med" len="med"/>
                <a:tailEnd type="none" w="med" len="med"/>
              </a:ln>
              <a:gradFill rotWithShape="0">
                <a:gsLst>
                  <a:gs pos="0">
                    <a:srgbClr val="6600CC"/>
                  </a:gs>
                  <a:gs pos="100000">
                    <a:srgbClr val="CC00CC"/>
                  </a:gs>
                </a:gsLst>
                <a:lin ang="3900000" scaled="1"/>
                <a:tileRect/>
              </a:gradFill>
              <a:effectLst>
                <a:outerShdw dist="53882" dir="2699999" algn="ctr" rotWithShape="0">
                  <a:srgbClr val="9999FF">
                    <a:alpha val="80000"/>
                  </a:srgbClr>
                </a:outerShdw>
              </a:effectLst>
              <a:latin typeface="宋体" panose="02010600030101010101" pitchFamily="2" charset="-122"/>
              <a:ea typeface="宋体" panose="02010600030101010101" pitchFamily="2" charset="-122"/>
            </a:endParaRPr>
          </a:p>
        </p:txBody>
      </p:sp>
      <p:sp>
        <p:nvSpPr>
          <p:cNvPr id="13318" name="文本框 13317"/>
          <p:cNvSpPr txBox="1"/>
          <p:nvPr/>
        </p:nvSpPr>
        <p:spPr>
          <a:xfrm>
            <a:off x="2751138" y="4835525"/>
            <a:ext cx="3841750" cy="579438"/>
          </a:xfrm>
          <a:prstGeom prst="rect">
            <a:avLst/>
          </a:prstGeom>
          <a:noFill/>
          <a:ln w="9525">
            <a:noFill/>
          </a:ln>
        </p:spPr>
        <p:txBody>
          <a:bodyPr wrap="none" anchor="t">
            <a:spAutoFit/>
          </a:bodyPr>
          <a:p>
            <a:r>
              <a:rPr lang="zh-CN" altLang="en-US" sz="3200" b="1" dirty="0">
                <a:latin typeface="Arial" panose="020B0604020202020204" pitchFamily="34" charset="0"/>
                <a:ea typeface="宋体" panose="02010600030101010101" pitchFamily="2" charset="-122"/>
              </a:rPr>
              <a:t>营造繁育后代的场所</a:t>
            </a:r>
            <a:endParaRPr lang="zh-CN" altLang="en-US" sz="3200" b="1">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3317"/>
                                        </p:tgtEl>
                                        <p:attrNameLst>
                                          <p:attrName>style.visibility</p:attrName>
                                        </p:attrNameLst>
                                      </p:cBhvr>
                                      <p:to>
                                        <p:strVal val="visible"/>
                                      </p:to>
                                    </p:set>
                                    <p:animEffect transition="in" filter="dissolve">
                                      <p:cBhvr>
                                        <p:cTn id="7" dur="500"/>
                                        <p:tgtEl>
                                          <p:spTgt spid="1331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13318"/>
                                        </p:tgtEl>
                                        <p:attrNameLst>
                                          <p:attrName>style.visibility</p:attrName>
                                        </p:attrNameLst>
                                      </p:cBhvr>
                                      <p:to>
                                        <p:strVal val="visible"/>
                                      </p:to>
                                    </p:set>
                                    <p:animEffect transition="in" filter="dissolve">
                                      <p:cBhvr>
                                        <p:cTn id="11" dur="500"/>
                                        <p:tgtEl>
                                          <p:spTgt spid="133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3" name="图片 63489" descr="织布鸟在筑巢"/>
          <p:cNvPicPr>
            <a:picLocks noChangeAspect="1"/>
          </p:cNvPicPr>
          <p:nvPr/>
        </p:nvPicPr>
        <p:blipFill>
          <a:blip r:embed="rId1"/>
          <a:stretch>
            <a:fillRect/>
          </a:stretch>
        </p:blipFill>
        <p:spPr>
          <a:xfrm>
            <a:off x="152400" y="457200"/>
            <a:ext cx="3570288" cy="3810000"/>
          </a:xfrm>
          <a:prstGeom prst="rect">
            <a:avLst/>
          </a:prstGeom>
          <a:noFill/>
          <a:ln w="9525">
            <a:noFill/>
          </a:ln>
        </p:spPr>
      </p:pic>
      <p:sp>
        <p:nvSpPr>
          <p:cNvPr id="38914" name="文本框 63490"/>
          <p:cNvSpPr txBox="1"/>
          <p:nvPr/>
        </p:nvSpPr>
        <p:spPr>
          <a:xfrm>
            <a:off x="-180975" y="4581525"/>
            <a:ext cx="3744913" cy="641350"/>
          </a:xfrm>
          <a:prstGeom prst="rect">
            <a:avLst/>
          </a:prstGeom>
          <a:noFill/>
          <a:ln w="9525">
            <a:noFill/>
          </a:ln>
        </p:spPr>
        <p:txBody>
          <a:bodyPr anchor="t">
            <a:spAutoFit/>
          </a:bodyPr>
          <a:p>
            <a:pPr algn="ctr">
              <a:spcBef>
                <a:spcPct val="50000"/>
              </a:spcBef>
              <a:buClr>
                <a:schemeClr val="bg1"/>
              </a:buClr>
            </a:pPr>
            <a:r>
              <a:rPr lang="zh-CN" altLang="en-US" sz="3600" b="1" dirty="0">
                <a:solidFill>
                  <a:srgbClr val="0000FF"/>
                </a:solidFill>
                <a:latin typeface="Times New Roman" panose="02020603050405020304" pitchFamily="18" charset="0"/>
                <a:ea typeface="宋体" panose="02010600030101010101" pitchFamily="2" charset="-122"/>
              </a:rPr>
              <a:t>织布鸟与它的巢</a:t>
            </a:r>
            <a:endParaRPr lang="zh-CN" altLang="en-US" sz="3600" b="1" dirty="0">
              <a:solidFill>
                <a:srgbClr val="0000FF"/>
              </a:solidFill>
              <a:latin typeface="Times New Roman" panose="02020603050405020304" pitchFamily="18" charset="0"/>
              <a:ea typeface="宋体" panose="02010600030101010101" pitchFamily="2" charset="-122"/>
            </a:endParaRPr>
          </a:p>
        </p:txBody>
      </p:sp>
      <p:pic>
        <p:nvPicPr>
          <p:cNvPr id="38915" name="图片 63491" descr="编织鸟的巢2"/>
          <p:cNvPicPr>
            <a:picLocks noChangeAspect="1"/>
          </p:cNvPicPr>
          <p:nvPr/>
        </p:nvPicPr>
        <p:blipFill>
          <a:blip r:embed="rId2"/>
          <a:stretch>
            <a:fillRect/>
          </a:stretch>
        </p:blipFill>
        <p:spPr>
          <a:xfrm rot="-1411781">
            <a:off x="4787900" y="620713"/>
            <a:ext cx="3241675" cy="2432050"/>
          </a:xfrm>
          <a:prstGeom prst="rect">
            <a:avLst/>
          </a:prstGeom>
          <a:noFill/>
          <a:ln w="9525" cap="flat" cmpd="sng">
            <a:solidFill>
              <a:srgbClr val="FFFF00"/>
            </a:solidFill>
            <a:prstDash val="solid"/>
            <a:miter/>
            <a:headEnd type="none" w="med" len="med"/>
            <a:tailEnd type="none" w="med" len="med"/>
          </a:ln>
        </p:spPr>
      </p:pic>
      <p:pic>
        <p:nvPicPr>
          <p:cNvPr id="38916" name="图片 63492" descr="Weaverbird"/>
          <p:cNvPicPr>
            <a:picLocks noChangeAspect="1"/>
          </p:cNvPicPr>
          <p:nvPr/>
        </p:nvPicPr>
        <p:blipFill>
          <a:blip r:embed="rId3"/>
          <a:stretch>
            <a:fillRect/>
          </a:stretch>
        </p:blipFill>
        <p:spPr>
          <a:xfrm rot="860383">
            <a:off x="3924300" y="3789363"/>
            <a:ext cx="3168650" cy="2462212"/>
          </a:xfrm>
          <a:prstGeom prst="rect">
            <a:avLst/>
          </a:prstGeom>
          <a:noFill/>
          <a:ln w="9525" cap="flat" cmpd="sng">
            <a:solidFill>
              <a:srgbClr val="FFFF00"/>
            </a:solidFill>
            <a:prstDash val="solid"/>
            <a:miter/>
            <a:headEnd type="none" w="med" len="med"/>
            <a:tailEnd type="none" w="med" len="med"/>
          </a:ln>
        </p:spPr>
      </p:pic>
      <p:sp>
        <p:nvSpPr>
          <p:cNvPr id="63494" name="文本框 63493"/>
          <p:cNvSpPr txBox="1"/>
          <p:nvPr/>
        </p:nvSpPr>
        <p:spPr>
          <a:xfrm>
            <a:off x="7467600" y="3733800"/>
            <a:ext cx="1143000" cy="2530475"/>
          </a:xfrm>
          <a:prstGeom prst="rect">
            <a:avLst/>
          </a:prstGeom>
          <a:noFill/>
          <a:ln w="9525">
            <a:noFill/>
          </a:ln>
        </p:spPr>
        <p:txBody>
          <a:bodyPr anchor="t">
            <a:spAutoFit/>
          </a:bodyPr>
          <a:p>
            <a:pPr>
              <a:spcBef>
                <a:spcPct val="50000"/>
              </a:spcBef>
              <a:buClr>
                <a:schemeClr val="bg1"/>
              </a:buClr>
            </a:pPr>
            <a:r>
              <a:rPr lang="zh-CN" altLang="en-US" sz="8000" b="1" dirty="0">
                <a:solidFill>
                  <a:srgbClr val="0000FF"/>
                </a:solidFill>
                <a:latin typeface="Times New Roman" panose="02020603050405020304" pitchFamily="18" charset="0"/>
                <a:ea typeface="楷体_GB2312" pitchFamily="49" charset="-122"/>
              </a:rPr>
              <a:t>筑巢</a:t>
            </a:r>
            <a:endParaRPr lang="zh-CN" altLang="en-US" sz="8000" b="1" dirty="0">
              <a:solidFill>
                <a:srgbClr val="0000FF"/>
              </a:solidFill>
              <a:latin typeface="Times New Roman" panose="02020603050405020304" pitchFamily="18" charset="0"/>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3494"/>
                                        </p:tgtEl>
                                        <p:attrNameLst>
                                          <p:attrName>style.visibility</p:attrName>
                                        </p:attrNameLst>
                                      </p:cBhvr>
                                      <p:to>
                                        <p:strVal val="visible"/>
                                      </p:to>
                                    </p:set>
                                    <p:anim calcmode="lin" valueType="num">
                                      <p:cBhvr additive="base">
                                        <p:cTn id="7" dur="500" fill="hold"/>
                                        <p:tgtEl>
                                          <p:spTgt spid="63494"/>
                                        </p:tgtEl>
                                        <p:attrNameLst>
                                          <p:attrName>ppt_x</p:attrName>
                                        </p:attrNameLst>
                                      </p:cBhvr>
                                      <p:tavLst>
                                        <p:tav tm="0">
                                          <p:val>
                                            <p:strVal val="0-#ppt_w/2"/>
                                          </p:val>
                                        </p:tav>
                                        <p:tav tm="100000">
                                          <p:val>
                                            <p:strVal val="#ppt_x"/>
                                          </p:val>
                                        </p:tav>
                                      </p:tavLst>
                                    </p:anim>
                                    <p:anim calcmode="lin" valueType="num">
                                      <p:cBhvr additive="base">
                                        <p:cTn id="8" dur="500" fill="hold"/>
                                        <p:tgtEl>
                                          <p:spTgt spid="634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9937" name="图片 21505"/>
          <p:cNvPicPr>
            <a:picLocks noChangeAspect="1"/>
          </p:cNvPicPr>
          <p:nvPr/>
        </p:nvPicPr>
        <p:blipFill>
          <a:blip r:embed="rId1"/>
          <a:stretch>
            <a:fillRect/>
          </a:stretch>
        </p:blipFill>
        <p:spPr>
          <a:xfrm>
            <a:off x="311150" y="639763"/>
            <a:ext cx="4203700" cy="3673475"/>
          </a:xfrm>
          <a:prstGeom prst="rect">
            <a:avLst/>
          </a:prstGeom>
          <a:noFill/>
          <a:ln w="9525">
            <a:noFill/>
          </a:ln>
        </p:spPr>
      </p:pic>
      <p:sp>
        <p:nvSpPr>
          <p:cNvPr id="21508" name="矩形 21507"/>
          <p:cNvSpPr/>
          <p:nvPr/>
        </p:nvSpPr>
        <p:spPr>
          <a:xfrm rot="244123">
            <a:off x="3097213" y="4684713"/>
            <a:ext cx="2087562" cy="714375"/>
          </a:xfrm>
          <a:prstGeom prst="rect">
            <a:avLst/>
          </a:prstGeom>
        </p:spPr>
        <p:txBody>
          <a:bodyPr wrap="none" fromWordArt="1">
            <a:prstTxWarp prst="textCascadeUp">
              <a:avLst>
                <a:gd name="adj" fmla="val 72616"/>
              </a:avLst>
            </a:prstTxWarp>
            <a:normAutofit/>
            <a:scene3d>
              <a:camera prst="legacyPerspectiveFront">
                <a:rot lat="20520000" lon="1080000" rev="0"/>
              </a:camera>
              <a:lightRig rig="legacyHarsh2" dir="b"/>
            </a:scene3d>
            <a:sp3d extrusionH="430200" prstMaterial="legacyMatte">
              <a:extrusionClr>
                <a:srgbClr val="FF6600"/>
              </a:extrusionClr>
            </a:sp3d>
          </a:bodyPr>
          <a:p>
            <a:pPr algn="ctr"/>
            <a:r>
              <a:rPr lang="zh-CN" altLang="en-US" sz="3600">
                <a:gradFill rotWithShape="0">
                  <a:gsLst>
                    <a:gs pos="0">
                      <a:srgbClr val="FFE701"/>
                    </a:gs>
                    <a:gs pos="100000">
                      <a:srgbClr val="FE3E02"/>
                    </a:gs>
                  </a:gsLst>
                  <a:lin ang="5160000" scaled="1"/>
                  <a:tileRect/>
                </a:gradFill>
                <a:latin typeface="宋体" panose="02010600030101010101" pitchFamily="2" charset="-122"/>
                <a:ea typeface="宋体" panose="02010600030101010101" pitchFamily="2" charset="-122"/>
              </a:rPr>
              <a:t>求偶</a:t>
            </a:r>
            <a:endParaRPr lang="zh-CN" altLang="en-US" sz="3600">
              <a:gradFill rotWithShape="0">
                <a:gsLst>
                  <a:gs pos="0">
                    <a:srgbClr val="FFE701"/>
                  </a:gs>
                  <a:gs pos="100000">
                    <a:srgbClr val="FE3E02"/>
                  </a:gs>
                </a:gsLst>
                <a:lin ang="5160000" scaled="1"/>
                <a:tileRect/>
              </a:gradFill>
              <a:latin typeface="宋体" panose="02010600030101010101" pitchFamily="2" charset="-122"/>
              <a:ea typeface="宋体" panose="02010600030101010101" pitchFamily="2" charset="-122"/>
            </a:endParaRPr>
          </a:p>
        </p:txBody>
      </p:sp>
      <p:pic>
        <p:nvPicPr>
          <p:cNvPr id="39939" name="图片 23553"/>
          <p:cNvPicPr>
            <a:picLocks noChangeAspect="1"/>
          </p:cNvPicPr>
          <p:nvPr/>
        </p:nvPicPr>
        <p:blipFill>
          <a:blip r:embed="rId2"/>
          <a:stretch>
            <a:fillRect/>
          </a:stretch>
        </p:blipFill>
        <p:spPr>
          <a:xfrm>
            <a:off x="4713288" y="639763"/>
            <a:ext cx="4246562" cy="3675062"/>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508"/>
                                        </p:tgtEl>
                                        <p:attrNameLst>
                                          <p:attrName>style.visibility</p:attrName>
                                        </p:attrNameLst>
                                      </p:cBhvr>
                                      <p:to>
                                        <p:strVal val="visible"/>
                                      </p:to>
                                    </p:set>
                                    <p:anim calcmode="lin" valueType="num">
                                      <p:cBhvr>
                                        <p:cTn id="7" dur="500" fill="hold"/>
                                        <p:tgtEl>
                                          <p:spTgt spid="21508"/>
                                        </p:tgtEl>
                                        <p:attrNameLst>
                                          <p:attrName>ppt_x</p:attrName>
                                        </p:attrNameLst>
                                      </p:cBhvr>
                                      <p:tavLst>
                                        <p:tav tm="0">
                                          <p:val>
                                            <p:strVal val="#ppt_x"/>
                                          </p:val>
                                        </p:tav>
                                        <p:tav tm="100000">
                                          <p:val>
                                            <p:strVal val="#ppt_x"/>
                                          </p:val>
                                        </p:tav>
                                      </p:tavLst>
                                    </p:anim>
                                    <p:anim calcmode="lin" valueType="num">
                                      <p:cBhvr>
                                        <p:cTn id="8" dur="500" fill="hold"/>
                                        <p:tgtEl>
                                          <p:spTgt spid="215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337" name="图片 68609" descr="枫叶底"/>
          <p:cNvPicPr>
            <a:picLocks noChangeAspect="1"/>
          </p:cNvPicPr>
          <p:nvPr/>
        </p:nvPicPr>
        <p:blipFill>
          <a:blip r:embed="rId1"/>
          <a:stretch>
            <a:fillRect/>
          </a:stretch>
        </p:blipFill>
        <p:spPr>
          <a:xfrm>
            <a:off x="0" y="0"/>
            <a:ext cx="9144000" cy="6858000"/>
          </a:xfrm>
          <a:prstGeom prst="rect">
            <a:avLst/>
          </a:prstGeom>
          <a:noFill/>
          <a:ln w="9525">
            <a:noFill/>
          </a:ln>
        </p:spPr>
      </p:pic>
      <p:pic>
        <p:nvPicPr>
          <p:cNvPr id="68611" name="图片 68610"/>
          <p:cNvPicPr>
            <a:picLocks noChangeAspect="1"/>
          </p:cNvPicPr>
          <p:nvPr/>
        </p:nvPicPr>
        <p:blipFill>
          <a:blip r:embed="rId2"/>
          <a:stretch>
            <a:fillRect/>
          </a:stretch>
        </p:blipFill>
        <p:spPr>
          <a:xfrm>
            <a:off x="0" y="1412875"/>
            <a:ext cx="4787900" cy="3789363"/>
          </a:xfrm>
          <a:prstGeom prst="rect">
            <a:avLst/>
          </a:prstGeom>
          <a:noFill/>
          <a:ln w="9525">
            <a:noFill/>
          </a:ln>
        </p:spPr>
      </p:pic>
      <p:sp>
        <p:nvSpPr>
          <p:cNvPr id="14339" name="标题 68611"/>
          <p:cNvSpPr>
            <a:spLocks noGrp="1"/>
          </p:cNvSpPr>
          <p:nvPr>
            <p:ph type="title"/>
          </p:nvPr>
        </p:nvSpPr>
        <p:spPr>
          <a:xfrm>
            <a:off x="468313" y="188913"/>
            <a:ext cx="7772400" cy="1143000"/>
          </a:xfrm>
        </p:spPr>
        <p:txBody>
          <a:bodyPr anchor="ctr"/>
          <a:p>
            <a:r>
              <a:rPr lang="zh-CN" altLang="en-US" dirty="0">
                <a:solidFill>
                  <a:schemeClr val="accent2"/>
                </a:solidFill>
              </a:rPr>
              <a:t>蝴蝶是从“毛毛虫”变过来的。</a:t>
            </a:r>
            <a:endParaRPr lang="zh-CN" altLang="en-US">
              <a:solidFill>
                <a:schemeClr val="accent2"/>
              </a:solidFill>
            </a:endParaRPr>
          </a:p>
        </p:txBody>
      </p:sp>
      <p:pic>
        <p:nvPicPr>
          <p:cNvPr id="68613" name="图片 68612" descr="夜蛾幼虫1"/>
          <p:cNvPicPr>
            <a:picLocks noChangeAspect="1"/>
          </p:cNvPicPr>
          <p:nvPr/>
        </p:nvPicPr>
        <p:blipFill>
          <a:blip r:embed="rId3"/>
          <a:stretch>
            <a:fillRect/>
          </a:stretch>
        </p:blipFill>
        <p:spPr>
          <a:xfrm>
            <a:off x="4787900" y="1412875"/>
            <a:ext cx="4356100" cy="3543300"/>
          </a:xfrm>
          <a:prstGeom prst="rect">
            <a:avLst/>
          </a:prstGeom>
          <a:noFill/>
          <a:ln w="9525">
            <a:noFill/>
          </a:ln>
        </p:spPr>
      </p:pic>
      <p:pic>
        <p:nvPicPr>
          <p:cNvPr id="68614" name="图片 68613" descr="刺蛾幼虫"/>
          <p:cNvPicPr>
            <a:picLocks noChangeAspect="1"/>
          </p:cNvPicPr>
          <p:nvPr/>
        </p:nvPicPr>
        <p:blipFill>
          <a:blip r:embed="rId4"/>
          <a:stretch>
            <a:fillRect/>
          </a:stretch>
        </p:blipFill>
        <p:spPr>
          <a:xfrm>
            <a:off x="2339975" y="3141663"/>
            <a:ext cx="4572000" cy="3309937"/>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32" fill="hold" nodeType="clickEffect">
                                  <p:stCondLst>
                                    <p:cond delay="0"/>
                                  </p:stCondLst>
                                  <p:childTnLst>
                                    <p:set>
                                      <p:cBhvr>
                                        <p:cTn id="6" dur="1" fill="hold">
                                          <p:stCondLst>
                                            <p:cond delay="0"/>
                                          </p:stCondLst>
                                        </p:cTn>
                                        <p:tgtEl>
                                          <p:spTgt spid="68611"/>
                                        </p:tgtEl>
                                        <p:attrNameLst>
                                          <p:attrName>style.visibility</p:attrName>
                                        </p:attrNameLst>
                                      </p:cBhvr>
                                      <p:to>
                                        <p:strVal val="visible"/>
                                      </p:to>
                                    </p:set>
                                    <p:animEffect transition="in" filter="plus(out)">
                                      <p:cBhvr>
                                        <p:cTn id="7" dur="2000"/>
                                        <p:tgtEl>
                                          <p:spTgt spid="68611"/>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68613"/>
                                        </p:tgtEl>
                                        <p:attrNameLst>
                                          <p:attrName>style.visibility</p:attrName>
                                        </p:attrNameLst>
                                      </p:cBhvr>
                                      <p:to>
                                        <p:strVal val="visible"/>
                                      </p:to>
                                    </p:set>
                                    <p:anim calcmode="lin" valueType="num">
                                      <p:cBhvr>
                                        <p:cTn id="12" dur="1" fill="hold"/>
                                        <p:tgtEl>
                                          <p:spTgt spid="68613"/>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68614"/>
                                        </p:tgtEl>
                                        <p:attrNameLst>
                                          <p:attrName>style.visibility</p:attrName>
                                        </p:attrNameLst>
                                      </p:cBhvr>
                                      <p:to>
                                        <p:strVal val="visible"/>
                                      </p:to>
                                    </p:set>
                                    <p:anim calcmode="lin" valueType="num">
                                      <p:cBhvr>
                                        <p:cTn id="17" dur="1" fill="hold"/>
                                        <p:tgtEl>
                                          <p:spTgt spid="6861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61" name="图片 64513" descr="雌雄翠鸟在交配"/>
          <p:cNvPicPr>
            <a:picLocks noChangeAspect="1"/>
          </p:cNvPicPr>
          <p:nvPr/>
        </p:nvPicPr>
        <p:blipFill>
          <a:blip r:embed="rId1"/>
          <a:stretch>
            <a:fillRect/>
          </a:stretch>
        </p:blipFill>
        <p:spPr>
          <a:xfrm>
            <a:off x="990600" y="814388"/>
            <a:ext cx="5029200" cy="4824412"/>
          </a:xfrm>
          <a:prstGeom prst="rect">
            <a:avLst/>
          </a:prstGeom>
          <a:noFill/>
          <a:ln w="9525">
            <a:noFill/>
          </a:ln>
        </p:spPr>
      </p:pic>
      <p:sp>
        <p:nvSpPr>
          <p:cNvPr id="40962" name="文本框 64514"/>
          <p:cNvSpPr txBox="1"/>
          <p:nvPr/>
        </p:nvSpPr>
        <p:spPr>
          <a:xfrm>
            <a:off x="2057400" y="5867400"/>
            <a:ext cx="2438400" cy="457200"/>
          </a:xfrm>
          <a:prstGeom prst="rect">
            <a:avLst/>
          </a:prstGeom>
          <a:noFill/>
          <a:ln w="9525">
            <a:noFill/>
          </a:ln>
        </p:spPr>
        <p:txBody>
          <a:bodyPr anchor="t">
            <a:spAutoFit/>
          </a:bodyPr>
          <a:p>
            <a:pPr algn="ctr">
              <a:spcBef>
                <a:spcPct val="50000"/>
              </a:spcBef>
              <a:buClr>
                <a:schemeClr val="bg1"/>
              </a:buClr>
            </a:pPr>
            <a:r>
              <a:rPr lang="zh-CN" altLang="en-US" sz="2400" b="1" dirty="0">
                <a:solidFill>
                  <a:srgbClr val="FFFF00"/>
                </a:solidFill>
                <a:latin typeface="Times New Roman" panose="02020603050405020304" pitchFamily="18" charset="0"/>
                <a:ea typeface="宋体" panose="02010600030101010101" pitchFamily="2" charset="-122"/>
              </a:rPr>
              <a:t>雌雄翠鸟在交配</a:t>
            </a:r>
            <a:endParaRPr lang="zh-CN" altLang="en-US" sz="2400" b="1" dirty="0">
              <a:solidFill>
                <a:srgbClr val="FFFF00"/>
              </a:solidFill>
              <a:latin typeface="Times New Roman" panose="02020603050405020304" pitchFamily="18" charset="0"/>
              <a:ea typeface="宋体" panose="02010600030101010101" pitchFamily="2" charset="-122"/>
            </a:endParaRPr>
          </a:p>
        </p:txBody>
      </p:sp>
      <p:sp>
        <p:nvSpPr>
          <p:cNvPr id="64516" name="文本框 64515"/>
          <p:cNvSpPr txBox="1"/>
          <p:nvPr/>
        </p:nvSpPr>
        <p:spPr>
          <a:xfrm>
            <a:off x="7010400" y="1660525"/>
            <a:ext cx="1143000" cy="2530475"/>
          </a:xfrm>
          <a:prstGeom prst="rect">
            <a:avLst/>
          </a:prstGeom>
          <a:noFill/>
          <a:ln w="9525">
            <a:noFill/>
          </a:ln>
        </p:spPr>
        <p:txBody>
          <a:bodyPr anchor="t">
            <a:spAutoFit/>
          </a:bodyPr>
          <a:p>
            <a:pPr>
              <a:spcBef>
                <a:spcPct val="50000"/>
              </a:spcBef>
              <a:buClr>
                <a:schemeClr val="bg1"/>
              </a:buClr>
            </a:pPr>
            <a:r>
              <a:rPr lang="zh-CN" altLang="en-US" sz="8000" b="1" dirty="0">
                <a:solidFill>
                  <a:srgbClr val="FFFF00"/>
                </a:solidFill>
                <a:latin typeface="Times New Roman" panose="02020603050405020304" pitchFamily="18" charset="0"/>
                <a:ea typeface="楷体_GB2312" pitchFamily="49" charset="-122"/>
              </a:rPr>
              <a:t>交配</a:t>
            </a:r>
            <a:endParaRPr lang="zh-CN" altLang="en-US" sz="8000" b="1" dirty="0">
              <a:solidFill>
                <a:srgbClr val="FFFF00"/>
              </a:solidFill>
              <a:latin typeface="Times New Roman" panose="02020603050405020304" pitchFamily="18" charset="0"/>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4516"/>
                                        </p:tgtEl>
                                        <p:attrNameLst>
                                          <p:attrName>style.visibility</p:attrName>
                                        </p:attrNameLst>
                                      </p:cBhvr>
                                      <p:to>
                                        <p:strVal val="visible"/>
                                      </p:to>
                                    </p:set>
                                    <p:anim calcmode="lin" valueType="num">
                                      <p:cBhvr additive="base">
                                        <p:cTn id="7" dur="500" fill="hold"/>
                                        <p:tgtEl>
                                          <p:spTgt spid="64516"/>
                                        </p:tgtEl>
                                        <p:attrNameLst>
                                          <p:attrName>ppt_x</p:attrName>
                                        </p:attrNameLst>
                                      </p:cBhvr>
                                      <p:tavLst>
                                        <p:tav tm="0">
                                          <p:val>
                                            <p:strVal val="0-#ppt_w/2"/>
                                          </p:val>
                                        </p:tav>
                                        <p:tav tm="100000">
                                          <p:val>
                                            <p:strVal val="#ppt_x"/>
                                          </p:val>
                                        </p:tav>
                                      </p:tavLst>
                                    </p:anim>
                                    <p:anim calcmode="lin" valueType="num">
                                      <p:cBhvr additive="base">
                                        <p:cTn id="8" dur="500" fill="hold"/>
                                        <p:tgtEl>
                                          <p:spTgt spid="645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1985" name="图片 65537" descr="鸽在孵卵"/>
          <p:cNvPicPr>
            <a:picLocks noChangeAspect="1"/>
          </p:cNvPicPr>
          <p:nvPr/>
        </p:nvPicPr>
        <p:blipFill>
          <a:blip r:embed="rId1"/>
          <a:stretch>
            <a:fillRect/>
          </a:stretch>
        </p:blipFill>
        <p:spPr>
          <a:xfrm>
            <a:off x="4953000" y="3886200"/>
            <a:ext cx="3962400" cy="2673350"/>
          </a:xfrm>
          <a:prstGeom prst="rect">
            <a:avLst/>
          </a:prstGeom>
          <a:noFill/>
          <a:ln w="9525">
            <a:noFill/>
          </a:ln>
        </p:spPr>
      </p:pic>
      <p:sp>
        <p:nvSpPr>
          <p:cNvPr id="41986" name="文本框 65538"/>
          <p:cNvSpPr txBox="1"/>
          <p:nvPr/>
        </p:nvSpPr>
        <p:spPr>
          <a:xfrm>
            <a:off x="3352800" y="4953000"/>
            <a:ext cx="1524000" cy="457200"/>
          </a:xfrm>
          <a:prstGeom prst="rect">
            <a:avLst/>
          </a:prstGeom>
          <a:noFill/>
          <a:ln w="9525">
            <a:noFill/>
          </a:ln>
        </p:spPr>
        <p:txBody>
          <a:bodyPr anchor="t">
            <a:spAutoFit/>
          </a:bodyPr>
          <a:p>
            <a:pPr algn="ctr">
              <a:spcBef>
                <a:spcPct val="50000"/>
              </a:spcBef>
              <a:buClr>
                <a:schemeClr val="bg1"/>
              </a:buClr>
            </a:pPr>
            <a:r>
              <a:rPr lang="zh-CN" altLang="en-US" sz="2400" b="1" dirty="0">
                <a:solidFill>
                  <a:srgbClr val="0000FF"/>
                </a:solidFill>
                <a:latin typeface="Times New Roman" panose="02020603050405020304" pitchFamily="18" charset="0"/>
                <a:ea typeface="宋体" panose="02010600030101010101" pitchFamily="2" charset="-122"/>
              </a:rPr>
              <a:t>鸟在孵卵</a:t>
            </a:r>
            <a:endParaRPr lang="zh-CN" altLang="en-US" sz="2400" b="1" dirty="0">
              <a:solidFill>
                <a:srgbClr val="0000FF"/>
              </a:solidFill>
              <a:latin typeface="Times New Roman" panose="02020603050405020304" pitchFamily="18" charset="0"/>
              <a:ea typeface="宋体" panose="02010600030101010101" pitchFamily="2" charset="-122"/>
            </a:endParaRPr>
          </a:p>
        </p:txBody>
      </p:sp>
      <p:pic>
        <p:nvPicPr>
          <p:cNvPr id="41987" name="图片 65539" descr="鸊鷉和它的巢Nesting Red necked Grebe, Taku Lake"/>
          <p:cNvPicPr>
            <a:picLocks noChangeAspect="1"/>
          </p:cNvPicPr>
          <p:nvPr/>
        </p:nvPicPr>
        <p:blipFill>
          <a:blip r:embed="rId2"/>
          <a:stretch>
            <a:fillRect/>
          </a:stretch>
        </p:blipFill>
        <p:spPr>
          <a:xfrm>
            <a:off x="2209800" y="228600"/>
            <a:ext cx="4648200" cy="3486150"/>
          </a:xfrm>
          <a:prstGeom prst="rect">
            <a:avLst/>
          </a:prstGeom>
          <a:noFill/>
          <a:ln w="9525" cap="flat" cmpd="sng">
            <a:solidFill>
              <a:schemeClr val="tx1"/>
            </a:solidFill>
            <a:prstDash val="solid"/>
            <a:miter/>
            <a:headEnd type="none" w="med" len="med"/>
            <a:tailEnd type="none" w="med" len="med"/>
          </a:ln>
        </p:spPr>
      </p:pic>
      <p:sp>
        <p:nvSpPr>
          <p:cNvPr id="65541" name="文本框 65540"/>
          <p:cNvSpPr txBox="1"/>
          <p:nvPr/>
        </p:nvSpPr>
        <p:spPr>
          <a:xfrm>
            <a:off x="685800" y="2286000"/>
            <a:ext cx="1143000" cy="2530475"/>
          </a:xfrm>
          <a:prstGeom prst="rect">
            <a:avLst/>
          </a:prstGeom>
          <a:noFill/>
          <a:ln w="9525">
            <a:noFill/>
          </a:ln>
        </p:spPr>
        <p:txBody>
          <a:bodyPr anchor="t">
            <a:spAutoFit/>
          </a:bodyPr>
          <a:p>
            <a:pPr>
              <a:spcBef>
                <a:spcPct val="50000"/>
              </a:spcBef>
              <a:buClr>
                <a:schemeClr val="bg1"/>
              </a:buClr>
            </a:pPr>
            <a:r>
              <a:rPr lang="zh-CN" altLang="en-US" sz="8000" b="1" dirty="0">
                <a:solidFill>
                  <a:srgbClr val="0000FF"/>
                </a:solidFill>
                <a:latin typeface="Times New Roman" panose="02020603050405020304" pitchFamily="18" charset="0"/>
                <a:ea typeface="楷体_GB2312" pitchFamily="49" charset="-122"/>
              </a:rPr>
              <a:t>孵卵</a:t>
            </a:r>
            <a:endParaRPr lang="zh-CN" altLang="en-US" sz="8000" b="1" dirty="0">
              <a:solidFill>
                <a:srgbClr val="0000FF"/>
              </a:solidFill>
              <a:latin typeface="Times New Roman" panose="02020603050405020304" pitchFamily="18" charset="0"/>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5541"/>
                                        </p:tgtEl>
                                        <p:attrNameLst>
                                          <p:attrName>style.visibility</p:attrName>
                                        </p:attrNameLst>
                                      </p:cBhvr>
                                      <p:to>
                                        <p:strVal val="visible"/>
                                      </p:to>
                                    </p:set>
                                    <p:anim calcmode="lin" valueType="num">
                                      <p:cBhvr additive="base">
                                        <p:cTn id="7" dur="500" fill="hold"/>
                                        <p:tgtEl>
                                          <p:spTgt spid="65541"/>
                                        </p:tgtEl>
                                        <p:attrNameLst>
                                          <p:attrName>ppt_x</p:attrName>
                                        </p:attrNameLst>
                                      </p:cBhvr>
                                      <p:tavLst>
                                        <p:tav tm="0">
                                          <p:val>
                                            <p:strVal val="0-#ppt_w/2"/>
                                          </p:val>
                                        </p:tav>
                                        <p:tav tm="100000">
                                          <p:val>
                                            <p:strVal val="#ppt_x"/>
                                          </p:val>
                                        </p:tav>
                                      </p:tavLst>
                                    </p:anim>
                                    <p:anim calcmode="lin" valueType="num">
                                      <p:cBhvr additive="base">
                                        <p:cTn id="8" dur="500" fill="hold"/>
                                        <p:tgtEl>
                                          <p:spTgt spid="655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3009" name="图片 66561" descr="橘燕在给雏鸟喂食"/>
          <p:cNvPicPr>
            <a:picLocks noChangeAspect="1"/>
          </p:cNvPicPr>
          <p:nvPr/>
        </p:nvPicPr>
        <p:blipFill>
          <a:blip r:embed="rId1"/>
          <a:stretch>
            <a:fillRect/>
          </a:stretch>
        </p:blipFill>
        <p:spPr>
          <a:xfrm>
            <a:off x="5562600" y="3962400"/>
            <a:ext cx="3352800" cy="1830388"/>
          </a:xfrm>
          <a:prstGeom prst="rect">
            <a:avLst/>
          </a:prstGeom>
          <a:noFill/>
          <a:ln w="9525">
            <a:noFill/>
          </a:ln>
        </p:spPr>
      </p:pic>
      <p:sp>
        <p:nvSpPr>
          <p:cNvPr id="43010" name="文本框 66562"/>
          <p:cNvSpPr txBox="1"/>
          <p:nvPr/>
        </p:nvSpPr>
        <p:spPr>
          <a:xfrm>
            <a:off x="5943600" y="6172200"/>
            <a:ext cx="2667000" cy="457200"/>
          </a:xfrm>
          <a:prstGeom prst="rect">
            <a:avLst/>
          </a:prstGeom>
          <a:noFill/>
          <a:ln w="9525">
            <a:noFill/>
          </a:ln>
        </p:spPr>
        <p:txBody>
          <a:bodyPr anchor="t">
            <a:spAutoFit/>
          </a:bodyPr>
          <a:p>
            <a:pPr>
              <a:spcBef>
                <a:spcPct val="50000"/>
              </a:spcBef>
              <a:buClr>
                <a:schemeClr val="bg1"/>
              </a:buClr>
            </a:pPr>
            <a:r>
              <a:rPr lang="zh-CN" altLang="en-US" sz="2400" b="1" dirty="0">
                <a:solidFill>
                  <a:srgbClr val="0000FF"/>
                </a:solidFill>
                <a:latin typeface="Times New Roman" panose="02020603050405020304" pitchFamily="18" charset="0"/>
                <a:ea typeface="宋体" panose="02010600030101010101" pitchFamily="2" charset="-122"/>
              </a:rPr>
              <a:t>亲鸟在给雏鸟喂食</a:t>
            </a:r>
            <a:endParaRPr lang="zh-CN" altLang="en-US" sz="2400" b="1" dirty="0">
              <a:solidFill>
                <a:srgbClr val="0000FF"/>
              </a:solidFill>
              <a:latin typeface="Times New Roman" panose="02020603050405020304" pitchFamily="18" charset="0"/>
              <a:ea typeface="宋体" panose="02010600030101010101" pitchFamily="2" charset="-122"/>
            </a:endParaRPr>
          </a:p>
        </p:txBody>
      </p:sp>
      <p:pic>
        <p:nvPicPr>
          <p:cNvPr id="43011" name="图片 66563" descr="Purple rumped sunbird (male) feeding chicks"/>
          <p:cNvPicPr>
            <a:picLocks noChangeAspect="1"/>
          </p:cNvPicPr>
          <p:nvPr/>
        </p:nvPicPr>
        <p:blipFill>
          <a:blip r:embed="rId2"/>
          <a:stretch>
            <a:fillRect/>
          </a:stretch>
        </p:blipFill>
        <p:spPr>
          <a:xfrm>
            <a:off x="4648200" y="762000"/>
            <a:ext cx="4419600" cy="2935288"/>
          </a:xfrm>
          <a:prstGeom prst="rect">
            <a:avLst/>
          </a:prstGeom>
          <a:noFill/>
          <a:ln w="9525" cap="flat" cmpd="sng">
            <a:solidFill>
              <a:schemeClr val="tx1"/>
            </a:solidFill>
            <a:prstDash val="solid"/>
            <a:miter/>
            <a:headEnd type="none" w="med" len="med"/>
            <a:tailEnd type="none" w="med" len="med"/>
          </a:ln>
        </p:spPr>
      </p:pic>
      <p:pic>
        <p:nvPicPr>
          <p:cNvPr id="43012" name="图片 66564" descr="美国知更鸟喂食幼鸟"/>
          <p:cNvPicPr>
            <a:picLocks noChangeAspect="1"/>
          </p:cNvPicPr>
          <p:nvPr/>
        </p:nvPicPr>
        <p:blipFill>
          <a:blip r:embed="rId3"/>
          <a:stretch>
            <a:fillRect/>
          </a:stretch>
        </p:blipFill>
        <p:spPr>
          <a:xfrm>
            <a:off x="304800" y="381000"/>
            <a:ext cx="5105400" cy="3835400"/>
          </a:xfrm>
          <a:prstGeom prst="rect">
            <a:avLst/>
          </a:prstGeom>
          <a:noFill/>
          <a:ln w="9525" cap="flat" cmpd="sng">
            <a:solidFill>
              <a:schemeClr val="tx1"/>
            </a:solidFill>
            <a:prstDash val="solid"/>
            <a:miter/>
            <a:headEnd type="none" w="med" len="med"/>
            <a:tailEnd type="none" w="med" len="med"/>
          </a:ln>
        </p:spPr>
      </p:pic>
      <p:sp>
        <p:nvSpPr>
          <p:cNvPr id="66566" name="文本框 66565"/>
          <p:cNvSpPr txBox="1"/>
          <p:nvPr/>
        </p:nvSpPr>
        <p:spPr>
          <a:xfrm>
            <a:off x="1295400" y="4632325"/>
            <a:ext cx="2743200" cy="1311275"/>
          </a:xfrm>
          <a:prstGeom prst="rect">
            <a:avLst/>
          </a:prstGeom>
          <a:noFill/>
          <a:ln w="9525">
            <a:noFill/>
          </a:ln>
        </p:spPr>
        <p:txBody>
          <a:bodyPr anchor="t">
            <a:spAutoFit/>
          </a:bodyPr>
          <a:p>
            <a:pPr algn="ctr">
              <a:spcBef>
                <a:spcPct val="50000"/>
              </a:spcBef>
              <a:buClr>
                <a:schemeClr val="bg1"/>
              </a:buClr>
            </a:pPr>
            <a:r>
              <a:rPr lang="zh-CN" altLang="en-US" sz="8000" b="1" dirty="0">
                <a:solidFill>
                  <a:srgbClr val="0000FF"/>
                </a:solidFill>
                <a:latin typeface="Times New Roman" panose="02020603050405020304" pitchFamily="18" charset="0"/>
                <a:ea typeface="楷体_GB2312" pitchFamily="49" charset="-122"/>
              </a:rPr>
              <a:t>育雏</a:t>
            </a:r>
            <a:endParaRPr lang="zh-CN" altLang="en-US" sz="8000" b="1" dirty="0">
              <a:solidFill>
                <a:srgbClr val="0000FF"/>
              </a:solidFill>
              <a:latin typeface="Times New Roman" panose="02020603050405020304" pitchFamily="18" charset="0"/>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6566"/>
                                        </p:tgtEl>
                                        <p:attrNameLst>
                                          <p:attrName>style.visibility</p:attrName>
                                        </p:attrNameLst>
                                      </p:cBhvr>
                                      <p:to>
                                        <p:strVal val="visible"/>
                                      </p:to>
                                    </p:set>
                                    <p:anim calcmode="lin" valueType="num">
                                      <p:cBhvr additive="base">
                                        <p:cTn id="7" dur="500" fill="hold"/>
                                        <p:tgtEl>
                                          <p:spTgt spid="66566"/>
                                        </p:tgtEl>
                                        <p:attrNameLst>
                                          <p:attrName>ppt_x</p:attrName>
                                        </p:attrNameLst>
                                      </p:cBhvr>
                                      <p:tavLst>
                                        <p:tav tm="0">
                                          <p:val>
                                            <p:strVal val="0-#ppt_w/2"/>
                                          </p:val>
                                        </p:tav>
                                        <p:tav tm="100000">
                                          <p:val>
                                            <p:strVal val="#ppt_x"/>
                                          </p:val>
                                        </p:tav>
                                      </p:tavLst>
                                    </p:anim>
                                    <p:anim calcmode="lin" valueType="num">
                                      <p:cBhvr additive="base">
                                        <p:cTn id="8" dur="500" fill="hold"/>
                                        <p:tgtEl>
                                          <p:spTgt spid="665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4033" name="图片 24577"/>
          <p:cNvPicPr>
            <a:picLocks noChangeAspect="1"/>
          </p:cNvPicPr>
          <p:nvPr/>
        </p:nvPicPr>
        <p:blipFill>
          <a:blip r:embed="rId1"/>
          <a:stretch>
            <a:fillRect/>
          </a:stretch>
        </p:blipFill>
        <p:spPr>
          <a:xfrm>
            <a:off x="1187450" y="1916113"/>
            <a:ext cx="7488238" cy="3322637"/>
          </a:xfrm>
          <a:prstGeom prst="rect">
            <a:avLst/>
          </a:prstGeom>
          <a:noFill/>
          <a:ln w="9525">
            <a:noFill/>
          </a:ln>
        </p:spPr>
      </p:pic>
      <p:sp>
        <p:nvSpPr>
          <p:cNvPr id="44034" name="文本框 24578"/>
          <p:cNvSpPr txBox="1"/>
          <p:nvPr/>
        </p:nvSpPr>
        <p:spPr>
          <a:xfrm>
            <a:off x="1116013" y="3068638"/>
            <a:ext cx="184150" cy="366712"/>
          </a:xfrm>
          <a:prstGeom prst="rect">
            <a:avLst/>
          </a:prstGeom>
          <a:noFill/>
          <a:ln w="9525">
            <a:noFill/>
          </a:ln>
        </p:spPr>
        <p:txBody>
          <a:bodyPr wrap="none" anchor="t">
            <a:spAutoFit/>
          </a:bodyPr>
          <a:p>
            <a:endParaRPr lang="zh-CN" altLang="zh-CN" dirty="0">
              <a:latin typeface="Arial" panose="020B0604020202020204" pitchFamily="34" charset="0"/>
              <a:ea typeface="宋体" panose="02010600030101010101" pitchFamily="2" charset="-122"/>
            </a:endParaRPr>
          </a:p>
        </p:txBody>
      </p:sp>
      <p:sp>
        <p:nvSpPr>
          <p:cNvPr id="44035" name="文本框 24579"/>
          <p:cNvSpPr txBox="1"/>
          <p:nvPr/>
        </p:nvSpPr>
        <p:spPr>
          <a:xfrm>
            <a:off x="971550" y="3068638"/>
            <a:ext cx="1250950" cy="519112"/>
          </a:xfrm>
          <a:prstGeom prst="rect">
            <a:avLst/>
          </a:prstGeom>
          <a:noFill/>
          <a:ln w="9525">
            <a:noFill/>
          </a:ln>
        </p:spPr>
        <p:txBody>
          <a:bodyPr wrap="none" anchor="t">
            <a:spAutoFit/>
          </a:bodyPr>
          <a:p>
            <a:r>
              <a:rPr lang="zh-CN" altLang="en-US" sz="2800" b="1" dirty="0">
                <a:solidFill>
                  <a:srgbClr val="FF3300"/>
                </a:solidFill>
                <a:latin typeface="Arial" panose="020B0604020202020204" pitchFamily="34" charset="0"/>
                <a:ea typeface="宋体" panose="02010600030101010101" pitchFamily="2" charset="-122"/>
              </a:rPr>
              <a:t>鹌鹑蛋</a:t>
            </a:r>
            <a:endParaRPr lang="zh-CN" altLang="en-US" sz="2800" b="1" dirty="0">
              <a:solidFill>
                <a:srgbClr val="FF3300"/>
              </a:solidFill>
              <a:latin typeface="Arial" panose="020B0604020202020204" pitchFamily="34" charset="0"/>
              <a:ea typeface="宋体" panose="02010600030101010101" pitchFamily="2" charset="-122"/>
            </a:endParaRPr>
          </a:p>
        </p:txBody>
      </p:sp>
      <p:sp>
        <p:nvSpPr>
          <p:cNvPr id="44036" name="文本框 24580"/>
          <p:cNvSpPr txBox="1"/>
          <p:nvPr/>
        </p:nvSpPr>
        <p:spPr>
          <a:xfrm>
            <a:off x="2411413" y="2708275"/>
            <a:ext cx="895350" cy="519113"/>
          </a:xfrm>
          <a:prstGeom prst="rect">
            <a:avLst/>
          </a:prstGeom>
          <a:noFill/>
          <a:ln w="9525">
            <a:noFill/>
          </a:ln>
        </p:spPr>
        <p:txBody>
          <a:bodyPr wrap="none" anchor="t">
            <a:spAutoFit/>
          </a:bodyPr>
          <a:p>
            <a:r>
              <a:rPr lang="zh-CN" altLang="en-US" sz="2800" b="1" dirty="0">
                <a:solidFill>
                  <a:srgbClr val="FF3300"/>
                </a:solidFill>
                <a:latin typeface="Arial" panose="020B0604020202020204" pitchFamily="34" charset="0"/>
                <a:ea typeface="宋体" panose="02010600030101010101" pitchFamily="2" charset="-122"/>
              </a:rPr>
              <a:t>鸡蛋</a:t>
            </a:r>
            <a:endParaRPr lang="zh-CN" altLang="en-US" sz="2800" b="1" dirty="0">
              <a:solidFill>
                <a:srgbClr val="FF3300"/>
              </a:solidFill>
              <a:latin typeface="Arial" panose="020B0604020202020204" pitchFamily="34" charset="0"/>
              <a:ea typeface="宋体" panose="02010600030101010101" pitchFamily="2" charset="-122"/>
            </a:endParaRPr>
          </a:p>
        </p:txBody>
      </p:sp>
      <p:sp>
        <p:nvSpPr>
          <p:cNvPr id="44037" name="文本框 24581"/>
          <p:cNvSpPr txBox="1"/>
          <p:nvPr/>
        </p:nvSpPr>
        <p:spPr>
          <a:xfrm>
            <a:off x="4211638" y="1557338"/>
            <a:ext cx="1250950" cy="519112"/>
          </a:xfrm>
          <a:prstGeom prst="rect">
            <a:avLst/>
          </a:prstGeom>
          <a:noFill/>
          <a:ln w="9525">
            <a:noFill/>
          </a:ln>
        </p:spPr>
        <p:txBody>
          <a:bodyPr wrap="none" anchor="t">
            <a:spAutoFit/>
          </a:bodyPr>
          <a:p>
            <a:r>
              <a:rPr lang="zh-CN" altLang="en-US" sz="2800" b="1" dirty="0">
                <a:solidFill>
                  <a:srgbClr val="FF3300"/>
                </a:solidFill>
                <a:latin typeface="Arial" panose="020B0604020202020204" pitchFamily="34" charset="0"/>
                <a:ea typeface="宋体" panose="02010600030101010101" pitchFamily="2" charset="-122"/>
              </a:rPr>
              <a:t>鸵鸟蛋</a:t>
            </a:r>
            <a:endParaRPr lang="zh-CN" altLang="en-US" sz="2800" b="1" dirty="0">
              <a:solidFill>
                <a:srgbClr val="FF3300"/>
              </a:solidFill>
              <a:latin typeface="Arial" panose="020B0604020202020204" pitchFamily="34" charset="0"/>
              <a:ea typeface="宋体" panose="02010600030101010101" pitchFamily="2" charset="-122"/>
            </a:endParaRPr>
          </a:p>
        </p:txBody>
      </p:sp>
      <p:sp>
        <p:nvSpPr>
          <p:cNvPr id="44038" name="矩形 24582"/>
          <p:cNvSpPr/>
          <p:nvPr/>
        </p:nvSpPr>
        <p:spPr>
          <a:xfrm>
            <a:off x="684213" y="658813"/>
            <a:ext cx="2663825" cy="609600"/>
          </a:xfrm>
          <a:prstGeom prst="rect">
            <a:avLst/>
          </a:prstGeom>
        </p:spPr>
        <p:txBody>
          <a:bodyPr wrap="none" fromWordArt="1">
            <a:prstTxWarp prst="textPlain">
              <a:avLst>
                <a:gd name="adj" fmla="val 50000"/>
              </a:avLst>
            </a:prstTxWarp>
            <a:normAutofit/>
          </a:bodyPr>
          <a:p>
            <a:pPr algn="ctr"/>
            <a:r>
              <a:rPr lang="zh-CN" altLang="en-US" sz="4800">
                <a:ln w="12700" cap="flat" cmpd="sng">
                  <a:solidFill>
                    <a:srgbClr val="3333CC"/>
                  </a:solidFill>
                  <a:prstDash val="solid"/>
                  <a:round/>
                  <a:headEnd type="none" w="med" len="med"/>
                  <a:tailEnd type="none" w="med" len="med"/>
                </a:ln>
                <a:solidFill>
                  <a:srgbClr val="B2B2B2">
                    <a:alpha val="50000"/>
                  </a:srgbClr>
                </a:solidFill>
                <a:effectLst>
                  <a:outerShdw dist="45791" dir="2021404" algn="ctr" rotWithShape="0">
                    <a:srgbClr val="9999FF"/>
                  </a:outerShdw>
                </a:effectLst>
                <a:latin typeface="隶书" charset="0"/>
                <a:ea typeface="隶书" charset="0"/>
              </a:rPr>
              <a:t>比比看</a:t>
            </a:r>
            <a:endParaRPr lang="zh-CN" altLang="en-US" sz="4800">
              <a:ln w="12700" cap="flat" cmpd="sng">
                <a:solidFill>
                  <a:srgbClr val="3333CC"/>
                </a:solidFill>
                <a:prstDash val="solid"/>
                <a:round/>
                <a:headEnd type="none" w="med" len="med"/>
                <a:tailEnd type="none" w="med" len="med"/>
              </a:ln>
              <a:solidFill>
                <a:srgbClr val="B2B2B2">
                  <a:alpha val="50000"/>
                </a:srgbClr>
              </a:solidFill>
              <a:effectLst>
                <a:outerShdw dist="45791" dir="2021404" algn="ctr" rotWithShape="0">
                  <a:srgbClr val="9999FF"/>
                </a:outerShdw>
              </a:effectLst>
              <a:latin typeface="隶书" charset="0"/>
              <a:ea typeface="隶书"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7" name="矩形 25601"/>
          <p:cNvSpPr/>
          <p:nvPr/>
        </p:nvSpPr>
        <p:spPr>
          <a:xfrm>
            <a:off x="539750" y="3284538"/>
            <a:ext cx="7996238" cy="1296987"/>
          </a:xfrm>
          <a:prstGeom prst="rect">
            <a:avLst/>
          </a:prstGeom>
        </p:spPr>
        <p:txBody>
          <a:bodyPr wrap="none" fromWordArt="1">
            <a:prstTxWarp prst="textPlain">
              <a:avLst>
                <a:gd name="adj" fmla="val 50000"/>
              </a:avLst>
            </a:prstTxWarp>
            <a:normAutofit/>
          </a:bodyPr>
          <a:p>
            <a:pPr algn="ctr"/>
            <a:r>
              <a:rPr lang="zh-CN" altLang="en-US" sz="3600">
                <a:solidFill>
                  <a:srgbClr val="336699"/>
                </a:solidFill>
                <a:effectLst>
                  <a:outerShdw dist="45791" dir="2021404" algn="ctr" rotWithShape="0">
                    <a:srgbClr val="B2B2B2">
                      <a:alpha val="80000"/>
                    </a:srgbClr>
                  </a:outerShdw>
                </a:effectLst>
                <a:latin typeface="宋体" panose="02010600030101010101" pitchFamily="2" charset="-122"/>
                <a:ea typeface="宋体" panose="02010600030101010101" pitchFamily="2" charset="-122"/>
              </a:rPr>
              <a:t>通过观察，认识鸡蛋的结构，知道各组成部分的功能</a:t>
            </a:r>
            <a:endParaRPr lang="zh-CN" altLang="en-US" sz="3600">
              <a:solidFill>
                <a:srgbClr val="336699"/>
              </a:solidFill>
              <a:effectLst>
                <a:outerShdw dist="45791" dir="2021404" algn="ctr" rotWithShape="0">
                  <a:srgbClr val="B2B2B2">
                    <a:alpha val="80000"/>
                  </a:srgbClr>
                </a:outerShdw>
              </a:effectLst>
              <a:latin typeface="宋体" panose="02010600030101010101" pitchFamily="2" charset="-122"/>
              <a:ea typeface="宋体" panose="02010600030101010101" pitchFamily="2" charset="-122"/>
            </a:endParaRPr>
          </a:p>
        </p:txBody>
      </p:sp>
      <p:pic>
        <p:nvPicPr>
          <p:cNvPr id="45058" name="图片 25602" descr="egg"/>
          <p:cNvPicPr>
            <a:picLocks noChangeAspect="1"/>
          </p:cNvPicPr>
          <p:nvPr/>
        </p:nvPicPr>
        <p:blipFill>
          <a:blip r:embed="rId1"/>
          <a:stretch>
            <a:fillRect/>
          </a:stretch>
        </p:blipFill>
        <p:spPr>
          <a:xfrm>
            <a:off x="0" y="0"/>
            <a:ext cx="1997075" cy="2520950"/>
          </a:xfrm>
          <a:prstGeom prst="rect">
            <a:avLst/>
          </a:prstGeom>
          <a:noFill/>
          <a:ln w="9525">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1" name="标题 26625"/>
          <p:cNvSpPr>
            <a:spLocks noGrp="1"/>
          </p:cNvSpPr>
          <p:nvPr>
            <p:ph type="title"/>
          </p:nvPr>
        </p:nvSpPr>
        <p:spPr>
          <a:xfrm>
            <a:off x="539750" y="0"/>
            <a:ext cx="8229600" cy="1143000"/>
          </a:xfrm>
        </p:spPr>
        <p:txBody>
          <a:bodyPr anchor="ctr"/>
          <a:p>
            <a:r>
              <a:rPr lang="zh-CN" altLang="en-US" b="1" dirty="0">
                <a:solidFill>
                  <a:schemeClr val="bg2"/>
                </a:solidFill>
              </a:rPr>
              <a:t>观察鸡卵结构的步骤</a:t>
            </a:r>
            <a:endParaRPr lang="zh-CN" altLang="en-US" b="1">
              <a:solidFill>
                <a:schemeClr val="bg2"/>
              </a:solidFill>
            </a:endParaRPr>
          </a:p>
        </p:txBody>
      </p:sp>
      <p:sp>
        <p:nvSpPr>
          <p:cNvPr id="46082" name="文本占位符 26626"/>
          <p:cNvSpPr>
            <a:spLocks noGrp="1"/>
          </p:cNvSpPr>
          <p:nvPr>
            <p:ph idx="1"/>
          </p:nvPr>
        </p:nvSpPr>
        <p:spPr>
          <a:xfrm>
            <a:off x="395288" y="404813"/>
            <a:ext cx="8229600" cy="3700462"/>
          </a:xfrm>
        </p:spPr>
        <p:txBody>
          <a:bodyPr anchor="t"/>
          <a:p>
            <a:pPr marL="609600" indent="-609600">
              <a:buNone/>
            </a:pPr>
            <a:endParaRPr lang="en-US" altLang="zh-CN" sz="2800" b="1" dirty="0"/>
          </a:p>
          <a:p>
            <a:pPr marL="609600" indent="-609600">
              <a:buNone/>
            </a:pPr>
            <a:r>
              <a:rPr lang="en-US" altLang="zh-CN" sz="2800" b="1" dirty="0"/>
              <a:t>1.   </a:t>
            </a:r>
            <a:r>
              <a:rPr lang="zh-CN" altLang="en-US" sz="2800" b="1" dirty="0"/>
              <a:t>卵壳（坚硬度、透气度）</a:t>
            </a:r>
            <a:endParaRPr lang="zh-CN" altLang="en-US" sz="2800" b="1" dirty="0"/>
          </a:p>
          <a:p>
            <a:pPr marL="609600" indent="-609600">
              <a:buNone/>
            </a:pPr>
            <a:r>
              <a:rPr lang="en-US" altLang="zh-CN" sz="2800" b="1" dirty="0"/>
              <a:t>2.   </a:t>
            </a:r>
            <a:r>
              <a:rPr lang="zh-CN" altLang="en-US" sz="2800" b="1" dirty="0"/>
              <a:t>用镊子后端将蛋壳钝端轻轻敲出裂痕，剥开外壳对照鸡蛋的结构图观察卵壳膜、气室。</a:t>
            </a:r>
            <a:endParaRPr lang="zh-CN" altLang="en-US" sz="2800" b="1" dirty="0"/>
          </a:p>
          <a:p>
            <a:pPr marL="609600" indent="-609600">
              <a:buNone/>
            </a:pPr>
            <a:r>
              <a:rPr lang="en-US" altLang="zh-CN" sz="2800" b="1" dirty="0"/>
              <a:t>3.   </a:t>
            </a:r>
            <a:r>
              <a:rPr lang="zh-CN" altLang="en-US" sz="2800" b="1" dirty="0"/>
              <a:t>扩大蛋壳的破口，使蛋壳内的物质倒入</a:t>
            </a:r>
            <a:r>
              <a:rPr lang="zh-CN" altLang="en-US" sz="2800" b="1" dirty="0">
                <a:solidFill>
                  <a:srgbClr val="FF3300"/>
                </a:solidFill>
              </a:rPr>
              <a:t>培养皿</a:t>
            </a:r>
            <a:r>
              <a:rPr lang="zh-CN" altLang="en-US" sz="2800" b="1" dirty="0"/>
              <a:t>内，对照图观察卵白、卵黄、卵黄膜、系带、胚盘（注意看卵黄上的小白点）。</a:t>
            </a:r>
            <a:endParaRPr lang="zh-CN" altLang="en-US" sz="2800" b="1" dirty="0"/>
          </a:p>
          <a:p>
            <a:pPr marL="609600" indent="-609600"/>
            <a:endParaRPr lang="zh-CN" altLang="en-US" sz="2800" b="1" dirty="0"/>
          </a:p>
          <a:p>
            <a:pPr marL="609600" indent="-609600"/>
            <a:endParaRPr lang="zh-CN" altLang="en-US" sz="2800" b="1" dirty="0"/>
          </a:p>
          <a:p>
            <a:pPr marL="609600" indent="-609600"/>
            <a:endParaRPr lang="zh-CN" altLang="en-US" sz="2800" b="1" dirty="0"/>
          </a:p>
          <a:p>
            <a:pPr marL="609600" indent="-609600"/>
            <a:endParaRPr lang="zh-CN" altLang="en-US" sz="2800" b="1"/>
          </a:p>
          <a:p>
            <a:pPr marL="609600" indent="-609600"/>
            <a:endParaRPr lang="zh-CN" altLang="en-US" sz="2800" dirty="0"/>
          </a:p>
          <a:p>
            <a:pPr marL="609600" indent="-609600"/>
            <a:endParaRPr lang="zh-CN" altLang="en-US" sz="2800"/>
          </a:p>
          <a:p>
            <a:pPr marL="609600" indent="-609600"/>
            <a:endParaRPr lang="zh-CN" altLang="en-US" sz="2800"/>
          </a:p>
        </p:txBody>
      </p:sp>
      <p:sp>
        <p:nvSpPr>
          <p:cNvPr id="46083" name="动作按钮: 前进或下一项 26627">
            <a:hlinkClick r:id="rId1" action="ppaction://hlinkfile"/>
          </p:cNvPr>
          <p:cNvSpPr/>
          <p:nvPr/>
        </p:nvSpPr>
        <p:spPr>
          <a:xfrm>
            <a:off x="7740650" y="5949950"/>
            <a:ext cx="647700" cy="287338"/>
          </a:xfrm>
          <a:prstGeom prst="actionButtonForwardNext">
            <a:avLst/>
          </a:prstGeom>
          <a:solidFill>
            <a:schemeClr val="accent1"/>
          </a:solidFill>
          <a:ln w="9525">
            <a:noFill/>
          </a:ln>
        </p:spPr>
        <p:txBody>
          <a:bodyPr anchor="t"/>
          <a:p>
            <a:endParaRPr lang="zh-CN" altLang="en-US">
              <a:latin typeface="Arial" panose="020B0604020202020204" pitchFamily="34" charset="0"/>
              <a:ea typeface="宋体" panose="02010600030101010101" pitchFamily="2" charset="-122"/>
            </a:endParaRPr>
          </a:p>
        </p:txBody>
      </p:sp>
      <p:pic>
        <p:nvPicPr>
          <p:cNvPr id="26629" name="图片 26628"/>
          <p:cNvPicPr>
            <a:picLocks noChangeAspect="1"/>
          </p:cNvPicPr>
          <p:nvPr/>
        </p:nvPicPr>
        <p:blipFill>
          <a:blip r:embed="rId2"/>
          <a:stretch>
            <a:fillRect/>
          </a:stretch>
        </p:blipFill>
        <p:spPr>
          <a:xfrm>
            <a:off x="1476375" y="3789363"/>
            <a:ext cx="4879975" cy="2870200"/>
          </a:xfrm>
          <a:prstGeom prst="rect">
            <a:avLst/>
          </a:prstGeom>
          <a:noFill/>
          <a:ln w="9525">
            <a:noFill/>
          </a:ln>
        </p:spPr>
      </p:pic>
      <p:sp>
        <p:nvSpPr>
          <p:cNvPr id="26630" name="直接连接符 26629"/>
          <p:cNvSpPr/>
          <p:nvPr/>
        </p:nvSpPr>
        <p:spPr>
          <a:xfrm>
            <a:off x="4859338" y="6092825"/>
            <a:ext cx="576262" cy="0"/>
          </a:xfrm>
          <a:prstGeom prst="line">
            <a:avLst/>
          </a:prstGeom>
          <a:ln w="28575" cap="flat" cmpd="sng">
            <a:solidFill>
              <a:schemeClr val="tx1"/>
            </a:solidFill>
            <a:prstDash val="solid"/>
            <a:round/>
            <a:headEnd type="none" w="med" len="med"/>
            <a:tailEnd type="none" w="med" len="med"/>
          </a:ln>
        </p:spPr>
      </p:sp>
      <p:sp>
        <p:nvSpPr>
          <p:cNvPr id="26631" name="文本框 26630"/>
          <p:cNvSpPr txBox="1"/>
          <p:nvPr/>
        </p:nvSpPr>
        <p:spPr>
          <a:xfrm>
            <a:off x="5435600" y="5949950"/>
            <a:ext cx="869950" cy="366713"/>
          </a:xfrm>
          <a:prstGeom prst="rect">
            <a:avLst/>
          </a:prstGeom>
          <a:noFill/>
          <a:ln w="9525">
            <a:noFill/>
          </a:ln>
        </p:spPr>
        <p:txBody>
          <a:bodyPr wrap="none" anchor="t">
            <a:spAutoFit/>
          </a:bodyPr>
          <a:p>
            <a:r>
              <a:rPr lang="zh-CN" altLang="en-US" b="1" dirty="0">
                <a:latin typeface="Arial" panose="020B0604020202020204" pitchFamily="34" charset="0"/>
                <a:ea typeface="楷体_GB2312" pitchFamily="49" charset="-122"/>
              </a:rPr>
              <a:t>卵壳膜</a:t>
            </a:r>
            <a:endParaRPr lang="zh-CN" altLang="en-US" b="1" dirty="0">
              <a:latin typeface="Arial" panose="020B0604020202020204" pitchFamily="34" charset="0"/>
              <a:ea typeface="楷体_GB2312" pitchFamily="49" charset="-122"/>
            </a:endParaRPr>
          </a:p>
        </p:txBody>
      </p:sp>
      <p:sp>
        <p:nvSpPr>
          <p:cNvPr id="26632" name="右大括号 26631"/>
          <p:cNvSpPr/>
          <p:nvPr/>
        </p:nvSpPr>
        <p:spPr>
          <a:xfrm>
            <a:off x="6443663" y="4581525"/>
            <a:ext cx="71437" cy="576263"/>
          </a:xfrm>
          <a:prstGeom prst="rightBrace">
            <a:avLst>
              <a:gd name="adj1" fmla="val 67148"/>
              <a:gd name="adj2" fmla="val 50000"/>
            </a:avLst>
          </a:prstGeom>
          <a:noFill/>
          <a:ln w="28575" cap="flat" cmpd="sng">
            <a:solidFill>
              <a:schemeClr val="tx1"/>
            </a:solidFill>
            <a:prstDash val="solid"/>
            <a:round/>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26633" name="文本框 26632"/>
          <p:cNvSpPr txBox="1"/>
          <p:nvPr/>
        </p:nvSpPr>
        <p:spPr>
          <a:xfrm>
            <a:off x="6659563" y="4652963"/>
            <a:ext cx="1657350" cy="396875"/>
          </a:xfrm>
          <a:prstGeom prst="rect">
            <a:avLst/>
          </a:prstGeom>
          <a:noFill/>
          <a:ln w="9525">
            <a:noFill/>
          </a:ln>
        </p:spPr>
        <p:txBody>
          <a:bodyPr anchor="t">
            <a:spAutoFit/>
          </a:bodyPr>
          <a:p>
            <a:r>
              <a:rPr lang="zh-CN" altLang="en-US" sz="2000" b="1" dirty="0">
                <a:latin typeface="Arial" panose="020B0604020202020204" pitchFamily="34" charset="0"/>
                <a:ea typeface="宋体" panose="02010600030101010101" pitchFamily="2" charset="-122"/>
              </a:rPr>
              <a:t>卵细胞</a:t>
            </a:r>
            <a:endParaRPr lang="zh-CN" altLang="en-US" sz="2000" b="1"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6629"/>
                                        </p:tgtEl>
                                        <p:attrNameLst>
                                          <p:attrName>style.visibility</p:attrName>
                                        </p:attrNameLst>
                                      </p:cBhvr>
                                      <p:to>
                                        <p:strVal val="visible"/>
                                      </p:to>
                                    </p:set>
                                    <p:animEffect transition="in" filter="dissolve">
                                      <p:cBhvr>
                                        <p:cTn id="7" dur="500"/>
                                        <p:tgtEl>
                                          <p:spTgt spid="26629"/>
                                        </p:tgtEl>
                                      </p:cBhvr>
                                    </p:animEffect>
                                  </p:childTnLst>
                                </p:cTn>
                              </p:par>
                              <p:par>
                                <p:cTn id="8" presetID="9" presetClass="entr" presetSubtype="0" fill="hold" nodeType="withEffect">
                                  <p:stCondLst>
                                    <p:cond delay="0"/>
                                  </p:stCondLst>
                                  <p:childTnLst>
                                    <p:set>
                                      <p:cBhvr>
                                        <p:cTn id="9" dur="1" fill="hold">
                                          <p:stCondLst>
                                            <p:cond delay="0"/>
                                          </p:stCondLst>
                                        </p:cTn>
                                        <p:tgtEl>
                                          <p:spTgt spid="26630"/>
                                        </p:tgtEl>
                                        <p:attrNameLst>
                                          <p:attrName>style.visibility</p:attrName>
                                        </p:attrNameLst>
                                      </p:cBhvr>
                                      <p:to>
                                        <p:strVal val="visible"/>
                                      </p:to>
                                    </p:set>
                                    <p:animEffect transition="in" filter="dissolve">
                                      <p:cBhvr>
                                        <p:cTn id="10" dur="500"/>
                                        <p:tgtEl>
                                          <p:spTgt spid="26630"/>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6631"/>
                                        </p:tgtEl>
                                        <p:attrNameLst>
                                          <p:attrName>style.visibility</p:attrName>
                                        </p:attrNameLst>
                                      </p:cBhvr>
                                      <p:to>
                                        <p:strVal val="visible"/>
                                      </p:to>
                                    </p:set>
                                    <p:animEffect transition="in" filter="dissolve">
                                      <p:cBhvr>
                                        <p:cTn id="13" dur="500"/>
                                        <p:tgtEl>
                                          <p:spTgt spid="26631"/>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nodeType="clickEffect">
                                  <p:stCondLst>
                                    <p:cond delay="0"/>
                                  </p:stCondLst>
                                  <p:childTnLst>
                                    <p:set>
                                      <p:cBhvr>
                                        <p:cTn id="17" dur="1" fill="hold">
                                          <p:stCondLst>
                                            <p:cond delay="0"/>
                                          </p:stCondLst>
                                        </p:cTn>
                                        <p:tgtEl>
                                          <p:spTgt spid="26632"/>
                                        </p:tgtEl>
                                        <p:attrNameLst>
                                          <p:attrName>style.visibility</p:attrName>
                                        </p:attrNameLst>
                                      </p:cBhvr>
                                      <p:to>
                                        <p:strVal val="visible"/>
                                      </p:to>
                                    </p:set>
                                    <p:animEffect transition="in" filter="dissolve">
                                      <p:cBhvr>
                                        <p:cTn id="18" dur="500"/>
                                        <p:tgtEl>
                                          <p:spTgt spid="26632"/>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26633"/>
                                        </p:tgtEl>
                                        <p:attrNameLst>
                                          <p:attrName>style.visibility</p:attrName>
                                        </p:attrNameLst>
                                      </p:cBhvr>
                                      <p:to>
                                        <p:strVal val="visible"/>
                                      </p:to>
                                    </p:set>
                                    <p:animEffect transition="in" filter="dissolve">
                                      <p:cBhvr>
                                        <p:cTn id="21" dur="500"/>
                                        <p:tgtEl>
                                          <p:spTgt spid="266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1" grpId="0"/>
      <p:bldP spid="2663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7105" name="图片 27649" descr="03">
            <a:hlinkClick r:id="rId1"/>
          </p:cNvPr>
          <p:cNvPicPr>
            <a:picLocks noChangeAspect="1"/>
          </p:cNvPicPr>
          <p:nvPr/>
        </p:nvPicPr>
        <p:blipFill>
          <a:blip r:embed="rId2"/>
          <a:stretch>
            <a:fillRect/>
          </a:stretch>
        </p:blipFill>
        <p:spPr>
          <a:xfrm>
            <a:off x="-107950" y="0"/>
            <a:ext cx="3311525" cy="4797425"/>
          </a:xfrm>
          <a:prstGeom prst="rect">
            <a:avLst/>
          </a:prstGeom>
          <a:noFill/>
          <a:ln w="9525">
            <a:noFill/>
          </a:ln>
        </p:spPr>
      </p:pic>
      <p:sp>
        <p:nvSpPr>
          <p:cNvPr id="47106" name="文本框 27650"/>
          <p:cNvSpPr txBox="1"/>
          <p:nvPr/>
        </p:nvSpPr>
        <p:spPr>
          <a:xfrm>
            <a:off x="2700338" y="739775"/>
            <a:ext cx="5964237" cy="946150"/>
          </a:xfrm>
          <a:prstGeom prst="rect">
            <a:avLst/>
          </a:prstGeom>
          <a:noFill/>
          <a:ln w="9525">
            <a:noFill/>
          </a:ln>
        </p:spPr>
        <p:txBody>
          <a:bodyPr anchor="t">
            <a:spAutoFit/>
          </a:bodyPr>
          <a:p>
            <a:r>
              <a:rPr lang="en-US" altLang="zh-CN" sz="2800" b="1" dirty="0">
                <a:latin typeface="楷体_GB2312" pitchFamily="49" charset="-122"/>
                <a:ea typeface="楷体_GB2312" pitchFamily="49" charset="-122"/>
              </a:rPr>
              <a:t>1.</a:t>
            </a:r>
            <a:r>
              <a:rPr lang="zh-CN" altLang="en-US" sz="2800" b="1" dirty="0">
                <a:latin typeface="楷体_GB2312" pitchFamily="49" charset="-122"/>
                <a:ea typeface="楷体_GB2312" pitchFamily="49" charset="-122"/>
              </a:rPr>
              <a:t>鸡蛋能孵化出可爱的小鸡，鸡蛋的哪一部分是孵化小鸡的部位？</a:t>
            </a:r>
            <a:endParaRPr lang="zh-CN" altLang="en-US" sz="2800" b="1" dirty="0">
              <a:latin typeface="楷体_GB2312" pitchFamily="49" charset="-122"/>
              <a:ea typeface="楷体_GB2312" pitchFamily="49" charset="-122"/>
            </a:endParaRPr>
          </a:p>
        </p:txBody>
      </p:sp>
      <p:sp>
        <p:nvSpPr>
          <p:cNvPr id="47107" name="文本框 27651"/>
          <p:cNvSpPr txBox="1"/>
          <p:nvPr/>
        </p:nvSpPr>
        <p:spPr>
          <a:xfrm>
            <a:off x="2832100" y="2424113"/>
            <a:ext cx="6381750" cy="701675"/>
          </a:xfrm>
          <a:prstGeom prst="rect">
            <a:avLst/>
          </a:prstGeom>
          <a:noFill/>
          <a:ln w="9525">
            <a:noFill/>
          </a:ln>
        </p:spPr>
        <p:txBody>
          <a:bodyPr wrap="none" anchor="t">
            <a:spAutoFit/>
          </a:bodyPr>
          <a:p>
            <a:r>
              <a:rPr lang="en-US" altLang="zh-CN" sz="2800" b="1" dirty="0">
                <a:latin typeface="楷体_GB2312" pitchFamily="49" charset="-122"/>
                <a:ea typeface="楷体_GB2312" pitchFamily="49" charset="-122"/>
              </a:rPr>
              <a:t>2.</a:t>
            </a:r>
            <a:r>
              <a:rPr lang="zh-CN" altLang="en-US" sz="2800" b="1" dirty="0">
                <a:latin typeface="楷体_GB2312" pitchFamily="49" charset="-122"/>
                <a:ea typeface="楷体_GB2312" pitchFamily="49" charset="-122"/>
              </a:rPr>
              <a:t>哪一部分为胚胎发育提供营养物质</a:t>
            </a:r>
            <a:r>
              <a:rPr lang="zh-CN" altLang="en-US" sz="4000" b="1" dirty="0">
                <a:latin typeface="楷体_GB2312" pitchFamily="49" charset="-122"/>
                <a:ea typeface="楷体_GB2312" pitchFamily="49" charset="-122"/>
              </a:rPr>
              <a:t>？</a:t>
            </a:r>
            <a:endParaRPr lang="zh-CN" altLang="en-US" sz="4000" b="1" dirty="0">
              <a:latin typeface="楷体_GB2312" pitchFamily="49" charset="-122"/>
              <a:ea typeface="楷体_GB2312" pitchFamily="49" charset="-122"/>
            </a:endParaRPr>
          </a:p>
        </p:txBody>
      </p:sp>
      <p:sp>
        <p:nvSpPr>
          <p:cNvPr id="47108" name="文本框 27652"/>
          <p:cNvSpPr txBox="1"/>
          <p:nvPr/>
        </p:nvSpPr>
        <p:spPr>
          <a:xfrm>
            <a:off x="2832100" y="3414713"/>
            <a:ext cx="5670550" cy="701675"/>
          </a:xfrm>
          <a:prstGeom prst="rect">
            <a:avLst/>
          </a:prstGeom>
          <a:noFill/>
          <a:ln w="9525">
            <a:noFill/>
          </a:ln>
        </p:spPr>
        <p:txBody>
          <a:bodyPr wrap="none" anchor="t">
            <a:spAutoFit/>
          </a:bodyPr>
          <a:p>
            <a:r>
              <a:rPr lang="en-US" altLang="zh-CN" sz="2800" b="1" dirty="0">
                <a:latin typeface="楷体_GB2312" pitchFamily="49" charset="-122"/>
                <a:ea typeface="楷体_GB2312" pitchFamily="49" charset="-122"/>
              </a:rPr>
              <a:t>3.</a:t>
            </a:r>
            <a:r>
              <a:rPr lang="zh-CN" altLang="en-US" sz="2800" b="1" dirty="0">
                <a:latin typeface="楷体_GB2312" pitchFamily="49" charset="-122"/>
                <a:ea typeface="楷体_GB2312" pitchFamily="49" charset="-122"/>
              </a:rPr>
              <a:t>哪一部分为胚胎发育提供空气</a:t>
            </a:r>
            <a:r>
              <a:rPr lang="zh-CN" altLang="en-US" sz="4000" b="1" dirty="0">
                <a:latin typeface="楷体_GB2312" pitchFamily="49" charset="-122"/>
                <a:ea typeface="楷体_GB2312" pitchFamily="49" charset="-122"/>
              </a:rPr>
              <a:t>？</a:t>
            </a:r>
            <a:endParaRPr lang="zh-CN" altLang="en-US" sz="4000" b="1" dirty="0">
              <a:latin typeface="楷体_GB2312" pitchFamily="49" charset="-122"/>
              <a:ea typeface="楷体_GB2312" pitchFamily="49" charset="-122"/>
            </a:endParaRPr>
          </a:p>
        </p:txBody>
      </p:sp>
      <p:sp>
        <p:nvSpPr>
          <p:cNvPr id="47109" name="文本框 27653"/>
          <p:cNvSpPr txBox="1"/>
          <p:nvPr/>
        </p:nvSpPr>
        <p:spPr>
          <a:xfrm>
            <a:off x="2832100" y="4710113"/>
            <a:ext cx="5518150" cy="1373187"/>
          </a:xfrm>
          <a:prstGeom prst="rect">
            <a:avLst/>
          </a:prstGeom>
          <a:noFill/>
          <a:ln w="9525">
            <a:noFill/>
          </a:ln>
        </p:spPr>
        <p:txBody>
          <a:bodyPr wrap="none" anchor="t">
            <a:spAutoFit/>
          </a:bodyPr>
          <a:p>
            <a:r>
              <a:rPr lang="en-US" altLang="zh-CN" sz="2800" b="1" dirty="0">
                <a:latin typeface="楷体_GB2312" pitchFamily="49" charset="-122"/>
                <a:ea typeface="楷体_GB2312" pitchFamily="49" charset="-122"/>
              </a:rPr>
              <a:t>4.</a:t>
            </a:r>
            <a:r>
              <a:rPr lang="zh-CN" altLang="en-US" sz="2800" b="1" dirty="0">
                <a:latin typeface="楷体_GB2312" pitchFamily="49" charset="-122"/>
                <a:ea typeface="楷体_GB2312" pitchFamily="49" charset="-122"/>
              </a:rPr>
              <a:t>根据系带的位置想一想系带有什</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么功能？</a:t>
            </a:r>
            <a:endParaRPr lang="zh-CN" altLang="en-US" sz="2800" b="1" dirty="0">
              <a:latin typeface="楷体_GB2312" pitchFamily="49" charset="-122"/>
              <a:ea typeface="楷体_GB2312" pitchFamily="49" charset="-122"/>
            </a:endParaRPr>
          </a:p>
          <a:p>
            <a:endParaRPr lang="zh-CN" altLang="en-US" sz="2800" dirty="0">
              <a:latin typeface="楷体_GB2312" pitchFamily="49" charset="-122"/>
              <a:ea typeface="楷体_GB2312" pitchFamily="49" charset="-122"/>
            </a:endParaRPr>
          </a:p>
        </p:txBody>
      </p:sp>
      <p:sp>
        <p:nvSpPr>
          <p:cNvPr id="27655" name="文本框 27654"/>
          <p:cNvSpPr txBox="1"/>
          <p:nvPr/>
        </p:nvSpPr>
        <p:spPr>
          <a:xfrm>
            <a:off x="4513263" y="1685925"/>
            <a:ext cx="2016125" cy="519113"/>
          </a:xfrm>
          <a:prstGeom prst="rect">
            <a:avLst/>
          </a:prstGeom>
          <a:noFill/>
          <a:ln w="9525">
            <a:noFill/>
          </a:ln>
        </p:spPr>
        <p:txBody>
          <a:bodyPr anchor="t">
            <a:spAutoFit/>
          </a:bodyPr>
          <a:p>
            <a:r>
              <a:rPr lang="zh-CN" altLang="en-US" sz="2800" b="1" dirty="0">
                <a:solidFill>
                  <a:srgbClr val="0000FF"/>
                </a:solidFill>
                <a:latin typeface="楷体_GB2312" pitchFamily="49" charset="-122"/>
                <a:ea typeface="楷体_GB2312" pitchFamily="49" charset="-122"/>
              </a:rPr>
              <a:t>胚盘</a:t>
            </a:r>
            <a:endParaRPr lang="zh-CN" altLang="en-US" sz="2800" b="1" dirty="0">
              <a:solidFill>
                <a:srgbClr val="0000FF"/>
              </a:solidFill>
              <a:latin typeface="楷体_GB2312" pitchFamily="49" charset="-122"/>
              <a:ea typeface="楷体_GB2312" pitchFamily="49" charset="-122"/>
            </a:endParaRPr>
          </a:p>
        </p:txBody>
      </p:sp>
      <p:sp>
        <p:nvSpPr>
          <p:cNvPr id="27656" name="文本框 27655"/>
          <p:cNvSpPr txBox="1"/>
          <p:nvPr/>
        </p:nvSpPr>
        <p:spPr>
          <a:xfrm>
            <a:off x="4643438" y="4135438"/>
            <a:ext cx="1944687" cy="519112"/>
          </a:xfrm>
          <a:prstGeom prst="rect">
            <a:avLst/>
          </a:prstGeom>
          <a:noFill/>
          <a:ln w="9525">
            <a:noFill/>
          </a:ln>
        </p:spPr>
        <p:txBody>
          <a:bodyPr anchor="t">
            <a:spAutoFit/>
          </a:bodyPr>
          <a:p>
            <a:r>
              <a:rPr lang="zh-CN" altLang="en-US" sz="2800" b="1" dirty="0">
                <a:solidFill>
                  <a:srgbClr val="0000FF"/>
                </a:solidFill>
                <a:latin typeface="楷体_GB2312" pitchFamily="49" charset="-122"/>
                <a:ea typeface="楷体_GB2312" pitchFamily="49" charset="-122"/>
              </a:rPr>
              <a:t>气室</a:t>
            </a:r>
            <a:endParaRPr lang="zh-CN" altLang="en-US" sz="2800" b="1" dirty="0">
              <a:solidFill>
                <a:srgbClr val="0000FF"/>
              </a:solidFill>
              <a:latin typeface="楷体_GB2312" pitchFamily="49" charset="-122"/>
              <a:ea typeface="楷体_GB2312" pitchFamily="49" charset="-122"/>
            </a:endParaRPr>
          </a:p>
        </p:txBody>
      </p:sp>
      <p:sp>
        <p:nvSpPr>
          <p:cNvPr id="27657" name="文本框 27656"/>
          <p:cNvSpPr txBox="1"/>
          <p:nvPr/>
        </p:nvSpPr>
        <p:spPr>
          <a:xfrm>
            <a:off x="4368800" y="3040063"/>
            <a:ext cx="3024188" cy="519112"/>
          </a:xfrm>
          <a:prstGeom prst="rect">
            <a:avLst/>
          </a:prstGeom>
          <a:noFill/>
          <a:ln w="9525">
            <a:noFill/>
          </a:ln>
        </p:spPr>
        <p:txBody>
          <a:bodyPr anchor="t">
            <a:spAutoFit/>
          </a:bodyPr>
          <a:p>
            <a:r>
              <a:rPr lang="zh-CN" altLang="en-US" sz="2800" b="1" dirty="0">
                <a:solidFill>
                  <a:srgbClr val="0000FF"/>
                </a:solidFill>
                <a:latin typeface="楷体_GB2312" pitchFamily="49" charset="-122"/>
                <a:ea typeface="楷体_GB2312" pitchFamily="49" charset="-122"/>
              </a:rPr>
              <a:t>卵黄和卵白</a:t>
            </a:r>
            <a:endParaRPr lang="zh-CN" altLang="en-US" sz="2800" b="1" dirty="0">
              <a:solidFill>
                <a:srgbClr val="0000FF"/>
              </a:solidFill>
              <a:latin typeface="楷体_GB2312" pitchFamily="49" charset="-122"/>
              <a:ea typeface="楷体_GB2312" pitchFamily="49" charset="-122"/>
            </a:endParaRPr>
          </a:p>
        </p:txBody>
      </p:sp>
      <p:sp>
        <p:nvSpPr>
          <p:cNvPr id="27658" name="文本框 27657"/>
          <p:cNvSpPr txBox="1"/>
          <p:nvPr/>
        </p:nvSpPr>
        <p:spPr>
          <a:xfrm>
            <a:off x="4716463" y="5573713"/>
            <a:ext cx="2232025" cy="519112"/>
          </a:xfrm>
          <a:prstGeom prst="rect">
            <a:avLst/>
          </a:prstGeom>
          <a:noFill/>
          <a:ln w="9525">
            <a:noFill/>
          </a:ln>
        </p:spPr>
        <p:txBody>
          <a:bodyPr anchor="t">
            <a:spAutoFit/>
          </a:bodyPr>
          <a:p>
            <a:r>
              <a:rPr lang="zh-CN" altLang="en-US" sz="2800" b="1" dirty="0">
                <a:solidFill>
                  <a:srgbClr val="0000FF"/>
                </a:solidFill>
                <a:latin typeface="楷体_GB2312" pitchFamily="49" charset="-122"/>
                <a:ea typeface="楷体_GB2312" pitchFamily="49" charset="-122"/>
              </a:rPr>
              <a:t>固定</a:t>
            </a:r>
            <a:endParaRPr lang="zh-CN" altLang="en-US" sz="2800" b="1" dirty="0">
              <a:solidFill>
                <a:srgbClr val="0000FF"/>
              </a:solidFill>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7655"/>
                                        </p:tgtEl>
                                        <p:attrNameLst>
                                          <p:attrName>style.visibility</p:attrName>
                                        </p:attrNameLst>
                                      </p:cBhvr>
                                      <p:to>
                                        <p:strVal val="visible"/>
                                      </p:to>
                                    </p:set>
                                    <p:animEffect transition="in" filter="wipe(down)">
                                      <p:cBhvr>
                                        <p:cTn id="7" dur="500"/>
                                        <p:tgtEl>
                                          <p:spTgt spid="2765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7657"/>
                                        </p:tgtEl>
                                        <p:attrNameLst>
                                          <p:attrName>style.visibility</p:attrName>
                                        </p:attrNameLst>
                                      </p:cBhvr>
                                      <p:to>
                                        <p:strVal val="visible"/>
                                      </p:to>
                                    </p:set>
                                    <p:animEffect transition="in" filter="wipe(down)">
                                      <p:cBhvr>
                                        <p:cTn id="12" dur="500"/>
                                        <p:tgtEl>
                                          <p:spTgt spid="2765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7656"/>
                                        </p:tgtEl>
                                        <p:attrNameLst>
                                          <p:attrName>style.visibility</p:attrName>
                                        </p:attrNameLst>
                                      </p:cBhvr>
                                      <p:to>
                                        <p:strVal val="visible"/>
                                      </p:to>
                                    </p:set>
                                    <p:animEffect transition="in" filter="wipe(down)">
                                      <p:cBhvr>
                                        <p:cTn id="17" dur="500"/>
                                        <p:tgtEl>
                                          <p:spTgt spid="2765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7658"/>
                                        </p:tgtEl>
                                        <p:attrNameLst>
                                          <p:attrName>style.visibility</p:attrName>
                                        </p:attrNameLst>
                                      </p:cBhvr>
                                      <p:to>
                                        <p:strVal val="visible"/>
                                      </p:to>
                                    </p:set>
                                    <p:animEffect transition="in" filter="wipe(down)">
                                      <p:cBhvr>
                                        <p:cTn id="22" dur="500"/>
                                        <p:tgtEl>
                                          <p:spTgt spid="276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5" grpId="0"/>
      <p:bldP spid="27656" grpId="0"/>
      <p:bldP spid="27657" grpId="0"/>
      <p:bldP spid="2765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8129" name="图片 28673"/>
          <p:cNvPicPr>
            <a:picLocks noChangeAspect="1"/>
          </p:cNvPicPr>
          <p:nvPr/>
        </p:nvPicPr>
        <p:blipFill>
          <a:blip r:embed="rId1"/>
          <a:stretch>
            <a:fillRect/>
          </a:stretch>
        </p:blipFill>
        <p:spPr>
          <a:xfrm>
            <a:off x="395288" y="981075"/>
            <a:ext cx="5240337" cy="3275013"/>
          </a:xfrm>
          <a:prstGeom prst="rect">
            <a:avLst/>
          </a:prstGeom>
          <a:noFill/>
          <a:ln w="9525">
            <a:noFill/>
          </a:ln>
        </p:spPr>
      </p:pic>
      <p:sp>
        <p:nvSpPr>
          <p:cNvPr id="28675" name="文本框 28674"/>
          <p:cNvSpPr txBox="1"/>
          <p:nvPr/>
        </p:nvSpPr>
        <p:spPr>
          <a:xfrm>
            <a:off x="577850" y="188913"/>
            <a:ext cx="4473575" cy="952500"/>
          </a:xfrm>
          <a:prstGeom prst="rect">
            <a:avLst/>
          </a:prstGeom>
          <a:noFill/>
          <a:ln w="28575" cap="flat" cmpd="sng">
            <a:solidFill>
              <a:srgbClr val="0000FF"/>
            </a:solidFill>
            <a:prstDash val="solid"/>
            <a:miter/>
            <a:headEnd type="none" w="med" len="med"/>
            <a:tailEnd type="none" w="med" len="med"/>
          </a:ln>
        </p:spPr>
        <p:txBody>
          <a:bodyPr wrap="none" anchor="t">
            <a:spAutoFit/>
          </a:bodyPr>
          <a:p>
            <a:r>
              <a:rPr lang="zh-CN" altLang="en-US" sz="2800" b="1" dirty="0">
                <a:solidFill>
                  <a:srgbClr val="FF3300"/>
                </a:solidFill>
                <a:latin typeface="Arial" panose="020B0604020202020204" pitchFamily="34" charset="0"/>
                <a:ea typeface="楷体_GB2312" pitchFamily="49" charset="-122"/>
              </a:rPr>
              <a:t>具有保护作用，给胚胎发育</a:t>
            </a:r>
            <a:endParaRPr lang="zh-CN" altLang="en-US" sz="2800" b="1" dirty="0">
              <a:solidFill>
                <a:srgbClr val="FF3300"/>
              </a:solidFill>
              <a:latin typeface="Arial" panose="020B0604020202020204" pitchFamily="34" charset="0"/>
              <a:ea typeface="楷体_GB2312" pitchFamily="49" charset="-122"/>
            </a:endParaRPr>
          </a:p>
          <a:p>
            <a:r>
              <a:rPr lang="zh-CN" altLang="en-US" sz="2800" b="1" dirty="0">
                <a:solidFill>
                  <a:srgbClr val="FF3300"/>
                </a:solidFill>
                <a:latin typeface="Arial" panose="020B0604020202020204" pitchFamily="34" charset="0"/>
                <a:ea typeface="楷体_GB2312" pitchFamily="49" charset="-122"/>
              </a:rPr>
              <a:t>提供所需要的养料和水分</a:t>
            </a:r>
            <a:endParaRPr lang="zh-CN" altLang="en-US" sz="2800" b="1">
              <a:solidFill>
                <a:srgbClr val="FF3300"/>
              </a:solidFill>
              <a:latin typeface="Arial" panose="020B0604020202020204" pitchFamily="34" charset="0"/>
              <a:ea typeface="楷体_GB2312" pitchFamily="49" charset="-122"/>
            </a:endParaRPr>
          </a:p>
        </p:txBody>
      </p:sp>
      <p:sp>
        <p:nvSpPr>
          <p:cNvPr id="28676" name="文本框 28675"/>
          <p:cNvSpPr txBox="1"/>
          <p:nvPr/>
        </p:nvSpPr>
        <p:spPr>
          <a:xfrm>
            <a:off x="6300788" y="150813"/>
            <a:ext cx="1970087" cy="952500"/>
          </a:xfrm>
          <a:prstGeom prst="rect">
            <a:avLst/>
          </a:prstGeom>
          <a:noFill/>
          <a:ln w="28575" cap="flat" cmpd="sng">
            <a:solidFill>
              <a:srgbClr val="0000FF"/>
            </a:solidFill>
            <a:prstDash val="solid"/>
            <a:miter/>
            <a:headEnd type="none" w="med" len="med"/>
            <a:tailEnd type="none" w="med" len="med"/>
          </a:ln>
        </p:spPr>
        <p:txBody>
          <a:bodyPr wrap="none" anchor="t">
            <a:spAutoFit/>
          </a:bodyPr>
          <a:p>
            <a:r>
              <a:rPr lang="zh-CN" altLang="en-US" sz="2800" b="1">
                <a:solidFill>
                  <a:srgbClr val="FF3300"/>
                </a:solidFill>
                <a:latin typeface="Arial" panose="020B0604020202020204" pitchFamily="34" charset="0"/>
                <a:ea typeface="楷体_GB2312" pitchFamily="49" charset="-122"/>
              </a:rPr>
              <a:t>将来发育成</a:t>
            </a:r>
            <a:endParaRPr lang="zh-CN" altLang="en-US" sz="2800" b="1">
              <a:solidFill>
                <a:srgbClr val="FF3300"/>
              </a:solidFill>
              <a:latin typeface="Arial" panose="020B0604020202020204" pitchFamily="34" charset="0"/>
              <a:ea typeface="楷体_GB2312" pitchFamily="49" charset="-122"/>
            </a:endParaRPr>
          </a:p>
          <a:p>
            <a:r>
              <a:rPr lang="zh-CN" altLang="en-US" sz="2800" b="1">
                <a:solidFill>
                  <a:srgbClr val="FF3300"/>
                </a:solidFill>
                <a:latin typeface="Arial" panose="020B0604020202020204" pitchFamily="34" charset="0"/>
                <a:ea typeface="楷体_GB2312" pitchFamily="49" charset="-122"/>
              </a:rPr>
              <a:t>雏鸟的部位</a:t>
            </a:r>
            <a:endParaRPr lang="zh-CN" altLang="en-US" sz="2800" b="1">
              <a:solidFill>
                <a:srgbClr val="FF3300"/>
              </a:solidFill>
              <a:latin typeface="Arial" panose="020B0604020202020204" pitchFamily="34" charset="0"/>
              <a:ea typeface="楷体_GB2312" pitchFamily="49" charset="-122"/>
            </a:endParaRPr>
          </a:p>
        </p:txBody>
      </p:sp>
      <p:sp>
        <p:nvSpPr>
          <p:cNvPr id="28677" name="文本框 28676"/>
          <p:cNvSpPr txBox="1"/>
          <p:nvPr/>
        </p:nvSpPr>
        <p:spPr>
          <a:xfrm>
            <a:off x="3851275" y="4437063"/>
            <a:ext cx="1730375" cy="1814512"/>
          </a:xfrm>
          <a:prstGeom prst="rect">
            <a:avLst/>
          </a:prstGeom>
          <a:noFill/>
          <a:ln w="28575" cap="flat" cmpd="sng">
            <a:solidFill>
              <a:srgbClr val="0000FF"/>
            </a:solidFill>
            <a:prstDash val="solid"/>
            <a:miter/>
            <a:headEnd type="none" w="med" len="med"/>
            <a:tailEnd type="none" w="med" len="med"/>
          </a:ln>
        </p:spPr>
        <p:txBody>
          <a:bodyPr anchor="t">
            <a:spAutoFit/>
          </a:bodyPr>
          <a:p>
            <a:r>
              <a:rPr lang="zh-CN" altLang="en-US" sz="2800" b="1" dirty="0">
                <a:solidFill>
                  <a:srgbClr val="FF3300"/>
                </a:solidFill>
                <a:latin typeface="Arial" panose="020B0604020202020204" pitchFamily="34" charset="0"/>
                <a:ea typeface="楷体_GB2312" pitchFamily="49" charset="-122"/>
              </a:rPr>
              <a:t>贮存空气，</a:t>
            </a:r>
            <a:endParaRPr lang="zh-CN" altLang="en-US" sz="2800" b="1" dirty="0">
              <a:solidFill>
                <a:srgbClr val="FF3300"/>
              </a:solidFill>
              <a:latin typeface="Arial" panose="020B0604020202020204" pitchFamily="34" charset="0"/>
              <a:ea typeface="楷体_GB2312" pitchFamily="49" charset="-122"/>
            </a:endParaRPr>
          </a:p>
          <a:p>
            <a:r>
              <a:rPr lang="zh-CN" altLang="en-US" sz="2800" b="1" dirty="0">
                <a:solidFill>
                  <a:srgbClr val="FF3300"/>
                </a:solidFill>
                <a:latin typeface="Arial" panose="020B0604020202020204" pitchFamily="34" charset="0"/>
                <a:ea typeface="楷体_GB2312" pitchFamily="49" charset="-122"/>
              </a:rPr>
              <a:t>供给胚胎</a:t>
            </a:r>
            <a:endParaRPr lang="zh-CN" altLang="en-US" sz="2800" b="1" dirty="0">
              <a:solidFill>
                <a:srgbClr val="FF3300"/>
              </a:solidFill>
              <a:latin typeface="Arial" panose="020B0604020202020204" pitchFamily="34" charset="0"/>
              <a:ea typeface="楷体_GB2312" pitchFamily="49" charset="-122"/>
            </a:endParaRPr>
          </a:p>
          <a:p>
            <a:r>
              <a:rPr lang="zh-CN" altLang="en-US" sz="2800" b="1" dirty="0">
                <a:solidFill>
                  <a:srgbClr val="FF3300"/>
                </a:solidFill>
                <a:latin typeface="Arial" panose="020B0604020202020204" pitchFamily="34" charset="0"/>
                <a:ea typeface="楷体_GB2312" pitchFamily="49" charset="-122"/>
              </a:rPr>
              <a:t>发育所需</a:t>
            </a:r>
            <a:endParaRPr lang="zh-CN" altLang="en-US" sz="2800" b="1" dirty="0">
              <a:solidFill>
                <a:srgbClr val="FF3300"/>
              </a:solidFill>
              <a:latin typeface="Arial" panose="020B0604020202020204" pitchFamily="34" charset="0"/>
              <a:ea typeface="楷体_GB2312" pitchFamily="49" charset="-122"/>
            </a:endParaRPr>
          </a:p>
          <a:p>
            <a:r>
              <a:rPr lang="zh-CN" altLang="en-US" sz="2800" b="1" dirty="0">
                <a:solidFill>
                  <a:srgbClr val="FF3300"/>
                </a:solidFill>
                <a:latin typeface="Arial" panose="020B0604020202020204" pitchFamily="34" charset="0"/>
                <a:ea typeface="楷体_GB2312" pitchFamily="49" charset="-122"/>
              </a:rPr>
              <a:t>要的氧气</a:t>
            </a:r>
            <a:endParaRPr lang="zh-CN" altLang="en-US" sz="2800" b="1">
              <a:solidFill>
                <a:srgbClr val="FF3300"/>
              </a:solidFill>
              <a:latin typeface="Arial" panose="020B0604020202020204" pitchFamily="34" charset="0"/>
              <a:ea typeface="楷体_GB2312" pitchFamily="49" charset="-122"/>
            </a:endParaRPr>
          </a:p>
        </p:txBody>
      </p:sp>
      <p:sp>
        <p:nvSpPr>
          <p:cNvPr id="28678" name="文本框 28677"/>
          <p:cNvSpPr txBox="1"/>
          <p:nvPr/>
        </p:nvSpPr>
        <p:spPr>
          <a:xfrm>
            <a:off x="6659563" y="4365625"/>
            <a:ext cx="1655762" cy="1828800"/>
          </a:xfrm>
          <a:prstGeom prst="rect">
            <a:avLst/>
          </a:prstGeom>
          <a:noFill/>
          <a:ln w="28575" cap="flat" cmpd="sng">
            <a:solidFill>
              <a:srgbClr val="0000FF"/>
            </a:solidFill>
            <a:prstDash val="solid"/>
            <a:miter/>
            <a:headEnd type="none" w="med" len="med"/>
            <a:tailEnd type="none" w="med" len="med"/>
          </a:ln>
        </p:spPr>
        <p:txBody>
          <a:bodyPr anchor="t">
            <a:spAutoFit/>
          </a:bodyPr>
          <a:p>
            <a:r>
              <a:rPr lang="zh-CN" altLang="en-US" sz="2800" b="1" dirty="0">
                <a:solidFill>
                  <a:srgbClr val="FF3300"/>
                </a:solidFill>
                <a:latin typeface="Arial" panose="020B0604020202020204" pitchFamily="34" charset="0"/>
                <a:ea typeface="楷体_GB2312" pitchFamily="49" charset="-122"/>
              </a:rPr>
              <a:t>悬挂卵黄</a:t>
            </a:r>
            <a:endParaRPr lang="zh-CN" altLang="en-US" sz="2800" b="1" dirty="0">
              <a:solidFill>
                <a:srgbClr val="FF3300"/>
              </a:solidFill>
              <a:latin typeface="Arial" panose="020B0604020202020204" pitchFamily="34" charset="0"/>
              <a:ea typeface="楷体_GB2312" pitchFamily="49" charset="-122"/>
            </a:endParaRPr>
          </a:p>
          <a:p>
            <a:r>
              <a:rPr lang="zh-CN" altLang="en-US" sz="2800" b="1" dirty="0">
                <a:solidFill>
                  <a:srgbClr val="FF3300"/>
                </a:solidFill>
                <a:latin typeface="Arial" panose="020B0604020202020204" pitchFamily="34" charset="0"/>
                <a:ea typeface="楷体_GB2312" pitchFamily="49" charset="-122"/>
              </a:rPr>
              <a:t>固定和减</a:t>
            </a:r>
            <a:endParaRPr lang="zh-CN" altLang="en-US" sz="2800" b="1" dirty="0">
              <a:solidFill>
                <a:srgbClr val="FF3300"/>
              </a:solidFill>
              <a:latin typeface="Arial" panose="020B0604020202020204" pitchFamily="34" charset="0"/>
              <a:ea typeface="楷体_GB2312" pitchFamily="49" charset="-122"/>
            </a:endParaRPr>
          </a:p>
          <a:p>
            <a:r>
              <a:rPr lang="zh-CN" altLang="en-US" sz="2800" b="1" dirty="0">
                <a:solidFill>
                  <a:srgbClr val="FF3300"/>
                </a:solidFill>
                <a:latin typeface="Arial" panose="020B0604020202020204" pitchFamily="34" charset="0"/>
                <a:ea typeface="楷体_GB2312" pitchFamily="49" charset="-122"/>
              </a:rPr>
              <a:t>震，利于</a:t>
            </a:r>
            <a:endParaRPr lang="zh-CN" altLang="en-US" sz="2800" b="1" dirty="0">
              <a:solidFill>
                <a:srgbClr val="FF3300"/>
              </a:solidFill>
              <a:latin typeface="Arial" panose="020B0604020202020204" pitchFamily="34" charset="0"/>
              <a:ea typeface="楷体_GB2312" pitchFamily="49" charset="-122"/>
            </a:endParaRPr>
          </a:p>
          <a:p>
            <a:r>
              <a:rPr lang="zh-CN" altLang="en-US" sz="2800" b="1" dirty="0">
                <a:solidFill>
                  <a:srgbClr val="FF3300"/>
                </a:solidFill>
                <a:latin typeface="Arial" panose="020B0604020202020204" pitchFamily="34" charset="0"/>
                <a:ea typeface="楷体_GB2312" pitchFamily="49" charset="-122"/>
              </a:rPr>
              <a:t>孵化</a:t>
            </a:r>
            <a:endParaRPr lang="zh-CN" altLang="en-US" sz="2800" b="1">
              <a:solidFill>
                <a:srgbClr val="FF3300"/>
              </a:solidFill>
              <a:latin typeface="Arial" panose="020B0604020202020204" pitchFamily="34" charset="0"/>
              <a:ea typeface="楷体_GB2312" pitchFamily="49" charset="-122"/>
            </a:endParaRPr>
          </a:p>
        </p:txBody>
      </p:sp>
      <p:sp>
        <p:nvSpPr>
          <p:cNvPr id="28679" name="文本框 28678"/>
          <p:cNvSpPr txBox="1"/>
          <p:nvPr/>
        </p:nvSpPr>
        <p:spPr>
          <a:xfrm>
            <a:off x="6588125" y="1484313"/>
            <a:ext cx="2232025" cy="2682875"/>
          </a:xfrm>
          <a:prstGeom prst="rect">
            <a:avLst/>
          </a:prstGeom>
          <a:noFill/>
          <a:ln w="28575" cap="flat" cmpd="sng">
            <a:solidFill>
              <a:srgbClr val="0000FF"/>
            </a:solidFill>
            <a:prstDash val="solid"/>
            <a:miter/>
            <a:headEnd type="none" w="med" len="med"/>
            <a:tailEnd type="none" w="med" len="med"/>
          </a:ln>
        </p:spPr>
        <p:txBody>
          <a:bodyPr anchor="t">
            <a:spAutoFit/>
          </a:bodyPr>
          <a:p>
            <a:r>
              <a:rPr lang="zh-CN" altLang="en-US" sz="2800" b="1" dirty="0">
                <a:solidFill>
                  <a:srgbClr val="FF3300"/>
                </a:solidFill>
                <a:latin typeface="Arial" panose="020B0604020202020204" pitchFamily="34" charset="0"/>
                <a:ea typeface="楷体_GB2312" pitchFamily="49" charset="-122"/>
              </a:rPr>
              <a:t>贮存着供胚</a:t>
            </a:r>
            <a:endParaRPr lang="zh-CN" altLang="en-US" sz="2800" b="1" dirty="0">
              <a:solidFill>
                <a:srgbClr val="FF3300"/>
              </a:solidFill>
              <a:latin typeface="Arial" panose="020B0604020202020204" pitchFamily="34" charset="0"/>
              <a:ea typeface="楷体_GB2312" pitchFamily="49" charset="-122"/>
            </a:endParaRPr>
          </a:p>
          <a:p>
            <a:r>
              <a:rPr lang="zh-CN" altLang="en-US" sz="2800" b="1" dirty="0">
                <a:solidFill>
                  <a:srgbClr val="FF3300"/>
                </a:solidFill>
                <a:latin typeface="Arial" panose="020B0604020202020204" pitchFamily="34" charset="0"/>
                <a:ea typeface="楷体_GB2312" pitchFamily="49" charset="-122"/>
              </a:rPr>
              <a:t>胎发育所需</a:t>
            </a:r>
            <a:endParaRPr lang="zh-CN" altLang="en-US" sz="2800" b="1" dirty="0">
              <a:solidFill>
                <a:srgbClr val="FF3300"/>
              </a:solidFill>
              <a:latin typeface="Arial" panose="020B0604020202020204" pitchFamily="34" charset="0"/>
              <a:ea typeface="楷体_GB2312" pitchFamily="49" charset="-122"/>
            </a:endParaRPr>
          </a:p>
          <a:p>
            <a:r>
              <a:rPr lang="zh-CN" altLang="en-US" sz="2800" b="1" dirty="0">
                <a:solidFill>
                  <a:srgbClr val="FF3300"/>
                </a:solidFill>
                <a:latin typeface="Arial" panose="020B0604020202020204" pitchFamily="34" charset="0"/>
                <a:ea typeface="楷体_GB2312" pitchFamily="49" charset="-122"/>
              </a:rPr>
              <a:t>的营养物质，是卵细胞的主要营养部分</a:t>
            </a:r>
            <a:endParaRPr lang="zh-CN" altLang="en-US" sz="2800" b="1">
              <a:solidFill>
                <a:srgbClr val="FF3300"/>
              </a:solidFill>
              <a:latin typeface="Arial" panose="020B0604020202020204" pitchFamily="34" charset="0"/>
              <a:ea typeface="楷体_GB2312" pitchFamily="49" charset="-122"/>
            </a:endParaRPr>
          </a:p>
        </p:txBody>
      </p:sp>
      <p:sp>
        <p:nvSpPr>
          <p:cNvPr id="28680" name="文本框 28679"/>
          <p:cNvSpPr txBox="1"/>
          <p:nvPr/>
        </p:nvSpPr>
        <p:spPr>
          <a:xfrm>
            <a:off x="1547813" y="5084763"/>
            <a:ext cx="936625" cy="974725"/>
          </a:xfrm>
          <a:prstGeom prst="rect">
            <a:avLst/>
          </a:prstGeom>
          <a:noFill/>
          <a:ln w="28575" cap="flat" cmpd="sng">
            <a:solidFill>
              <a:srgbClr val="0000FF"/>
            </a:solidFill>
            <a:prstDash val="solid"/>
            <a:miter/>
            <a:headEnd type="none" w="med" len="med"/>
            <a:tailEnd type="none" w="med" len="med"/>
          </a:ln>
        </p:spPr>
        <p:txBody>
          <a:bodyPr anchor="t">
            <a:spAutoFit/>
          </a:bodyPr>
          <a:p>
            <a:r>
              <a:rPr lang="zh-CN" altLang="en-US" sz="2800" b="1" dirty="0">
                <a:solidFill>
                  <a:srgbClr val="FF3300"/>
                </a:solidFill>
                <a:latin typeface="Arial" panose="020B0604020202020204" pitchFamily="34" charset="0"/>
                <a:ea typeface="楷体_GB2312" pitchFamily="49" charset="-122"/>
              </a:rPr>
              <a:t>卵壳保护</a:t>
            </a:r>
            <a:endParaRPr lang="zh-CN" altLang="en-US" sz="2800" b="1">
              <a:solidFill>
                <a:srgbClr val="FF3300"/>
              </a:solidFill>
              <a:latin typeface="Arial" panose="020B0604020202020204" pitchFamily="34" charset="0"/>
              <a:ea typeface="楷体_GB2312" pitchFamily="49" charset="-122"/>
            </a:endParaRPr>
          </a:p>
        </p:txBody>
      </p:sp>
      <p:sp>
        <p:nvSpPr>
          <p:cNvPr id="28681" name="右大括号 28680"/>
          <p:cNvSpPr/>
          <p:nvPr/>
        </p:nvSpPr>
        <p:spPr>
          <a:xfrm>
            <a:off x="5651500" y="1916113"/>
            <a:ext cx="71438" cy="649287"/>
          </a:xfrm>
          <a:prstGeom prst="rightBrace">
            <a:avLst>
              <a:gd name="adj1" fmla="val 75655"/>
              <a:gd name="adj2" fmla="val 50000"/>
            </a:avLst>
          </a:prstGeom>
          <a:noFill/>
          <a:ln w="38100" cap="flat" cmpd="sng">
            <a:solidFill>
              <a:srgbClr val="FF00FF"/>
            </a:solidFill>
            <a:prstDash val="solid"/>
            <a:round/>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28682" name="文本框 28681"/>
          <p:cNvSpPr txBox="1"/>
          <p:nvPr/>
        </p:nvSpPr>
        <p:spPr>
          <a:xfrm>
            <a:off x="5795963" y="1628775"/>
            <a:ext cx="503237" cy="1216025"/>
          </a:xfrm>
          <a:prstGeom prst="rect">
            <a:avLst/>
          </a:prstGeom>
          <a:noFill/>
          <a:ln w="28575" cap="flat" cmpd="sng">
            <a:solidFill>
              <a:srgbClr val="0000FF"/>
            </a:solidFill>
            <a:prstDash val="solid"/>
            <a:miter/>
            <a:headEnd type="none" w="med" len="med"/>
            <a:tailEnd type="none" w="med" len="med"/>
          </a:ln>
        </p:spPr>
        <p:txBody>
          <a:bodyPr anchor="t">
            <a:spAutoFit/>
          </a:bodyPr>
          <a:p>
            <a:r>
              <a:rPr lang="zh-CN" altLang="en-US" sz="2400" b="1" dirty="0">
                <a:solidFill>
                  <a:srgbClr val="FF00FF"/>
                </a:solidFill>
                <a:latin typeface="Arial" panose="020B0604020202020204" pitchFamily="34" charset="0"/>
                <a:ea typeface="楷体_GB2312" pitchFamily="49" charset="-122"/>
              </a:rPr>
              <a:t>卵</a:t>
            </a:r>
            <a:endParaRPr lang="zh-CN" altLang="en-US" sz="2400" b="1" dirty="0">
              <a:solidFill>
                <a:srgbClr val="FF00FF"/>
              </a:solidFill>
              <a:latin typeface="Arial" panose="020B0604020202020204" pitchFamily="34" charset="0"/>
              <a:ea typeface="楷体_GB2312" pitchFamily="49" charset="-122"/>
            </a:endParaRPr>
          </a:p>
          <a:p>
            <a:r>
              <a:rPr lang="zh-CN" altLang="en-US" sz="2400" b="1" dirty="0">
                <a:solidFill>
                  <a:srgbClr val="FF00FF"/>
                </a:solidFill>
                <a:latin typeface="Arial" panose="020B0604020202020204" pitchFamily="34" charset="0"/>
                <a:ea typeface="楷体_GB2312" pitchFamily="49" charset="-122"/>
              </a:rPr>
              <a:t>细</a:t>
            </a:r>
            <a:endParaRPr lang="zh-CN" altLang="en-US" sz="2400" b="1" dirty="0">
              <a:solidFill>
                <a:srgbClr val="FF00FF"/>
              </a:solidFill>
              <a:latin typeface="Arial" panose="020B0604020202020204" pitchFamily="34" charset="0"/>
              <a:ea typeface="楷体_GB2312" pitchFamily="49" charset="-122"/>
            </a:endParaRPr>
          </a:p>
          <a:p>
            <a:r>
              <a:rPr lang="zh-CN" altLang="en-US" sz="2400" b="1" dirty="0">
                <a:solidFill>
                  <a:srgbClr val="FF00FF"/>
                </a:solidFill>
                <a:latin typeface="Arial" panose="020B0604020202020204" pitchFamily="34" charset="0"/>
                <a:ea typeface="楷体_GB2312" pitchFamily="49" charset="-122"/>
              </a:rPr>
              <a:t>胞</a:t>
            </a:r>
            <a:endParaRPr lang="zh-CN" altLang="en-US" sz="2400" b="1" dirty="0">
              <a:solidFill>
                <a:srgbClr val="FF00FF"/>
              </a:solidFill>
              <a:latin typeface="Arial" panose="020B0604020202020204" pitchFamily="34" charset="0"/>
              <a:ea typeface="楷体_GB2312" pitchFamily="49" charset="-122"/>
            </a:endParaRPr>
          </a:p>
        </p:txBody>
      </p:sp>
      <p:sp>
        <p:nvSpPr>
          <p:cNvPr id="28683" name="上箭头 28682"/>
          <p:cNvSpPr/>
          <p:nvPr/>
        </p:nvSpPr>
        <p:spPr>
          <a:xfrm>
            <a:off x="4932363" y="1196975"/>
            <a:ext cx="144462" cy="287338"/>
          </a:xfrm>
          <a:prstGeom prst="upArrow">
            <a:avLst>
              <a:gd name="adj1" fmla="val 50000"/>
              <a:gd name="adj2" fmla="val 49707"/>
            </a:avLst>
          </a:prstGeom>
          <a:solidFill>
            <a:srgbClr val="FF3300"/>
          </a:solidFill>
          <a:ln w="9525">
            <a:noFill/>
          </a:ln>
        </p:spPr>
        <p:txBody>
          <a:bodyPr anchor="t"/>
          <a:p>
            <a:endParaRPr lang="zh-CN" altLang="en-US">
              <a:latin typeface="Arial" panose="020B0604020202020204" pitchFamily="34" charset="0"/>
              <a:ea typeface="宋体" panose="02010600030101010101" pitchFamily="2" charset="-122"/>
            </a:endParaRPr>
          </a:p>
        </p:txBody>
      </p:sp>
      <p:sp>
        <p:nvSpPr>
          <p:cNvPr id="28684" name="直接连接符 28683"/>
          <p:cNvSpPr/>
          <p:nvPr/>
        </p:nvSpPr>
        <p:spPr>
          <a:xfrm flipV="1">
            <a:off x="5292725" y="1125538"/>
            <a:ext cx="1008063" cy="790575"/>
          </a:xfrm>
          <a:prstGeom prst="line">
            <a:avLst/>
          </a:prstGeom>
          <a:ln w="57150" cap="flat" cmpd="sng">
            <a:solidFill>
              <a:srgbClr val="FF0000"/>
            </a:solidFill>
            <a:prstDash val="solid"/>
            <a:round/>
            <a:headEnd type="none" w="med" len="med"/>
            <a:tailEnd type="triangle" w="med" len="med"/>
          </a:ln>
        </p:spPr>
      </p:sp>
      <p:sp>
        <p:nvSpPr>
          <p:cNvPr id="28685" name="直接连接符 28684"/>
          <p:cNvSpPr/>
          <p:nvPr/>
        </p:nvSpPr>
        <p:spPr>
          <a:xfrm>
            <a:off x="5292725" y="2492375"/>
            <a:ext cx="1223963" cy="1081088"/>
          </a:xfrm>
          <a:prstGeom prst="line">
            <a:avLst/>
          </a:prstGeom>
          <a:ln w="57150" cap="flat" cmpd="sng">
            <a:solidFill>
              <a:srgbClr val="FF3300"/>
            </a:solidFill>
            <a:prstDash val="solid"/>
            <a:round/>
            <a:headEnd type="none" w="med" len="med"/>
            <a:tailEnd type="triangle" w="med" len="med"/>
          </a:ln>
        </p:spPr>
      </p:sp>
      <p:sp>
        <p:nvSpPr>
          <p:cNvPr id="28686" name="直接连接符 28685"/>
          <p:cNvSpPr/>
          <p:nvPr/>
        </p:nvSpPr>
        <p:spPr>
          <a:xfrm>
            <a:off x="5292725" y="2852738"/>
            <a:ext cx="1295400" cy="2305050"/>
          </a:xfrm>
          <a:prstGeom prst="line">
            <a:avLst/>
          </a:prstGeom>
          <a:ln w="57150" cap="flat" cmpd="sng">
            <a:solidFill>
              <a:srgbClr val="FF0000"/>
            </a:solidFill>
            <a:prstDash val="solid"/>
            <a:round/>
            <a:headEnd type="none" w="med" len="med"/>
            <a:tailEnd type="triangle" w="med" len="med"/>
          </a:ln>
        </p:spPr>
      </p:sp>
      <p:sp>
        <p:nvSpPr>
          <p:cNvPr id="28687" name="直接连接符 28686"/>
          <p:cNvSpPr/>
          <p:nvPr/>
        </p:nvSpPr>
        <p:spPr>
          <a:xfrm>
            <a:off x="5003800" y="3213100"/>
            <a:ext cx="0" cy="1152525"/>
          </a:xfrm>
          <a:prstGeom prst="line">
            <a:avLst/>
          </a:prstGeom>
          <a:ln w="50800" cap="flat" cmpd="sng">
            <a:solidFill>
              <a:srgbClr val="FF0000"/>
            </a:solidFill>
            <a:prstDash val="solid"/>
            <a:round/>
            <a:headEnd type="none" w="med" len="med"/>
            <a:tailEnd type="triangle" w="med" len="med"/>
          </a:ln>
        </p:spPr>
      </p:sp>
      <p:sp>
        <p:nvSpPr>
          <p:cNvPr id="28688" name="直接连接符 28687"/>
          <p:cNvSpPr/>
          <p:nvPr/>
        </p:nvSpPr>
        <p:spPr>
          <a:xfrm>
            <a:off x="2124075" y="4221163"/>
            <a:ext cx="0" cy="792162"/>
          </a:xfrm>
          <a:prstGeom prst="line">
            <a:avLst/>
          </a:prstGeom>
          <a:ln w="57150" cap="flat" cmpd="sng">
            <a:solidFill>
              <a:srgbClr val="FF0000"/>
            </a:solidFill>
            <a:prstDash val="solid"/>
            <a:round/>
            <a:headEnd type="none" w="med" len="med"/>
            <a:tailEnd type="triangle" w="med" len="med"/>
          </a:ln>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8683"/>
                                        </p:tgtEl>
                                        <p:attrNameLst>
                                          <p:attrName>style.visibility</p:attrName>
                                        </p:attrNameLst>
                                      </p:cBhvr>
                                      <p:to>
                                        <p:strVal val="visible"/>
                                      </p:to>
                                    </p:set>
                                    <p:animEffect transition="in" filter="wipe(down)">
                                      <p:cBhvr>
                                        <p:cTn id="7" dur="1000"/>
                                        <p:tgtEl>
                                          <p:spTgt spid="28683"/>
                                        </p:tgtEl>
                                      </p:cBhvr>
                                    </p:animEffect>
                                  </p:childTnLst>
                                </p:cTn>
                              </p:par>
                            </p:childTnLst>
                          </p:cTn>
                        </p:par>
                        <p:par>
                          <p:cTn id="8" fill="hold">
                            <p:stCondLst>
                              <p:cond delay="1000"/>
                            </p:stCondLst>
                            <p:childTnLst>
                              <p:par>
                                <p:cTn id="9" presetID="9" presetClass="entr" presetSubtype="0" fill="hold" grpId="0" nodeType="afterEffect">
                                  <p:stCondLst>
                                    <p:cond delay="0"/>
                                  </p:stCondLst>
                                  <p:childTnLst>
                                    <p:set>
                                      <p:cBhvr>
                                        <p:cTn id="10" dur="1" fill="hold">
                                          <p:stCondLst>
                                            <p:cond delay="0"/>
                                          </p:stCondLst>
                                        </p:cTn>
                                        <p:tgtEl>
                                          <p:spTgt spid="28675"/>
                                        </p:tgtEl>
                                        <p:attrNameLst>
                                          <p:attrName>style.visibility</p:attrName>
                                        </p:attrNameLst>
                                      </p:cBhvr>
                                      <p:to>
                                        <p:strVal val="visible"/>
                                      </p:to>
                                    </p:set>
                                    <p:animEffect transition="in" filter="dissolve">
                                      <p:cBhvr>
                                        <p:cTn id="11" dur="500"/>
                                        <p:tgtEl>
                                          <p:spTgt spid="28675"/>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28684"/>
                                        </p:tgtEl>
                                        <p:attrNameLst>
                                          <p:attrName>style.visibility</p:attrName>
                                        </p:attrNameLst>
                                      </p:cBhvr>
                                      <p:to>
                                        <p:strVal val="visible"/>
                                      </p:to>
                                    </p:set>
                                    <p:animEffect transition="in" filter="wipe(down)">
                                      <p:cBhvr>
                                        <p:cTn id="16" dur="1000"/>
                                        <p:tgtEl>
                                          <p:spTgt spid="28684"/>
                                        </p:tgtEl>
                                      </p:cBhvr>
                                    </p:animEffect>
                                  </p:childTnLst>
                                </p:cTn>
                              </p:par>
                            </p:childTnLst>
                          </p:cTn>
                        </p:par>
                        <p:par>
                          <p:cTn id="17" fill="hold">
                            <p:stCondLst>
                              <p:cond delay="1000"/>
                            </p:stCondLst>
                            <p:childTnLst>
                              <p:par>
                                <p:cTn id="18" presetID="9" presetClass="entr" presetSubtype="0" fill="hold" grpId="0" nodeType="afterEffect">
                                  <p:stCondLst>
                                    <p:cond delay="0"/>
                                  </p:stCondLst>
                                  <p:childTnLst>
                                    <p:set>
                                      <p:cBhvr>
                                        <p:cTn id="19" dur="1" fill="hold">
                                          <p:stCondLst>
                                            <p:cond delay="0"/>
                                          </p:stCondLst>
                                        </p:cTn>
                                        <p:tgtEl>
                                          <p:spTgt spid="28676"/>
                                        </p:tgtEl>
                                        <p:attrNameLst>
                                          <p:attrName>style.visibility</p:attrName>
                                        </p:attrNameLst>
                                      </p:cBhvr>
                                      <p:to>
                                        <p:strVal val="visible"/>
                                      </p:to>
                                    </p:set>
                                    <p:animEffect transition="in" filter="dissolve">
                                      <p:cBhvr>
                                        <p:cTn id="20" dur="500"/>
                                        <p:tgtEl>
                                          <p:spTgt spid="28676"/>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28685"/>
                                        </p:tgtEl>
                                        <p:attrNameLst>
                                          <p:attrName>style.visibility</p:attrName>
                                        </p:attrNameLst>
                                      </p:cBhvr>
                                      <p:to>
                                        <p:strVal val="visible"/>
                                      </p:to>
                                    </p:set>
                                    <p:animEffect transition="in" filter="wipe(up)">
                                      <p:cBhvr>
                                        <p:cTn id="25" dur="1000"/>
                                        <p:tgtEl>
                                          <p:spTgt spid="28685"/>
                                        </p:tgtEl>
                                      </p:cBhvr>
                                    </p:animEffect>
                                  </p:childTnLst>
                                </p:cTn>
                              </p:par>
                            </p:childTnLst>
                          </p:cTn>
                        </p:par>
                        <p:par>
                          <p:cTn id="26" fill="hold">
                            <p:stCondLst>
                              <p:cond delay="1000"/>
                            </p:stCondLst>
                            <p:childTnLst>
                              <p:par>
                                <p:cTn id="27" presetID="9" presetClass="entr" presetSubtype="0" fill="hold" grpId="0" nodeType="afterEffect">
                                  <p:stCondLst>
                                    <p:cond delay="0"/>
                                  </p:stCondLst>
                                  <p:childTnLst>
                                    <p:set>
                                      <p:cBhvr>
                                        <p:cTn id="28" dur="1" fill="hold">
                                          <p:stCondLst>
                                            <p:cond delay="0"/>
                                          </p:stCondLst>
                                        </p:cTn>
                                        <p:tgtEl>
                                          <p:spTgt spid="28679"/>
                                        </p:tgtEl>
                                        <p:attrNameLst>
                                          <p:attrName>style.visibility</p:attrName>
                                        </p:attrNameLst>
                                      </p:cBhvr>
                                      <p:to>
                                        <p:strVal val="visible"/>
                                      </p:to>
                                    </p:set>
                                    <p:animEffect transition="in" filter="dissolve">
                                      <p:cBhvr>
                                        <p:cTn id="29" dur="500"/>
                                        <p:tgtEl>
                                          <p:spTgt spid="28679"/>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nodeType="clickEffect">
                                  <p:stCondLst>
                                    <p:cond delay="0"/>
                                  </p:stCondLst>
                                  <p:childTnLst>
                                    <p:set>
                                      <p:cBhvr>
                                        <p:cTn id="33" dur="1" fill="hold">
                                          <p:stCondLst>
                                            <p:cond delay="0"/>
                                          </p:stCondLst>
                                        </p:cTn>
                                        <p:tgtEl>
                                          <p:spTgt spid="28686"/>
                                        </p:tgtEl>
                                        <p:attrNameLst>
                                          <p:attrName>style.visibility</p:attrName>
                                        </p:attrNameLst>
                                      </p:cBhvr>
                                      <p:to>
                                        <p:strVal val="visible"/>
                                      </p:to>
                                    </p:set>
                                    <p:animEffect transition="in" filter="wipe(up)">
                                      <p:cBhvr>
                                        <p:cTn id="34" dur="1000"/>
                                        <p:tgtEl>
                                          <p:spTgt spid="28686"/>
                                        </p:tgtEl>
                                      </p:cBhvr>
                                    </p:animEffect>
                                  </p:childTnLst>
                                </p:cTn>
                              </p:par>
                            </p:childTnLst>
                          </p:cTn>
                        </p:par>
                        <p:par>
                          <p:cTn id="35" fill="hold">
                            <p:stCondLst>
                              <p:cond delay="1000"/>
                            </p:stCondLst>
                            <p:childTnLst>
                              <p:par>
                                <p:cTn id="36" presetID="9" presetClass="entr" presetSubtype="0" fill="hold" grpId="0" nodeType="afterEffect">
                                  <p:stCondLst>
                                    <p:cond delay="0"/>
                                  </p:stCondLst>
                                  <p:childTnLst>
                                    <p:set>
                                      <p:cBhvr>
                                        <p:cTn id="37" dur="1" fill="hold">
                                          <p:stCondLst>
                                            <p:cond delay="0"/>
                                          </p:stCondLst>
                                        </p:cTn>
                                        <p:tgtEl>
                                          <p:spTgt spid="28678"/>
                                        </p:tgtEl>
                                        <p:attrNameLst>
                                          <p:attrName>style.visibility</p:attrName>
                                        </p:attrNameLst>
                                      </p:cBhvr>
                                      <p:to>
                                        <p:strVal val="visible"/>
                                      </p:to>
                                    </p:set>
                                    <p:animEffect transition="in" filter="dissolve">
                                      <p:cBhvr>
                                        <p:cTn id="38" dur="500"/>
                                        <p:tgtEl>
                                          <p:spTgt spid="28678"/>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nodeType="clickEffect">
                                  <p:stCondLst>
                                    <p:cond delay="0"/>
                                  </p:stCondLst>
                                  <p:childTnLst>
                                    <p:set>
                                      <p:cBhvr>
                                        <p:cTn id="42" dur="1" fill="hold">
                                          <p:stCondLst>
                                            <p:cond delay="0"/>
                                          </p:stCondLst>
                                        </p:cTn>
                                        <p:tgtEl>
                                          <p:spTgt spid="28687"/>
                                        </p:tgtEl>
                                        <p:attrNameLst>
                                          <p:attrName>style.visibility</p:attrName>
                                        </p:attrNameLst>
                                      </p:cBhvr>
                                      <p:to>
                                        <p:strVal val="visible"/>
                                      </p:to>
                                    </p:set>
                                    <p:animEffect transition="in" filter="wipe(up)">
                                      <p:cBhvr>
                                        <p:cTn id="43" dur="1000"/>
                                        <p:tgtEl>
                                          <p:spTgt spid="28687"/>
                                        </p:tgtEl>
                                      </p:cBhvr>
                                    </p:animEffect>
                                  </p:childTnLst>
                                </p:cTn>
                              </p:par>
                            </p:childTnLst>
                          </p:cTn>
                        </p:par>
                        <p:par>
                          <p:cTn id="44" fill="hold">
                            <p:stCondLst>
                              <p:cond delay="1000"/>
                            </p:stCondLst>
                            <p:childTnLst>
                              <p:par>
                                <p:cTn id="45" presetID="9" presetClass="entr" presetSubtype="0" fill="hold" grpId="0" nodeType="afterEffect">
                                  <p:stCondLst>
                                    <p:cond delay="0"/>
                                  </p:stCondLst>
                                  <p:childTnLst>
                                    <p:set>
                                      <p:cBhvr>
                                        <p:cTn id="46" dur="1" fill="hold">
                                          <p:stCondLst>
                                            <p:cond delay="0"/>
                                          </p:stCondLst>
                                        </p:cTn>
                                        <p:tgtEl>
                                          <p:spTgt spid="28677"/>
                                        </p:tgtEl>
                                        <p:attrNameLst>
                                          <p:attrName>style.visibility</p:attrName>
                                        </p:attrNameLst>
                                      </p:cBhvr>
                                      <p:to>
                                        <p:strVal val="visible"/>
                                      </p:to>
                                    </p:set>
                                    <p:animEffect transition="in" filter="dissolve">
                                      <p:cBhvr>
                                        <p:cTn id="47" dur="500"/>
                                        <p:tgtEl>
                                          <p:spTgt spid="28677"/>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nodeType="clickEffect">
                                  <p:stCondLst>
                                    <p:cond delay="0"/>
                                  </p:stCondLst>
                                  <p:childTnLst>
                                    <p:set>
                                      <p:cBhvr>
                                        <p:cTn id="51" dur="1" fill="hold">
                                          <p:stCondLst>
                                            <p:cond delay="0"/>
                                          </p:stCondLst>
                                        </p:cTn>
                                        <p:tgtEl>
                                          <p:spTgt spid="28688"/>
                                        </p:tgtEl>
                                        <p:attrNameLst>
                                          <p:attrName>style.visibility</p:attrName>
                                        </p:attrNameLst>
                                      </p:cBhvr>
                                      <p:to>
                                        <p:strVal val="visible"/>
                                      </p:to>
                                    </p:set>
                                    <p:animEffect transition="in" filter="wipe(up)">
                                      <p:cBhvr>
                                        <p:cTn id="52" dur="1000"/>
                                        <p:tgtEl>
                                          <p:spTgt spid="28688"/>
                                        </p:tgtEl>
                                      </p:cBhvr>
                                    </p:animEffect>
                                  </p:childTnLst>
                                </p:cTn>
                              </p:par>
                            </p:childTnLst>
                          </p:cTn>
                        </p:par>
                        <p:par>
                          <p:cTn id="53" fill="hold">
                            <p:stCondLst>
                              <p:cond delay="1000"/>
                            </p:stCondLst>
                            <p:childTnLst>
                              <p:par>
                                <p:cTn id="54" presetID="9" presetClass="entr" presetSubtype="0" fill="hold" grpId="0" nodeType="afterEffect">
                                  <p:stCondLst>
                                    <p:cond delay="0"/>
                                  </p:stCondLst>
                                  <p:childTnLst>
                                    <p:set>
                                      <p:cBhvr>
                                        <p:cTn id="55" dur="1" fill="hold">
                                          <p:stCondLst>
                                            <p:cond delay="0"/>
                                          </p:stCondLst>
                                        </p:cTn>
                                        <p:tgtEl>
                                          <p:spTgt spid="28680"/>
                                        </p:tgtEl>
                                        <p:attrNameLst>
                                          <p:attrName>style.visibility</p:attrName>
                                        </p:attrNameLst>
                                      </p:cBhvr>
                                      <p:to>
                                        <p:strVal val="visible"/>
                                      </p:to>
                                    </p:set>
                                    <p:animEffect transition="in" filter="dissolve">
                                      <p:cBhvr>
                                        <p:cTn id="56" dur="500"/>
                                        <p:tgtEl>
                                          <p:spTgt spid="28680"/>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nodeType="clickEffect">
                                  <p:stCondLst>
                                    <p:cond delay="0"/>
                                  </p:stCondLst>
                                  <p:childTnLst>
                                    <p:set>
                                      <p:cBhvr>
                                        <p:cTn id="60" dur="1" fill="hold">
                                          <p:stCondLst>
                                            <p:cond delay="0"/>
                                          </p:stCondLst>
                                        </p:cTn>
                                        <p:tgtEl>
                                          <p:spTgt spid="28681"/>
                                        </p:tgtEl>
                                        <p:attrNameLst>
                                          <p:attrName>style.visibility</p:attrName>
                                        </p:attrNameLst>
                                      </p:cBhvr>
                                      <p:to>
                                        <p:strVal val="visible"/>
                                      </p:to>
                                    </p:set>
                                    <p:animEffect transition="in" filter="wipe(left)">
                                      <p:cBhvr>
                                        <p:cTn id="61" dur="1000"/>
                                        <p:tgtEl>
                                          <p:spTgt spid="28681"/>
                                        </p:tgtEl>
                                      </p:cBhvr>
                                    </p:animEffect>
                                  </p:childTnLst>
                                </p:cTn>
                              </p:par>
                            </p:childTnLst>
                          </p:cTn>
                        </p:par>
                      </p:childTnLst>
                    </p:cTn>
                  </p:par>
                  <p:par>
                    <p:cTn id="62" fill="hold">
                      <p:stCondLst>
                        <p:cond delay="indefinite"/>
                      </p:stCondLst>
                      <p:childTnLst>
                        <p:par>
                          <p:cTn id="63" fill="hold">
                            <p:stCondLst>
                              <p:cond delay="0"/>
                            </p:stCondLst>
                            <p:childTnLst>
                              <p:par>
                                <p:cTn id="64" presetID="9" presetClass="entr" presetSubtype="0" fill="hold" grpId="0" nodeType="clickEffect">
                                  <p:stCondLst>
                                    <p:cond delay="0"/>
                                  </p:stCondLst>
                                  <p:childTnLst>
                                    <p:set>
                                      <p:cBhvr>
                                        <p:cTn id="65" dur="1" fill="hold">
                                          <p:stCondLst>
                                            <p:cond delay="0"/>
                                          </p:stCondLst>
                                        </p:cTn>
                                        <p:tgtEl>
                                          <p:spTgt spid="28682"/>
                                        </p:tgtEl>
                                        <p:attrNameLst>
                                          <p:attrName>style.visibility</p:attrName>
                                        </p:attrNameLst>
                                      </p:cBhvr>
                                      <p:to>
                                        <p:strVal val="visible"/>
                                      </p:to>
                                    </p:set>
                                    <p:animEffect transition="in" filter="dissolve">
                                      <p:cBhvr>
                                        <p:cTn id="66" dur="500"/>
                                        <p:tgtEl>
                                          <p:spTgt spid="286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bldLvl="0" animBg="1"/>
      <p:bldP spid="28676" grpId="0" bldLvl="0" animBg="1"/>
      <p:bldP spid="28677" grpId="0" bldLvl="0" animBg="1"/>
      <p:bldP spid="28678" grpId="0" animBg="1"/>
      <p:bldP spid="28679" grpId="0" animBg="1"/>
      <p:bldP spid="28680" grpId="0" animBg="1"/>
      <p:bldP spid="28682"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3" name="文本框 29697"/>
          <p:cNvSpPr txBox="1"/>
          <p:nvPr/>
        </p:nvSpPr>
        <p:spPr>
          <a:xfrm>
            <a:off x="2484438" y="627063"/>
            <a:ext cx="3673475" cy="641350"/>
          </a:xfrm>
          <a:prstGeom prst="rect">
            <a:avLst/>
          </a:prstGeom>
          <a:noFill/>
          <a:ln w="9525">
            <a:noFill/>
          </a:ln>
        </p:spPr>
        <p:txBody>
          <a:bodyPr anchor="t">
            <a:spAutoFit/>
          </a:bodyPr>
          <a:p>
            <a:r>
              <a:rPr lang="zh-CN" altLang="en-US" sz="3600" b="1" dirty="0">
                <a:latin typeface="Arial" panose="020B0604020202020204" pitchFamily="34" charset="0"/>
                <a:ea typeface="楷体_GB2312" pitchFamily="49" charset="-122"/>
              </a:rPr>
              <a:t>鸟的生殖和发育</a:t>
            </a:r>
            <a:endParaRPr lang="zh-CN" altLang="en-US" sz="3600" b="1" dirty="0">
              <a:latin typeface="Arial" panose="020B0604020202020204" pitchFamily="34" charset="0"/>
              <a:ea typeface="楷体_GB2312" pitchFamily="49" charset="-122"/>
            </a:endParaRPr>
          </a:p>
        </p:txBody>
      </p:sp>
      <p:sp>
        <p:nvSpPr>
          <p:cNvPr id="29699" name="文本框 29698"/>
          <p:cNvSpPr txBox="1"/>
          <p:nvPr/>
        </p:nvSpPr>
        <p:spPr>
          <a:xfrm>
            <a:off x="179388" y="1844675"/>
            <a:ext cx="1584325" cy="579438"/>
          </a:xfrm>
          <a:prstGeom prst="rect">
            <a:avLst/>
          </a:prstGeom>
          <a:noFill/>
          <a:ln w="9525">
            <a:noFill/>
          </a:ln>
        </p:spPr>
        <p:txBody>
          <a:bodyPr anchor="t">
            <a:spAutoFit/>
          </a:bodyPr>
          <a:p>
            <a:r>
              <a:rPr lang="zh-CN" altLang="en-US" sz="3200" b="1" dirty="0">
                <a:latin typeface="Arial" panose="020B0604020202020204" pitchFamily="34" charset="0"/>
                <a:ea typeface="楷体_GB2312" pitchFamily="49" charset="-122"/>
              </a:rPr>
              <a:t>筑巢</a:t>
            </a:r>
            <a:endParaRPr lang="zh-CN" altLang="en-US" sz="3200" b="1" dirty="0">
              <a:latin typeface="Arial" panose="020B0604020202020204" pitchFamily="34" charset="0"/>
              <a:ea typeface="楷体_GB2312" pitchFamily="49" charset="-122"/>
            </a:endParaRPr>
          </a:p>
        </p:txBody>
      </p:sp>
      <p:sp>
        <p:nvSpPr>
          <p:cNvPr id="29700" name="直接连接符 29699"/>
          <p:cNvSpPr/>
          <p:nvPr/>
        </p:nvSpPr>
        <p:spPr>
          <a:xfrm>
            <a:off x="1116013" y="2133600"/>
            <a:ext cx="431800" cy="0"/>
          </a:xfrm>
          <a:prstGeom prst="line">
            <a:avLst/>
          </a:prstGeom>
          <a:ln w="28575" cap="flat" cmpd="sng">
            <a:solidFill>
              <a:schemeClr val="tx1"/>
            </a:solidFill>
            <a:prstDash val="solid"/>
            <a:round/>
            <a:headEnd type="none" w="med" len="med"/>
            <a:tailEnd type="none" w="med" len="med"/>
          </a:ln>
        </p:spPr>
      </p:sp>
      <p:sp>
        <p:nvSpPr>
          <p:cNvPr id="29701" name="文本框 29700"/>
          <p:cNvSpPr txBox="1"/>
          <p:nvPr/>
        </p:nvSpPr>
        <p:spPr>
          <a:xfrm>
            <a:off x="1404938" y="1844675"/>
            <a:ext cx="1150937" cy="579438"/>
          </a:xfrm>
          <a:prstGeom prst="rect">
            <a:avLst/>
          </a:prstGeom>
          <a:noFill/>
          <a:ln w="9525">
            <a:noFill/>
          </a:ln>
        </p:spPr>
        <p:txBody>
          <a:bodyPr anchor="t">
            <a:spAutoFit/>
          </a:bodyPr>
          <a:p>
            <a:r>
              <a:rPr lang="zh-CN" altLang="en-US" sz="3200" b="1" dirty="0">
                <a:latin typeface="Arial" panose="020B0604020202020204" pitchFamily="34" charset="0"/>
                <a:ea typeface="楷体_GB2312" pitchFamily="49" charset="-122"/>
              </a:rPr>
              <a:t>求偶</a:t>
            </a:r>
            <a:endParaRPr lang="zh-CN" altLang="en-US" sz="3200" b="1" dirty="0">
              <a:latin typeface="Arial" panose="020B0604020202020204" pitchFamily="34" charset="0"/>
              <a:ea typeface="楷体_GB2312" pitchFamily="49" charset="-122"/>
            </a:endParaRPr>
          </a:p>
        </p:txBody>
      </p:sp>
      <p:sp>
        <p:nvSpPr>
          <p:cNvPr id="29702" name="文本框 29701"/>
          <p:cNvSpPr txBox="1"/>
          <p:nvPr/>
        </p:nvSpPr>
        <p:spPr>
          <a:xfrm>
            <a:off x="2843213" y="1844675"/>
            <a:ext cx="1439862" cy="579438"/>
          </a:xfrm>
          <a:prstGeom prst="rect">
            <a:avLst/>
          </a:prstGeom>
          <a:noFill/>
          <a:ln w="9525">
            <a:noFill/>
          </a:ln>
        </p:spPr>
        <p:txBody>
          <a:bodyPr anchor="t">
            <a:spAutoFit/>
          </a:bodyPr>
          <a:p>
            <a:r>
              <a:rPr lang="zh-CN" altLang="en-US" sz="3200" b="1" dirty="0">
                <a:latin typeface="Arial" panose="020B0604020202020204" pitchFamily="34" charset="0"/>
                <a:ea typeface="楷体_GB2312" pitchFamily="49" charset="-122"/>
              </a:rPr>
              <a:t>交配</a:t>
            </a:r>
            <a:endParaRPr lang="zh-CN" altLang="en-US" sz="3200" b="1" dirty="0">
              <a:latin typeface="Arial" panose="020B0604020202020204" pitchFamily="34" charset="0"/>
              <a:ea typeface="楷体_GB2312" pitchFamily="49" charset="-122"/>
            </a:endParaRPr>
          </a:p>
        </p:txBody>
      </p:sp>
      <p:sp>
        <p:nvSpPr>
          <p:cNvPr id="29703" name="文本框 29702"/>
          <p:cNvSpPr txBox="1"/>
          <p:nvPr/>
        </p:nvSpPr>
        <p:spPr>
          <a:xfrm>
            <a:off x="4356100" y="1844675"/>
            <a:ext cx="1296988" cy="579438"/>
          </a:xfrm>
          <a:prstGeom prst="rect">
            <a:avLst/>
          </a:prstGeom>
          <a:noFill/>
          <a:ln w="9525">
            <a:noFill/>
          </a:ln>
        </p:spPr>
        <p:txBody>
          <a:bodyPr anchor="t">
            <a:spAutoFit/>
          </a:bodyPr>
          <a:p>
            <a:r>
              <a:rPr lang="zh-CN" altLang="en-US" sz="3200" b="1" dirty="0">
                <a:latin typeface="Arial" panose="020B0604020202020204" pitchFamily="34" charset="0"/>
                <a:ea typeface="楷体_GB2312" pitchFamily="49" charset="-122"/>
              </a:rPr>
              <a:t>产卵</a:t>
            </a:r>
            <a:endParaRPr lang="zh-CN" altLang="en-US" sz="3200" b="1" dirty="0">
              <a:latin typeface="Arial" panose="020B0604020202020204" pitchFamily="34" charset="0"/>
              <a:ea typeface="楷体_GB2312" pitchFamily="49" charset="-122"/>
            </a:endParaRPr>
          </a:p>
        </p:txBody>
      </p:sp>
      <p:sp>
        <p:nvSpPr>
          <p:cNvPr id="29704" name="文本框 29703"/>
          <p:cNvSpPr txBox="1"/>
          <p:nvPr/>
        </p:nvSpPr>
        <p:spPr>
          <a:xfrm>
            <a:off x="5867400" y="1844675"/>
            <a:ext cx="1296988" cy="579438"/>
          </a:xfrm>
          <a:prstGeom prst="rect">
            <a:avLst/>
          </a:prstGeom>
          <a:noFill/>
          <a:ln w="9525">
            <a:noFill/>
          </a:ln>
        </p:spPr>
        <p:txBody>
          <a:bodyPr anchor="t">
            <a:spAutoFit/>
          </a:bodyPr>
          <a:p>
            <a:r>
              <a:rPr lang="zh-CN" altLang="en-US" sz="3200" b="1" dirty="0">
                <a:latin typeface="Arial" panose="020B0604020202020204" pitchFamily="34" charset="0"/>
                <a:ea typeface="楷体_GB2312" pitchFamily="49" charset="-122"/>
              </a:rPr>
              <a:t>孵卵</a:t>
            </a:r>
            <a:endParaRPr lang="zh-CN" altLang="en-US" sz="3200" b="1" dirty="0">
              <a:latin typeface="Arial" panose="020B0604020202020204" pitchFamily="34" charset="0"/>
              <a:ea typeface="楷体_GB2312" pitchFamily="49" charset="-122"/>
            </a:endParaRPr>
          </a:p>
        </p:txBody>
      </p:sp>
      <p:sp>
        <p:nvSpPr>
          <p:cNvPr id="29705" name="文本框 29704"/>
          <p:cNvSpPr txBox="1"/>
          <p:nvPr/>
        </p:nvSpPr>
        <p:spPr>
          <a:xfrm>
            <a:off x="7235825" y="1844675"/>
            <a:ext cx="1439863" cy="579438"/>
          </a:xfrm>
          <a:prstGeom prst="rect">
            <a:avLst/>
          </a:prstGeom>
          <a:noFill/>
          <a:ln w="9525">
            <a:noFill/>
          </a:ln>
        </p:spPr>
        <p:txBody>
          <a:bodyPr anchor="t">
            <a:spAutoFit/>
          </a:bodyPr>
          <a:p>
            <a:r>
              <a:rPr lang="zh-CN" altLang="en-US" sz="3200" b="1" dirty="0">
                <a:latin typeface="Arial" panose="020B0604020202020204" pitchFamily="34" charset="0"/>
                <a:ea typeface="楷体_GB2312" pitchFamily="49" charset="-122"/>
              </a:rPr>
              <a:t>育雏</a:t>
            </a:r>
            <a:endParaRPr lang="zh-CN" altLang="en-US" sz="3200" b="1" dirty="0">
              <a:latin typeface="Arial" panose="020B0604020202020204" pitchFamily="34" charset="0"/>
              <a:ea typeface="楷体_GB2312" pitchFamily="49" charset="-122"/>
            </a:endParaRPr>
          </a:p>
        </p:txBody>
      </p:sp>
      <p:sp>
        <p:nvSpPr>
          <p:cNvPr id="29706" name="直接连接符 29705"/>
          <p:cNvSpPr/>
          <p:nvPr/>
        </p:nvSpPr>
        <p:spPr>
          <a:xfrm>
            <a:off x="5292725" y="2133600"/>
            <a:ext cx="431800" cy="0"/>
          </a:xfrm>
          <a:prstGeom prst="line">
            <a:avLst/>
          </a:prstGeom>
          <a:ln w="28575" cap="flat" cmpd="sng">
            <a:solidFill>
              <a:schemeClr val="tx1"/>
            </a:solidFill>
            <a:prstDash val="solid"/>
            <a:round/>
            <a:headEnd type="none" w="med" len="med"/>
            <a:tailEnd type="none" w="med" len="med"/>
          </a:ln>
        </p:spPr>
      </p:sp>
      <p:sp>
        <p:nvSpPr>
          <p:cNvPr id="29707" name="直接连接符 29706"/>
          <p:cNvSpPr/>
          <p:nvPr/>
        </p:nvSpPr>
        <p:spPr>
          <a:xfrm>
            <a:off x="3924300" y="2133600"/>
            <a:ext cx="431800" cy="0"/>
          </a:xfrm>
          <a:prstGeom prst="line">
            <a:avLst/>
          </a:prstGeom>
          <a:ln w="28575" cap="flat" cmpd="sng">
            <a:solidFill>
              <a:schemeClr val="tx1"/>
            </a:solidFill>
            <a:prstDash val="solid"/>
            <a:round/>
            <a:headEnd type="none" w="med" len="med"/>
            <a:tailEnd type="none" w="med" len="med"/>
          </a:ln>
        </p:spPr>
      </p:sp>
      <p:sp>
        <p:nvSpPr>
          <p:cNvPr id="29708" name="直接连接符 29707"/>
          <p:cNvSpPr/>
          <p:nvPr/>
        </p:nvSpPr>
        <p:spPr>
          <a:xfrm>
            <a:off x="2411413" y="2133600"/>
            <a:ext cx="431800" cy="0"/>
          </a:xfrm>
          <a:prstGeom prst="line">
            <a:avLst/>
          </a:prstGeom>
          <a:ln w="28575" cap="flat" cmpd="sng">
            <a:solidFill>
              <a:schemeClr val="tx1"/>
            </a:solidFill>
            <a:prstDash val="solid"/>
            <a:round/>
            <a:headEnd type="none" w="med" len="med"/>
            <a:tailEnd type="none" w="med" len="med"/>
          </a:ln>
        </p:spPr>
      </p:sp>
      <p:sp>
        <p:nvSpPr>
          <p:cNvPr id="29709" name="直接连接符 29708"/>
          <p:cNvSpPr/>
          <p:nvPr/>
        </p:nvSpPr>
        <p:spPr>
          <a:xfrm>
            <a:off x="6877050" y="2133600"/>
            <a:ext cx="431800" cy="0"/>
          </a:xfrm>
          <a:prstGeom prst="line">
            <a:avLst/>
          </a:prstGeom>
          <a:ln w="28575" cap="flat" cmpd="sng">
            <a:solidFill>
              <a:schemeClr val="tx1"/>
            </a:solidFill>
            <a:prstDash val="solid"/>
            <a:round/>
            <a:headEnd type="none" w="med" len="med"/>
            <a:tailEnd type="none" w="med" len="med"/>
          </a:ln>
        </p:spPr>
      </p:sp>
      <p:sp>
        <p:nvSpPr>
          <p:cNvPr id="49165" name="矩形 29709"/>
          <p:cNvSpPr/>
          <p:nvPr/>
        </p:nvSpPr>
        <p:spPr>
          <a:xfrm>
            <a:off x="179388" y="188913"/>
            <a:ext cx="1223962" cy="914400"/>
          </a:xfrm>
          <a:prstGeom prst="rect">
            <a:avLst/>
          </a:prstGeom>
        </p:spPr>
        <p:txBody>
          <a:bodyPr wrap="none" fromWordArt="1">
            <a:prstTxWarp prst="textPlain">
              <a:avLst>
                <a:gd name="adj" fmla="val 50000"/>
              </a:avLst>
            </a:prstTxWarp>
            <a:normAutofit/>
          </a:bodyPr>
          <a:p>
            <a:pPr algn="ctr"/>
            <a:r>
              <a:rPr lang="zh-CN" altLang="en-US" sz="3600">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rPr>
              <a:t>小结</a:t>
            </a:r>
            <a:endParaRPr lang="zh-CN" altLang="en-US" sz="3600">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endParaRPr>
          </a:p>
        </p:txBody>
      </p:sp>
      <p:pic>
        <p:nvPicPr>
          <p:cNvPr id="29711" name="图片 29710"/>
          <p:cNvPicPr>
            <a:picLocks noChangeAspect="1"/>
          </p:cNvPicPr>
          <p:nvPr/>
        </p:nvPicPr>
        <p:blipFill>
          <a:blip r:embed="rId1"/>
          <a:stretch>
            <a:fillRect/>
          </a:stretch>
        </p:blipFill>
        <p:spPr>
          <a:xfrm>
            <a:off x="1547813" y="2708275"/>
            <a:ext cx="5240337" cy="3275013"/>
          </a:xfrm>
          <a:prstGeom prst="rect">
            <a:avLst/>
          </a:prstGeom>
          <a:noFill/>
          <a:ln w="9525">
            <a:noFill/>
          </a:ln>
        </p:spPr>
      </p:pic>
      <p:sp>
        <p:nvSpPr>
          <p:cNvPr id="29712" name="右大括号 29711"/>
          <p:cNvSpPr/>
          <p:nvPr/>
        </p:nvSpPr>
        <p:spPr>
          <a:xfrm>
            <a:off x="6732588" y="3573463"/>
            <a:ext cx="144462" cy="719137"/>
          </a:xfrm>
          <a:prstGeom prst="rightBrace">
            <a:avLst>
              <a:gd name="adj1" fmla="val 41437"/>
              <a:gd name="adj2" fmla="val 50000"/>
            </a:avLst>
          </a:prstGeom>
          <a:noFill/>
          <a:ln w="28575" cap="flat" cmpd="sng">
            <a:solidFill>
              <a:schemeClr val="tx1"/>
            </a:solidFill>
            <a:prstDash val="solid"/>
            <a:round/>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29713" name="文本框 29712"/>
          <p:cNvSpPr txBox="1"/>
          <p:nvPr/>
        </p:nvSpPr>
        <p:spPr>
          <a:xfrm>
            <a:off x="6877050" y="3716338"/>
            <a:ext cx="1295400" cy="396875"/>
          </a:xfrm>
          <a:prstGeom prst="rect">
            <a:avLst/>
          </a:prstGeom>
          <a:noFill/>
          <a:ln w="9525">
            <a:noFill/>
          </a:ln>
        </p:spPr>
        <p:txBody>
          <a:bodyPr anchor="t">
            <a:spAutoFit/>
          </a:bodyPr>
          <a:p>
            <a:r>
              <a:rPr lang="zh-CN" altLang="en-US" sz="2000" b="1" dirty="0">
                <a:latin typeface="Arial" panose="020B0604020202020204" pitchFamily="34" charset="0"/>
                <a:ea typeface="宋体" panose="02010600030101010101" pitchFamily="2" charset="-122"/>
              </a:rPr>
              <a:t>卵细胞</a:t>
            </a:r>
            <a:endParaRPr lang="zh-CN" altLang="en-US" sz="2000" b="1"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699"/>
                                        </p:tgtEl>
                                        <p:attrNameLst>
                                          <p:attrName>style.visibility</p:attrName>
                                        </p:attrNameLst>
                                      </p:cBhvr>
                                      <p:to>
                                        <p:strVal val="visible"/>
                                      </p:to>
                                    </p:set>
                                    <p:anim calcmode="lin" valueType="num">
                                      <p:cBhvr additive="base">
                                        <p:cTn id="7" dur="500" fill="hold"/>
                                        <p:tgtEl>
                                          <p:spTgt spid="29699"/>
                                        </p:tgtEl>
                                        <p:attrNameLst>
                                          <p:attrName>ppt_x</p:attrName>
                                        </p:attrNameLst>
                                      </p:cBhvr>
                                      <p:tavLst>
                                        <p:tav tm="0">
                                          <p:val>
                                            <p:strVal val="#ppt_x"/>
                                          </p:val>
                                        </p:tav>
                                        <p:tav tm="100000">
                                          <p:val>
                                            <p:strVal val="#ppt_x"/>
                                          </p:val>
                                        </p:tav>
                                      </p:tavLst>
                                    </p:anim>
                                    <p:anim calcmode="lin" valueType="num">
                                      <p:cBhvr additive="base">
                                        <p:cTn id="8" dur="500" fill="hold"/>
                                        <p:tgtEl>
                                          <p:spTgt spid="2969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entr" presetSubtype="0" fill="hold" nodeType="afterEffect">
                                  <p:stCondLst>
                                    <p:cond delay="0"/>
                                  </p:stCondLst>
                                  <p:childTnLst>
                                    <p:set>
                                      <p:cBhvr>
                                        <p:cTn id="11" dur="1" fill="hold">
                                          <p:stCondLst>
                                            <p:cond delay="0"/>
                                          </p:stCondLst>
                                        </p:cTn>
                                        <p:tgtEl>
                                          <p:spTgt spid="29700"/>
                                        </p:tgtEl>
                                        <p:attrNameLst>
                                          <p:attrName>style.visibility</p:attrName>
                                        </p:attrNameLst>
                                      </p:cBhvr>
                                      <p:to>
                                        <p:strVal val="visible"/>
                                      </p:to>
                                    </p:set>
                                  </p:childTnLst>
                                </p:cTn>
                              </p:par>
                            </p:childTnLst>
                          </p:cTn>
                        </p:par>
                        <p:par>
                          <p:cTn id="12" fill="hold">
                            <p:stCondLst>
                              <p:cond delay="500"/>
                            </p:stCondLst>
                            <p:childTnLst>
                              <p:par>
                                <p:cTn id="13" presetID="2" presetClass="entr" presetSubtype="4" fill="hold" grpId="0" nodeType="afterEffect">
                                  <p:stCondLst>
                                    <p:cond delay="0"/>
                                  </p:stCondLst>
                                  <p:childTnLst>
                                    <p:set>
                                      <p:cBhvr>
                                        <p:cTn id="14" dur="1" fill="hold">
                                          <p:stCondLst>
                                            <p:cond delay="0"/>
                                          </p:stCondLst>
                                        </p:cTn>
                                        <p:tgtEl>
                                          <p:spTgt spid="29701"/>
                                        </p:tgtEl>
                                        <p:attrNameLst>
                                          <p:attrName>style.visibility</p:attrName>
                                        </p:attrNameLst>
                                      </p:cBhvr>
                                      <p:to>
                                        <p:strVal val="visible"/>
                                      </p:to>
                                    </p:set>
                                    <p:anim calcmode="lin" valueType="num">
                                      <p:cBhvr additive="base">
                                        <p:cTn id="15" dur="500" fill="hold"/>
                                        <p:tgtEl>
                                          <p:spTgt spid="29701"/>
                                        </p:tgtEl>
                                        <p:attrNameLst>
                                          <p:attrName>ppt_x</p:attrName>
                                        </p:attrNameLst>
                                      </p:cBhvr>
                                      <p:tavLst>
                                        <p:tav tm="0">
                                          <p:val>
                                            <p:strVal val="#ppt_x"/>
                                          </p:val>
                                        </p:tav>
                                        <p:tav tm="100000">
                                          <p:val>
                                            <p:strVal val="#ppt_x"/>
                                          </p:val>
                                        </p:tav>
                                      </p:tavLst>
                                    </p:anim>
                                    <p:anim calcmode="lin" valueType="num">
                                      <p:cBhvr additive="base">
                                        <p:cTn id="16" dur="500" fill="hold"/>
                                        <p:tgtEl>
                                          <p:spTgt spid="29701"/>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1" presetClass="entr" presetSubtype="0" fill="hold" nodeType="afterEffect">
                                  <p:stCondLst>
                                    <p:cond delay="0"/>
                                  </p:stCondLst>
                                  <p:childTnLst>
                                    <p:set>
                                      <p:cBhvr>
                                        <p:cTn id="19" dur="1" fill="hold">
                                          <p:stCondLst>
                                            <p:cond delay="0"/>
                                          </p:stCondLst>
                                        </p:cTn>
                                        <p:tgtEl>
                                          <p:spTgt spid="29708"/>
                                        </p:tgtEl>
                                        <p:attrNameLst>
                                          <p:attrName>style.visibility</p:attrName>
                                        </p:attrNameLst>
                                      </p:cBhvr>
                                      <p:to>
                                        <p:strVal val="visible"/>
                                      </p:to>
                                    </p:set>
                                  </p:childTnLst>
                                </p:cTn>
                              </p:par>
                            </p:childTnLst>
                          </p:cTn>
                        </p:par>
                        <p:par>
                          <p:cTn id="20" fill="hold">
                            <p:stCondLst>
                              <p:cond delay="1000"/>
                            </p:stCondLst>
                            <p:childTnLst>
                              <p:par>
                                <p:cTn id="21" presetID="2" presetClass="entr" presetSubtype="4" fill="hold" grpId="0" nodeType="afterEffect">
                                  <p:stCondLst>
                                    <p:cond delay="0"/>
                                  </p:stCondLst>
                                  <p:childTnLst>
                                    <p:set>
                                      <p:cBhvr>
                                        <p:cTn id="22" dur="1" fill="hold">
                                          <p:stCondLst>
                                            <p:cond delay="0"/>
                                          </p:stCondLst>
                                        </p:cTn>
                                        <p:tgtEl>
                                          <p:spTgt spid="29702"/>
                                        </p:tgtEl>
                                        <p:attrNameLst>
                                          <p:attrName>style.visibility</p:attrName>
                                        </p:attrNameLst>
                                      </p:cBhvr>
                                      <p:to>
                                        <p:strVal val="visible"/>
                                      </p:to>
                                    </p:set>
                                    <p:anim calcmode="lin" valueType="num">
                                      <p:cBhvr additive="base">
                                        <p:cTn id="23" dur="500" fill="hold"/>
                                        <p:tgtEl>
                                          <p:spTgt spid="29702"/>
                                        </p:tgtEl>
                                        <p:attrNameLst>
                                          <p:attrName>ppt_x</p:attrName>
                                        </p:attrNameLst>
                                      </p:cBhvr>
                                      <p:tavLst>
                                        <p:tav tm="0">
                                          <p:val>
                                            <p:strVal val="#ppt_x"/>
                                          </p:val>
                                        </p:tav>
                                        <p:tav tm="100000">
                                          <p:val>
                                            <p:strVal val="#ppt_x"/>
                                          </p:val>
                                        </p:tav>
                                      </p:tavLst>
                                    </p:anim>
                                    <p:anim calcmode="lin" valueType="num">
                                      <p:cBhvr additive="base">
                                        <p:cTn id="24" dur="500" fill="hold"/>
                                        <p:tgtEl>
                                          <p:spTgt spid="29702"/>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1" presetClass="entr" presetSubtype="0" fill="hold" nodeType="afterEffect">
                                  <p:stCondLst>
                                    <p:cond delay="0"/>
                                  </p:stCondLst>
                                  <p:childTnLst>
                                    <p:set>
                                      <p:cBhvr>
                                        <p:cTn id="27" dur="1" fill="hold">
                                          <p:stCondLst>
                                            <p:cond delay="0"/>
                                          </p:stCondLst>
                                        </p:cTn>
                                        <p:tgtEl>
                                          <p:spTgt spid="29707"/>
                                        </p:tgtEl>
                                        <p:attrNameLst>
                                          <p:attrName>style.visibility</p:attrName>
                                        </p:attrNameLst>
                                      </p:cBhvr>
                                      <p:to>
                                        <p:strVal val="visible"/>
                                      </p:to>
                                    </p:set>
                                  </p:childTnLst>
                                </p:cTn>
                              </p:par>
                            </p:childTnLst>
                          </p:cTn>
                        </p:par>
                        <p:par>
                          <p:cTn id="28" fill="hold">
                            <p:stCondLst>
                              <p:cond delay="1500"/>
                            </p:stCondLst>
                            <p:childTnLst>
                              <p:par>
                                <p:cTn id="29" presetID="9" presetClass="entr" presetSubtype="0" fill="hold" grpId="0" nodeType="afterEffect">
                                  <p:stCondLst>
                                    <p:cond delay="0"/>
                                  </p:stCondLst>
                                  <p:childTnLst>
                                    <p:set>
                                      <p:cBhvr>
                                        <p:cTn id="30" dur="1" fill="hold">
                                          <p:stCondLst>
                                            <p:cond delay="0"/>
                                          </p:stCondLst>
                                        </p:cTn>
                                        <p:tgtEl>
                                          <p:spTgt spid="29703"/>
                                        </p:tgtEl>
                                        <p:attrNameLst>
                                          <p:attrName>style.visibility</p:attrName>
                                        </p:attrNameLst>
                                      </p:cBhvr>
                                      <p:to>
                                        <p:strVal val="visible"/>
                                      </p:to>
                                    </p:set>
                                    <p:animEffect transition="in" filter="dissolve">
                                      <p:cBhvr>
                                        <p:cTn id="31" dur="500"/>
                                        <p:tgtEl>
                                          <p:spTgt spid="29703"/>
                                        </p:tgtEl>
                                      </p:cBhvr>
                                    </p:animEffect>
                                  </p:childTnLst>
                                </p:cTn>
                              </p:par>
                            </p:childTnLst>
                          </p:cTn>
                        </p:par>
                        <p:par>
                          <p:cTn id="32" fill="hold">
                            <p:stCondLst>
                              <p:cond delay="2000"/>
                            </p:stCondLst>
                            <p:childTnLst>
                              <p:par>
                                <p:cTn id="33" presetID="1" presetClass="entr" presetSubtype="0" fill="hold" nodeType="afterEffect">
                                  <p:stCondLst>
                                    <p:cond delay="0"/>
                                  </p:stCondLst>
                                  <p:childTnLst>
                                    <p:set>
                                      <p:cBhvr>
                                        <p:cTn id="34" dur="1" fill="hold">
                                          <p:stCondLst>
                                            <p:cond delay="0"/>
                                          </p:stCondLst>
                                        </p:cTn>
                                        <p:tgtEl>
                                          <p:spTgt spid="29706"/>
                                        </p:tgtEl>
                                        <p:attrNameLst>
                                          <p:attrName>style.visibility</p:attrName>
                                        </p:attrNameLst>
                                      </p:cBhvr>
                                      <p:to>
                                        <p:strVal val="visible"/>
                                      </p:to>
                                    </p:set>
                                  </p:childTnLst>
                                </p:cTn>
                              </p:par>
                            </p:childTnLst>
                          </p:cTn>
                        </p:par>
                        <p:par>
                          <p:cTn id="35" fill="hold">
                            <p:stCondLst>
                              <p:cond delay="2000"/>
                            </p:stCondLst>
                            <p:childTnLst>
                              <p:par>
                                <p:cTn id="36" presetID="9" presetClass="entr" presetSubtype="0" fill="hold" grpId="0" nodeType="afterEffect">
                                  <p:stCondLst>
                                    <p:cond delay="0"/>
                                  </p:stCondLst>
                                  <p:childTnLst>
                                    <p:set>
                                      <p:cBhvr>
                                        <p:cTn id="37" dur="1" fill="hold">
                                          <p:stCondLst>
                                            <p:cond delay="0"/>
                                          </p:stCondLst>
                                        </p:cTn>
                                        <p:tgtEl>
                                          <p:spTgt spid="29704"/>
                                        </p:tgtEl>
                                        <p:attrNameLst>
                                          <p:attrName>style.visibility</p:attrName>
                                        </p:attrNameLst>
                                      </p:cBhvr>
                                      <p:to>
                                        <p:strVal val="visible"/>
                                      </p:to>
                                    </p:set>
                                    <p:animEffect transition="in" filter="dissolve">
                                      <p:cBhvr>
                                        <p:cTn id="38" dur="500"/>
                                        <p:tgtEl>
                                          <p:spTgt spid="29704"/>
                                        </p:tgtEl>
                                      </p:cBhvr>
                                    </p:animEffect>
                                  </p:childTnLst>
                                </p:cTn>
                              </p:par>
                            </p:childTnLst>
                          </p:cTn>
                        </p:par>
                        <p:par>
                          <p:cTn id="39" fill="hold">
                            <p:stCondLst>
                              <p:cond delay="2500"/>
                            </p:stCondLst>
                            <p:childTnLst>
                              <p:par>
                                <p:cTn id="40" presetID="1" presetClass="entr" presetSubtype="0" fill="hold" nodeType="afterEffect">
                                  <p:stCondLst>
                                    <p:cond delay="0"/>
                                  </p:stCondLst>
                                  <p:childTnLst>
                                    <p:set>
                                      <p:cBhvr>
                                        <p:cTn id="41" dur="1" fill="hold">
                                          <p:stCondLst>
                                            <p:cond delay="0"/>
                                          </p:stCondLst>
                                        </p:cTn>
                                        <p:tgtEl>
                                          <p:spTgt spid="29709"/>
                                        </p:tgtEl>
                                        <p:attrNameLst>
                                          <p:attrName>style.visibility</p:attrName>
                                        </p:attrNameLst>
                                      </p:cBhvr>
                                      <p:to>
                                        <p:strVal val="visible"/>
                                      </p:to>
                                    </p:set>
                                  </p:childTnLst>
                                </p:cTn>
                              </p:par>
                            </p:childTnLst>
                          </p:cTn>
                        </p:par>
                        <p:par>
                          <p:cTn id="42" fill="hold">
                            <p:stCondLst>
                              <p:cond delay="2500"/>
                            </p:stCondLst>
                            <p:childTnLst>
                              <p:par>
                                <p:cTn id="43" presetID="9" presetClass="entr" presetSubtype="0" fill="hold" grpId="0" nodeType="afterEffect">
                                  <p:stCondLst>
                                    <p:cond delay="0"/>
                                  </p:stCondLst>
                                  <p:childTnLst>
                                    <p:set>
                                      <p:cBhvr>
                                        <p:cTn id="44" dur="1" fill="hold">
                                          <p:stCondLst>
                                            <p:cond delay="0"/>
                                          </p:stCondLst>
                                        </p:cTn>
                                        <p:tgtEl>
                                          <p:spTgt spid="29705"/>
                                        </p:tgtEl>
                                        <p:attrNameLst>
                                          <p:attrName>style.visibility</p:attrName>
                                        </p:attrNameLst>
                                      </p:cBhvr>
                                      <p:to>
                                        <p:strVal val="visible"/>
                                      </p:to>
                                    </p:set>
                                    <p:animEffect transition="in" filter="dissolve">
                                      <p:cBhvr>
                                        <p:cTn id="45" dur="500"/>
                                        <p:tgtEl>
                                          <p:spTgt spid="29705"/>
                                        </p:tgtEl>
                                      </p:cBhvr>
                                    </p:animEffect>
                                  </p:childTnLst>
                                </p:cTn>
                              </p:par>
                            </p:childTnLst>
                          </p:cTn>
                        </p:par>
                      </p:childTnLst>
                    </p:cTn>
                  </p:par>
                  <p:par>
                    <p:cTn id="46" fill="hold">
                      <p:stCondLst>
                        <p:cond delay="indefinite"/>
                      </p:stCondLst>
                      <p:childTnLst>
                        <p:par>
                          <p:cTn id="47" fill="hold">
                            <p:stCondLst>
                              <p:cond delay="0"/>
                            </p:stCondLst>
                            <p:childTnLst>
                              <p:par>
                                <p:cTn id="48" presetID="9" presetClass="entr" presetSubtype="0" fill="hold" grpId="0" nodeType="clickEffect">
                                  <p:stCondLst>
                                    <p:cond delay="0"/>
                                  </p:stCondLst>
                                  <p:childTnLst>
                                    <p:set>
                                      <p:cBhvr>
                                        <p:cTn id="49" dur="1" fill="hold">
                                          <p:stCondLst>
                                            <p:cond delay="0"/>
                                          </p:stCondLst>
                                        </p:cTn>
                                        <p:tgtEl>
                                          <p:spTgt spid="29713"/>
                                        </p:tgtEl>
                                        <p:attrNameLst>
                                          <p:attrName>style.visibility</p:attrName>
                                        </p:attrNameLst>
                                      </p:cBhvr>
                                      <p:to>
                                        <p:strVal val="visible"/>
                                      </p:to>
                                    </p:set>
                                    <p:animEffect transition="in" filter="dissolve">
                                      <p:cBhvr>
                                        <p:cTn id="50" dur="500"/>
                                        <p:tgtEl>
                                          <p:spTgt spid="29713"/>
                                        </p:tgtEl>
                                      </p:cBhvr>
                                    </p:animEffect>
                                  </p:childTnLst>
                                </p:cTn>
                              </p:par>
                              <p:par>
                                <p:cTn id="51" presetID="9" presetClass="entr" presetSubtype="0" fill="hold" nodeType="withEffect">
                                  <p:stCondLst>
                                    <p:cond delay="0"/>
                                  </p:stCondLst>
                                  <p:childTnLst>
                                    <p:set>
                                      <p:cBhvr>
                                        <p:cTn id="52" dur="1" fill="hold">
                                          <p:stCondLst>
                                            <p:cond delay="0"/>
                                          </p:stCondLst>
                                        </p:cTn>
                                        <p:tgtEl>
                                          <p:spTgt spid="29711"/>
                                        </p:tgtEl>
                                        <p:attrNameLst>
                                          <p:attrName>style.visibility</p:attrName>
                                        </p:attrNameLst>
                                      </p:cBhvr>
                                      <p:to>
                                        <p:strVal val="visible"/>
                                      </p:to>
                                    </p:set>
                                    <p:animEffect transition="in" filter="dissolve">
                                      <p:cBhvr>
                                        <p:cTn id="53" dur="500"/>
                                        <p:tgtEl>
                                          <p:spTgt spid="29711"/>
                                        </p:tgtEl>
                                      </p:cBhvr>
                                    </p:animEffect>
                                  </p:childTnLst>
                                </p:cTn>
                              </p:par>
                              <p:par>
                                <p:cTn id="54" presetID="9" presetClass="entr" presetSubtype="0" fill="hold" nodeType="withEffect">
                                  <p:stCondLst>
                                    <p:cond delay="0"/>
                                  </p:stCondLst>
                                  <p:childTnLst>
                                    <p:set>
                                      <p:cBhvr>
                                        <p:cTn id="55" dur="1" fill="hold">
                                          <p:stCondLst>
                                            <p:cond delay="0"/>
                                          </p:stCondLst>
                                        </p:cTn>
                                        <p:tgtEl>
                                          <p:spTgt spid="29712"/>
                                        </p:tgtEl>
                                        <p:attrNameLst>
                                          <p:attrName>style.visibility</p:attrName>
                                        </p:attrNameLst>
                                      </p:cBhvr>
                                      <p:to>
                                        <p:strVal val="visible"/>
                                      </p:to>
                                    </p:set>
                                    <p:animEffect transition="in" filter="dissolve">
                                      <p:cBhvr>
                                        <p:cTn id="56" dur="500"/>
                                        <p:tgtEl>
                                          <p:spTgt spid="297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p:bldP spid="29701" grpId="0"/>
      <p:bldP spid="29702" grpId="0"/>
      <p:bldP spid="29703" grpId="0"/>
      <p:bldP spid="29704" grpId="0"/>
      <p:bldP spid="29705" grpId="0"/>
      <p:bldP spid="297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2274" name="Picture 2" descr="看蛋壳1"/>
          <p:cNvPicPr>
            <a:picLocks noChangeAspect="1"/>
          </p:cNvPicPr>
          <p:nvPr/>
        </p:nvPicPr>
        <p:blipFill>
          <a:blip r:embed="rId1"/>
          <a:stretch>
            <a:fillRect/>
          </a:stretch>
        </p:blipFill>
        <p:spPr>
          <a:xfrm>
            <a:off x="1219200" y="381000"/>
            <a:ext cx="6705600" cy="4962525"/>
          </a:xfrm>
          <a:prstGeom prst="rect">
            <a:avLst/>
          </a:prstGeom>
          <a:noFill/>
          <a:ln w="9525">
            <a:noFill/>
          </a:ln>
        </p:spPr>
      </p:pic>
      <p:sp>
        <p:nvSpPr>
          <p:cNvPr id="50178" name="Rectangle 3"/>
          <p:cNvSpPr/>
          <p:nvPr/>
        </p:nvSpPr>
        <p:spPr>
          <a:xfrm>
            <a:off x="0" y="4114800"/>
            <a:ext cx="9144000" cy="579438"/>
          </a:xfrm>
          <a:prstGeom prst="rect">
            <a:avLst/>
          </a:prstGeom>
          <a:noFill/>
          <a:ln w="9525">
            <a:noFill/>
          </a:ln>
        </p:spPr>
        <p:txBody>
          <a:bodyPr anchor="t">
            <a:spAutoFit/>
          </a:bodyPr>
          <a:p>
            <a:pPr eaLnBrk="0" hangingPunct="0"/>
            <a:endParaRPr lang="zh-CN" altLang="zh-CN" sz="3200" dirty="0">
              <a:solidFill>
                <a:schemeClr val="bg2"/>
              </a:solidFill>
              <a:latin typeface="Arial" panose="020B0604020202020204" pitchFamily="34" charset="0"/>
              <a:ea typeface="宋体" panose="02010600030101010101" pitchFamily="2" charset="-122"/>
            </a:endParaRPr>
          </a:p>
        </p:txBody>
      </p:sp>
      <p:sp>
        <p:nvSpPr>
          <p:cNvPr id="182276" name="Rectangle 4"/>
          <p:cNvSpPr>
            <a:spLocks noChangeArrowheads="1"/>
          </p:cNvSpPr>
          <p:nvPr/>
        </p:nvSpPr>
        <p:spPr bwMode="auto">
          <a:xfrm>
            <a:off x="1403350" y="5589588"/>
            <a:ext cx="5976938" cy="58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10000"/>
              </a:lnSpc>
              <a:spcBef>
                <a:spcPct val="20000"/>
              </a:spcBef>
              <a:spcAft>
                <a:spcPct val="0"/>
              </a:spcAft>
              <a:buClr>
                <a:srgbClr val="FFFF99"/>
              </a:buClr>
              <a:buSzPct val="90000"/>
              <a:buFont typeface="Wingdings" panose="05000000000000000000" pitchFamily="2" charset="2"/>
              <a:buNone/>
              <a:defRPr/>
            </a:pPr>
            <a:r>
              <a:rPr kumimoji="0" lang="en-US" altLang="zh-CN" sz="3200" b="1" i="0" u="none" strike="noStrike" kern="1200" cap="none" spc="0" normalizeH="0" baseline="0" noProof="0" dirty="0">
                <a:ln>
                  <a:noFill/>
                </a:ln>
                <a:solidFill>
                  <a:srgbClr val="FF0000"/>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1.   </a:t>
            </a:r>
            <a:r>
              <a:rPr kumimoji="0" lang="zh-CN" altLang="en-US" sz="3200" b="1" i="0" u="none" strike="noStrike" kern="1200" cap="none" spc="0" normalizeH="0" baseline="0" noProof="0" dirty="0">
                <a:ln>
                  <a:noFill/>
                </a:ln>
                <a:solidFill>
                  <a:srgbClr val="FF0000"/>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卵壳（坚硬度、透气度）</a:t>
            </a:r>
            <a:endParaRPr kumimoji="0" lang="zh-CN" altLang="en-US" sz="3200" b="1" i="0" u="none" strike="noStrike" kern="1200" cap="none" spc="0" normalizeH="0" baseline="0" noProof="0" dirty="0">
              <a:ln>
                <a:noFill/>
              </a:ln>
              <a:solidFill>
                <a:srgbClr val="FF0000"/>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182274"/>
                                        </p:tgtEl>
                                        <p:attrNameLst>
                                          <p:attrName>style.visibility</p:attrName>
                                        </p:attrNameLst>
                                      </p:cBhvr>
                                      <p:to>
                                        <p:strVal val="visible"/>
                                      </p:to>
                                    </p:set>
                                    <p:animEffect transition="in" filter="wheel(1)">
                                      <p:cBhvr>
                                        <p:cTn id="7" dur="2000"/>
                                        <p:tgtEl>
                                          <p:spTgt spid="182274"/>
                                        </p:tgtEl>
                                      </p:cBhvr>
                                    </p:animEffect>
                                  </p:childTnLst>
                                </p:cTn>
                              </p:par>
                            </p:childTnLst>
                          </p:cTn>
                        </p:par>
                        <p:par>
                          <p:cTn id="8" fill="hold">
                            <p:stCondLst>
                              <p:cond delay="2000"/>
                            </p:stCondLst>
                            <p:childTnLst>
                              <p:par>
                                <p:cTn id="9" presetID="31" presetClass="entr" presetSubtype="0" fill="hold" grpId="0" nodeType="afterEffect">
                                  <p:stCondLst>
                                    <p:cond delay="0"/>
                                  </p:stCondLst>
                                  <p:childTnLst>
                                    <p:set>
                                      <p:cBhvr>
                                        <p:cTn id="10" dur="1" fill="hold">
                                          <p:stCondLst>
                                            <p:cond delay="0"/>
                                          </p:stCondLst>
                                        </p:cTn>
                                        <p:tgtEl>
                                          <p:spTgt spid="182276"/>
                                        </p:tgtEl>
                                        <p:attrNameLst>
                                          <p:attrName>style.visibility</p:attrName>
                                        </p:attrNameLst>
                                      </p:cBhvr>
                                      <p:to>
                                        <p:strVal val="visible"/>
                                      </p:to>
                                    </p:set>
                                    <p:anim calcmode="lin" valueType="num">
                                      <p:cBhvr>
                                        <p:cTn id="11" dur="1000" fill="hold"/>
                                        <p:tgtEl>
                                          <p:spTgt spid="182276"/>
                                        </p:tgtEl>
                                        <p:attrNameLst>
                                          <p:attrName>ppt_w</p:attrName>
                                        </p:attrNameLst>
                                      </p:cBhvr>
                                      <p:tavLst>
                                        <p:tav tm="0">
                                          <p:val>
                                            <p:fltVal val="0.000000"/>
                                          </p:val>
                                        </p:tav>
                                        <p:tav tm="100000">
                                          <p:val>
                                            <p:strVal val="#ppt_w"/>
                                          </p:val>
                                        </p:tav>
                                      </p:tavLst>
                                    </p:anim>
                                    <p:anim calcmode="lin" valueType="num">
                                      <p:cBhvr>
                                        <p:cTn id="12" dur="1000" fill="hold"/>
                                        <p:tgtEl>
                                          <p:spTgt spid="182276"/>
                                        </p:tgtEl>
                                        <p:attrNameLst>
                                          <p:attrName>ppt_h</p:attrName>
                                        </p:attrNameLst>
                                      </p:cBhvr>
                                      <p:tavLst>
                                        <p:tav tm="0">
                                          <p:val>
                                            <p:fltVal val="0.000000"/>
                                          </p:val>
                                        </p:tav>
                                        <p:tav tm="100000">
                                          <p:val>
                                            <p:strVal val="#ppt_h"/>
                                          </p:val>
                                        </p:tav>
                                      </p:tavLst>
                                    </p:anim>
                                    <p:anim calcmode="lin" valueType="num">
                                      <p:cBhvr>
                                        <p:cTn id="13" dur="1000" fill="hold"/>
                                        <p:tgtEl>
                                          <p:spTgt spid="182276"/>
                                        </p:tgtEl>
                                        <p:attrNameLst>
                                          <p:attrName>style.rotation</p:attrName>
                                        </p:attrNameLst>
                                      </p:cBhvr>
                                      <p:tavLst>
                                        <p:tav tm="0">
                                          <p:val>
                                            <p:fltVal val="90.000000"/>
                                          </p:val>
                                        </p:tav>
                                        <p:tav tm="100000">
                                          <p:val>
                                            <p:fltVal val="0.000000"/>
                                          </p:val>
                                        </p:tav>
                                      </p:tavLst>
                                    </p:anim>
                                    <p:animEffect transition="in" filter="fade">
                                      <p:cBhvr>
                                        <p:cTn id="14" dur="1000"/>
                                        <p:tgtEl>
                                          <p:spTgt spid="1822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276"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1" name="图片 69633" descr="枫叶底"/>
          <p:cNvPicPr>
            <a:picLocks noChangeAspect="1"/>
          </p:cNvPicPr>
          <p:nvPr/>
        </p:nvPicPr>
        <p:blipFill>
          <a:blip r:embed="rId1"/>
          <a:stretch>
            <a:fillRect/>
          </a:stretch>
        </p:blipFill>
        <p:spPr>
          <a:xfrm>
            <a:off x="0" y="0"/>
            <a:ext cx="9144000" cy="6858000"/>
          </a:xfrm>
          <a:prstGeom prst="rect">
            <a:avLst/>
          </a:prstGeom>
          <a:noFill/>
          <a:ln w="9525">
            <a:noFill/>
          </a:ln>
        </p:spPr>
      </p:pic>
      <p:sp>
        <p:nvSpPr>
          <p:cNvPr id="69635" name="标题 69634"/>
          <p:cNvSpPr>
            <a:spLocks noGrp="1"/>
          </p:cNvSpPr>
          <p:nvPr>
            <p:ph type="title"/>
          </p:nvPr>
        </p:nvSpPr>
        <p:spPr>
          <a:xfrm>
            <a:off x="684213" y="404813"/>
            <a:ext cx="7848600" cy="792162"/>
          </a:xfrm>
        </p:spPr>
        <p:txBody>
          <a:bodyPr anchor="ctr"/>
          <a:p>
            <a:r>
              <a:rPr lang="en-US" altLang="zh-CN" sz="3600" b="1" dirty="0">
                <a:solidFill>
                  <a:srgbClr val="FF0000"/>
                </a:solidFill>
              </a:rPr>
              <a:t>“</a:t>
            </a:r>
            <a:r>
              <a:rPr lang="zh-CN" altLang="en-US" sz="3600" b="1" dirty="0">
                <a:solidFill>
                  <a:srgbClr val="FF0000"/>
                </a:solidFill>
              </a:rPr>
              <a:t>毛毛虫”是怎样变成蝴蝶的呢？</a:t>
            </a:r>
            <a:br>
              <a:rPr lang="zh-CN" altLang="en-US" b="1" dirty="0">
                <a:solidFill>
                  <a:srgbClr val="FF0000"/>
                </a:solidFill>
              </a:rPr>
            </a:br>
            <a:endParaRPr lang="zh-CN" altLang="en-US" b="1">
              <a:solidFill>
                <a:srgbClr val="FF0000"/>
              </a:solidFill>
            </a:endParaRPr>
          </a:p>
        </p:txBody>
      </p:sp>
      <p:pic>
        <p:nvPicPr>
          <p:cNvPr id="69636" name="图片 69635" descr="“毛毛虫”与蝴蝶"/>
          <p:cNvPicPr>
            <a:picLocks noChangeAspect="1"/>
          </p:cNvPicPr>
          <p:nvPr/>
        </p:nvPicPr>
        <p:blipFill>
          <a:blip r:embed="rId2"/>
          <a:stretch>
            <a:fillRect/>
          </a:stretch>
        </p:blipFill>
        <p:spPr>
          <a:xfrm>
            <a:off x="395288" y="1268413"/>
            <a:ext cx="8382000" cy="3111500"/>
          </a:xfrm>
          <a:prstGeom prst="rect">
            <a:avLst/>
          </a:prstGeom>
          <a:noFill/>
          <a:ln w="9525">
            <a:noFill/>
          </a:ln>
        </p:spPr>
      </p:pic>
      <p:pic>
        <p:nvPicPr>
          <p:cNvPr id="69637" name="蝴蝶的一生.asf">
            <a:hlinkClick r:id="" action="ppaction://media"/>
          </p:cNvPr>
          <p:cNvPicPr>
            <a:picLocks noGrp="1" noRot="1" noChangeAspect="1"/>
          </p:cNvPicPr>
          <p:nvPr>
            <p:ph sz="half" idx="4294967295"/>
            <a:videoFile r:link="rId3"/>
            <p:extLst>
              <p:ext uri="{DAA4B4D4-6D71-4841-9C94-3DE7FCFB9230}">
                <p14:media xmlns:p14="http://schemas.microsoft.com/office/powerpoint/2010/main" r:link="rId4"/>
              </p:ext>
            </p:extLst>
          </p:nvPr>
        </p:nvPicPr>
        <p:blipFill>
          <a:blip r:embed="rId5"/>
          <a:stretch>
            <a:fillRect/>
          </a:stretch>
        </p:blipFill>
        <p:spPr>
          <a:xfrm>
            <a:off x="323850" y="1125538"/>
            <a:ext cx="8497888" cy="5472112"/>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9635"/>
                                        </p:tgtEl>
                                        <p:attrNameLst>
                                          <p:attrName>style.visibility</p:attrName>
                                        </p:attrNameLst>
                                      </p:cBhvr>
                                      <p:to>
                                        <p:strVal val="visible"/>
                                      </p:to>
                                    </p:set>
                                    <p:animEffect transition="in" filter="diamond(in)">
                                      <p:cBhvr>
                                        <p:cTn id="7" dur="2000"/>
                                        <p:tgtEl>
                                          <p:spTgt spid="6963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69636"/>
                                        </p:tgtEl>
                                        <p:attrNameLst>
                                          <p:attrName>style.visibility</p:attrName>
                                        </p:attrNameLst>
                                      </p:cBhvr>
                                      <p:to>
                                        <p:strVal val="visible"/>
                                      </p:to>
                                    </p:set>
                                    <p:animEffect transition="in" filter="box(in)">
                                      <p:cBhvr>
                                        <p:cTn id="12" dur="500"/>
                                        <p:tgtEl>
                                          <p:spTgt spid="69636"/>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69637"/>
                                        </p:tgtEl>
                                        <p:attrNameLst>
                                          <p:attrName>style.visibility</p:attrName>
                                        </p:attrNameLst>
                                      </p:cBhvr>
                                      <p:to>
                                        <p:strVal val="visible"/>
                                      </p:to>
                                    </p:set>
                                    <p:animEffect transition="in" filter="box(in)">
                                      <p:cBhvr>
                                        <p:cTn id="17" dur="500"/>
                                        <p:tgtEl>
                                          <p:spTgt spid="69637"/>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p:cTn id="18" fill="hold" display="0">
                  <p:stCondLst>
                    <p:cond delay="indefinite"/>
                  </p:stCondLst>
                  <p:endCondLst>
                    <p:cond evt="onNext" delay="0">
                      <p:tgtEl>
                        <p:sldTgt/>
                      </p:tgtEl>
                    </p:cond>
                    <p:cond evt="onPrev" delay="0">
                      <p:tgtEl>
                        <p:sldTgt/>
                      </p:tgtEl>
                    </p:cond>
                  </p:endCondLst>
                </p:cTn>
                <p:tgtEl>
                  <p:spTgt spid="69637"/>
                </p:tgtEl>
              </p:cMediaNode>
            </p:video>
          </p:childTnLst>
        </p:cTn>
      </p:par>
    </p:tnLst>
    <p:bldLst>
      <p:bldP spid="6963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idx="1"/>
          </p:nvPr>
        </p:nvSpPr>
        <p:spPr>
          <a:xfrm>
            <a:off x="623888" y="4589463"/>
            <a:ext cx="7886700" cy="1500188"/>
          </a:xfrm>
        </p:spPr>
        <p:txBody>
          <a:bodyPr/>
          <a:p>
            <a:pPr fontAlgn="base"/>
            <a:endParaRPr lang="zh-CN" altLang="en-US" strike="noStrike" noProof="1"/>
          </a:p>
        </p:txBody>
      </p:sp>
      <p:sp>
        <p:nvSpPr>
          <p:cNvPr id="191492" name="Rectangle 4"/>
          <p:cNvSpPr/>
          <p:nvPr/>
        </p:nvSpPr>
        <p:spPr>
          <a:xfrm>
            <a:off x="5148263" y="1117600"/>
            <a:ext cx="3230562" cy="4522788"/>
          </a:xfrm>
          <a:prstGeom prst="rect">
            <a:avLst/>
          </a:prstGeom>
          <a:noFill/>
          <a:ln w="12700">
            <a:noFill/>
          </a:ln>
        </p:spPr>
        <p:txBody>
          <a:bodyPr wrap="none" anchor="t">
            <a:spAutoFit/>
          </a:bodyPr>
          <a:p>
            <a:r>
              <a:rPr lang="zh-CN" altLang="en-US" sz="2400" dirty="0">
                <a:solidFill>
                  <a:schemeClr val="tx2"/>
                </a:solidFill>
                <a:latin typeface="楷体" panose="02010609060101010101" charset="-122"/>
                <a:ea typeface="楷体" panose="02010609060101010101" charset="-122"/>
              </a:rPr>
              <a:t>一只鸡蛋壳上的气孔</a:t>
            </a:r>
            <a:endParaRPr lang="zh-CN" altLang="en-US" sz="2400" dirty="0">
              <a:solidFill>
                <a:schemeClr val="tx2"/>
              </a:solidFill>
              <a:latin typeface="楷体" panose="02010609060101010101" charset="-122"/>
              <a:ea typeface="楷体" panose="02010609060101010101" charset="-122"/>
            </a:endParaRPr>
          </a:p>
          <a:p>
            <a:r>
              <a:rPr lang="zh-CN" altLang="en-US" sz="2400" dirty="0">
                <a:solidFill>
                  <a:schemeClr val="tx2"/>
                </a:solidFill>
                <a:latin typeface="楷体" panose="02010609060101010101" charset="-122"/>
                <a:ea typeface="楷体" panose="02010609060101010101" charset="-122"/>
              </a:rPr>
              <a:t>有</a:t>
            </a:r>
            <a:r>
              <a:rPr lang="en-US" altLang="zh-CN" sz="2400" dirty="0">
                <a:solidFill>
                  <a:schemeClr val="tx2"/>
                </a:solidFill>
                <a:latin typeface="楷体" panose="02010609060101010101" charset="-122"/>
                <a:ea typeface="楷体" panose="02010609060101010101" charset="-122"/>
              </a:rPr>
              <a:t>7000</a:t>
            </a:r>
            <a:r>
              <a:rPr lang="zh-CN" altLang="en-US" sz="2400" dirty="0">
                <a:solidFill>
                  <a:schemeClr val="tx2"/>
                </a:solidFill>
                <a:latin typeface="楷体" panose="02010609060101010101" charset="-122"/>
                <a:ea typeface="楷体" panose="02010609060101010101" charset="-122"/>
              </a:rPr>
              <a:t>个左右。被污</a:t>
            </a:r>
            <a:endParaRPr lang="zh-CN" altLang="en-US" sz="2400" dirty="0">
              <a:solidFill>
                <a:schemeClr val="tx2"/>
              </a:solidFill>
              <a:latin typeface="楷体" panose="02010609060101010101" charset="-122"/>
              <a:ea typeface="楷体" panose="02010609060101010101" charset="-122"/>
            </a:endParaRPr>
          </a:p>
          <a:p>
            <a:r>
              <a:rPr lang="zh-CN" altLang="en-US" sz="2400" dirty="0">
                <a:solidFill>
                  <a:schemeClr val="tx2"/>
                </a:solidFill>
                <a:latin typeface="楷体" panose="02010609060101010101" charset="-122"/>
                <a:ea typeface="楷体" panose="02010609060101010101" charset="-122"/>
              </a:rPr>
              <a:t>染的鸡蛋孵不出小鸡，</a:t>
            </a:r>
            <a:endParaRPr lang="zh-CN" altLang="en-US" sz="2400" dirty="0">
              <a:solidFill>
                <a:schemeClr val="tx2"/>
              </a:solidFill>
              <a:latin typeface="楷体" panose="02010609060101010101" charset="-122"/>
              <a:ea typeface="楷体" panose="02010609060101010101" charset="-122"/>
            </a:endParaRPr>
          </a:p>
          <a:p>
            <a:r>
              <a:rPr lang="zh-CN" altLang="en-US" sz="2400" dirty="0">
                <a:solidFill>
                  <a:schemeClr val="tx2"/>
                </a:solidFill>
                <a:latin typeface="楷体" panose="02010609060101010101" charset="-122"/>
                <a:ea typeface="楷体" panose="02010609060101010101" charset="-122"/>
              </a:rPr>
              <a:t>是因为秽物堵塞了蛋</a:t>
            </a:r>
            <a:endParaRPr lang="zh-CN" altLang="en-US" sz="2400" dirty="0">
              <a:solidFill>
                <a:schemeClr val="tx2"/>
              </a:solidFill>
              <a:latin typeface="楷体" panose="02010609060101010101" charset="-122"/>
              <a:ea typeface="楷体" panose="02010609060101010101" charset="-122"/>
            </a:endParaRPr>
          </a:p>
          <a:p>
            <a:r>
              <a:rPr lang="zh-CN" altLang="en-US" sz="2400" dirty="0">
                <a:solidFill>
                  <a:schemeClr val="tx2"/>
                </a:solidFill>
                <a:latin typeface="楷体" panose="02010609060101010101" charset="-122"/>
                <a:ea typeface="楷体" panose="02010609060101010101" charset="-122"/>
              </a:rPr>
              <a:t>壳上的气孔，妨碍了</a:t>
            </a:r>
            <a:endParaRPr lang="zh-CN" altLang="en-US" sz="2400" dirty="0">
              <a:solidFill>
                <a:schemeClr val="tx2"/>
              </a:solidFill>
              <a:latin typeface="楷体" panose="02010609060101010101" charset="-122"/>
              <a:ea typeface="楷体" panose="02010609060101010101" charset="-122"/>
            </a:endParaRPr>
          </a:p>
          <a:p>
            <a:r>
              <a:rPr lang="zh-CN" altLang="en-US" sz="2400" dirty="0">
                <a:solidFill>
                  <a:schemeClr val="tx2"/>
                </a:solidFill>
                <a:latin typeface="楷体" panose="02010609060101010101" charset="-122"/>
                <a:ea typeface="楷体" panose="02010609060101010101" charset="-122"/>
              </a:rPr>
              <a:t>鸡胚的呼吸。</a:t>
            </a:r>
            <a:endParaRPr lang="zh-CN" altLang="en-US" sz="2400" dirty="0">
              <a:solidFill>
                <a:schemeClr val="tx2"/>
              </a:solidFill>
              <a:latin typeface="楷体" panose="02010609060101010101" charset="-122"/>
              <a:ea typeface="楷体" panose="02010609060101010101" charset="-122"/>
            </a:endParaRPr>
          </a:p>
          <a:p>
            <a:r>
              <a:rPr lang="zh-CN" altLang="en-US" sz="2400" dirty="0">
                <a:solidFill>
                  <a:schemeClr val="tx2"/>
                </a:solidFill>
                <a:latin typeface="楷体" panose="02010609060101010101" charset="-122"/>
                <a:ea typeface="楷体" panose="02010609060101010101" charset="-122"/>
              </a:rPr>
              <a:t>蛋也不能用水洗，是</a:t>
            </a:r>
            <a:endParaRPr lang="zh-CN" altLang="en-US" sz="2400" dirty="0">
              <a:solidFill>
                <a:schemeClr val="tx2"/>
              </a:solidFill>
              <a:latin typeface="楷体" panose="02010609060101010101" charset="-122"/>
              <a:ea typeface="楷体" panose="02010609060101010101" charset="-122"/>
            </a:endParaRPr>
          </a:p>
          <a:p>
            <a:r>
              <a:rPr lang="zh-CN" altLang="en-US" sz="2400" dirty="0">
                <a:solidFill>
                  <a:schemeClr val="tx2"/>
                </a:solidFill>
                <a:latin typeface="楷体" panose="02010609060101010101" charset="-122"/>
                <a:ea typeface="楷体" panose="02010609060101010101" charset="-122"/>
              </a:rPr>
              <a:t>因为蛋壳外面有一层</a:t>
            </a:r>
            <a:endParaRPr lang="zh-CN" altLang="en-US" sz="2400" dirty="0">
              <a:solidFill>
                <a:schemeClr val="tx2"/>
              </a:solidFill>
              <a:latin typeface="楷体" panose="02010609060101010101" charset="-122"/>
              <a:ea typeface="楷体" panose="02010609060101010101" charset="-122"/>
            </a:endParaRPr>
          </a:p>
          <a:p>
            <a:r>
              <a:rPr lang="zh-CN" altLang="en-US" sz="2400" dirty="0">
                <a:solidFill>
                  <a:schemeClr val="tx2"/>
                </a:solidFill>
                <a:latin typeface="楷体" panose="02010609060101010101" charset="-122"/>
                <a:ea typeface="楷体" panose="02010609060101010101" charset="-122"/>
              </a:rPr>
              <a:t>粘液凝固而成的薄膜。</a:t>
            </a:r>
            <a:endParaRPr lang="zh-CN" altLang="en-US" sz="2400" dirty="0">
              <a:solidFill>
                <a:schemeClr val="tx2"/>
              </a:solidFill>
              <a:latin typeface="楷体" panose="02010609060101010101" charset="-122"/>
              <a:ea typeface="楷体" panose="02010609060101010101" charset="-122"/>
            </a:endParaRPr>
          </a:p>
          <a:p>
            <a:r>
              <a:rPr lang="zh-CN" altLang="en-US" sz="2400" dirty="0">
                <a:solidFill>
                  <a:schemeClr val="tx2"/>
                </a:solidFill>
                <a:latin typeface="楷体" panose="02010609060101010101" charset="-122"/>
                <a:ea typeface="楷体" panose="02010609060101010101" charset="-122"/>
              </a:rPr>
              <a:t>水洗会破坏这层保护</a:t>
            </a:r>
            <a:endParaRPr lang="zh-CN" altLang="en-US" sz="2400" dirty="0">
              <a:solidFill>
                <a:schemeClr val="tx2"/>
              </a:solidFill>
              <a:latin typeface="楷体" panose="02010609060101010101" charset="-122"/>
              <a:ea typeface="楷体" panose="02010609060101010101" charset="-122"/>
            </a:endParaRPr>
          </a:p>
          <a:p>
            <a:r>
              <a:rPr lang="zh-CN" altLang="en-US" sz="2400" dirty="0">
                <a:solidFill>
                  <a:schemeClr val="tx2"/>
                </a:solidFill>
                <a:latin typeface="楷体" panose="02010609060101010101" charset="-122"/>
                <a:ea typeface="楷体" panose="02010609060101010101" charset="-122"/>
              </a:rPr>
              <a:t>膜，细菌就会乘虚而</a:t>
            </a:r>
            <a:endParaRPr lang="zh-CN" altLang="en-US" sz="2400" dirty="0">
              <a:solidFill>
                <a:schemeClr val="tx2"/>
              </a:solidFill>
              <a:latin typeface="楷体" panose="02010609060101010101" charset="-122"/>
              <a:ea typeface="楷体" panose="02010609060101010101" charset="-122"/>
            </a:endParaRPr>
          </a:p>
          <a:p>
            <a:r>
              <a:rPr lang="zh-CN" altLang="en-US" sz="2400" dirty="0">
                <a:solidFill>
                  <a:schemeClr val="tx2"/>
                </a:solidFill>
                <a:latin typeface="楷体" panose="02010609060101010101" charset="-122"/>
                <a:ea typeface="楷体" panose="02010609060101010101" charset="-122"/>
              </a:rPr>
              <a:t>入，使鸡蛋腐败变质。</a:t>
            </a:r>
            <a:endParaRPr lang="zh-CN" altLang="en-US" sz="2400" dirty="0">
              <a:solidFill>
                <a:schemeClr val="tx2"/>
              </a:solidFill>
              <a:latin typeface="楷体" panose="02010609060101010101" charset="-122"/>
              <a:ea typeface="楷体" panose="02010609060101010101" charset="-122"/>
            </a:endParaRPr>
          </a:p>
        </p:txBody>
      </p:sp>
      <p:pic>
        <p:nvPicPr>
          <p:cNvPr id="191493" name="Picture 5" descr="egg"/>
          <p:cNvPicPr>
            <a:picLocks noChangeAspect="1"/>
          </p:cNvPicPr>
          <p:nvPr/>
        </p:nvPicPr>
        <p:blipFill>
          <a:blip r:embed="rId1"/>
          <a:stretch>
            <a:fillRect/>
          </a:stretch>
        </p:blipFill>
        <p:spPr>
          <a:xfrm>
            <a:off x="441325" y="838200"/>
            <a:ext cx="4027488" cy="5083175"/>
          </a:xfrm>
          <a:prstGeom prst="rect">
            <a:avLst/>
          </a:prstGeom>
          <a:noFill/>
          <a:ln w="9525">
            <a:noFill/>
          </a:ln>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91493"/>
                                        </p:tgtEl>
                                        <p:attrNameLst>
                                          <p:attrName>style.visibility</p:attrName>
                                        </p:attrNameLst>
                                      </p:cBhvr>
                                      <p:to>
                                        <p:strVal val="visible"/>
                                      </p:to>
                                    </p:set>
                                    <p:anim calcmode="lin" valueType="num">
                                      <p:cBhvr>
                                        <p:cTn id="7" dur="500" fill="hold"/>
                                        <p:tgtEl>
                                          <p:spTgt spid="191493"/>
                                        </p:tgtEl>
                                        <p:attrNameLst>
                                          <p:attrName>ppt_x</p:attrName>
                                        </p:attrNameLst>
                                      </p:cBhvr>
                                      <p:tavLst>
                                        <p:tav tm="0">
                                          <p:val>
                                            <p:strVal val="#ppt_x"/>
                                          </p:val>
                                        </p:tav>
                                        <p:tav tm="100000">
                                          <p:val>
                                            <p:strVal val="#ppt_x"/>
                                          </p:val>
                                        </p:tav>
                                      </p:tavLst>
                                    </p:anim>
                                    <p:anim calcmode="lin" valueType="num">
                                      <p:cBhvr>
                                        <p:cTn id="8" dur="500" fill="hold"/>
                                        <p:tgtEl>
                                          <p:spTgt spid="19149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6" presetClass="entr" presetSubtype="16" fill="hold" grpId="0" nodeType="afterEffect">
                                  <p:stCondLst>
                                    <p:cond delay="0"/>
                                  </p:stCondLst>
                                  <p:childTnLst>
                                    <p:set>
                                      <p:cBhvr>
                                        <p:cTn id="11" dur="1" fill="hold">
                                          <p:stCondLst>
                                            <p:cond delay="0"/>
                                          </p:stCondLst>
                                        </p:cTn>
                                        <p:tgtEl>
                                          <p:spTgt spid="191492"/>
                                        </p:tgtEl>
                                        <p:attrNameLst>
                                          <p:attrName>style.visibility</p:attrName>
                                        </p:attrNameLst>
                                      </p:cBhvr>
                                      <p:to>
                                        <p:strVal val="visible"/>
                                      </p:to>
                                    </p:set>
                                    <p:animEffect transition="in" filter="circle(in)">
                                      <p:cBhvr>
                                        <p:cTn id="12" dur="2000"/>
                                        <p:tgtEl>
                                          <p:spTgt spid="1914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49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5" name="矩形 30721"/>
          <p:cNvSpPr/>
          <p:nvPr/>
        </p:nvSpPr>
        <p:spPr>
          <a:xfrm>
            <a:off x="630238" y="261938"/>
            <a:ext cx="2286000" cy="503237"/>
          </a:xfrm>
          <a:prstGeom prst="rect">
            <a:avLst/>
          </a:prstGeom>
        </p:spPr>
        <p:txBody>
          <a:bodyPr wrap="none" fromWordArt="1">
            <a:prstTxWarp prst="textPlain">
              <a:avLst>
                <a:gd name="adj" fmla="val 50000"/>
              </a:avLst>
            </a:prstTxWarp>
            <a:normAutofit/>
          </a:bodyPr>
          <a:p>
            <a:pPr algn="ctr"/>
            <a:r>
              <a:rPr lang="zh-CN" altLang="en-US" sz="3600">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rPr>
              <a:t>学以致用</a:t>
            </a:r>
            <a:endParaRPr lang="zh-CN" altLang="en-US" sz="3600">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endParaRPr>
          </a:p>
        </p:txBody>
      </p:sp>
      <p:sp>
        <p:nvSpPr>
          <p:cNvPr id="52226" name="文本框 30722"/>
          <p:cNvSpPr txBox="1"/>
          <p:nvPr/>
        </p:nvSpPr>
        <p:spPr>
          <a:xfrm>
            <a:off x="647700" y="2305050"/>
            <a:ext cx="7651750" cy="946150"/>
          </a:xfrm>
          <a:prstGeom prst="rect">
            <a:avLst/>
          </a:prstGeom>
          <a:noFill/>
          <a:ln w="9525">
            <a:noFill/>
          </a:ln>
        </p:spPr>
        <p:txBody>
          <a:bodyPr wrap="none" anchor="t">
            <a:spAutoFit/>
          </a:bodyPr>
          <a:p>
            <a:r>
              <a:rPr lang="en-US" altLang="zh-CN" sz="2800" b="1" dirty="0">
                <a:latin typeface="楷体_GB2312" pitchFamily="49" charset="-122"/>
                <a:ea typeface="楷体_GB2312" pitchFamily="49" charset="-122"/>
              </a:rPr>
              <a:t>2.</a:t>
            </a:r>
            <a:r>
              <a:rPr lang="zh-CN" altLang="en-US" sz="2800" b="1" dirty="0">
                <a:latin typeface="楷体_GB2312" pitchFamily="49" charset="-122"/>
                <a:ea typeface="楷体_GB2312" pitchFamily="49" charset="-122"/>
              </a:rPr>
              <a:t>如果在鸡蛋的外壳涂上胶水，能不能孵化出小</a:t>
            </a:r>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鸡？试分析原因。</a:t>
            </a:r>
            <a:endParaRPr lang="zh-CN" altLang="en-US" sz="2800" b="1" dirty="0">
              <a:latin typeface="楷体_GB2312" pitchFamily="49" charset="-122"/>
              <a:ea typeface="楷体_GB2312" pitchFamily="49" charset="-122"/>
            </a:endParaRPr>
          </a:p>
        </p:txBody>
      </p:sp>
      <p:sp>
        <p:nvSpPr>
          <p:cNvPr id="52227" name="矩形 30723"/>
          <p:cNvSpPr/>
          <p:nvPr/>
        </p:nvSpPr>
        <p:spPr>
          <a:xfrm>
            <a:off x="684213" y="908050"/>
            <a:ext cx="7296150" cy="1031875"/>
          </a:xfrm>
          <a:prstGeom prst="rect">
            <a:avLst/>
          </a:prstGeom>
          <a:noFill/>
          <a:ln w="9525">
            <a:noFill/>
          </a:ln>
        </p:spPr>
        <p:txBody>
          <a:bodyPr wrap="none" anchor="t">
            <a:spAutoFit/>
          </a:bodyPr>
          <a:p>
            <a:pPr>
              <a:spcBef>
                <a:spcPct val="20000"/>
              </a:spcBef>
            </a:pPr>
            <a:r>
              <a:rPr lang="en-US" altLang="zh-CN" sz="2800" b="1" dirty="0">
                <a:latin typeface="楷体_GB2312" pitchFamily="49" charset="-122"/>
                <a:ea typeface="楷体_GB2312" pitchFamily="49" charset="-122"/>
              </a:rPr>
              <a:t>1.</a:t>
            </a:r>
            <a:r>
              <a:rPr lang="zh-CN" altLang="en-US" sz="2800" b="1" dirty="0">
                <a:latin typeface="楷体_GB2312" pitchFamily="49" charset="-122"/>
                <a:ea typeface="楷体_GB2312" pitchFamily="49" charset="-122"/>
              </a:rPr>
              <a:t>冬天常看到鸟巢是空空的，无鸟去住，这是</a:t>
            </a:r>
            <a:endParaRPr lang="zh-CN" altLang="en-US" sz="2800" b="1" dirty="0">
              <a:latin typeface="楷体_GB2312" pitchFamily="49" charset="-122"/>
              <a:ea typeface="楷体_GB2312" pitchFamily="49" charset="-122"/>
            </a:endParaRPr>
          </a:p>
          <a:p>
            <a:pPr>
              <a:spcBef>
                <a:spcPct val="20000"/>
              </a:spcBef>
            </a:pPr>
            <a:r>
              <a:rPr lang="zh-CN" altLang="en-US" sz="2800" b="1" dirty="0">
                <a:latin typeface="楷体_GB2312" pitchFamily="49" charset="-122"/>
                <a:ea typeface="楷体_GB2312" pitchFamily="49" charset="-122"/>
              </a:rPr>
              <a:t>什么原因？ </a:t>
            </a:r>
            <a:endParaRPr lang="zh-CN" altLang="en-US" sz="2800" b="1" dirty="0">
              <a:latin typeface="楷体_GB2312" pitchFamily="49" charset="-122"/>
              <a:ea typeface="楷体_GB2312" pitchFamily="49" charset="-122"/>
            </a:endParaRPr>
          </a:p>
        </p:txBody>
      </p:sp>
      <p:sp>
        <p:nvSpPr>
          <p:cNvPr id="30725" name="文本框 30724"/>
          <p:cNvSpPr txBox="1"/>
          <p:nvPr/>
        </p:nvSpPr>
        <p:spPr>
          <a:xfrm>
            <a:off x="827088" y="3357563"/>
            <a:ext cx="1584325" cy="579437"/>
          </a:xfrm>
          <a:prstGeom prst="rect">
            <a:avLst/>
          </a:prstGeom>
          <a:noFill/>
          <a:ln w="9525">
            <a:noFill/>
          </a:ln>
        </p:spPr>
        <p:txBody>
          <a:bodyPr anchor="t">
            <a:spAutoFit/>
          </a:bodyPr>
          <a:p>
            <a:r>
              <a:rPr lang="zh-CN" altLang="en-US" sz="3200" b="1" dirty="0">
                <a:solidFill>
                  <a:srgbClr val="0000FF"/>
                </a:solidFill>
                <a:latin typeface="楷体_GB2312" pitchFamily="49" charset="-122"/>
                <a:ea typeface="楷体_GB2312" pitchFamily="49" charset="-122"/>
              </a:rPr>
              <a:t>不能。</a:t>
            </a:r>
            <a:endParaRPr lang="zh-CN" altLang="en-US" sz="3200" b="1" dirty="0">
              <a:solidFill>
                <a:srgbClr val="0000FF"/>
              </a:solidFill>
              <a:latin typeface="楷体_GB2312" pitchFamily="49" charset="-122"/>
              <a:ea typeface="楷体_GB2312" pitchFamily="49" charset="-122"/>
            </a:endParaRPr>
          </a:p>
        </p:txBody>
      </p:sp>
      <p:sp>
        <p:nvSpPr>
          <p:cNvPr id="30726" name="文本框 30725"/>
          <p:cNvSpPr txBox="1"/>
          <p:nvPr/>
        </p:nvSpPr>
        <p:spPr>
          <a:xfrm>
            <a:off x="2051050" y="3357563"/>
            <a:ext cx="6842125" cy="1554162"/>
          </a:xfrm>
          <a:prstGeom prst="rect">
            <a:avLst/>
          </a:prstGeom>
          <a:noFill/>
          <a:ln w="9525">
            <a:noFill/>
          </a:ln>
        </p:spPr>
        <p:txBody>
          <a:bodyPr anchor="t">
            <a:spAutoFit/>
          </a:bodyPr>
          <a:p>
            <a:r>
              <a:rPr lang="zh-CN" altLang="en-US" sz="3200" b="1" dirty="0">
                <a:solidFill>
                  <a:srgbClr val="0000FF"/>
                </a:solidFill>
                <a:latin typeface="楷体_GB2312" pitchFamily="49" charset="-122"/>
                <a:ea typeface="楷体_GB2312" pitchFamily="49" charset="-122"/>
              </a:rPr>
              <a:t>因为胶水把蛋壳上的小孔堵住了，</a:t>
            </a:r>
            <a:endParaRPr lang="zh-CN" altLang="en-US" sz="3200" b="1" dirty="0">
              <a:solidFill>
                <a:srgbClr val="0000FF"/>
              </a:solidFill>
              <a:latin typeface="楷体_GB2312" pitchFamily="49" charset="-122"/>
              <a:ea typeface="楷体_GB2312" pitchFamily="49" charset="-122"/>
            </a:endParaRPr>
          </a:p>
          <a:p>
            <a:r>
              <a:rPr lang="zh-CN" altLang="en-US" sz="3200" b="1" dirty="0">
                <a:solidFill>
                  <a:srgbClr val="0000FF"/>
                </a:solidFill>
                <a:latin typeface="楷体_GB2312" pitchFamily="49" charset="-122"/>
                <a:ea typeface="楷体_GB2312" pitchFamily="49" charset="-122"/>
              </a:rPr>
              <a:t>空气不能通过小孔进入内部，所以</a:t>
            </a:r>
            <a:endParaRPr lang="zh-CN" altLang="en-US" sz="3200" b="1" dirty="0">
              <a:solidFill>
                <a:srgbClr val="0000FF"/>
              </a:solidFill>
              <a:latin typeface="楷体_GB2312" pitchFamily="49" charset="-122"/>
              <a:ea typeface="楷体_GB2312" pitchFamily="49" charset="-122"/>
            </a:endParaRPr>
          </a:p>
          <a:p>
            <a:r>
              <a:rPr lang="zh-CN" altLang="en-US" sz="3200" b="1" dirty="0">
                <a:solidFill>
                  <a:srgbClr val="0000FF"/>
                </a:solidFill>
                <a:latin typeface="楷体_GB2312" pitchFamily="49" charset="-122"/>
                <a:ea typeface="楷体_GB2312" pitchFamily="49" charset="-122"/>
              </a:rPr>
              <a:t>不能孵化出小鸡</a:t>
            </a:r>
            <a:endParaRPr lang="zh-CN" altLang="en-US" sz="3200" b="1" dirty="0">
              <a:solidFill>
                <a:srgbClr val="0000FF"/>
              </a:solidFill>
              <a:latin typeface="楷体_GB2312" pitchFamily="49" charset="-122"/>
              <a:ea typeface="楷体_GB2312" pitchFamily="49" charset="-122"/>
            </a:endParaRPr>
          </a:p>
        </p:txBody>
      </p:sp>
      <p:sp>
        <p:nvSpPr>
          <p:cNvPr id="30727" name="文本框 30726"/>
          <p:cNvSpPr txBox="1"/>
          <p:nvPr/>
        </p:nvSpPr>
        <p:spPr>
          <a:xfrm>
            <a:off x="2625725" y="1484313"/>
            <a:ext cx="6049963" cy="579437"/>
          </a:xfrm>
          <a:prstGeom prst="rect">
            <a:avLst/>
          </a:prstGeom>
          <a:noFill/>
          <a:ln w="9525">
            <a:noFill/>
          </a:ln>
        </p:spPr>
        <p:txBody>
          <a:bodyPr anchor="t">
            <a:spAutoFit/>
          </a:bodyPr>
          <a:p>
            <a:r>
              <a:rPr lang="zh-CN" altLang="en-US" sz="3200" b="1" dirty="0">
                <a:solidFill>
                  <a:srgbClr val="0000FF"/>
                </a:solidFill>
                <a:latin typeface="楷体_GB2312" pitchFamily="49" charset="-122"/>
                <a:ea typeface="楷体_GB2312" pitchFamily="49" charset="-122"/>
              </a:rPr>
              <a:t>这些鸟迁到南方去越冬了</a:t>
            </a:r>
            <a:endParaRPr lang="zh-CN" altLang="en-US" sz="3200" b="1" dirty="0">
              <a:solidFill>
                <a:srgbClr val="0000FF"/>
              </a:solidFill>
              <a:latin typeface="楷体_GB2312" pitchFamily="49" charset="-122"/>
              <a:ea typeface="楷体_GB2312" pitchFamily="49" charset="-122"/>
            </a:endParaRPr>
          </a:p>
        </p:txBody>
      </p:sp>
      <p:sp>
        <p:nvSpPr>
          <p:cNvPr id="52231" name="矩形 30727"/>
          <p:cNvSpPr/>
          <p:nvPr/>
        </p:nvSpPr>
        <p:spPr>
          <a:xfrm>
            <a:off x="431800" y="4972050"/>
            <a:ext cx="8172450" cy="519113"/>
          </a:xfrm>
          <a:prstGeom prst="rect">
            <a:avLst/>
          </a:prstGeom>
          <a:noFill/>
          <a:ln w="9525">
            <a:noFill/>
          </a:ln>
        </p:spPr>
        <p:txBody>
          <a:bodyPr anchor="ctr">
            <a:spAutoFit/>
          </a:bodyPr>
          <a:p>
            <a:pPr algn="ctr"/>
            <a:r>
              <a:rPr lang="en-US" altLang="zh-CN" sz="2800" b="1" dirty="0">
                <a:latin typeface="楷体_GB2312" pitchFamily="49" charset="-122"/>
                <a:ea typeface="楷体_GB2312" pitchFamily="49" charset="-122"/>
              </a:rPr>
              <a:t>3.</a:t>
            </a:r>
            <a:r>
              <a:rPr lang="zh-CN" altLang="en-US" sz="2800" b="1" dirty="0">
                <a:latin typeface="楷体_GB2312" pitchFamily="49" charset="-122"/>
                <a:ea typeface="楷体_GB2312" pitchFamily="49" charset="-122"/>
              </a:rPr>
              <a:t>家里买的鸡蛋是不是都能孵出小鸡？为什么？</a:t>
            </a:r>
            <a:endParaRPr lang="zh-CN" altLang="en-US" sz="2800" b="1" dirty="0">
              <a:latin typeface="楷体_GB2312" pitchFamily="49" charset="-122"/>
              <a:ea typeface="楷体_GB2312" pitchFamily="49" charset="-122"/>
            </a:endParaRPr>
          </a:p>
        </p:txBody>
      </p:sp>
      <p:sp>
        <p:nvSpPr>
          <p:cNvPr id="30729" name="文本框 30728"/>
          <p:cNvSpPr txBox="1"/>
          <p:nvPr/>
        </p:nvSpPr>
        <p:spPr>
          <a:xfrm>
            <a:off x="2052638" y="5657850"/>
            <a:ext cx="1655762" cy="579438"/>
          </a:xfrm>
          <a:prstGeom prst="rect">
            <a:avLst/>
          </a:prstGeom>
          <a:noFill/>
          <a:ln w="9525">
            <a:noFill/>
          </a:ln>
        </p:spPr>
        <p:txBody>
          <a:bodyPr anchor="t">
            <a:spAutoFit/>
          </a:bodyPr>
          <a:p>
            <a:r>
              <a:rPr lang="zh-CN" altLang="en-US" sz="3200" b="1" dirty="0">
                <a:solidFill>
                  <a:srgbClr val="0000FF"/>
                </a:solidFill>
                <a:latin typeface="楷体_GB2312" pitchFamily="49" charset="-122"/>
                <a:ea typeface="楷体_GB2312" pitchFamily="49" charset="-122"/>
              </a:rPr>
              <a:t>不是。</a:t>
            </a:r>
            <a:endParaRPr lang="zh-CN" altLang="en-US" sz="3200" b="1">
              <a:solidFill>
                <a:srgbClr val="0000FF"/>
              </a:solidFill>
              <a:latin typeface="楷体_GB2312" pitchFamily="49" charset="-122"/>
              <a:ea typeface="楷体_GB2312" pitchFamily="49" charset="-122"/>
            </a:endParaRPr>
          </a:p>
        </p:txBody>
      </p:sp>
      <p:sp>
        <p:nvSpPr>
          <p:cNvPr id="30730" name="文本框 30729"/>
          <p:cNvSpPr txBox="1"/>
          <p:nvPr/>
        </p:nvSpPr>
        <p:spPr>
          <a:xfrm>
            <a:off x="3348038" y="5661025"/>
            <a:ext cx="5256212" cy="579438"/>
          </a:xfrm>
          <a:prstGeom prst="rect">
            <a:avLst/>
          </a:prstGeom>
          <a:noFill/>
          <a:ln w="9525">
            <a:noFill/>
          </a:ln>
        </p:spPr>
        <p:txBody>
          <a:bodyPr anchor="t">
            <a:spAutoFit/>
          </a:bodyPr>
          <a:p>
            <a:r>
              <a:rPr lang="zh-CN" altLang="en-US" sz="3200" b="1" dirty="0">
                <a:solidFill>
                  <a:srgbClr val="0000FF"/>
                </a:solidFill>
                <a:latin typeface="楷体_GB2312" pitchFamily="49" charset="-122"/>
                <a:ea typeface="楷体_GB2312" pitchFamily="49" charset="-122"/>
              </a:rPr>
              <a:t>只有受精卵才能孵出小鸡</a:t>
            </a:r>
            <a:endParaRPr lang="zh-CN" altLang="en-US" sz="3200" b="1" dirty="0">
              <a:solidFill>
                <a:srgbClr val="0000FF"/>
              </a:solidFill>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0727"/>
                                        </p:tgtEl>
                                        <p:attrNameLst>
                                          <p:attrName>style.visibility</p:attrName>
                                        </p:attrNameLst>
                                      </p:cBhvr>
                                      <p:to>
                                        <p:strVal val="visible"/>
                                      </p:to>
                                    </p:set>
                                    <p:animEffect transition="in" filter="dissolve">
                                      <p:cBhvr>
                                        <p:cTn id="7" dur="500"/>
                                        <p:tgtEl>
                                          <p:spTgt spid="3072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0725"/>
                                        </p:tgtEl>
                                        <p:attrNameLst>
                                          <p:attrName>style.visibility</p:attrName>
                                        </p:attrNameLst>
                                      </p:cBhvr>
                                      <p:to>
                                        <p:strVal val="visible"/>
                                      </p:to>
                                    </p:set>
                                    <p:animEffect transition="in" filter="dissolve">
                                      <p:cBhvr>
                                        <p:cTn id="12" dur="500"/>
                                        <p:tgtEl>
                                          <p:spTgt spid="30725"/>
                                        </p:tgtEl>
                                      </p:cBhvr>
                                    </p:animEffect>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30726"/>
                                        </p:tgtEl>
                                        <p:attrNameLst>
                                          <p:attrName>style.visibility</p:attrName>
                                        </p:attrNameLst>
                                      </p:cBhvr>
                                      <p:to>
                                        <p:strVal val="visible"/>
                                      </p:to>
                                    </p:set>
                                    <p:animEffect transition="in" filter="dissolve">
                                      <p:cBhvr>
                                        <p:cTn id="16" dur="500"/>
                                        <p:tgtEl>
                                          <p:spTgt spid="30726"/>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30729"/>
                                        </p:tgtEl>
                                        <p:attrNameLst>
                                          <p:attrName>style.visibility</p:attrName>
                                        </p:attrNameLst>
                                      </p:cBhvr>
                                      <p:to>
                                        <p:strVal val="visible"/>
                                      </p:to>
                                    </p:set>
                                    <p:animEffect transition="in" filter="dissolve">
                                      <p:cBhvr>
                                        <p:cTn id="21" dur="500"/>
                                        <p:tgtEl>
                                          <p:spTgt spid="30729"/>
                                        </p:tgtEl>
                                      </p:cBhvr>
                                    </p:animEffect>
                                  </p:childTnLst>
                                </p:cTn>
                              </p:par>
                            </p:childTnLst>
                          </p:cTn>
                        </p:par>
                        <p:par>
                          <p:cTn id="22" fill="hold">
                            <p:stCondLst>
                              <p:cond delay="500"/>
                            </p:stCondLst>
                            <p:childTnLst>
                              <p:par>
                                <p:cTn id="23" presetID="9" presetClass="entr" presetSubtype="0" fill="hold" grpId="0" nodeType="afterEffect">
                                  <p:stCondLst>
                                    <p:cond delay="0"/>
                                  </p:stCondLst>
                                  <p:childTnLst>
                                    <p:set>
                                      <p:cBhvr>
                                        <p:cTn id="24" dur="1" fill="hold">
                                          <p:stCondLst>
                                            <p:cond delay="0"/>
                                          </p:stCondLst>
                                        </p:cTn>
                                        <p:tgtEl>
                                          <p:spTgt spid="30730"/>
                                        </p:tgtEl>
                                        <p:attrNameLst>
                                          <p:attrName>style.visibility</p:attrName>
                                        </p:attrNameLst>
                                      </p:cBhvr>
                                      <p:to>
                                        <p:strVal val="visible"/>
                                      </p:to>
                                    </p:set>
                                    <p:animEffect transition="in" filter="dissolve">
                                      <p:cBhvr>
                                        <p:cTn id="25" dur="500"/>
                                        <p:tgtEl>
                                          <p:spTgt spid="307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5" grpId="0"/>
      <p:bldP spid="30726" grpId="0"/>
      <p:bldP spid="30727" grpId="0"/>
      <p:bldP spid="30729" grpId="0"/>
      <p:bldP spid="3073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49" name="文本框 32769"/>
          <p:cNvSpPr txBox="1"/>
          <p:nvPr/>
        </p:nvSpPr>
        <p:spPr>
          <a:xfrm>
            <a:off x="2627313" y="1989138"/>
            <a:ext cx="5895975" cy="2528887"/>
          </a:xfrm>
          <a:prstGeom prst="rect">
            <a:avLst/>
          </a:prstGeom>
          <a:noFill/>
          <a:ln w="9525">
            <a:noFill/>
          </a:ln>
        </p:spPr>
        <p:txBody>
          <a:bodyPr wrap="none" anchor="t">
            <a:spAutoFit/>
          </a:bodyPr>
          <a:p>
            <a:r>
              <a:rPr lang="zh-CN" altLang="en-US" sz="3200" b="1" dirty="0">
                <a:latin typeface="Arial" panose="020B0604020202020204" pitchFamily="34" charset="0"/>
                <a:ea typeface="楷体_GB2312" pitchFamily="49" charset="-122"/>
              </a:rPr>
              <a:t>想一想：刚孵出的小鸡毛茸茸的</a:t>
            </a:r>
            <a:endParaRPr lang="zh-CN" altLang="en-US" sz="3200" b="1" dirty="0">
              <a:latin typeface="Arial" panose="020B0604020202020204" pitchFamily="34" charset="0"/>
              <a:ea typeface="楷体_GB2312" pitchFamily="49" charset="-122"/>
            </a:endParaRPr>
          </a:p>
          <a:p>
            <a:r>
              <a:rPr lang="zh-CN" altLang="en-US" sz="3200" b="1" dirty="0">
                <a:latin typeface="Arial" panose="020B0604020202020204" pitchFamily="34" charset="0"/>
                <a:ea typeface="楷体_GB2312" pitchFamily="49" charset="-122"/>
              </a:rPr>
              <a:t>十分可爱，可刚孵出的小麻雀红</a:t>
            </a:r>
            <a:endParaRPr lang="zh-CN" altLang="en-US" sz="3200" b="1" dirty="0">
              <a:latin typeface="Arial" panose="020B0604020202020204" pitchFamily="34" charset="0"/>
              <a:ea typeface="楷体_GB2312" pitchFamily="49" charset="-122"/>
            </a:endParaRPr>
          </a:p>
          <a:p>
            <a:r>
              <a:rPr lang="zh-CN" altLang="en-US" sz="3200" b="1" dirty="0">
                <a:latin typeface="Arial" panose="020B0604020202020204" pitchFamily="34" charset="0"/>
                <a:ea typeface="楷体_GB2312" pitchFamily="49" charset="-122"/>
              </a:rPr>
              <a:t>的皮肤上一根羽毛也没有，这是</a:t>
            </a:r>
            <a:endParaRPr lang="zh-CN" altLang="en-US" sz="3200" b="1" dirty="0">
              <a:latin typeface="Arial" panose="020B0604020202020204" pitchFamily="34" charset="0"/>
              <a:ea typeface="楷体_GB2312" pitchFamily="49" charset="-122"/>
            </a:endParaRPr>
          </a:p>
          <a:p>
            <a:r>
              <a:rPr lang="zh-CN" altLang="en-US" sz="3200" b="1" dirty="0">
                <a:latin typeface="Arial" panose="020B0604020202020204" pitchFamily="34" charset="0"/>
                <a:ea typeface="楷体_GB2312" pitchFamily="49" charset="-122"/>
              </a:rPr>
              <a:t>怎么回事？</a:t>
            </a:r>
            <a:endParaRPr lang="zh-CN" altLang="en-US" sz="3200" b="1" dirty="0">
              <a:latin typeface="Arial" panose="020B0604020202020204" pitchFamily="34" charset="0"/>
              <a:ea typeface="楷体_GB2312" pitchFamily="49" charset="-122"/>
            </a:endParaRPr>
          </a:p>
          <a:p>
            <a:endParaRPr lang="zh-CN" altLang="en-US" sz="3200" b="1" dirty="0">
              <a:latin typeface="Arial" panose="020B0604020202020204" pitchFamily="34" charset="0"/>
              <a:ea typeface="楷体_GB2312" pitchFamily="49" charset="-122"/>
            </a:endParaRPr>
          </a:p>
        </p:txBody>
      </p:sp>
      <p:sp>
        <p:nvSpPr>
          <p:cNvPr id="53250" name="矩形 32770"/>
          <p:cNvSpPr/>
          <p:nvPr/>
        </p:nvSpPr>
        <p:spPr>
          <a:xfrm>
            <a:off x="2484438" y="260350"/>
            <a:ext cx="1866900" cy="914400"/>
          </a:xfrm>
          <a:prstGeom prst="rect">
            <a:avLst/>
          </a:prstGeom>
        </p:spPr>
        <p:txBody>
          <a:bodyPr wrap="none" fromWordArt="1">
            <a:prstTxWarp prst="textPlain">
              <a:avLst>
                <a:gd name="adj" fmla="val 50000"/>
              </a:avLst>
            </a:prstTxWarp>
            <a:normAutofit/>
          </a:bodyPr>
          <a:p>
            <a:pPr algn="ctr"/>
            <a:r>
              <a:rPr lang="zh-CN" altLang="en-US" sz="3600" b="1">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rPr>
              <a:t>提前预习</a:t>
            </a:r>
            <a:endParaRPr lang="zh-CN" altLang="en-US" sz="3600" b="1">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endParaRPr>
          </a:p>
        </p:txBody>
      </p:sp>
    </p:spTree>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内容占位符 59393"/>
          <p:cNvSpPr>
            <a:spLocks noGrp="1"/>
          </p:cNvSpPr>
          <p:nvPr>
            <p:ph idx="1"/>
          </p:nvPr>
        </p:nvSpPr>
        <p:spPr>
          <a:xfrm>
            <a:off x="468313" y="1268413"/>
            <a:ext cx="8964612" cy="4525962"/>
          </a:xfrm>
        </p:spPr>
        <p:txBody>
          <a:bodyPr anchor="t"/>
          <a:p>
            <a:pPr>
              <a:lnSpc>
                <a:spcPct val="90000"/>
              </a:lnSpc>
              <a:buNone/>
            </a:pPr>
            <a:r>
              <a:rPr lang="zh-CN" altLang="en-US" sz="2800" b="1" dirty="0"/>
              <a:t>一、昆虫：体内受精，卵生，变态发育</a:t>
            </a:r>
            <a:endParaRPr lang="zh-CN" altLang="en-US" sz="2800" b="1" dirty="0"/>
          </a:p>
          <a:p>
            <a:pPr>
              <a:lnSpc>
                <a:spcPct val="90000"/>
              </a:lnSpc>
              <a:buNone/>
            </a:pPr>
            <a:r>
              <a:rPr lang="zh-CN" altLang="en-US" sz="2800" dirty="0"/>
              <a:t>   </a:t>
            </a:r>
            <a:endParaRPr lang="zh-CN" altLang="en-US" sz="2800" dirty="0"/>
          </a:p>
          <a:p>
            <a:pPr>
              <a:lnSpc>
                <a:spcPct val="90000"/>
              </a:lnSpc>
              <a:buNone/>
            </a:pPr>
            <a:endParaRPr lang="zh-CN" altLang="en-US" sz="2800" dirty="0"/>
          </a:p>
          <a:p>
            <a:pPr>
              <a:lnSpc>
                <a:spcPct val="90000"/>
              </a:lnSpc>
              <a:buNone/>
            </a:pPr>
            <a:r>
              <a:rPr lang="zh-CN" altLang="en-US" sz="2800" b="1" dirty="0"/>
              <a:t>（如：蝗虫、蟋蟀、蜻蜓等）</a:t>
            </a:r>
            <a:endParaRPr lang="zh-CN" altLang="en-US" sz="2800" b="1" dirty="0"/>
          </a:p>
          <a:p>
            <a:pPr>
              <a:lnSpc>
                <a:spcPct val="90000"/>
              </a:lnSpc>
              <a:buNone/>
            </a:pPr>
            <a:r>
              <a:rPr lang="zh-CN" altLang="en-US" sz="2800" dirty="0"/>
              <a:t>     </a:t>
            </a:r>
            <a:endParaRPr lang="zh-CN" altLang="en-US" sz="2800" dirty="0"/>
          </a:p>
          <a:p>
            <a:pPr>
              <a:lnSpc>
                <a:spcPct val="90000"/>
              </a:lnSpc>
              <a:buNone/>
            </a:pPr>
            <a:r>
              <a:rPr lang="zh-CN" altLang="en-US" sz="2800" b="1" dirty="0"/>
              <a:t>（如：家蚕、蜜蜂、蝴蝶等）</a:t>
            </a:r>
            <a:endParaRPr lang="zh-CN" altLang="en-US" sz="2800" b="1" dirty="0"/>
          </a:p>
          <a:p>
            <a:pPr>
              <a:lnSpc>
                <a:spcPct val="90000"/>
              </a:lnSpc>
              <a:buNone/>
            </a:pPr>
            <a:endParaRPr lang="zh-CN" altLang="en-US" sz="2800" b="1" dirty="0"/>
          </a:p>
          <a:p>
            <a:pPr>
              <a:lnSpc>
                <a:spcPct val="90000"/>
              </a:lnSpc>
              <a:buNone/>
            </a:pPr>
            <a:r>
              <a:rPr lang="zh-CN" altLang="en-US" sz="2800" b="1" dirty="0"/>
              <a:t>二、两栖类：体外受精  卵生，受精卵在水中发育</a:t>
            </a:r>
            <a:endParaRPr lang="zh-CN" altLang="en-US" sz="2800" b="1" dirty="0"/>
          </a:p>
          <a:p>
            <a:pPr>
              <a:lnSpc>
                <a:spcPct val="90000"/>
              </a:lnSpc>
              <a:buNone/>
            </a:pPr>
            <a:r>
              <a:rPr lang="zh-CN" altLang="en-US" sz="2800" b="1" dirty="0"/>
              <a:t>                      多数为</a:t>
            </a:r>
            <a:r>
              <a:rPr lang="zh-CN" altLang="en-US" sz="2800" b="1" dirty="0">
                <a:solidFill>
                  <a:srgbClr val="0000FF"/>
                </a:solidFill>
              </a:rPr>
              <a:t>变态发育</a:t>
            </a:r>
            <a:endParaRPr lang="zh-CN" altLang="en-US" sz="2800" b="1" dirty="0">
              <a:solidFill>
                <a:srgbClr val="0000FF"/>
              </a:solidFill>
            </a:endParaRPr>
          </a:p>
          <a:p>
            <a:pPr>
              <a:lnSpc>
                <a:spcPct val="90000"/>
              </a:lnSpc>
              <a:buNone/>
            </a:pPr>
            <a:endParaRPr lang="zh-CN" altLang="en-US" sz="2800" b="1" dirty="0"/>
          </a:p>
          <a:p>
            <a:pPr>
              <a:lnSpc>
                <a:spcPct val="90000"/>
              </a:lnSpc>
              <a:buNone/>
            </a:pPr>
            <a:r>
              <a:rPr lang="zh-CN" altLang="en-US" sz="2800" b="1" dirty="0"/>
              <a:t>如</a:t>
            </a:r>
            <a:endParaRPr lang="zh-CN" altLang="en-US" sz="2800" b="1" dirty="0">
              <a:solidFill>
                <a:srgbClr val="0000FF"/>
              </a:solidFill>
            </a:endParaRPr>
          </a:p>
        </p:txBody>
      </p:sp>
      <p:sp>
        <p:nvSpPr>
          <p:cNvPr id="54274" name="标题 59394"/>
          <p:cNvSpPr>
            <a:spLocks noGrp="1"/>
          </p:cNvSpPr>
          <p:nvPr>
            <p:ph type="title"/>
          </p:nvPr>
        </p:nvSpPr>
        <p:spPr>
          <a:xfrm>
            <a:off x="457200" y="274638"/>
            <a:ext cx="8229600" cy="850900"/>
          </a:xfrm>
        </p:spPr>
        <p:txBody>
          <a:bodyPr anchor="ctr"/>
          <a:p>
            <a:pPr algn="l"/>
            <a:r>
              <a:rPr lang="zh-CN" altLang="en-US" sz="3600" b="1" dirty="0">
                <a:solidFill>
                  <a:srgbClr val="FF0066"/>
                </a:solidFill>
              </a:rPr>
              <a:t>小结：昆虫、两栖动物生殖和发育特点</a:t>
            </a:r>
            <a:endParaRPr lang="zh-CN" altLang="en-US" sz="3600" b="1" dirty="0">
              <a:solidFill>
                <a:srgbClr val="FF0066"/>
              </a:solidFill>
            </a:endParaRPr>
          </a:p>
        </p:txBody>
      </p:sp>
      <p:grpSp>
        <p:nvGrpSpPr>
          <p:cNvPr id="59396" name="组合 59395"/>
          <p:cNvGrpSpPr/>
          <p:nvPr/>
        </p:nvGrpSpPr>
        <p:grpSpPr>
          <a:xfrm>
            <a:off x="827088" y="3213100"/>
            <a:ext cx="8054975" cy="519113"/>
            <a:chOff x="521" y="2024"/>
            <a:chExt cx="5074" cy="327"/>
          </a:xfrm>
        </p:grpSpPr>
        <p:grpSp>
          <p:nvGrpSpPr>
            <p:cNvPr id="54276" name="组合 59396"/>
            <p:cNvGrpSpPr/>
            <p:nvPr/>
          </p:nvGrpSpPr>
          <p:grpSpPr>
            <a:xfrm>
              <a:off x="521" y="2024"/>
              <a:ext cx="5074" cy="327"/>
              <a:chOff x="521" y="2024"/>
              <a:chExt cx="5074" cy="327"/>
            </a:xfrm>
          </p:grpSpPr>
          <p:sp>
            <p:nvSpPr>
              <p:cNvPr id="54277" name="文本框 59397"/>
              <p:cNvSpPr txBox="1"/>
              <p:nvPr/>
            </p:nvSpPr>
            <p:spPr>
              <a:xfrm>
                <a:off x="521" y="2024"/>
                <a:ext cx="5074" cy="327"/>
              </a:xfrm>
              <a:prstGeom prst="rect">
                <a:avLst/>
              </a:prstGeom>
              <a:noFill/>
              <a:ln w="9525">
                <a:noFill/>
              </a:ln>
            </p:spPr>
            <p:txBody>
              <a:bodyPr wrap="none" anchor="t">
                <a:spAutoFit/>
              </a:bodyPr>
              <a:p>
                <a:r>
                  <a:rPr lang="zh-CN" altLang="en-US" sz="2800" b="1" dirty="0">
                    <a:solidFill>
                      <a:srgbClr val="0000FF"/>
                    </a:solidFill>
                    <a:latin typeface="Arial" panose="020B0604020202020204" pitchFamily="34" charset="0"/>
                    <a:ea typeface="宋体" panose="02010600030101010101" pitchFamily="2" charset="-122"/>
                  </a:rPr>
                  <a:t>完全变态：   受精卵           幼虫          蛹         成虫</a:t>
                </a:r>
                <a:endParaRPr lang="zh-CN" altLang="en-US" sz="2800" b="1">
                  <a:solidFill>
                    <a:srgbClr val="0000FF"/>
                  </a:solidFill>
                  <a:latin typeface="Arial" panose="020B0604020202020204" pitchFamily="34" charset="0"/>
                  <a:ea typeface="宋体" panose="02010600030101010101" pitchFamily="2" charset="-122"/>
                </a:endParaRPr>
              </a:p>
            </p:txBody>
          </p:sp>
          <p:sp>
            <p:nvSpPr>
              <p:cNvPr id="54278" name="直接连接符 59398"/>
              <p:cNvSpPr/>
              <p:nvPr/>
            </p:nvSpPr>
            <p:spPr>
              <a:xfrm>
                <a:off x="2608" y="2205"/>
                <a:ext cx="590" cy="0"/>
              </a:xfrm>
              <a:prstGeom prst="line">
                <a:avLst/>
              </a:prstGeom>
              <a:ln w="9525" cap="flat" cmpd="sng">
                <a:solidFill>
                  <a:schemeClr val="tx1"/>
                </a:solidFill>
                <a:prstDash val="solid"/>
                <a:round/>
                <a:headEnd type="none" w="med" len="med"/>
                <a:tailEnd type="triangle" w="med" len="med"/>
              </a:ln>
            </p:spPr>
          </p:sp>
          <p:sp>
            <p:nvSpPr>
              <p:cNvPr id="54279" name="直接连接符 59399"/>
              <p:cNvSpPr/>
              <p:nvPr/>
            </p:nvSpPr>
            <p:spPr>
              <a:xfrm>
                <a:off x="3742" y="2205"/>
                <a:ext cx="544" cy="0"/>
              </a:xfrm>
              <a:prstGeom prst="line">
                <a:avLst/>
              </a:prstGeom>
              <a:ln w="9525" cap="flat" cmpd="sng">
                <a:solidFill>
                  <a:schemeClr val="tx1"/>
                </a:solidFill>
                <a:prstDash val="solid"/>
                <a:round/>
                <a:headEnd type="none" w="med" len="med"/>
                <a:tailEnd type="triangle" w="med" len="med"/>
              </a:ln>
            </p:spPr>
          </p:sp>
        </p:grpSp>
        <p:sp>
          <p:nvSpPr>
            <p:cNvPr id="54280" name="直接连接符 59400"/>
            <p:cNvSpPr/>
            <p:nvPr/>
          </p:nvSpPr>
          <p:spPr>
            <a:xfrm>
              <a:off x="4604" y="2205"/>
              <a:ext cx="453" cy="0"/>
            </a:xfrm>
            <a:prstGeom prst="line">
              <a:avLst/>
            </a:prstGeom>
            <a:ln w="9525" cap="flat" cmpd="sng">
              <a:solidFill>
                <a:schemeClr val="tx1"/>
              </a:solidFill>
              <a:prstDash val="solid"/>
              <a:round/>
              <a:headEnd type="none" w="med" len="med"/>
              <a:tailEnd type="triangle" w="med" len="med"/>
            </a:ln>
          </p:spPr>
        </p:sp>
      </p:grpSp>
      <p:grpSp>
        <p:nvGrpSpPr>
          <p:cNvPr id="59402" name="组合 59401"/>
          <p:cNvGrpSpPr/>
          <p:nvPr/>
        </p:nvGrpSpPr>
        <p:grpSpPr>
          <a:xfrm>
            <a:off x="1187450" y="5805488"/>
            <a:ext cx="6299200" cy="476250"/>
            <a:chOff x="657" y="3566"/>
            <a:chExt cx="3968" cy="300"/>
          </a:xfrm>
        </p:grpSpPr>
        <p:sp>
          <p:nvSpPr>
            <p:cNvPr id="54282" name="文本框 59402"/>
            <p:cNvSpPr txBox="1"/>
            <p:nvPr/>
          </p:nvSpPr>
          <p:spPr>
            <a:xfrm>
              <a:off x="657" y="3566"/>
              <a:ext cx="3968" cy="300"/>
            </a:xfrm>
            <a:prstGeom prst="rect">
              <a:avLst/>
            </a:prstGeom>
            <a:noFill/>
            <a:ln w="9525">
              <a:noFill/>
            </a:ln>
          </p:spPr>
          <p:txBody>
            <a:bodyPr anchor="t">
              <a:spAutoFit/>
            </a:bodyPr>
            <a:p>
              <a:pPr>
                <a:lnSpc>
                  <a:spcPct val="90000"/>
                </a:lnSpc>
                <a:spcBef>
                  <a:spcPct val="20000"/>
                </a:spcBef>
              </a:pPr>
              <a:r>
                <a:rPr lang="zh-CN" altLang="en-US" sz="2800" b="1" dirty="0">
                  <a:solidFill>
                    <a:srgbClr val="0000FF"/>
                  </a:solidFill>
                  <a:latin typeface="Arial" panose="020B0604020202020204" pitchFamily="34" charset="0"/>
                  <a:ea typeface="宋体" panose="02010600030101010101" pitchFamily="2" charset="-122"/>
                </a:rPr>
                <a:t>青蛙：受精卵           蝌蚪               成蛙</a:t>
              </a:r>
              <a:endParaRPr lang="zh-CN" altLang="en-US" sz="2800" b="1" dirty="0">
                <a:solidFill>
                  <a:srgbClr val="0000FF"/>
                </a:solidFill>
                <a:latin typeface="Arial" panose="020B0604020202020204" pitchFamily="34" charset="0"/>
                <a:ea typeface="宋体" panose="02010600030101010101" pitchFamily="2" charset="-122"/>
              </a:endParaRPr>
            </a:p>
          </p:txBody>
        </p:sp>
        <p:grpSp>
          <p:nvGrpSpPr>
            <p:cNvPr id="54283" name="组合 59403"/>
            <p:cNvGrpSpPr/>
            <p:nvPr/>
          </p:nvGrpSpPr>
          <p:grpSpPr>
            <a:xfrm>
              <a:off x="2064" y="3702"/>
              <a:ext cx="1769" cy="0"/>
              <a:chOff x="2109" y="3475"/>
              <a:chExt cx="1769" cy="0"/>
            </a:xfrm>
          </p:grpSpPr>
          <p:sp>
            <p:nvSpPr>
              <p:cNvPr id="54284" name="直接连接符 59404"/>
              <p:cNvSpPr/>
              <p:nvPr/>
            </p:nvSpPr>
            <p:spPr>
              <a:xfrm>
                <a:off x="2109" y="3475"/>
                <a:ext cx="498" cy="0"/>
              </a:xfrm>
              <a:prstGeom prst="line">
                <a:avLst/>
              </a:prstGeom>
              <a:ln w="9525" cap="flat" cmpd="sng">
                <a:solidFill>
                  <a:schemeClr val="tx1"/>
                </a:solidFill>
                <a:prstDash val="solid"/>
                <a:round/>
                <a:headEnd type="none" w="med" len="med"/>
                <a:tailEnd type="triangle" w="med" len="med"/>
              </a:ln>
            </p:spPr>
          </p:sp>
          <p:sp>
            <p:nvSpPr>
              <p:cNvPr id="54285" name="直接连接符 59405"/>
              <p:cNvSpPr/>
              <p:nvPr/>
            </p:nvSpPr>
            <p:spPr>
              <a:xfrm>
                <a:off x="3288" y="3475"/>
                <a:ext cx="590" cy="0"/>
              </a:xfrm>
              <a:prstGeom prst="line">
                <a:avLst/>
              </a:prstGeom>
              <a:ln w="9525" cap="flat" cmpd="sng">
                <a:solidFill>
                  <a:schemeClr val="tx1"/>
                </a:solidFill>
                <a:prstDash val="solid"/>
                <a:round/>
                <a:headEnd type="none" w="med" len="med"/>
                <a:tailEnd type="triangle" w="med" len="med"/>
              </a:ln>
            </p:spPr>
          </p:sp>
        </p:grpSp>
      </p:grpSp>
      <p:grpSp>
        <p:nvGrpSpPr>
          <p:cNvPr id="59407" name="组合 59406"/>
          <p:cNvGrpSpPr/>
          <p:nvPr/>
        </p:nvGrpSpPr>
        <p:grpSpPr>
          <a:xfrm>
            <a:off x="755650" y="2060575"/>
            <a:ext cx="6775450" cy="519113"/>
            <a:chOff x="476" y="1389"/>
            <a:chExt cx="4268" cy="327"/>
          </a:xfrm>
        </p:grpSpPr>
        <p:sp>
          <p:nvSpPr>
            <p:cNvPr id="54287" name="文本框 59407"/>
            <p:cNvSpPr txBox="1"/>
            <p:nvPr/>
          </p:nvSpPr>
          <p:spPr>
            <a:xfrm>
              <a:off x="476" y="1389"/>
              <a:ext cx="4268" cy="327"/>
            </a:xfrm>
            <a:prstGeom prst="rect">
              <a:avLst/>
            </a:prstGeom>
            <a:noFill/>
            <a:ln w="9525">
              <a:noFill/>
            </a:ln>
          </p:spPr>
          <p:txBody>
            <a:bodyPr wrap="none" anchor="t">
              <a:spAutoFit/>
            </a:bodyPr>
            <a:p>
              <a:r>
                <a:rPr lang="zh-CN" altLang="en-US" sz="2800" b="1" dirty="0">
                  <a:solidFill>
                    <a:srgbClr val="0000FF"/>
                  </a:solidFill>
                  <a:latin typeface="Arial" panose="020B0604020202020204" pitchFamily="34" charset="0"/>
                  <a:ea typeface="宋体" panose="02010600030101010101" pitchFamily="2" charset="-122"/>
                </a:rPr>
                <a:t>不完全变态：受精卵         若虫           成虫</a:t>
              </a:r>
              <a:endParaRPr lang="zh-CN" altLang="en-US" sz="2800" b="1">
                <a:solidFill>
                  <a:srgbClr val="0000FF"/>
                </a:solidFill>
                <a:latin typeface="Arial" panose="020B0604020202020204" pitchFamily="34" charset="0"/>
                <a:ea typeface="宋体" panose="02010600030101010101" pitchFamily="2" charset="-122"/>
              </a:endParaRPr>
            </a:p>
          </p:txBody>
        </p:sp>
        <p:grpSp>
          <p:nvGrpSpPr>
            <p:cNvPr id="54288" name="组合 59408"/>
            <p:cNvGrpSpPr/>
            <p:nvPr/>
          </p:nvGrpSpPr>
          <p:grpSpPr>
            <a:xfrm>
              <a:off x="2699" y="1570"/>
              <a:ext cx="1587" cy="0"/>
              <a:chOff x="2699" y="1570"/>
              <a:chExt cx="1587" cy="0"/>
            </a:xfrm>
          </p:grpSpPr>
          <p:sp>
            <p:nvSpPr>
              <p:cNvPr id="54289" name="直接连接符 59409"/>
              <p:cNvSpPr/>
              <p:nvPr/>
            </p:nvSpPr>
            <p:spPr>
              <a:xfrm>
                <a:off x="2699" y="1570"/>
                <a:ext cx="408" cy="0"/>
              </a:xfrm>
              <a:prstGeom prst="line">
                <a:avLst/>
              </a:prstGeom>
              <a:ln w="9525" cap="flat" cmpd="sng">
                <a:solidFill>
                  <a:schemeClr val="tx1"/>
                </a:solidFill>
                <a:prstDash val="solid"/>
                <a:round/>
                <a:headEnd type="none" w="med" len="med"/>
                <a:tailEnd type="triangle" w="med" len="med"/>
              </a:ln>
            </p:spPr>
          </p:sp>
          <p:sp>
            <p:nvSpPr>
              <p:cNvPr id="54290" name="直接连接符 59410"/>
              <p:cNvSpPr/>
              <p:nvPr/>
            </p:nvSpPr>
            <p:spPr>
              <a:xfrm>
                <a:off x="3696" y="1570"/>
                <a:ext cx="590" cy="0"/>
              </a:xfrm>
              <a:prstGeom prst="line">
                <a:avLst/>
              </a:prstGeom>
              <a:ln w="9525" cap="flat" cmpd="sng">
                <a:solidFill>
                  <a:schemeClr val="tx1"/>
                </a:solidFill>
                <a:prstDash val="solid"/>
                <a:round/>
                <a:headEnd type="none" w="med" len="med"/>
                <a:tailEnd type="triangle" w="med" len="med"/>
              </a:ln>
            </p:spPr>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9394">
                                            <p:txEl>
                                              <p:charRg st="0" end="18"/>
                                            </p:txEl>
                                          </p:spTgt>
                                        </p:tgtEl>
                                        <p:attrNameLst>
                                          <p:attrName>style.visibility</p:attrName>
                                        </p:attrNameLst>
                                      </p:cBhvr>
                                      <p:to>
                                        <p:strVal val="visible"/>
                                      </p:to>
                                    </p:set>
                                    <p:animEffect transition="in" filter="blinds(horizontal)">
                                      <p:cBhvr>
                                        <p:cTn id="7" dur="500"/>
                                        <p:tgtEl>
                                          <p:spTgt spid="59394">
                                            <p:txEl>
                                              <p:charRg st="0" end="18"/>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59407"/>
                                        </p:tgtEl>
                                        <p:attrNameLst>
                                          <p:attrName>style.visibility</p:attrName>
                                        </p:attrNameLst>
                                      </p:cBhvr>
                                      <p:to>
                                        <p:strVal val="visible"/>
                                      </p:to>
                                    </p:set>
                                    <p:animEffect transition="in" filter="box(in)">
                                      <p:cBhvr>
                                        <p:cTn id="12" dur="500"/>
                                        <p:tgtEl>
                                          <p:spTgt spid="5940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9394">
                                            <p:txEl>
                                              <p:charRg st="23" end="37"/>
                                            </p:txEl>
                                          </p:spTgt>
                                        </p:tgtEl>
                                        <p:attrNameLst>
                                          <p:attrName>style.visibility</p:attrName>
                                        </p:attrNameLst>
                                      </p:cBhvr>
                                      <p:to>
                                        <p:strVal val="visible"/>
                                      </p:to>
                                    </p:set>
                                    <p:animEffect transition="in" filter="blinds(horizontal)">
                                      <p:cBhvr>
                                        <p:cTn id="17" dur="500"/>
                                        <p:tgtEl>
                                          <p:spTgt spid="59394">
                                            <p:txEl>
                                              <p:charRg st="23" end="3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59396"/>
                                        </p:tgtEl>
                                        <p:attrNameLst>
                                          <p:attrName>style.visibility</p:attrName>
                                        </p:attrNameLst>
                                      </p:cBhvr>
                                      <p:to>
                                        <p:strVal val="visible"/>
                                      </p:to>
                                    </p:set>
                                    <p:animEffect transition="in" filter="box(in)">
                                      <p:cBhvr>
                                        <p:cTn id="22" dur="500"/>
                                        <p:tgtEl>
                                          <p:spTgt spid="59396"/>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59394">
                                            <p:txEl>
                                              <p:charRg st="43" end="57"/>
                                            </p:txEl>
                                          </p:spTgt>
                                        </p:tgtEl>
                                        <p:attrNameLst>
                                          <p:attrName>style.visibility</p:attrName>
                                        </p:attrNameLst>
                                      </p:cBhvr>
                                      <p:to>
                                        <p:strVal val="visible"/>
                                      </p:to>
                                    </p:set>
                                    <p:animEffect transition="in" filter="strips(downLeft)">
                                      <p:cBhvr>
                                        <p:cTn id="27" dur="500"/>
                                        <p:tgtEl>
                                          <p:spTgt spid="59394">
                                            <p:txEl>
                                              <p:charRg st="43" end="5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59394">
                                            <p:txEl>
                                              <p:charRg st="58" end="82"/>
                                            </p:txEl>
                                          </p:spTgt>
                                        </p:tgtEl>
                                        <p:attrNameLst>
                                          <p:attrName>style.visibility</p:attrName>
                                        </p:attrNameLst>
                                      </p:cBhvr>
                                      <p:to>
                                        <p:strVal val="visible"/>
                                      </p:to>
                                    </p:set>
                                    <p:animEffect transition="in" filter="box(in)">
                                      <p:cBhvr>
                                        <p:cTn id="32" dur="500"/>
                                        <p:tgtEl>
                                          <p:spTgt spid="59394">
                                            <p:txEl>
                                              <p:charRg st="58" end="8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nodeType="clickEffect">
                                  <p:stCondLst>
                                    <p:cond delay="0"/>
                                  </p:stCondLst>
                                  <p:childTnLst>
                                    <p:set>
                                      <p:cBhvr>
                                        <p:cTn id="36" dur="1" fill="hold">
                                          <p:stCondLst>
                                            <p:cond delay="0"/>
                                          </p:stCondLst>
                                        </p:cTn>
                                        <p:tgtEl>
                                          <p:spTgt spid="59394">
                                            <p:txEl>
                                              <p:charRg st="113" end="115"/>
                                            </p:txEl>
                                          </p:spTgt>
                                        </p:tgtEl>
                                        <p:attrNameLst>
                                          <p:attrName>style.visibility</p:attrName>
                                        </p:attrNameLst>
                                      </p:cBhvr>
                                      <p:to>
                                        <p:strVal val="visible"/>
                                      </p:to>
                                    </p:set>
                                    <p:animEffect transition="in" filter="diamond(in)">
                                      <p:cBhvr>
                                        <p:cTn id="37" dur="1000"/>
                                        <p:tgtEl>
                                          <p:spTgt spid="59394">
                                            <p:txEl>
                                              <p:charRg st="113" end="11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nodeType="clickEffect">
                                  <p:stCondLst>
                                    <p:cond delay="0"/>
                                  </p:stCondLst>
                                  <p:childTnLst>
                                    <p:set>
                                      <p:cBhvr>
                                        <p:cTn id="41" dur="1" fill="hold">
                                          <p:stCondLst>
                                            <p:cond delay="0"/>
                                          </p:stCondLst>
                                        </p:cTn>
                                        <p:tgtEl>
                                          <p:spTgt spid="59402"/>
                                        </p:tgtEl>
                                        <p:attrNameLst>
                                          <p:attrName>style.visibility</p:attrName>
                                        </p:attrNameLst>
                                      </p:cBhvr>
                                      <p:to>
                                        <p:strVal val="visible"/>
                                      </p:to>
                                    </p:set>
                                    <p:animEffect transition="in" filter="strips(downLeft)">
                                      <p:cBhvr>
                                        <p:cTn id="42" dur="500"/>
                                        <p:tgtEl>
                                          <p:spTgt spid="59402"/>
                                        </p:tgtEl>
                                      </p:cBhvr>
                                    </p:animEffect>
                                  </p:childTnLst>
                                </p:cTn>
                              </p:par>
                              <p:par>
                                <p:cTn id="43" presetID="5" presetClass="entr" presetSubtype="10" fill="hold" nodeType="withEffect">
                                  <p:stCondLst>
                                    <p:cond delay="0"/>
                                  </p:stCondLst>
                                  <p:childTnLst>
                                    <p:set>
                                      <p:cBhvr>
                                        <p:cTn id="44" dur="1" fill="hold">
                                          <p:stCondLst>
                                            <p:cond delay="0"/>
                                          </p:stCondLst>
                                        </p:cTn>
                                        <p:tgtEl>
                                          <p:spTgt spid="59394">
                                            <p:txEl>
                                              <p:charRg st="82" end="112"/>
                                            </p:txEl>
                                          </p:spTgt>
                                        </p:tgtEl>
                                        <p:attrNameLst>
                                          <p:attrName>style.visibility</p:attrName>
                                        </p:attrNameLst>
                                      </p:cBhvr>
                                      <p:to>
                                        <p:strVal val="visible"/>
                                      </p:to>
                                    </p:set>
                                    <p:animEffect transition="in" filter="checkerboard(across)">
                                      <p:cBhvr>
                                        <p:cTn id="45" dur="500"/>
                                        <p:tgtEl>
                                          <p:spTgt spid="59394">
                                            <p:txEl>
                                              <p:charRg st="82" end="112"/>
                                            </p:txEl>
                                          </p:spTgt>
                                        </p:tgtEl>
                                      </p:cBhvr>
                                    </p:animEffect>
                                  </p:childTnLst>
                                </p:cTn>
                              </p:par>
                              <p:par>
                                <p:cTn id="46" presetID="4" presetClass="entr" presetSubtype="16" fill="hold" nodeType="withEffect">
                                  <p:stCondLst>
                                    <p:cond delay="0"/>
                                  </p:stCondLst>
                                  <p:childTnLst>
                                    <p:set>
                                      <p:cBhvr>
                                        <p:cTn id="47" dur="1" fill="hold">
                                          <p:stCondLst>
                                            <p:cond delay="0"/>
                                          </p:stCondLst>
                                        </p:cTn>
                                        <p:tgtEl>
                                          <p:spTgt spid="59394">
                                            <p:txEl>
                                              <p:charRg st="82" end="112"/>
                                            </p:txEl>
                                          </p:spTgt>
                                        </p:tgtEl>
                                        <p:attrNameLst>
                                          <p:attrName>style.visibility</p:attrName>
                                        </p:attrNameLst>
                                      </p:cBhvr>
                                      <p:to>
                                        <p:strVal val="visible"/>
                                      </p:to>
                                    </p:set>
                                    <p:animEffect transition="in" filter="box(in)">
                                      <p:cBhvr>
                                        <p:cTn id="48" dur="500"/>
                                        <p:tgtEl>
                                          <p:spTgt spid="59394">
                                            <p:txEl>
                                              <p:charRg st="82" end="1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5297" name="图片 33793"/>
          <p:cNvPicPr>
            <a:picLocks noChangeAspect="1"/>
          </p:cNvPicPr>
          <p:nvPr/>
        </p:nvPicPr>
        <p:blipFill>
          <a:blip r:embed="rId1">
            <a:clrChange>
              <a:clrFrom>
                <a:srgbClr val="FFFDFE"/>
              </a:clrFrom>
              <a:clrTo>
                <a:srgbClr val="FFFDFE">
                  <a:alpha val="0"/>
                </a:srgbClr>
              </a:clrTo>
            </a:clrChange>
          </a:blip>
          <a:stretch>
            <a:fillRect/>
          </a:stretch>
        </p:blipFill>
        <p:spPr>
          <a:xfrm>
            <a:off x="1547813" y="836613"/>
            <a:ext cx="6624637" cy="4926012"/>
          </a:xfrm>
          <a:prstGeom prst="rect">
            <a:avLst/>
          </a:prstGeom>
          <a:noFill/>
          <a:ln w="9525">
            <a:noFill/>
          </a:ln>
        </p:spPr>
      </p:pic>
      <p:sp>
        <p:nvSpPr>
          <p:cNvPr id="55298" name="矩形 33794"/>
          <p:cNvSpPr/>
          <p:nvPr/>
        </p:nvSpPr>
        <p:spPr>
          <a:xfrm>
            <a:off x="0" y="0"/>
            <a:ext cx="2305050" cy="1028700"/>
          </a:xfrm>
          <a:prstGeom prst="rect">
            <a:avLst/>
          </a:prstGeom>
        </p:spPr>
        <p:txBody>
          <a:bodyPr wrap="none" fromWordArt="1">
            <a:prstTxWarp prst="textSlantUp">
              <a:avLst>
                <a:gd name="adj" fmla="val 32056"/>
              </a:avLst>
            </a:prstTxWarp>
            <a:normAutofit/>
          </a:bodyPr>
          <a:p>
            <a:pPr algn="ctr"/>
            <a:r>
              <a:rPr lang="zh-CN" altLang="en-US" sz="3600">
                <a:ln w="9525" cap="flat" cmpd="sng">
                  <a:solidFill>
                    <a:srgbClr val="CC99FF"/>
                  </a:solidFill>
                  <a:prstDash val="solid"/>
                  <a:roun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alpha val="80000"/>
                    </a:srgbClr>
                  </a:outerShdw>
                </a:effectLst>
                <a:latin typeface="宋体" panose="02010600030101010101" pitchFamily="2" charset="-122"/>
                <a:ea typeface="宋体" panose="02010600030101010101" pitchFamily="2" charset="-122"/>
              </a:rPr>
              <a:t>知识拓展</a:t>
            </a:r>
            <a:endParaRPr lang="zh-CN" altLang="en-US" sz="3600">
              <a:ln w="9525" cap="flat" cmpd="sng">
                <a:solidFill>
                  <a:srgbClr val="CC99FF"/>
                </a:solidFill>
                <a:prstDash val="solid"/>
                <a:roun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alpha val="80000"/>
                  </a:srgbClr>
                </a:outerShdw>
              </a:effectLst>
              <a:latin typeface="宋体" panose="02010600030101010101" pitchFamily="2" charset="-122"/>
              <a:ea typeface="宋体" panose="02010600030101010101" pitchFamily="2" charset="-122"/>
            </a:endParaRPr>
          </a:p>
        </p:txBody>
      </p:sp>
      <p:sp>
        <p:nvSpPr>
          <p:cNvPr id="33796" name="文本框 33795"/>
          <p:cNvSpPr txBox="1"/>
          <p:nvPr/>
        </p:nvSpPr>
        <p:spPr>
          <a:xfrm>
            <a:off x="468313" y="5516563"/>
            <a:ext cx="7956550" cy="1190625"/>
          </a:xfrm>
          <a:prstGeom prst="rect">
            <a:avLst/>
          </a:prstGeom>
          <a:noFill/>
          <a:ln w="9525">
            <a:noFill/>
          </a:ln>
        </p:spPr>
        <p:txBody>
          <a:bodyPr wrap="none" anchor="t">
            <a:spAutoFit/>
          </a:bodyPr>
          <a:p>
            <a:r>
              <a:rPr lang="zh-CN" altLang="en-US" sz="3600" b="1" dirty="0">
                <a:solidFill>
                  <a:srgbClr val="0000FF"/>
                </a:solidFill>
                <a:latin typeface="Arial" panose="020B0604020202020204" pitchFamily="34" charset="0"/>
                <a:ea typeface="宋体" panose="02010600030101010101" pitchFamily="2" charset="-122"/>
              </a:rPr>
              <a:t>据图回答：如果你是一位养鸡专业户，</a:t>
            </a:r>
            <a:endParaRPr lang="zh-CN" altLang="en-US" sz="3600" b="1" dirty="0">
              <a:solidFill>
                <a:srgbClr val="0000FF"/>
              </a:solidFill>
              <a:latin typeface="Arial" panose="020B0604020202020204" pitchFamily="34" charset="0"/>
              <a:ea typeface="宋体" panose="02010600030101010101" pitchFamily="2" charset="-122"/>
            </a:endParaRPr>
          </a:p>
          <a:p>
            <a:r>
              <a:rPr lang="zh-CN" altLang="en-US" sz="3600" b="1" dirty="0">
                <a:solidFill>
                  <a:srgbClr val="0000FF"/>
                </a:solidFill>
                <a:latin typeface="Arial" panose="020B0604020202020204" pitchFamily="34" charset="0"/>
                <a:ea typeface="宋体" panose="02010600030101010101" pitchFamily="2" charset="-122"/>
              </a:rPr>
              <a:t>你将如何使你养的鸡产蛋率最高？</a:t>
            </a:r>
            <a:endParaRPr lang="zh-CN" altLang="en-US" sz="3600" b="1">
              <a:solidFill>
                <a:srgbClr val="0000FF"/>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3796"/>
                                        </p:tgtEl>
                                        <p:attrNameLst>
                                          <p:attrName>style.visibility</p:attrName>
                                        </p:attrNameLst>
                                      </p:cBhvr>
                                      <p:to>
                                        <p:strVal val="visible"/>
                                      </p:to>
                                    </p:set>
                                    <p:animEffect transition="in" filter="dissolve">
                                      <p:cBhvr>
                                        <p:cTn id="7" dur="500"/>
                                        <p:tgtEl>
                                          <p:spTgt spid="337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1" name="矩形 34817"/>
          <p:cNvSpPr/>
          <p:nvPr/>
        </p:nvSpPr>
        <p:spPr>
          <a:xfrm>
            <a:off x="684213" y="765175"/>
            <a:ext cx="7499350" cy="4965700"/>
          </a:xfrm>
          <a:prstGeom prst="rect">
            <a:avLst/>
          </a:prstGeom>
          <a:noFill/>
          <a:ln w="9525">
            <a:noFill/>
          </a:ln>
        </p:spPr>
        <p:txBody>
          <a:bodyPr wrap="none" anchor="ctr">
            <a:spAutoFit/>
          </a:bodyPr>
          <a:p>
            <a:r>
              <a:rPr lang="en-US" altLang="zh-CN" sz="3200" b="1" dirty="0">
                <a:latin typeface="Arial" panose="020B0604020202020204" pitchFamily="34" charset="0"/>
                <a:ea typeface="楷体_GB2312" pitchFamily="49" charset="-122"/>
              </a:rPr>
              <a:t>①</a:t>
            </a:r>
            <a:r>
              <a:rPr lang="zh-CN" altLang="en-US" sz="3200" b="1" dirty="0">
                <a:latin typeface="Arial" panose="020B0604020202020204" pitchFamily="34" charset="0"/>
                <a:ea typeface="楷体_GB2312" pitchFamily="49" charset="-122"/>
              </a:rPr>
              <a:t>生活中，鸡蛋被作为人类必要的食品，</a:t>
            </a:r>
            <a:endParaRPr lang="zh-CN" altLang="en-US" sz="3200" b="1" dirty="0">
              <a:latin typeface="Arial" panose="020B0604020202020204" pitchFamily="34" charset="0"/>
              <a:ea typeface="楷体_GB2312" pitchFamily="49" charset="-122"/>
            </a:endParaRPr>
          </a:p>
          <a:p>
            <a:r>
              <a:rPr lang="zh-CN" altLang="en-US" sz="3200" b="1" dirty="0">
                <a:latin typeface="Arial" panose="020B0604020202020204" pitchFamily="34" charset="0"/>
                <a:ea typeface="楷体_GB2312" pitchFamily="49" charset="-122"/>
              </a:rPr>
              <a:t>是因为鸡蛋含有丰富的营养。你认为卵</a:t>
            </a:r>
            <a:endParaRPr lang="zh-CN" altLang="en-US" sz="3200" b="1" dirty="0">
              <a:latin typeface="Arial" panose="020B0604020202020204" pitchFamily="34" charset="0"/>
              <a:ea typeface="楷体_GB2312" pitchFamily="49" charset="-122"/>
            </a:endParaRPr>
          </a:p>
          <a:p>
            <a:r>
              <a:rPr lang="zh-CN" altLang="en-US" sz="3200" b="1" dirty="0">
                <a:latin typeface="Arial" panose="020B0604020202020204" pitchFamily="34" charset="0"/>
                <a:ea typeface="楷体_GB2312" pitchFamily="49" charset="-122"/>
              </a:rPr>
              <a:t>白、卵黄的主要功能是什么？</a:t>
            </a:r>
            <a:endParaRPr lang="zh-CN" altLang="en-US" sz="3200" b="1" dirty="0">
              <a:latin typeface="Arial" panose="020B0604020202020204" pitchFamily="34" charset="0"/>
              <a:ea typeface="楷体_GB2312" pitchFamily="49" charset="-122"/>
            </a:endParaRPr>
          </a:p>
          <a:p>
            <a:r>
              <a:rPr lang="en-US" altLang="zh-CN" sz="3200" b="1" dirty="0">
                <a:latin typeface="Arial" panose="020B0604020202020204" pitchFamily="34" charset="0"/>
                <a:ea typeface="楷体_GB2312" pitchFamily="49" charset="-122"/>
              </a:rPr>
              <a:t>②</a:t>
            </a:r>
            <a:r>
              <a:rPr lang="zh-CN" altLang="en-US" sz="3200" b="1" dirty="0">
                <a:latin typeface="Arial" panose="020B0604020202020204" pitchFamily="34" charset="0"/>
                <a:ea typeface="楷体_GB2312" pitchFamily="49" charset="-122"/>
              </a:rPr>
              <a:t>卵黄始终位于卵白的内部。根据系带</a:t>
            </a:r>
            <a:endParaRPr lang="zh-CN" altLang="en-US" sz="3200" b="1" dirty="0">
              <a:latin typeface="Arial" panose="020B0604020202020204" pitchFamily="34" charset="0"/>
              <a:ea typeface="楷体_GB2312" pitchFamily="49" charset="-122"/>
            </a:endParaRPr>
          </a:p>
          <a:p>
            <a:r>
              <a:rPr lang="zh-CN" altLang="en-US" sz="3200" b="1" dirty="0">
                <a:latin typeface="Arial" panose="020B0604020202020204" pitchFamily="34" charset="0"/>
                <a:ea typeface="楷体_GB2312" pitchFamily="49" charset="-122"/>
              </a:rPr>
              <a:t>在卵中的位置，你认为系带有何作用？</a:t>
            </a:r>
            <a:endParaRPr lang="zh-CN" altLang="en-US" sz="3200" b="1" dirty="0">
              <a:latin typeface="Arial" panose="020B0604020202020204" pitchFamily="34" charset="0"/>
              <a:ea typeface="楷体_GB2312" pitchFamily="49" charset="-122"/>
            </a:endParaRPr>
          </a:p>
          <a:p>
            <a:r>
              <a:rPr lang="en-US" altLang="zh-CN" sz="3200" b="1" dirty="0">
                <a:latin typeface="Arial" panose="020B0604020202020204" pitchFamily="34" charset="0"/>
                <a:ea typeface="楷体_GB2312" pitchFamily="49" charset="-122"/>
              </a:rPr>
              <a:t>③</a:t>
            </a:r>
            <a:r>
              <a:rPr lang="zh-CN" altLang="en-US" sz="3200" b="1" dirty="0">
                <a:latin typeface="Arial" panose="020B0604020202020204" pitchFamily="34" charset="0"/>
                <a:ea typeface="楷体_GB2312" pitchFamily="49" charset="-122"/>
              </a:rPr>
              <a:t>未受精卵的胚盘小而色浅，已受精卵</a:t>
            </a:r>
            <a:endParaRPr lang="zh-CN" altLang="en-US" sz="3200" b="1" dirty="0">
              <a:latin typeface="Arial" panose="020B0604020202020204" pitchFamily="34" charset="0"/>
              <a:ea typeface="楷体_GB2312" pitchFamily="49" charset="-122"/>
            </a:endParaRPr>
          </a:p>
          <a:p>
            <a:r>
              <a:rPr lang="zh-CN" altLang="en-US" sz="3200" b="1" dirty="0">
                <a:latin typeface="Arial" panose="020B0604020202020204" pitchFamily="34" charset="0"/>
                <a:ea typeface="楷体_GB2312" pitchFamily="49" charset="-122"/>
              </a:rPr>
              <a:t>的色浓而略大，你认为卵的哪一部分将</a:t>
            </a:r>
            <a:endParaRPr lang="zh-CN" altLang="en-US" sz="3200" b="1" dirty="0">
              <a:latin typeface="Arial" panose="020B0604020202020204" pitchFamily="34" charset="0"/>
              <a:ea typeface="楷体_GB2312" pitchFamily="49" charset="-122"/>
            </a:endParaRPr>
          </a:p>
          <a:p>
            <a:r>
              <a:rPr lang="zh-CN" altLang="en-US" sz="3200" b="1" dirty="0">
                <a:latin typeface="Arial" panose="020B0604020202020204" pitchFamily="34" charset="0"/>
                <a:ea typeface="楷体_GB2312" pitchFamily="49" charset="-122"/>
              </a:rPr>
              <a:t>来可以发育成雏鸡？</a:t>
            </a:r>
            <a:endParaRPr lang="zh-CN" altLang="en-US" sz="3200" b="1" dirty="0">
              <a:latin typeface="Arial" panose="020B0604020202020204" pitchFamily="34" charset="0"/>
              <a:ea typeface="楷体_GB2312" pitchFamily="49" charset="-122"/>
            </a:endParaRPr>
          </a:p>
          <a:p>
            <a:r>
              <a:rPr lang="en-US" altLang="zh-CN" sz="3200" b="1" dirty="0">
                <a:latin typeface="Arial" panose="020B0604020202020204" pitchFamily="34" charset="0"/>
                <a:ea typeface="楷体_GB2312" pitchFamily="49" charset="-122"/>
              </a:rPr>
              <a:t>④</a:t>
            </a:r>
            <a:r>
              <a:rPr lang="zh-CN" altLang="en-US" sz="3200" b="1" dirty="0">
                <a:latin typeface="Arial" panose="020B0604020202020204" pitchFamily="34" charset="0"/>
                <a:ea typeface="楷体_GB2312" pitchFamily="49" charset="-122"/>
              </a:rPr>
              <a:t>卵黄与卵白界线分明，它们之间是否</a:t>
            </a:r>
            <a:endParaRPr lang="zh-CN" altLang="en-US" sz="3200" b="1" dirty="0">
              <a:latin typeface="Arial" panose="020B0604020202020204" pitchFamily="34" charset="0"/>
              <a:ea typeface="楷体_GB2312" pitchFamily="49" charset="-122"/>
            </a:endParaRPr>
          </a:p>
          <a:p>
            <a:r>
              <a:rPr lang="zh-CN" altLang="en-US" sz="3200" b="1" dirty="0">
                <a:latin typeface="Arial" panose="020B0604020202020204" pitchFamily="34" charset="0"/>
                <a:ea typeface="楷体_GB2312" pitchFamily="49" charset="-122"/>
              </a:rPr>
              <a:t>存在一种特殊的透明结构呢？</a:t>
            </a:r>
            <a:endParaRPr lang="zh-CN" altLang="en-US" sz="3200" b="1" dirty="0">
              <a:latin typeface="Arial" panose="020B0604020202020204" pitchFamily="34" charset="0"/>
              <a:ea typeface="楷体_GB2312" pitchFamily="49"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7345" name="图片 14337"/>
          <p:cNvPicPr>
            <a:picLocks noChangeAspect="1"/>
          </p:cNvPicPr>
          <p:nvPr/>
        </p:nvPicPr>
        <p:blipFill>
          <a:blip r:embed="rId1"/>
          <a:srcRect b="58"/>
          <a:stretch>
            <a:fillRect/>
          </a:stretch>
        </p:blipFill>
        <p:spPr>
          <a:xfrm>
            <a:off x="762000" y="908050"/>
            <a:ext cx="7620000" cy="5378450"/>
          </a:xfrm>
          <a:prstGeom prst="rect">
            <a:avLst/>
          </a:prstGeom>
          <a:noFill/>
          <a:ln w="9525">
            <a:noFill/>
          </a:ln>
        </p:spPr>
      </p:pic>
      <p:sp>
        <p:nvSpPr>
          <p:cNvPr id="14339" name="文本框 14338"/>
          <p:cNvSpPr txBox="1"/>
          <p:nvPr/>
        </p:nvSpPr>
        <p:spPr>
          <a:xfrm>
            <a:off x="3995738" y="419100"/>
            <a:ext cx="2089150" cy="519113"/>
          </a:xfrm>
          <a:prstGeom prst="rect">
            <a:avLst/>
          </a:prstGeom>
          <a:noFill/>
          <a:ln w="9525">
            <a:noFill/>
          </a:ln>
        </p:spPr>
        <p:txBody>
          <a:bodyPr anchor="t">
            <a:spAutoFit/>
          </a:bodyPr>
          <a:p>
            <a:r>
              <a:rPr lang="zh-CN" altLang="en-US" sz="2800" b="1" dirty="0">
                <a:latin typeface="Arial" panose="020B0604020202020204" pitchFamily="34" charset="0"/>
                <a:ea typeface="宋体" panose="02010600030101010101" pitchFamily="2" charset="-122"/>
              </a:rPr>
              <a:t>家燕巢</a:t>
            </a:r>
            <a:endParaRPr lang="zh-CN" altLang="en-US" sz="2800" b="1"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339"/>
                                        </p:tgtEl>
                                        <p:attrNameLst>
                                          <p:attrName>style.visibility</p:attrName>
                                        </p:attrNameLst>
                                      </p:cBhvr>
                                      <p:to>
                                        <p:strVal val="visible"/>
                                      </p:to>
                                    </p:set>
                                    <p:animEffect transition="in" filter="dissolve">
                                      <p:cBhvr>
                                        <p:cTn id="7" dur="500"/>
                                        <p:tgtEl>
                                          <p:spTgt spid="143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8369" name="图片 15361"/>
          <p:cNvPicPr>
            <a:picLocks noChangeAspect="1"/>
          </p:cNvPicPr>
          <p:nvPr/>
        </p:nvPicPr>
        <p:blipFill>
          <a:blip r:embed="rId1"/>
          <a:stretch>
            <a:fillRect/>
          </a:stretch>
        </p:blipFill>
        <p:spPr>
          <a:xfrm>
            <a:off x="755650" y="908050"/>
            <a:ext cx="7694613" cy="5715000"/>
          </a:xfrm>
          <a:prstGeom prst="rect">
            <a:avLst/>
          </a:prstGeom>
          <a:noFill/>
          <a:ln w="9525">
            <a:noFill/>
          </a:ln>
        </p:spPr>
      </p:pic>
      <p:sp>
        <p:nvSpPr>
          <p:cNvPr id="15363" name="文本框 15362"/>
          <p:cNvSpPr txBox="1"/>
          <p:nvPr/>
        </p:nvSpPr>
        <p:spPr>
          <a:xfrm>
            <a:off x="3995738" y="419100"/>
            <a:ext cx="2808287" cy="519113"/>
          </a:xfrm>
          <a:prstGeom prst="rect">
            <a:avLst/>
          </a:prstGeom>
          <a:noFill/>
          <a:ln w="9525">
            <a:noFill/>
          </a:ln>
        </p:spPr>
        <p:txBody>
          <a:bodyPr anchor="t">
            <a:spAutoFit/>
          </a:bodyPr>
          <a:p>
            <a:r>
              <a:rPr lang="zh-CN" altLang="en-US" sz="2800" b="1" dirty="0">
                <a:latin typeface="Arial" panose="020B0604020202020204" pitchFamily="34" charset="0"/>
                <a:ea typeface="宋体" panose="02010600030101010101" pitchFamily="2" charset="-122"/>
              </a:rPr>
              <a:t>芦苇莺巢</a:t>
            </a:r>
            <a:endParaRPr lang="zh-CN" altLang="en-US" sz="2800" b="1"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363"/>
                                        </p:tgtEl>
                                        <p:attrNameLst>
                                          <p:attrName>style.visibility</p:attrName>
                                        </p:attrNameLst>
                                      </p:cBhvr>
                                      <p:to>
                                        <p:strVal val="visible"/>
                                      </p:to>
                                    </p:set>
                                    <p:animEffect transition="in" filter="dissolve">
                                      <p:cBhvr>
                                        <p:cTn id="7" dur="500"/>
                                        <p:tgtEl>
                                          <p:spTgt spid="15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9393" name="图片 16385"/>
          <p:cNvPicPr>
            <a:picLocks noChangeAspect="1"/>
          </p:cNvPicPr>
          <p:nvPr/>
        </p:nvPicPr>
        <p:blipFill>
          <a:blip r:embed="rId1"/>
          <a:srcRect b="-61"/>
          <a:stretch>
            <a:fillRect/>
          </a:stretch>
        </p:blipFill>
        <p:spPr>
          <a:xfrm>
            <a:off x="762000" y="981075"/>
            <a:ext cx="7620000" cy="5089525"/>
          </a:xfrm>
          <a:prstGeom prst="rect">
            <a:avLst/>
          </a:prstGeom>
          <a:noFill/>
          <a:ln w="9525">
            <a:noFill/>
          </a:ln>
        </p:spPr>
      </p:pic>
      <p:sp>
        <p:nvSpPr>
          <p:cNvPr id="16387" name="文本框 16386"/>
          <p:cNvSpPr txBox="1"/>
          <p:nvPr/>
        </p:nvSpPr>
        <p:spPr>
          <a:xfrm>
            <a:off x="3995738" y="419100"/>
            <a:ext cx="2736850" cy="519113"/>
          </a:xfrm>
          <a:prstGeom prst="rect">
            <a:avLst/>
          </a:prstGeom>
          <a:noFill/>
          <a:ln w="9525">
            <a:noFill/>
          </a:ln>
        </p:spPr>
        <p:txBody>
          <a:bodyPr anchor="t">
            <a:spAutoFit/>
          </a:bodyPr>
          <a:p>
            <a:r>
              <a:rPr lang="zh-CN" altLang="en-US" sz="2800" b="1" dirty="0">
                <a:latin typeface="Arial" panose="020B0604020202020204" pitchFamily="34" charset="0"/>
                <a:ea typeface="宋体" panose="02010600030101010101" pitchFamily="2" charset="-122"/>
              </a:rPr>
              <a:t>角鸊鷉巢</a:t>
            </a:r>
            <a:endParaRPr lang="zh-CN" altLang="en-US" sz="2800" b="1"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6387"/>
                                        </p:tgtEl>
                                        <p:attrNameLst>
                                          <p:attrName>style.visibility</p:attrName>
                                        </p:attrNameLst>
                                      </p:cBhvr>
                                      <p:to>
                                        <p:strVal val="visible"/>
                                      </p:to>
                                    </p:set>
                                    <p:animEffect transition="in" filter="dissolve">
                                      <p:cBhvr>
                                        <p:cTn id="7" dur="500"/>
                                        <p:tgtEl>
                                          <p:spTgt spid="16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7" name="标题 18433"/>
          <p:cNvSpPr>
            <a:spLocks noGrp="1"/>
          </p:cNvSpPr>
          <p:nvPr>
            <p:ph type="title"/>
          </p:nvPr>
        </p:nvSpPr>
        <p:spPr/>
        <p:txBody>
          <a:bodyPr anchor="ctr"/>
          <a:p>
            <a:r>
              <a:rPr lang="zh-CN" altLang="en-US" sz="3600" dirty="0"/>
              <a:t>紫尾太阳鸟的巢</a:t>
            </a:r>
            <a:br>
              <a:rPr lang="zh-CN" altLang="en-US" sz="3600" dirty="0"/>
            </a:br>
            <a:r>
              <a:rPr lang="zh-CN" altLang="en-US" sz="3600" dirty="0"/>
              <a:t>（</a:t>
            </a:r>
            <a:r>
              <a:rPr lang="en-US" altLang="zh-CN" sz="3600" err="1"/>
              <a:t>Purple rumped</a:t>
            </a:r>
            <a:r>
              <a:rPr lang="en-US" altLang="zh-CN" sz="3600" dirty="0"/>
              <a:t> sunbird</a:t>
            </a:r>
            <a:r>
              <a:rPr lang="zh-CN" altLang="en-US" sz="3600" dirty="0"/>
              <a:t>）</a:t>
            </a:r>
            <a:endParaRPr lang="zh-CN" altLang="en-US" sz="3600" dirty="0"/>
          </a:p>
        </p:txBody>
      </p:sp>
      <p:pic>
        <p:nvPicPr>
          <p:cNvPr id="60418" name="内容占位符 18434" descr="Purple rumped sunbird (male) feeding chicks"/>
          <p:cNvPicPr>
            <a:picLocks noGrp="1" noChangeAspect="1"/>
          </p:cNvPicPr>
          <p:nvPr>
            <p:ph idx="1"/>
          </p:nvPr>
        </p:nvPicPr>
        <p:blipFill>
          <a:blip r:embed="rId1"/>
          <a:stretch>
            <a:fillRect/>
          </a:stretch>
        </p:blipFill>
        <p:spPr>
          <a:xfrm>
            <a:off x="1476375" y="1412875"/>
            <a:ext cx="6696075" cy="5022850"/>
          </a:xfrm>
          <a:ln>
            <a:solidFill>
              <a:schemeClr val="tx1"/>
            </a:solidFill>
            <a:miter/>
          </a:ln>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385" name="图片 70657" descr="枫叶底"/>
          <p:cNvPicPr>
            <a:picLocks noChangeAspect="1"/>
          </p:cNvPicPr>
          <p:nvPr/>
        </p:nvPicPr>
        <p:blipFill>
          <a:blip r:embed="rId1"/>
          <a:stretch>
            <a:fillRect/>
          </a:stretch>
        </p:blipFill>
        <p:spPr>
          <a:xfrm>
            <a:off x="0" y="0"/>
            <a:ext cx="9144000" cy="6858000"/>
          </a:xfrm>
          <a:prstGeom prst="rect">
            <a:avLst/>
          </a:prstGeom>
          <a:noFill/>
          <a:ln w="9525">
            <a:noFill/>
          </a:ln>
        </p:spPr>
      </p:pic>
      <p:pic>
        <p:nvPicPr>
          <p:cNvPr id="70659" name="图片 70658"/>
          <p:cNvPicPr>
            <a:picLocks noChangeAspect="1"/>
          </p:cNvPicPr>
          <p:nvPr/>
        </p:nvPicPr>
        <p:blipFill>
          <a:blip r:embed="rId2"/>
          <a:stretch>
            <a:fillRect/>
          </a:stretch>
        </p:blipFill>
        <p:spPr>
          <a:xfrm>
            <a:off x="1258888" y="1341438"/>
            <a:ext cx="6481762" cy="5049837"/>
          </a:xfrm>
          <a:prstGeom prst="rect">
            <a:avLst/>
          </a:prstGeom>
          <a:noFill/>
          <a:ln w="9525">
            <a:noFill/>
          </a:ln>
        </p:spPr>
      </p:pic>
      <p:pic>
        <p:nvPicPr>
          <p:cNvPr id="70660" name="图片 70659" descr="1142927448625">
            <a:hlinkClick r:id="rId3"/>
          </p:cNvPr>
          <p:cNvPicPr>
            <a:picLocks noChangeAspect="1"/>
          </p:cNvPicPr>
          <p:nvPr/>
        </p:nvPicPr>
        <p:blipFill>
          <a:blip r:embed="rId4"/>
          <a:stretch>
            <a:fillRect/>
          </a:stretch>
        </p:blipFill>
        <p:spPr>
          <a:xfrm>
            <a:off x="827088" y="1196975"/>
            <a:ext cx="7416800" cy="5153025"/>
          </a:xfrm>
          <a:prstGeom prst="rect">
            <a:avLst/>
          </a:prstGeom>
          <a:noFill/>
          <a:ln w="9525">
            <a:noFill/>
          </a:ln>
        </p:spPr>
      </p:pic>
      <p:pic>
        <p:nvPicPr>
          <p:cNvPr id="70661" name="图片 70660" descr="t276"/>
          <p:cNvPicPr>
            <a:picLocks noChangeAspect="1"/>
          </p:cNvPicPr>
          <p:nvPr/>
        </p:nvPicPr>
        <p:blipFill>
          <a:blip r:embed="rId5"/>
          <a:stretch>
            <a:fillRect/>
          </a:stretch>
        </p:blipFill>
        <p:spPr>
          <a:xfrm>
            <a:off x="0" y="1196975"/>
            <a:ext cx="9144000" cy="5183188"/>
          </a:xfrm>
          <a:prstGeom prst="rect">
            <a:avLst/>
          </a:prstGeom>
          <a:noFill/>
          <a:ln w="9525">
            <a:noFill/>
          </a:ln>
        </p:spPr>
      </p:pic>
      <p:sp>
        <p:nvSpPr>
          <p:cNvPr id="16389" name="标题 70661"/>
          <p:cNvSpPr>
            <a:spLocks noGrp="1"/>
          </p:cNvSpPr>
          <p:nvPr>
            <p:ph type="ctrTitle"/>
          </p:nvPr>
        </p:nvSpPr>
        <p:spPr>
          <a:xfrm>
            <a:off x="611188" y="0"/>
            <a:ext cx="7772400" cy="1143000"/>
          </a:xfrm>
        </p:spPr>
        <p:txBody>
          <a:bodyPr anchor="ctr"/>
          <a:p>
            <a:pPr defTabSz="914400">
              <a:buNone/>
            </a:pPr>
            <a:r>
              <a:rPr lang="zh-CN" altLang="en-US" sz="4400" b="1" kern="1200" baseline="0" dirty="0">
                <a:latin typeface="+mj-lt"/>
                <a:ea typeface="+mj-ea"/>
                <a:cs typeface="+mj-cs"/>
              </a:rPr>
              <a:t>一、昆虫的生殖和发育</a:t>
            </a:r>
            <a:endParaRPr lang="zh-CN" altLang="en-US" sz="4400" b="1" kern="1200" baseline="0" dirty="0">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70659"/>
                                        </p:tgtEl>
                                        <p:attrNameLst>
                                          <p:attrName>style.visibility</p:attrName>
                                        </p:attrNameLst>
                                      </p:cBhvr>
                                      <p:to>
                                        <p:strVal val="visible"/>
                                      </p:to>
                                    </p:set>
                                    <p:animEffect transition="in" filter="plus(in)">
                                      <p:cBhvr>
                                        <p:cTn id="7" dur="3000"/>
                                        <p:tgtEl>
                                          <p:spTgt spid="7065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70660"/>
                                        </p:tgtEl>
                                        <p:attrNameLst>
                                          <p:attrName>style.visibility</p:attrName>
                                        </p:attrNameLst>
                                      </p:cBhvr>
                                      <p:to>
                                        <p:strVal val="visible"/>
                                      </p:to>
                                    </p:set>
                                    <p:anim calcmode="lin" valueType="num">
                                      <p:cBhvr additive="base">
                                        <p:cTn id="12" dur="3000" fill="hold"/>
                                        <p:tgtEl>
                                          <p:spTgt spid="70660"/>
                                        </p:tgtEl>
                                        <p:attrNameLst>
                                          <p:attrName>ppt_x</p:attrName>
                                        </p:attrNameLst>
                                      </p:cBhvr>
                                      <p:tavLst>
                                        <p:tav tm="0">
                                          <p:val>
                                            <p:strVal val="#ppt_x"/>
                                          </p:val>
                                        </p:tav>
                                        <p:tav tm="100000">
                                          <p:val>
                                            <p:strVal val="#ppt_x"/>
                                          </p:val>
                                        </p:tav>
                                      </p:tavLst>
                                    </p:anim>
                                    <p:anim calcmode="lin" valueType="num">
                                      <p:cBhvr additive="base">
                                        <p:cTn id="13" dur="3000" fill="hold"/>
                                        <p:tgtEl>
                                          <p:spTgt spid="7066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70661"/>
                                        </p:tgtEl>
                                        <p:attrNameLst>
                                          <p:attrName>style.visibility</p:attrName>
                                        </p:attrNameLst>
                                      </p:cBhvr>
                                      <p:to>
                                        <p:strVal val="visible"/>
                                      </p:to>
                                    </p:set>
                                    <p:anim calcmode="lin" valueType="num">
                                      <p:cBhvr additive="base">
                                        <p:cTn id="18" dur="3000" fill="hold"/>
                                        <p:tgtEl>
                                          <p:spTgt spid="70661"/>
                                        </p:tgtEl>
                                        <p:attrNameLst>
                                          <p:attrName>ppt_x</p:attrName>
                                        </p:attrNameLst>
                                      </p:cBhvr>
                                      <p:tavLst>
                                        <p:tav tm="0">
                                          <p:val>
                                            <p:strVal val="#ppt_x"/>
                                          </p:val>
                                        </p:tav>
                                        <p:tav tm="100000">
                                          <p:val>
                                            <p:strVal val="#ppt_x"/>
                                          </p:val>
                                        </p:tav>
                                      </p:tavLst>
                                    </p:anim>
                                    <p:anim calcmode="lin" valueType="num">
                                      <p:cBhvr additive="base">
                                        <p:cTn id="19" dur="3000" fill="hold"/>
                                        <p:tgtEl>
                                          <p:spTgt spid="706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5" name="标题 20481"/>
          <p:cNvSpPr>
            <a:spLocks noGrp="1"/>
          </p:cNvSpPr>
          <p:nvPr>
            <p:ph type="title"/>
          </p:nvPr>
        </p:nvSpPr>
        <p:spPr/>
        <p:txBody>
          <a:bodyPr anchor="ctr"/>
          <a:p>
            <a:r>
              <a:rPr lang="zh-CN" altLang="en-US" sz="3600" dirty="0"/>
              <a:t>电话线杆上的鹳巢</a:t>
            </a:r>
            <a:endParaRPr lang="zh-CN" altLang="en-US" sz="3600" dirty="0"/>
          </a:p>
        </p:txBody>
      </p:sp>
      <p:pic>
        <p:nvPicPr>
          <p:cNvPr id="62466" name="内容占位符 20482" descr="电话线杆上的鹳巢"/>
          <p:cNvPicPr>
            <a:picLocks noGrp="1" noChangeAspect="1"/>
          </p:cNvPicPr>
          <p:nvPr>
            <p:ph idx="1"/>
          </p:nvPr>
        </p:nvPicPr>
        <p:blipFill>
          <a:blip r:embed="rId1"/>
          <a:stretch>
            <a:fillRect/>
          </a:stretch>
        </p:blipFill>
        <p:spPr>
          <a:xfrm>
            <a:off x="1403350" y="1376363"/>
            <a:ext cx="6553200" cy="4932362"/>
          </a:xfrm>
          <a:ln>
            <a:solidFill>
              <a:schemeClr val="tx1"/>
            </a:solidFill>
            <a:miter/>
          </a:ln>
        </p:spPr>
      </p:pic>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3489" name="图片 22529"/>
          <p:cNvPicPr>
            <a:picLocks noChangeAspect="1"/>
          </p:cNvPicPr>
          <p:nvPr/>
        </p:nvPicPr>
        <p:blipFill>
          <a:blip r:embed="rId1"/>
          <a:stretch>
            <a:fillRect/>
          </a:stretch>
        </p:blipFill>
        <p:spPr>
          <a:xfrm>
            <a:off x="611188" y="0"/>
            <a:ext cx="7620000" cy="5715000"/>
          </a:xfrm>
          <a:prstGeom prst="rect">
            <a:avLst/>
          </a:prstGeom>
          <a:noFill/>
          <a:ln w="9525">
            <a:noFill/>
          </a:ln>
        </p:spPr>
      </p:pic>
      <p:sp>
        <p:nvSpPr>
          <p:cNvPr id="22531" name="矩形 22530"/>
          <p:cNvSpPr/>
          <p:nvPr/>
        </p:nvSpPr>
        <p:spPr>
          <a:xfrm>
            <a:off x="971550" y="5805488"/>
            <a:ext cx="7200900" cy="576262"/>
          </a:xfrm>
          <a:prstGeom prst="rect">
            <a:avLst/>
          </a:prstGeom>
        </p:spPr>
        <p:txBody>
          <a:bodyPr wrap="none" fromWordArt="1">
            <a:prstTxWarp prst="textPlain">
              <a:avLst>
                <a:gd name="adj" fmla="val 50000"/>
              </a:avLst>
            </a:prstTxWarp>
            <a:normAutofit/>
          </a:bodyPr>
          <a:p>
            <a:pPr algn="ctr"/>
            <a:r>
              <a:rPr lang="zh-CN" altLang="en-US" sz="3600">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rPr>
              <a:t>是不是所有军舰鸟都有红色喉囊，什么时候才充气膨大</a:t>
            </a:r>
            <a:endParaRPr lang="zh-CN" altLang="en-US" sz="3600">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endParaRPr>
          </a:p>
        </p:txBody>
      </p:sp>
      <p:sp>
        <p:nvSpPr>
          <p:cNvPr id="22532" name="矩形 22531"/>
          <p:cNvSpPr/>
          <p:nvPr/>
        </p:nvSpPr>
        <p:spPr>
          <a:xfrm rot="244123">
            <a:off x="6804025" y="2349500"/>
            <a:ext cx="2087563" cy="714375"/>
          </a:xfrm>
          <a:prstGeom prst="rect">
            <a:avLst/>
          </a:prstGeom>
        </p:spPr>
        <p:txBody>
          <a:bodyPr wrap="none" fromWordArt="1">
            <a:prstTxWarp prst="textCascadeUp">
              <a:avLst>
                <a:gd name="adj" fmla="val 44444"/>
              </a:avLst>
            </a:prstTxWarp>
            <a:normAutofit/>
            <a:scene3d>
              <a:camera prst="legacyPerspectiveFront">
                <a:rot lat="20520000" lon="1080000" rev="0"/>
              </a:camera>
              <a:lightRig rig="legacyHarsh2" dir="b"/>
            </a:scene3d>
            <a:sp3d extrusionH="430200" prstMaterial="legacyMatte">
              <a:extrusionClr>
                <a:srgbClr val="FF6600"/>
              </a:extrusionClr>
            </a:sp3d>
          </a:bodyPr>
          <a:p>
            <a:pPr algn="ctr"/>
            <a:r>
              <a:rPr lang="zh-CN" altLang="en-US" sz="3600">
                <a:gradFill rotWithShape="0">
                  <a:gsLst>
                    <a:gs pos="0">
                      <a:srgbClr val="FFE701"/>
                    </a:gs>
                    <a:gs pos="100000">
                      <a:srgbClr val="FE3E02"/>
                    </a:gs>
                  </a:gsLst>
                  <a:lin ang="5160000" scaled="1"/>
                  <a:tileRect/>
                </a:gradFill>
                <a:latin typeface="宋体" panose="02010600030101010101" pitchFamily="2" charset="-122"/>
                <a:ea typeface="宋体" panose="02010600030101010101" pitchFamily="2" charset="-122"/>
              </a:rPr>
              <a:t>求偶</a:t>
            </a:r>
            <a:endParaRPr lang="zh-CN" altLang="en-US" sz="3600">
              <a:gradFill rotWithShape="0">
                <a:gsLst>
                  <a:gs pos="0">
                    <a:srgbClr val="FFE701"/>
                  </a:gs>
                  <a:gs pos="100000">
                    <a:srgbClr val="FE3E02"/>
                  </a:gs>
                </a:gsLst>
                <a:lin ang="5160000" scaled="1"/>
                <a:tileRect/>
              </a:gra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2531"/>
                                        </p:tgtEl>
                                        <p:attrNameLst>
                                          <p:attrName>style.visibility</p:attrName>
                                        </p:attrNameLst>
                                      </p:cBhvr>
                                      <p:to>
                                        <p:strVal val="visible"/>
                                      </p:to>
                                    </p:set>
                                    <p:animEffect transition="in" filter="box(in)">
                                      <p:cBhvr>
                                        <p:cTn id="7" dur="500"/>
                                        <p:tgtEl>
                                          <p:spTgt spid="2253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2532"/>
                                        </p:tgtEl>
                                        <p:attrNameLst>
                                          <p:attrName>style.visibility</p:attrName>
                                        </p:attrNameLst>
                                      </p:cBhvr>
                                      <p:to>
                                        <p:strVal val="visible"/>
                                      </p:to>
                                    </p:set>
                                    <p:anim calcmode="lin" valueType="num">
                                      <p:cBhvr>
                                        <p:cTn id="12" dur="500" fill="hold"/>
                                        <p:tgtEl>
                                          <p:spTgt spid="22532"/>
                                        </p:tgtEl>
                                        <p:attrNameLst>
                                          <p:attrName>ppt_x</p:attrName>
                                        </p:attrNameLst>
                                      </p:cBhvr>
                                      <p:tavLst>
                                        <p:tav tm="0">
                                          <p:val>
                                            <p:strVal val="#ppt_x"/>
                                          </p:val>
                                        </p:tav>
                                        <p:tav tm="100000">
                                          <p:val>
                                            <p:strVal val="#ppt_x"/>
                                          </p:val>
                                        </p:tav>
                                      </p:tavLst>
                                    </p:anim>
                                    <p:anim calcmode="lin" valueType="num">
                                      <p:cBhvr>
                                        <p:cTn id="13" dur="500" fill="hold"/>
                                        <p:tgtEl>
                                          <p:spTgt spid="225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4513" name="图片 23553"/>
          <p:cNvPicPr>
            <a:picLocks noChangeAspect="1"/>
          </p:cNvPicPr>
          <p:nvPr/>
        </p:nvPicPr>
        <p:blipFill>
          <a:blip r:embed="rId1"/>
          <a:stretch>
            <a:fillRect/>
          </a:stretch>
        </p:blipFill>
        <p:spPr>
          <a:xfrm>
            <a:off x="3717925" y="2274888"/>
            <a:ext cx="4586288" cy="3440112"/>
          </a:xfrm>
          <a:prstGeom prst="rect">
            <a:avLst/>
          </a:prstGeom>
          <a:noFill/>
          <a:ln w="9525">
            <a:noFill/>
          </a:ln>
        </p:spPr>
      </p:pic>
      <p:sp>
        <p:nvSpPr>
          <p:cNvPr id="23555" name="矩形 23554"/>
          <p:cNvSpPr/>
          <p:nvPr/>
        </p:nvSpPr>
        <p:spPr>
          <a:xfrm>
            <a:off x="2339975" y="5876925"/>
            <a:ext cx="3733800" cy="698500"/>
          </a:xfrm>
          <a:prstGeom prst="rect">
            <a:avLst/>
          </a:prstGeom>
        </p:spPr>
        <p:txBody>
          <a:bodyPr wrap="none" fromWordArt="1">
            <a:prstTxWarp prst="textPlain">
              <a:avLst>
                <a:gd name="adj" fmla="val 50000"/>
              </a:avLst>
            </a:prstTxWarp>
            <a:normAutofit/>
          </a:bodyPr>
          <a:p>
            <a:pPr algn="ctr"/>
            <a:r>
              <a:rPr lang="zh-CN" altLang="en-US" sz="3600" b="1">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rPr>
              <a:t>孔雀为什么开屏？</a:t>
            </a:r>
            <a:endParaRPr lang="zh-CN" altLang="en-US" sz="3600" b="1">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endParaRPr>
          </a:p>
        </p:txBody>
      </p:sp>
      <p:sp>
        <p:nvSpPr>
          <p:cNvPr id="23556" name="矩形 23555"/>
          <p:cNvSpPr/>
          <p:nvPr/>
        </p:nvSpPr>
        <p:spPr>
          <a:xfrm rot="244123">
            <a:off x="6878638" y="2347913"/>
            <a:ext cx="2087562" cy="785812"/>
          </a:xfrm>
          <a:prstGeom prst="rect">
            <a:avLst/>
          </a:prstGeom>
        </p:spPr>
        <p:txBody>
          <a:bodyPr wrap="none" fromWordArt="1">
            <a:prstTxWarp prst="textCascadeUp">
              <a:avLst>
                <a:gd name="adj" fmla="val 67245"/>
              </a:avLst>
            </a:prstTxWarp>
            <a:normAutofit/>
            <a:scene3d>
              <a:camera prst="legacyPerspectiveFront">
                <a:rot lat="20520000" lon="1080000" rev="0"/>
              </a:camera>
              <a:lightRig rig="legacyHarsh2" dir="b"/>
            </a:scene3d>
            <a:sp3d extrusionH="430200" prstMaterial="legacyMatte">
              <a:extrusionClr>
                <a:srgbClr val="FF6600"/>
              </a:extrusionClr>
            </a:sp3d>
          </a:bodyPr>
          <a:p>
            <a:pPr algn="ctr"/>
            <a:r>
              <a:rPr lang="zh-CN" altLang="en-US" sz="3600">
                <a:gradFill rotWithShape="0">
                  <a:gsLst>
                    <a:gs pos="0">
                      <a:srgbClr val="FFE701"/>
                    </a:gs>
                    <a:gs pos="100000">
                      <a:srgbClr val="FE3E02"/>
                    </a:gs>
                  </a:gsLst>
                  <a:lin ang="5160000" scaled="1"/>
                  <a:tileRect/>
                </a:gradFill>
                <a:latin typeface="宋体" panose="02010600030101010101" pitchFamily="2" charset="-122"/>
                <a:ea typeface="宋体" panose="02010600030101010101" pitchFamily="2" charset="-122"/>
              </a:rPr>
              <a:t>求偶</a:t>
            </a:r>
            <a:endParaRPr lang="zh-CN" altLang="en-US" sz="3600">
              <a:gradFill rotWithShape="0">
                <a:gsLst>
                  <a:gs pos="0">
                    <a:srgbClr val="FFE701"/>
                  </a:gs>
                  <a:gs pos="100000">
                    <a:srgbClr val="FE3E02"/>
                  </a:gs>
                </a:gsLst>
                <a:lin ang="5160000" scaled="1"/>
                <a:tileRect/>
              </a:gra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3555"/>
                                        </p:tgtEl>
                                        <p:attrNameLst>
                                          <p:attrName>style.visibility</p:attrName>
                                        </p:attrNameLst>
                                      </p:cBhvr>
                                      <p:to>
                                        <p:strVal val="visible"/>
                                      </p:to>
                                    </p:set>
                                    <p:anim calcmode="lin" valueType="num">
                                      <p:cBhvr>
                                        <p:cTn id="7" dur="500" fill="hold"/>
                                        <p:tgtEl>
                                          <p:spTgt spid="23555"/>
                                        </p:tgtEl>
                                        <p:attrNameLst>
                                          <p:attrName>ppt_x</p:attrName>
                                        </p:attrNameLst>
                                      </p:cBhvr>
                                      <p:tavLst>
                                        <p:tav tm="0">
                                          <p:val>
                                            <p:strVal val="#ppt_x"/>
                                          </p:val>
                                        </p:tav>
                                        <p:tav tm="100000">
                                          <p:val>
                                            <p:strVal val="#ppt_x"/>
                                          </p:val>
                                        </p:tav>
                                      </p:tavLst>
                                    </p:anim>
                                    <p:anim calcmode="lin" valueType="num">
                                      <p:cBhvr>
                                        <p:cTn id="8" dur="500" fill="hold"/>
                                        <p:tgtEl>
                                          <p:spTgt spid="2355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35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标题 38913"/>
          <p:cNvSpPr>
            <a:spLocks noGrp="1"/>
          </p:cNvSpPr>
          <p:nvPr>
            <p:ph type="title"/>
          </p:nvPr>
        </p:nvSpPr>
        <p:spPr>
          <a:xfrm>
            <a:off x="611188" y="476250"/>
            <a:ext cx="8229600" cy="1143000"/>
          </a:xfrm>
        </p:spPr>
        <p:txBody>
          <a:bodyPr anchor="ctr"/>
          <a:p>
            <a:r>
              <a:rPr lang="zh-CN" altLang="en-US" b="1" dirty="0">
                <a:solidFill>
                  <a:srgbClr val="0000FF"/>
                </a:solidFill>
              </a:rPr>
              <a:t>观察蝗虫的生活史：</a:t>
            </a:r>
            <a:endParaRPr lang="zh-CN" altLang="en-US" b="1" dirty="0">
              <a:solidFill>
                <a:srgbClr val="0000FF"/>
              </a:solidFill>
            </a:endParaRPr>
          </a:p>
        </p:txBody>
      </p:sp>
      <p:sp>
        <p:nvSpPr>
          <p:cNvPr id="38915" name="内容占位符 38914"/>
          <p:cNvSpPr>
            <a:spLocks noGrp="1"/>
          </p:cNvSpPr>
          <p:nvPr>
            <p:ph idx="1"/>
          </p:nvPr>
        </p:nvSpPr>
        <p:spPr>
          <a:xfrm>
            <a:off x="250825" y="1557338"/>
            <a:ext cx="9144000" cy="2260600"/>
          </a:xfrm>
        </p:spPr>
        <p:txBody>
          <a:bodyPr anchor="t"/>
          <a:p>
            <a:pPr>
              <a:buNone/>
            </a:pPr>
            <a:r>
              <a:rPr lang="zh-CN" altLang="en-US" sz="3600" b="1" dirty="0"/>
              <a:t>讨论：</a:t>
            </a:r>
            <a:endParaRPr lang="zh-CN" altLang="en-US" sz="3600" b="1"/>
          </a:p>
          <a:p>
            <a:pPr>
              <a:buNone/>
            </a:pPr>
            <a:r>
              <a:rPr lang="zh-CN" altLang="en-US" sz="3600" b="1" dirty="0"/>
              <a:t>   </a:t>
            </a:r>
            <a:r>
              <a:rPr lang="en-US" altLang="zh-CN" sz="3600" b="1" dirty="0"/>
              <a:t>1</a:t>
            </a:r>
            <a:r>
              <a:rPr lang="zh-CN" altLang="en-US" sz="3600" b="1" dirty="0"/>
              <a:t>、蝗虫的幼虫和成虫有哪些差异</a:t>
            </a:r>
            <a:r>
              <a:rPr lang="en-US" altLang="zh-CN" sz="3600" b="1"/>
              <a:t>?</a:t>
            </a:r>
            <a:endParaRPr lang="en-US" altLang="zh-CN" sz="3600" b="1"/>
          </a:p>
          <a:p>
            <a:pPr>
              <a:buNone/>
            </a:pPr>
            <a:r>
              <a:rPr lang="en-US" altLang="zh-CN" sz="3600" b="1" dirty="0"/>
              <a:t>   2</a:t>
            </a:r>
            <a:r>
              <a:rPr lang="zh-CN" altLang="en-US" sz="3600" b="1" dirty="0"/>
              <a:t>、蝗虫的生长和发育经过了哪几个时期？</a:t>
            </a:r>
            <a:endParaRPr lang="zh-CN" altLang="en-US" sz="3600" b="1" dirty="0"/>
          </a:p>
        </p:txBody>
      </p:sp>
      <p:sp>
        <p:nvSpPr>
          <p:cNvPr id="38916" name="矩形 38915"/>
          <p:cNvSpPr/>
          <p:nvPr/>
        </p:nvSpPr>
        <p:spPr>
          <a:xfrm>
            <a:off x="0" y="3933825"/>
            <a:ext cx="8964613" cy="2376488"/>
          </a:xfrm>
          <a:prstGeom prst="rect">
            <a:avLst/>
          </a:prstGeom>
          <a:noFill/>
          <a:ln w="9525">
            <a:noFill/>
          </a:ln>
        </p:spPr>
        <p:txBody>
          <a:bodyPr anchor="t"/>
          <a:p>
            <a:pPr marL="342900" indent="-342900">
              <a:lnSpc>
                <a:spcPct val="150000"/>
              </a:lnSpc>
              <a:spcBef>
                <a:spcPct val="20000"/>
              </a:spcBef>
            </a:pPr>
            <a:r>
              <a:rPr lang="en-US" altLang="zh-CN" sz="3200" dirty="0">
                <a:solidFill>
                  <a:schemeClr val="accent2"/>
                </a:solidFill>
                <a:latin typeface="Arial" panose="020B0604020202020204" pitchFamily="34" charset="0"/>
                <a:ea typeface="宋体" panose="02010600030101010101" pitchFamily="2" charset="-122"/>
              </a:rPr>
              <a:t>          </a:t>
            </a:r>
            <a:r>
              <a:rPr lang="zh-CN" altLang="en-US" sz="3200" b="1" dirty="0">
                <a:solidFill>
                  <a:schemeClr val="accent2"/>
                </a:solidFill>
                <a:latin typeface="Arial" panose="020B0604020202020204" pitchFamily="34" charset="0"/>
                <a:ea typeface="宋体" panose="02010600030101010101" pitchFamily="2" charset="-122"/>
              </a:rPr>
              <a:t>很多动物在从幼虫到成虫的发育过程中，幼虫的</a:t>
            </a:r>
            <a:r>
              <a:rPr lang="zh-CN" altLang="en-US" sz="3200" b="1" u="sng" dirty="0">
                <a:solidFill>
                  <a:schemeClr val="accent2"/>
                </a:solidFill>
                <a:latin typeface="Arial" panose="020B0604020202020204" pitchFamily="34" charset="0"/>
                <a:ea typeface="宋体" panose="02010600030101010101" pitchFamily="2" charset="-122"/>
              </a:rPr>
              <a:t>形态、生理、习性</a:t>
            </a:r>
            <a:r>
              <a:rPr lang="zh-CN" altLang="en-US" sz="3200" b="1" dirty="0">
                <a:solidFill>
                  <a:schemeClr val="accent2"/>
                </a:solidFill>
                <a:latin typeface="Arial" panose="020B0604020202020204" pitchFamily="34" charset="0"/>
                <a:ea typeface="宋体" panose="02010600030101010101" pitchFamily="2" charset="-122"/>
              </a:rPr>
              <a:t>等发生一系列显著变化，称为</a:t>
            </a:r>
            <a:r>
              <a:rPr lang="zh-CN" altLang="en-US" sz="3600" b="1" dirty="0">
                <a:solidFill>
                  <a:srgbClr val="FF0000"/>
                </a:solidFill>
                <a:latin typeface="Arial" panose="020B0604020202020204" pitchFamily="34" charset="0"/>
                <a:ea typeface="宋体" panose="02010600030101010101" pitchFamily="2" charset="-122"/>
              </a:rPr>
              <a:t>变态发育。</a:t>
            </a:r>
            <a:endParaRPr lang="zh-CN" altLang="en-US" sz="3600" b="1">
              <a:solidFill>
                <a:srgbClr val="FF00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8915">
                                            <p:txEl>
                                              <p:charRg st="4" end="24"/>
                                            </p:txEl>
                                          </p:spTgt>
                                        </p:tgtEl>
                                        <p:attrNameLst>
                                          <p:attrName>style.visibility</p:attrName>
                                        </p:attrNameLst>
                                      </p:cBhvr>
                                      <p:to>
                                        <p:strVal val="visible"/>
                                      </p:to>
                                    </p:set>
                                    <p:animEffect transition="in" filter="box(in)">
                                      <p:cBhvr>
                                        <p:cTn id="7" dur="500"/>
                                        <p:tgtEl>
                                          <p:spTgt spid="38915">
                                            <p:txEl>
                                              <p:charRg st="4" end="24"/>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8915">
                                            <p:txEl>
                                              <p:charRg st="24" end="47"/>
                                            </p:txEl>
                                          </p:spTgt>
                                        </p:tgtEl>
                                        <p:attrNameLst>
                                          <p:attrName>style.visibility</p:attrName>
                                        </p:attrNameLst>
                                      </p:cBhvr>
                                      <p:to>
                                        <p:strVal val="visible"/>
                                      </p:to>
                                    </p:set>
                                    <p:animEffect transition="in" filter="checkerboard(across)">
                                      <p:cBhvr>
                                        <p:cTn id="12" dur="500"/>
                                        <p:tgtEl>
                                          <p:spTgt spid="38915">
                                            <p:txEl>
                                              <p:charRg st="24" end="4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38916">
                                            <p:txEl>
                                              <p:charRg st="0" end="58"/>
                                            </p:txEl>
                                          </p:spTgt>
                                        </p:tgtEl>
                                        <p:attrNameLst>
                                          <p:attrName>style.visibility</p:attrName>
                                        </p:attrNameLst>
                                      </p:cBhvr>
                                      <p:to>
                                        <p:strVal val="visible"/>
                                      </p:to>
                                    </p:set>
                                    <p:anim calcmode="lin" valueType="num">
                                      <p:cBhvr additive="base">
                                        <p:cTn id="17" dur="500" fill="hold"/>
                                        <p:tgtEl>
                                          <p:spTgt spid="38916">
                                            <p:txEl>
                                              <p:charRg st="0" end="58"/>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38916">
                                            <p:txEl>
                                              <p:charRg st="0" end="5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433" name="图片 73729" descr="枫叶底"/>
          <p:cNvPicPr>
            <a:picLocks noChangeAspect="1"/>
          </p:cNvPicPr>
          <p:nvPr/>
        </p:nvPicPr>
        <p:blipFill>
          <a:blip r:embed="rId1"/>
          <a:stretch>
            <a:fillRect/>
          </a:stretch>
        </p:blipFill>
        <p:spPr>
          <a:xfrm>
            <a:off x="0" y="0"/>
            <a:ext cx="9144000" cy="6858000"/>
          </a:xfrm>
          <a:prstGeom prst="rect">
            <a:avLst/>
          </a:prstGeom>
          <a:noFill/>
          <a:ln w="9525">
            <a:noFill/>
          </a:ln>
        </p:spPr>
      </p:pic>
      <p:sp>
        <p:nvSpPr>
          <p:cNvPr id="18434" name="标题 73730"/>
          <p:cNvSpPr>
            <a:spLocks noGrp="1"/>
          </p:cNvSpPr>
          <p:nvPr>
            <p:ph type="title"/>
          </p:nvPr>
        </p:nvSpPr>
        <p:spPr>
          <a:xfrm>
            <a:off x="684213" y="260350"/>
            <a:ext cx="7772400" cy="1143000"/>
          </a:xfrm>
        </p:spPr>
        <p:txBody>
          <a:bodyPr anchor="ctr"/>
          <a:p>
            <a:r>
              <a:rPr lang="zh-CN" altLang="en-US" dirty="0"/>
              <a:t>蝗虫的发育过程</a:t>
            </a:r>
            <a:endParaRPr lang="zh-CN" altLang="en-US"/>
          </a:p>
        </p:txBody>
      </p:sp>
      <p:sp>
        <p:nvSpPr>
          <p:cNvPr id="73732" name="内容占位符 73731"/>
          <p:cNvSpPr>
            <a:spLocks noGrp="1"/>
          </p:cNvSpPr>
          <p:nvPr>
            <p:ph idx="1"/>
          </p:nvPr>
        </p:nvSpPr>
        <p:spPr>
          <a:xfrm>
            <a:off x="971550" y="6361113"/>
            <a:ext cx="2514600" cy="496887"/>
          </a:xfrm>
        </p:spPr>
        <p:txBody>
          <a:bodyPr anchor="t"/>
          <a:p>
            <a:pPr>
              <a:lnSpc>
                <a:spcPct val="80000"/>
              </a:lnSpc>
              <a:buNone/>
            </a:pPr>
            <a:r>
              <a:rPr lang="zh-CN" altLang="en-US" dirty="0">
                <a:solidFill>
                  <a:schemeClr val="accent2"/>
                </a:solidFill>
              </a:rPr>
              <a:t>成虫产卵</a:t>
            </a:r>
            <a:endParaRPr lang="zh-CN" altLang="en-US">
              <a:solidFill>
                <a:schemeClr val="accent2"/>
              </a:solidFill>
            </a:endParaRPr>
          </a:p>
        </p:txBody>
      </p:sp>
      <p:pic>
        <p:nvPicPr>
          <p:cNvPr id="73733" name="图片 73732"/>
          <p:cNvPicPr>
            <a:picLocks noChangeAspect="1"/>
          </p:cNvPicPr>
          <p:nvPr/>
        </p:nvPicPr>
        <p:blipFill>
          <a:blip r:embed="rId2"/>
          <a:stretch>
            <a:fillRect/>
          </a:stretch>
        </p:blipFill>
        <p:spPr>
          <a:xfrm>
            <a:off x="838200" y="1828800"/>
            <a:ext cx="1638300" cy="1387475"/>
          </a:xfrm>
          <a:prstGeom prst="rect">
            <a:avLst/>
          </a:prstGeom>
          <a:noFill/>
          <a:ln w="9525">
            <a:noFill/>
          </a:ln>
        </p:spPr>
      </p:pic>
      <p:sp>
        <p:nvSpPr>
          <p:cNvPr id="73734" name="右箭头 73733"/>
          <p:cNvSpPr/>
          <p:nvPr/>
        </p:nvSpPr>
        <p:spPr>
          <a:xfrm>
            <a:off x="2590800" y="2286000"/>
            <a:ext cx="838200" cy="485775"/>
          </a:xfrm>
          <a:prstGeom prst="rightArrow">
            <a:avLst>
              <a:gd name="adj1" fmla="val 50000"/>
              <a:gd name="adj2" fmla="val 43121"/>
            </a:avLst>
          </a:prstGeom>
          <a:solidFill>
            <a:srgbClr val="FF0000"/>
          </a:solidFill>
          <a:ln w="9525" cap="flat" cmpd="sng">
            <a:solidFill>
              <a:schemeClr val="tx1"/>
            </a:solidFill>
            <a:prstDash val="solid"/>
            <a:miter/>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pic>
        <p:nvPicPr>
          <p:cNvPr id="73735" name="图片 73734"/>
          <p:cNvPicPr>
            <a:picLocks noChangeAspect="1"/>
          </p:cNvPicPr>
          <p:nvPr/>
        </p:nvPicPr>
        <p:blipFill>
          <a:blip r:embed="rId3"/>
          <a:stretch>
            <a:fillRect/>
          </a:stretch>
        </p:blipFill>
        <p:spPr>
          <a:xfrm>
            <a:off x="3505200" y="1981200"/>
            <a:ext cx="1662113" cy="1108075"/>
          </a:xfrm>
          <a:prstGeom prst="rect">
            <a:avLst/>
          </a:prstGeom>
          <a:noFill/>
          <a:ln w="9525">
            <a:noFill/>
          </a:ln>
        </p:spPr>
      </p:pic>
      <p:pic>
        <p:nvPicPr>
          <p:cNvPr id="73736" name="图片 73735"/>
          <p:cNvPicPr>
            <a:picLocks noChangeAspect="1"/>
          </p:cNvPicPr>
          <p:nvPr/>
        </p:nvPicPr>
        <p:blipFill>
          <a:blip r:embed="rId4"/>
          <a:stretch>
            <a:fillRect/>
          </a:stretch>
        </p:blipFill>
        <p:spPr>
          <a:xfrm>
            <a:off x="5791200" y="1828800"/>
            <a:ext cx="1828800" cy="1336675"/>
          </a:xfrm>
          <a:prstGeom prst="rect">
            <a:avLst/>
          </a:prstGeom>
          <a:noFill/>
          <a:ln w="9525">
            <a:noFill/>
          </a:ln>
        </p:spPr>
      </p:pic>
      <p:sp>
        <p:nvSpPr>
          <p:cNvPr id="73737" name="右箭头 73736"/>
          <p:cNvSpPr/>
          <p:nvPr/>
        </p:nvSpPr>
        <p:spPr>
          <a:xfrm>
            <a:off x="5257800" y="2209800"/>
            <a:ext cx="519113" cy="485775"/>
          </a:xfrm>
          <a:prstGeom prst="rightArrow">
            <a:avLst>
              <a:gd name="adj1" fmla="val 50000"/>
              <a:gd name="adj2" fmla="val 26705"/>
            </a:avLst>
          </a:prstGeom>
          <a:solidFill>
            <a:srgbClr val="FF0000"/>
          </a:solidFill>
          <a:ln w="9525" cap="flat" cmpd="sng">
            <a:solidFill>
              <a:schemeClr val="tx1"/>
            </a:solidFill>
            <a:prstDash val="solid"/>
            <a:miter/>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pic>
        <p:nvPicPr>
          <p:cNvPr id="73738" name="图片 73737"/>
          <p:cNvPicPr>
            <a:picLocks noChangeAspect="1"/>
          </p:cNvPicPr>
          <p:nvPr/>
        </p:nvPicPr>
        <p:blipFill>
          <a:blip r:embed="rId5"/>
          <a:stretch>
            <a:fillRect/>
          </a:stretch>
        </p:blipFill>
        <p:spPr>
          <a:xfrm>
            <a:off x="5257800" y="4191000"/>
            <a:ext cx="2743200" cy="2008188"/>
          </a:xfrm>
          <a:prstGeom prst="rect">
            <a:avLst/>
          </a:prstGeom>
          <a:noFill/>
          <a:ln w="9525">
            <a:noFill/>
          </a:ln>
        </p:spPr>
      </p:pic>
      <p:sp>
        <p:nvSpPr>
          <p:cNvPr id="73739" name="下箭头 73738"/>
          <p:cNvSpPr/>
          <p:nvPr/>
        </p:nvSpPr>
        <p:spPr>
          <a:xfrm>
            <a:off x="7010400" y="3200400"/>
            <a:ext cx="485775" cy="976313"/>
          </a:xfrm>
          <a:prstGeom prst="downArrow">
            <a:avLst>
              <a:gd name="adj1" fmla="val 50000"/>
              <a:gd name="adj2" fmla="val 50226"/>
            </a:avLst>
          </a:prstGeom>
          <a:solidFill>
            <a:srgbClr val="FF0000"/>
          </a:solidFill>
          <a:ln w="9525" cap="flat" cmpd="sng">
            <a:solidFill>
              <a:schemeClr val="tx1"/>
            </a:solidFill>
            <a:prstDash val="solid"/>
            <a:miter/>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73740" name="文本框 73739"/>
          <p:cNvSpPr txBox="1"/>
          <p:nvPr/>
        </p:nvSpPr>
        <p:spPr>
          <a:xfrm>
            <a:off x="468313" y="3429000"/>
            <a:ext cx="1555750" cy="641350"/>
          </a:xfrm>
          <a:prstGeom prst="rect">
            <a:avLst/>
          </a:prstGeom>
          <a:noFill/>
          <a:ln w="9525">
            <a:noFill/>
          </a:ln>
        </p:spPr>
        <p:txBody>
          <a:bodyPr wrap="none" anchor="t">
            <a:spAutoFit/>
          </a:bodyPr>
          <a:p>
            <a:pPr>
              <a:buClr>
                <a:schemeClr val="bg1"/>
              </a:buClr>
            </a:pPr>
            <a:r>
              <a:rPr lang="zh-CN" altLang="en-US" sz="3600" dirty="0">
                <a:solidFill>
                  <a:schemeClr val="accent2"/>
                </a:solidFill>
                <a:latin typeface="Times New Roman" panose="02020603050405020304" pitchFamily="18" charset="0"/>
                <a:ea typeface="宋体" panose="02010600030101010101" pitchFamily="2" charset="-122"/>
              </a:rPr>
              <a:t>蝗虫卵</a:t>
            </a:r>
            <a:endParaRPr lang="zh-CN" altLang="en-US" sz="3600" dirty="0">
              <a:solidFill>
                <a:schemeClr val="accent2"/>
              </a:solidFill>
              <a:latin typeface="Times New Roman" panose="02020603050405020304" pitchFamily="18" charset="0"/>
              <a:ea typeface="宋体" panose="02010600030101010101" pitchFamily="2" charset="-122"/>
            </a:endParaRPr>
          </a:p>
        </p:txBody>
      </p:sp>
      <p:pic>
        <p:nvPicPr>
          <p:cNvPr id="73741" name="图片 73740"/>
          <p:cNvPicPr>
            <a:picLocks noChangeAspect="1"/>
          </p:cNvPicPr>
          <p:nvPr/>
        </p:nvPicPr>
        <p:blipFill>
          <a:blip r:embed="rId6"/>
          <a:stretch>
            <a:fillRect/>
          </a:stretch>
        </p:blipFill>
        <p:spPr>
          <a:xfrm>
            <a:off x="762000" y="4306888"/>
            <a:ext cx="2667000" cy="1960562"/>
          </a:xfrm>
          <a:prstGeom prst="rect">
            <a:avLst/>
          </a:prstGeom>
          <a:noFill/>
          <a:ln w="9525">
            <a:noFill/>
          </a:ln>
        </p:spPr>
      </p:pic>
      <p:sp>
        <p:nvSpPr>
          <p:cNvPr id="73742" name="矩形 73741"/>
          <p:cNvSpPr/>
          <p:nvPr/>
        </p:nvSpPr>
        <p:spPr>
          <a:xfrm>
            <a:off x="3733800" y="3108325"/>
            <a:ext cx="1098550" cy="641350"/>
          </a:xfrm>
          <a:prstGeom prst="rect">
            <a:avLst/>
          </a:prstGeom>
          <a:noFill/>
          <a:ln w="9525">
            <a:noFill/>
          </a:ln>
        </p:spPr>
        <p:txBody>
          <a:bodyPr wrap="none" anchor="t">
            <a:spAutoFit/>
          </a:bodyPr>
          <a:p>
            <a:pPr>
              <a:buClr>
                <a:schemeClr val="bg1"/>
              </a:buClr>
            </a:pPr>
            <a:r>
              <a:rPr lang="zh-CN" altLang="en-US" sz="3600" dirty="0">
                <a:solidFill>
                  <a:schemeClr val="accent2"/>
                </a:solidFill>
                <a:latin typeface="Times New Roman" panose="02020603050405020304" pitchFamily="18" charset="0"/>
                <a:ea typeface="宋体" panose="02010600030101010101" pitchFamily="2" charset="-122"/>
              </a:rPr>
              <a:t>若虫</a:t>
            </a:r>
            <a:endParaRPr lang="zh-CN" altLang="en-US" sz="3600" dirty="0">
              <a:solidFill>
                <a:schemeClr val="accent2"/>
              </a:solidFill>
              <a:latin typeface="Times New Roman" panose="02020603050405020304" pitchFamily="18" charset="0"/>
              <a:ea typeface="宋体" panose="02010600030101010101" pitchFamily="2" charset="-122"/>
            </a:endParaRPr>
          </a:p>
        </p:txBody>
      </p:sp>
      <p:sp>
        <p:nvSpPr>
          <p:cNvPr id="73743" name="矩形 73742"/>
          <p:cNvSpPr/>
          <p:nvPr/>
        </p:nvSpPr>
        <p:spPr>
          <a:xfrm>
            <a:off x="5715000" y="3108325"/>
            <a:ext cx="1098550" cy="641350"/>
          </a:xfrm>
          <a:prstGeom prst="rect">
            <a:avLst/>
          </a:prstGeom>
          <a:noFill/>
          <a:ln w="9525">
            <a:noFill/>
          </a:ln>
        </p:spPr>
        <p:txBody>
          <a:bodyPr wrap="none" anchor="t">
            <a:spAutoFit/>
          </a:bodyPr>
          <a:p>
            <a:pPr>
              <a:buClr>
                <a:schemeClr val="bg1"/>
              </a:buClr>
            </a:pPr>
            <a:r>
              <a:rPr lang="zh-CN" altLang="en-US" sz="3600" dirty="0">
                <a:solidFill>
                  <a:schemeClr val="accent2"/>
                </a:solidFill>
                <a:latin typeface="Times New Roman" panose="02020603050405020304" pitchFamily="18" charset="0"/>
                <a:ea typeface="宋体" panose="02010600030101010101" pitchFamily="2" charset="-122"/>
              </a:rPr>
              <a:t>若虫</a:t>
            </a:r>
            <a:endParaRPr lang="zh-CN" altLang="en-US" sz="3600" dirty="0">
              <a:solidFill>
                <a:schemeClr val="accent2"/>
              </a:solidFill>
              <a:latin typeface="Times New Roman" panose="02020603050405020304" pitchFamily="18" charset="0"/>
              <a:ea typeface="宋体" panose="02010600030101010101" pitchFamily="2" charset="-122"/>
            </a:endParaRPr>
          </a:p>
        </p:txBody>
      </p:sp>
      <p:sp>
        <p:nvSpPr>
          <p:cNvPr id="73744" name="上箭头 73743"/>
          <p:cNvSpPr/>
          <p:nvPr/>
        </p:nvSpPr>
        <p:spPr>
          <a:xfrm>
            <a:off x="1908175" y="3213100"/>
            <a:ext cx="485775" cy="976313"/>
          </a:xfrm>
          <a:prstGeom prst="upArrow">
            <a:avLst>
              <a:gd name="adj1" fmla="val 50000"/>
              <a:gd name="adj2" fmla="val 50226"/>
            </a:avLst>
          </a:prstGeom>
          <a:solidFill>
            <a:srgbClr val="FF0000"/>
          </a:solidFill>
          <a:ln w="9525" cap="flat" cmpd="sng">
            <a:solidFill>
              <a:schemeClr val="tx1"/>
            </a:solidFill>
            <a:prstDash val="solid"/>
            <a:miter/>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73745" name="左箭头 73744"/>
          <p:cNvSpPr/>
          <p:nvPr/>
        </p:nvSpPr>
        <p:spPr>
          <a:xfrm>
            <a:off x="3505200" y="5105400"/>
            <a:ext cx="1662113" cy="485775"/>
          </a:xfrm>
          <a:prstGeom prst="leftArrow">
            <a:avLst>
              <a:gd name="adj1" fmla="val 50000"/>
              <a:gd name="adj2" fmla="val 85507"/>
            </a:avLst>
          </a:prstGeom>
          <a:solidFill>
            <a:srgbClr val="FF0000"/>
          </a:solidFill>
          <a:ln w="9525" cap="flat" cmpd="sng">
            <a:solidFill>
              <a:schemeClr val="tx1"/>
            </a:solidFill>
            <a:prstDash val="solid"/>
            <a:miter/>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73746" name="矩形 73745"/>
          <p:cNvSpPr/>
          <p:nvPr/>
        </p:nvSpPr>
        <p:spPr>
          <a:xfrm>
            <a:off x="6248400" y="6216650"/>
            <a:ext cx="1098550" cy="641350"/>
          </a:xfrm>
          <a:prstGeom prst="rect">
            <a:avLst/>
          </a:prstGeom>
          <a:noFill/>
          <a:ln w="9525">
            <a:noFill/>
          </a:ln>
        </p:spPr>
        <p:txBody>
          <a:bodyPr wrap="none" anchor="t">
            <a:spAutoFit/>
          </a:bodyPr>
          <a:p>
            <a:pPr>
              <a:buClr>
                <a:schemeClr val="bg1"/>
              </a:buClr>
            </a:pPr>
            <a:r>
              <a:rPr lang="zh-CN" altLang="en-US" sz="3600" dirty="0">
                <a:solidFill>
                  <a:schemeClr val="accent2"/>
                </a:solidFill>
                <a:latin typeface="Times New Roman" panose="02020603050405020304" pitchFamily="18" charset="0"/>
                <a:ea typeface="宋体" panose="02010600030101010101" pitchFamily="2" charset="-122"/>
              </a:rPr>
              <a:t>成虫</a:t>
            </a:r>
            <a:endParaRPr lang="zh-CN" altLang="en-US" sz="3600" dirty="0">
              <a:solidFill>
                <a:schemeClr val="accent2"/>
              </a:solidFill>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3733"/>
                                        </p:tgtEl>
                                        <p:attrNameLst>
                                          <p:attrName>style.visibility</p:attrName>
                                        </p:attrNameLst>
                                      </p:cBhvr>
                                      <p:to>
                                        <p:strVal val="visible"/>
                                      </p:to>
                                    </p:set>
                                    <p:anim calcmode="lin" valueType="num">
                                      <p:cBhvr additive="base">
                                        <p:cTn id="7" dur="500" fill="hold"/>
                                        <p:tgtEl>
                                          <p:spTgt spid="73733"/>
                                        </p:tgtEl>
                                        <p:attrNameLst>
                                          <p:attrName>ppt_x</p:attrName>
                                        </p:attrNameLst>
                                      </p:cBhvr>
                                      <p:tavLst>
                                        <p:tav tm="0">
                                          <p:val>
                                            <p:strVal val="0-#ppt_w/2"/>
                                          </p:val>
                                        </p:tav>
                                        <p:tav tm="100000">
                                          <p:val>
                                            <p:strVal val="#ppt_x"/>
                                          </p:val>
                                        </p:tav>
                                      </p:tavLst>
                                    </p:anim>
                                    <p:anim calcmode="lin" valueType="num">
                                      <p:cBhvr additive="base">
                                        <p:cTn id="8" dur="500" fill="hold"/>
                                        <p:tgtEl>
                                          <p:spTgt spid="7373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3740"/>
                                        </p:tgtEl>
                                        <p:attrNameLst>
                                          <p:attrName>style.visibility</p:attrName>
                                        </p:attrNameLst>
                                      </p:cBhvr>
                                      <p:to>
                                        <p:strVal val="visible"/>
                                      </p:to>
                                    </p:set>
                                    <p:anim calcmode="lin" valueType="num">
                                      <p:cBhvr additive="base">
                                        <p:cTn id="13" dur="500" fill="hold"/>
                                        <p:tgtEl>
                                          <p:spTgt spid="73740"/>
                                        </p:tgtEl>
                                        <p:attrNameLst>
                                          <p:attrName>ppt_x</p:attrName>
                                        </p:attrNameLst>
                                      </p:cBhvr>
                                      <p:tavLst>
                                        <p:tav tm="0">
                                          <p:val>
                                            <p:strVal val="0-#ppt_w/2"/>
                                          </p:val>
                                        </p:tav>
                                        <p:tav tm="100000">
                                          <p:val>
                                            <p:strVal val="#ppt_x"/>
                                          </p:val>
                                        </p:tav>
                                      </p:tavLst>
                                    </p:anim>
                                    <p:anim calcmode="lin" valueType="num">
                                      <p:cBhvr additive="base">
                                        <p:cTn id="14" dur="500" fill="hold"/>
                                        <p:tgtEl>
                                          <p:spTgt spid="7374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73734"/>
                                        </p:tgtEl>
                                        <p:attrNameLst>
                                          <p:attrName>style.visibility</p:attrName>
                                        </p:attrNameLst>
                                      </p:cBhvr>
                                      <p:to>
                                        <p:strVal val="visible"/>
                                      </p:to>
                                    </p:set>
                                    <p:anim calcmode="lin" valueType="num">
                                      <p:cBhvr additive="base">
                                        <p:cTn id="19" dur="500" fill="hold"/>
                                        <p:tgtEl>
                                          <p:spTgt spid="73734"/>
                                        </p:tgtEl>
                                        <p:attrNameLst>
                                          <p:attrName>ppt_x</p:attrName>
                                        </p:attrNameLst>
                                      </p:cBhvr>
                                      <p:tavLst>
                                        <p:tav tm="0">
                                          <p:val>
                                            <p:strVal val="0-#ppt_w/2"/>
                                          </p:val>
                                        </p:tav>
                                        <p:tav tm="100000">
                                          <p:val>
                                            <p:strVal val="#ppt_x"/>
                                          </p:val>
                                        </p:tav>
                                      </p:tavLst>
                                    </p:anim>
                                    <p:anim calcmode="lin" valueType="num">
                                      <p:cBhvr additive="base">
                                        <p:cTn id="20" dur="500" fill="hold"/>
                                        <p:tgtEl>
                                          <p:spTgt spid="7373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73735"/>
                                        </p:tgtEl>
                                        <p:attrNameLst>
                                          <p:attrName>style.visibility</p:attrName>
                                        </p:attrNameLst>
                                      </p:cBhvr>
                                      <p:to>
                                        <p:strVal val="visible"/>
                                      </p:to>
                                    </p:set>
                                    <p:anim calcmode="lin" valueType="num">
                                      <p:cBhvr additive="base">
                                        <p:cTn id="25" dur="500" fill="hold"/>
                                        <p:tgtEl>
                                          <p:spTgt spid="73735"/>
                                        </p:tgtEl>
                                        <p:attrNameLst>
                                          <p:attrName>ppt_x</p:attrName>
                                        </p:attrNameLst>
                                      </p:cBhvr>
                                      <p:tavLst>
                                        <p:tav tm="0">
                                          <p:val>
                                            <p:strVal val="0-#ppt_w/2"/>
                                          </p:val>
                                        </p:tav>
                                        <p:tav tm="100000">
                                          <p:val>
                                            <p:strVal val="#ppt_x"/>
                                          </p:val>
                                        </p:tav>
                                      </p:tavLst>
                                    </p:anim>
                                    <p:anim calcmode="lin" valueType="num">
                                      <p:cBhvr additive="base">
                                        <p:cTn id="26" dur="500" fill="hold"/>
                                        <p:tgtEl>
                                          <p:spTgt spid="7373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73742"/>
                                        </p:tgtEl>
                                        <p:attrNameLst>
                                          <p:attrName>style.visibility</p:attrName>
                                        </p:attrNameLst>
                                      </p:cBhvr>
                                      <p:to>
                                        <p:strVal val="visible"/>
                                      </p:to>
                                    </p:set>
                                    <p:anim calcmode="lin" valueType="num">
                                      <p:cBhvr additive="base">
                                        <p:cTn id="31" dur="500" fill="hold"/>
                                        <p:tgtEl>
                                          <p:spTgt spid="73742"/>
                                        </p:tgtEl>
                                        <p:attrNameLst>
                                          <p:attrName>ppt_x</p:attrName>
                                        </p:attrNameLst>
                                      </p:cBhvr>
                                      <p:tavLst>
                                        <p:tav tm="0">
                                          <p:val>
                                            <p:strVal val="0-#ppt_w/2"/>
                                          </p:val>
                                        </p:tav>
                                        <p:tav tm="100000">
                                          <p:val>
                                            <p:strVal val="#ppt_x"/>
                                          </p:val>
                                        </p:tav>
                                      </p:tavLst>
                                    </p:anim>
                                    <p:anim calcmode="lin" valueType="num">
                                      <p:cBhvr additive="base">
                                        <p:cTn id="32" dur="500" fill="hold"/>
                                        <p:tgtEl>
                                          <p:spTgt spid="73742"/>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73737"/>
                                        </p:tgtEl>
                                        <p:attrNameLst>
                                          <p:attrName>style.visibility</p:attrName>
                                        </p:attrNameLst>
                                      </p:cBhvr>
                                      <p:to>
                                        <p:strVal val="visible"/>
                                      </p:to>
                                    </p:set>
                                    <p:anim calcmode="lin" valueType="num">
                                      <p:cBhvr additive="base">
                                        <p:cTn id="37" dur="500" fill="hold"/>
                                        <p:tgtEl>
                                          <p:spTgt spid="73737"/>
                                        </p:tgtEl>
                                        <p:attrNameLst>
                                          <p:attrName>ppt_x</p:attrName>
                                        </p:attrNameLst>
                                      </p:cBhvr>
                                      <p:tavLst>
                                        <p:tav tm="0">
                                          <p:val>
                                            <p:strVal val="0-#ppt_w/2"/>
                                          </p:val>
                                        </p:tav>
                                        <p:tav tm="100000">
                                          <p:val>
                                            <p:strVal val="#ppt_x"/>
                                          </p:val>
                                        </p:tav>
                                      </p:tavLst>
                                    </p:anim>
                                    <p:anim calcmode="lin" valueType="num">
                                      <p:cBhvr additive="base">
                                        <p:cTn id="38" dur="500" fill="hold"/>
                                        <p:tgtEl>
                                          <p:spTgt spid="73737"/>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73736"/>
                                        </p:tgtEl>
                                        <p:attrNameLst>
                                          <p:attrName>style.visibility</p:attrName>
                                        </p:attrNameLst>
                                      </p:cBhvr>
                                      <p:to>
                                        <p:strVal val="visible"/>
                                      </p:to>
                                    </p:set>
                                    <p:anim calcmode="lin" valueType="num">
                                      <p:cBhvr additive="base">
                                        <p:cTn id="43" dur="500" fill="hold"/>
                                        <p:tgtEl>
                                          <p:spTgt spid="73736"/>
                                        </p:tgtEl>
                                        <p:attrNameLst>
                                          <p:attrName>ppt_x</p:attrName>
                                        </p:attrNameLst>
                                      </p:cBhvr>
                                      <p:tavLst>
                                        <p:tav tm="0">
                                          <p:val>
                                            <p:strVal val="0-#ppt_w/2"/>
                                          </p:val>
                                        </p:tav>
                                        <p:tav tm="100000">
                                          <p:val>
                                            <p:strVal val="#ppt_x"/>
                                          </p:val>
                                        </p:tav>
                                      </p:tavLst>
                                    </p:anim>
                                    <p:anim calcmode="lin" valueType="num">
                                      <p:cBhvr additive="base">
                                        <p:cTn id="44" dur="500" fill="hold"/>
                                        <p:tgtEl>
                                          <p:spTgt spid="73736"/>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73743"/>
                                        </p:tgtEl>
                                        <p:attrNameLst>
                                          <p:attrName>style.visibility</p:attrName>
                                        </p:attrNameLst>
                                      </p:cBhvr>
                                      <p:to>
                                        <p:strVal val="visible"/>
                                      </p:to>
                                    </p:set>
                                    <p:anim calcmode="lin" valueType="num">
                                      <p:cBhvr additive="base">
                                        <p:cTn id="49" dur="500" fill="hold"/>
                                        <p:tgtEl>
                                          <p:spTgt spid="73743"/>
                                        </p:tgtEl>
                                        <p:attrNameLst>
                                          <p:attrName>ppt_x</p:attrName>
                                        </p:attrNameLst>
                                      </p:cBhvr>
                                      <p:tavLst>
                                        <p:tav tm="0">
                                          <p:val>
                                            <p:strVal val="0-#ppt_w/2"/>
                                          </p:val>
                                        </p:tav>
                                        <p:tav tm="100000">
                                          <p:val>
                                            <p:strVal val="#ppt_x"/>
                                          </p:val>
                                        </p:tav>
                                      </p:tavLst>
                                    </p:anim>
                                    <p:anim calcmode="lin" valueType="num">
                                      <p:cBhvr additive="base">
                                        <p:cTn id="50" dur="500" fill="hold"/>
                                        <p:tgtEl>
                                          <p:spTgt spid="73743"/>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nodeType="clickEffect">
                                  <p:stCondLst>
                                    <p:cond delay="0"/>
                                  </p:stCondLst>
                                  <p:childTnLst>
                                    <p:set>
                                      <p:cBhvr>
                                        <p:cTn id="54" dur="1" fill="hold">
                                          <p:stCondLst>
                                            <p:cond delay="0"/>
                                          </p:stCondLst>
                                        </p:cTn>
                                        <p:tgtEl>
                                          <p:spTgt spid="73739"/>
                                        </p:tgtEl>
                                        <p:attrNameLst>
                                          <p:attrName>style.visibility</p:attrName>
                                        </p:attrNameLst>
                                      </p:cBhvr>
                                      <p:to>
                                        <p:strVal val="visible"/>
                                      </p:to>
                                    </p:set>
                                    <p:anim calcmode="lin" valueType="num">
                                      <p:cBhvr additive="base">
                                        <p:cTn id="55" dur="500" fill="hold"/>
                                        <p:tgtEl>
                                          <p:spTgt spid="73739"/>
                                        </p:tgtEl>
                                        <p:attrNameLst>
                                          <p:attrName>ppt_x</p:attrName>
                                        </p:attrNameLst>
                                      </p:cBhvr>
                                      <p:tavLst>
                                        <p:tav tm="0">
                                          <p:val>
                                            <p:strVal val="0-#ppt_w/2"/>
                                          </p:val>
                                        </p:tav>
                                        <p:tav tm="100000">
                                          <p:val>
                                            <p:strVal val="#ppt_x"/>
                                          </p:val>
                                        </p:tav>
                                      </p:tavLst>
                                    </p:anim>
                                    <p:anim calcmode="lin" valueType="num">
                                      <p:cBhvr additive="base">
                                        <p:cTn id="56" dur="500" fill="hold"/>
                                        <p:tgtEl>
                                          <p:spTgt spid="73739"/>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nodeType="clickEffect">
                                  <p:stCondLst>
                                    <p:cond delay="0"/>
                                  </p:stCondLst>
                                  <p:childTnLst>
                                    <p:set>
                                      <p:cBhvr>
                                        <p:cTn id="60" dur="1" fill="hold">
                                          <p:stCondLst>
                                            <p:cond delay="0"/>
                                          </p:stCondLst>
                                        </p:cTn>
                                        <p:tgtEl>
                                          <p:spTgt spid="73738"/>
                                        </p:tgtEl>
                                        <p:attrNameLst>
                                          <p:attrName>style.visibility</p:attrName>
                                        </p:attrNameLst>
                                      </p:cBhvr>
                                      <p:to>
                                        <p:strVal val="visible"/>
                                      </p:to>
                                    </p:set>
                                    <p:anim calcmode="lin" valueType="num">
                                      <p:cBhvr additive="base">
                                        <p:cTn id="61" dur="500" fill="hold"/>
                                        <p:tgtEl>
                                          <p:spTgt spid="73738"/>
                                        </p:tgtEl>
                                        <p:attrNameLst>
                                          <p:attrName>ppt_x</p:attrName>
                                        </p:attrNameLst>
                                      </p:cBhvr>
                                      <p:tavLst>
                                        <p:tav tm="0">
                                          <p:val>
                                            <p:strVal val="0-#ppt_w/2"/>
                                          </p:val>
                                        </p:tav>
                                        <p:tav tm="100000">
                                          <p:val>
                                            <p:strVal val="#ppt_x"/>
                                          </p:val>
                                        </p:tav>
                                      </p:tavLst>
                                    </p:anim>
                                    <p:anim calcmode="lin" valueType="num">
                                      <p:cBhvr additive="base">
                                        <p:cTn id="62" dur="500" fill="hold"/>
                                        <p:tgtEl>
                                          <p:spTgt spid="73738"/>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73746"/>
                                        </p:tgtEl>
                                        <p:attrNameLst>
                                          <p:attrName>style.visibility</p:attrName>
                                        </p:attrNameLst>
                                      </p:cBhvr>
                                      <p:to>
                                        <p:strVal val="visible"/>
                                      </p:to>
                                    </p:set>
                                    <p:anim calcmode="lin" valueType="num">
                                      <p:cBhvr additive="base">
                                        <p:cTn id="67" dur="500" fill="hold"/>
                                        <p:tgtEl>
                                          <p:spTgt spid="73746"/>
                                        </p:tgtEl>
                                        <p:attrNameLst>
                                          <p:attrName>ppt_x</p:attrName>
                                        </p:attrNameLst>
                                      </p:cBhvr>
                                      <p:tavLst>
                                        <p:tav tm="0">
                                          <p:val>
                                            <p:strVal val="0-#ppt_w/2"/>
                                          </p:val>
                                        </p:tav>
                                        <p:tav tm="100000">
                                          <p:val>
                                            <p:strVal val="#ppt_x"/>
                                          </p:val>
                                        </p:tav>
                                      </p:tavLst>
                                    </p:anim>
                                    <p:anim calcmode="lin" valueType="num">
                                      <p:cBhvr additive="base">
                                        <p:cTn id="68" dur="500" fill="hold"/>
                                        <p:tgtEl>
                                          <p:spTgt spid="73746"/>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nodeType="clickEffect">
                                  <p:stCondLst>
                                    <p:cond delay="0"/>
                                  </p:stCondLst>
                                  <p:childTnLst>
                                    <p:set>
                                      <p:cBhvr>
                                        <p:cTn id="72" dur="1" fill="hold">
                                          <p:stCondLst>
                                            <p:cond delay="0"/>
                                          </p:stCondLst>
                                        </p:cTn>
                                        <p:tgtEl>
                                          <p:spTgt spid="73745"/>
                                        </p:tgtEl>
                                        <p:attrNameLst>
                                          <p:attrName>style.visibility</p:attrName>
                                        </p:attrNameLst>
                                      </p:cBhvr>
                                      <p:to>
                                        <p:strVal val="visible"/>
                                      </p:to>
                                    </p:set>
                                    <p:anim calcmode="lin" valueType="num">
                                      <p:cBhvr additive="base">
                                        <p:cTn id="73" dur="500" fill="hold"/>
                                        <p:tgtEl>
                                          <p:spTgt spid="73745"/>
                                        </p:tgtEl>
                                        <p:attrNameLst>
                                          <p:attrName>ppt_x</p:attrName>
                                        </p:attrNameLst>
                                      </p:cBhvr>
                                      <p:tavLst>
                                        <p:tav tm="0">
                                          <p:val>
                                            <p:strVal val="0-#ppt_w/2"/>
                                          </p:val>
                                        </p:tav>
                                        <p:tav tm="100000">
                                          <p:val>
                                            <p:strVal val="#ppt_x"/>
                                          </p:val>
                                        </p:tav>
                                      </p:tavLst>
                                    </p:anim>
                                    <p:anim calcmode="lin" valueType="num">
                                      <p:cBhvr additive="base">
                                        <p:cTn id="74" dur="500" fill="hold"/>
                                        <p:tgtEl>
                                          <p:spTgt spid="73745"/>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nodeType="clickEffect">
                                  <p:stCondLst>
                                    <p:cond delay="0"/>
                                  </p:stCondLst>
                                  <p:childTnLst>
                                    <p:set>
                                      <p:cBhvr>
                                        <p:cTn id="78" dur="1" fill="hold">
                                          <p:stCondLst>
                                            <p:cond delay="0"/>
                                          </p:stCondLst>
                                        </p:cTn>
                                        <p:tgtEl>
                                          <p:spTgt spid="73741"/>
                                        </p:tgtEl>
                                        <p:attrNameLst>
                                          <p:attrName>style.visibility</p:attrName>
                                        </p:attrNameLst>
                                      </p:cBhvr>
                                      <p:to>
                                        <p:strVal val="visible"/>
                                      </p:to>
                                    </p:set>
                                    <p:anim calcmode="lin" valueType="num">
                                      <p:cBhvr additive="base">
                                        <p:cTn id="79" dur="500" fill="hold"/>
                                        <p:tgtEl>
                                          <p:spTgt spid="73741"/>
                                        </p:tgtEl>
                                        <p:attrNameLst>
                                          <p:attrName>ppt_x</p:attrName>
                                        </p:attrNameLst>
                                      </p:cBhvr>
                                      <p:tavLst>
                                        <p:tav tm="0">
                                          <p:val>
                                            <p:strVal val="0-#ppt_w/2"/>
                                          </p:val>
                                        </p:tav>
                                        <p:tav tm="100000">
                                          <p:val>
                                            <p:strVal val="#ppt_x"/>
                                          </p:val>
                                        </p:tav>
                                      </p:tavLst>
                                    </p:anim>
                                    <p:anim calcmode="lin" valueType="num">
                                      <p:cBhvr additive="base">
                                        <p:cTn id="80" dur="500" fill="hold"/>
                                        <p:tgtEl>
                                          <p:spTgt spid="73741"/>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8" fill="hold" grpId="0" nodeType="clickEffect">
                                  <p:stCondLst>
                                    <p:cond delay="0"/>
                                  </p:stCondLst>
                                  <p:childTnLst>
                                    <p:set>
                                      <p:cBhvr>
                                        <p:cTn id="84" dur="1" fill="hold">
                                          <p:stCondLst>
                                            <p:cond delay="0"/>
                                          </p:stCondLst>
                                        </p:cTn>
                                        <p:tgtEl>
                                          <p:spTgt spid="73732">
                                            <p:txEl>
                                              <p:charRg st="0" end="5"/>
                                            </p:txEl>
                                          </p:spTgt>
                                        </p:tgtEl>
                                        <p:attrNameLst>
                                          <p:attrName>style.visibility</p:attrName>
                                        </p:attrNameLst>
                                      </p:cBhvr>
                                      <p:to>
                                        <p:strVal val="visible"/>
                                      </p:to>
                                    </p:set>
                                    <p:anim calcmode="lin" valueType="num">
                                      <p:cBhvr additive="base">
                                        <p:cTn id="85" dur="500" fill="hold"/>
                                        <p:tgtEl>
                                          <p:spTgt spid="73732">
                                            <p:txEl>
                                              <p:charRg st="0" end="5"/>
                                            </p:txEl>
                                          </p:spTgt>
                                        </p:tgtEl>
                                        <p:attrNameLst>
                                          <p:attrName>ppt_x</p:attrName>
                                        </p:attrNameLst>
                                      </p:cBhvr>
                                      <p:tavLst>
                                        <p:tav tm="0">
                                          <p:val>
                                            <p:strVal val="0-#ppt_w/2"/>
                                          </p:val>
                                        </p:tav>
                                        <p:tav tm="100000">
                                          <p:val>
                                            <p:strVal val="#ppt_x"/>
                                          </p:val>
                                        </p:tav>
                                      </p:tavLst>
                                    </p:anim>
                                    <p:anim calcmode="lin" valueType="num">
                                      <p:cBhvr additive="base">
                                        <p:cTn id="86" dur="500" fill="hold"/>
                                        <p:tgtEl>
                                          <p:spTgt spid="73732">
                                            <p:txEl>
                                              <p:charRg st="0" end="5"/>
                                            </p:txEl>
                                          </p:spTgt>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8" fill="hold" nodeType="clickEffect">
                                  <p:stCondLst>
                                    <p:cond delay="0"/>
                                  </p:stCondLst>
                                  <p:childTnLst>
                                    <p:set>
                                      <p:cBhvr>
                                        <p:cTn id="90" dur="1" fill="hold">
                                          <p:stCondLst>
                                            <p:cond delay="0"/>
                                          </p:stCondLst>
                                        </p:cTn>
                                        <p:tgtEl>
                                          <p:spTgt spid="73744"/>
                                        </p:tgtEl>
                                        <p:attrNameLst>
                                          <p:attrName>style.visibility</p:attrName>
                                        </p:attrNameLst>
                                      </p:cBhvr>
                                      <p:to>
                                        <p:strVal val="visible"/>
                                      </p:to>
                                    </p:set>
                                    <p:anim calcmode="lin" valueType="num">
                                      <p:cBhvr additive="base">
                                        <p:cTn id="91" dur="500" fill="hold"/>
                                        <p:tgtEl>
                                          <p:spTgt spid="73744"/>
                                        </p:tgtEl>
                                        <p:attrNameLst>
                                          <p:attrName>ppt_x</p:attrName>
                                        </p:attrNameLst>
                                      </p:cBhvr>
                                      <p:tavLst>
                                        <p:tav tm="0">
                                          <p:val>
                                            <p:strVal val="0-#ppt_w/2"/>
                                          </p:val>
                                        </p:tav>
                                        <p:tav tm="100000">
                                          <p:val>
                                            <p:strVal val="#ppt_x"/>
                                          </p:val>
                                        </p:tav>
                                      </p:tavLst>
                                    </p:anim>
                                    <p:anim calcmode="lin" valueType="num">
                                      <p:cBhvr additive="base">
                                        <p:cTn id="92" dur="500" fill="hold"/>
                                        <p:tgtEl>
                                          <p:spTgt spid="737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2" grpId="0" build="p"/>
      <p:bldP spid="73740" grpId="0"/>
      <p:bldP spid="73742" grpId="0"/>
      <p:bldP spid="73743" grpId="0"/>
      <p:bldP spid="7374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457" name="图片 72705" descr="枫叶底"/>
          <p:cNvPicPr>
            <a:picLocks noChangeAspect="1"/>
          </p:cNvPicPr>
          <p:nvPr/>
        </p:nvPicPr>
        <p:blipFill>
          <a:blip r:embed="rId1"/>
          <a:stretch>
            <a:fillRect/>
          </a:stretch>
        </p:blipFill>
        <p:spPr>
          <a:xfrm>
            <a:off x="0" y="0"/>
            <a:ext cx="9144000" cy="6858000"/>
          </a:xfrm>
          <a:prstGeom prst="rect">
            <a:avLst/>
          </a:prstGeom>
          <a:noFill/>
          <a:ln w="9525">
            <a:noFill/>
          </a:ln>
        </p:spPr>
      </p:pic>
      <p:pic>
        <p:nvPicPr>
          <p:cNvPr id="72707" name="图片 72706" descr="sw8akbp77"/>
          <p:cNvPicPr>
            <a:picLocks noChangeAspect="1"/>
          </p:cNvPicPr>
          <p:nvPr/>
        </p:nvPicPr>
        <p:blipFill>
          <a:blip r:embed="rId2"/>
          <a:stretch>
            <a:fillRect/>
          </a:stretch>
        </p:blipFill>
        <p:spPr>
          <a:xfrm>
            <a:off x="323850" y="188913"/>
            <a:ext cx="8569325" cy="4433887"/>
          </a:xfrm>
          <a:prstGeom prst="rect">
            <a:avLst/>
          </a:prstGeom>
          <a:noFill/>
          <a:ln w="9525">
            <a:noFill/>
          </a:ln>
        </p:spPr>
      </p:pic>
      <p:sp>
        <p:nvSpPr>
          <p:cNvPr id="72708" name="矩形 72707"/>
          <p:cNvSpPr/>
          <p:nvPr/>
        </p:nvSpPr>
        <p:spPr>
          <a:xfrm>
            <a:off x="179388" y="4546600"/>
            <a:ext cx="8496300" cy="2311400"/>
          </a:xfrm>
          <a:prstGeom prst="rect">
            <a:avLst/>
          </a:prstGeom>
          <a:noFill/>
          <a:ln w="9525">
            <a:noFill/>
          </a:ln>
        </p:spPr>
        <p:txBody>
          <a:bodyPr anchor="t"/>
          <a:p>
            <a:pPr marL="342900" indent="-342900" algn="just">
              <a:lnSpc>
                <a:spcPct val="150000"/>
              </a:lnSpc>
              <a:spcBef>
                <a:spcPct val="20000"/>
              </a:spcBef>
            </a:pPr>
            <a:r>
              <a:rPr lang="en-US" altLang="zh-CN" sz="3200" b="1" dirty="0">
                <a:latin typeface="Arial" panose="020B0604020202020204" pitchFamily="34" charset="0"/>
                <a:ea typeface="宋体" panose="02010600030101010101" pitchFamily="2" charset="-122"/>
              </a:rPr>
              <a:t>           </a:t>
            </a:r>
            <a:r>
              <a:rPr lang="zh-CN" altLang="en-US" sz="3200" b="1" dirty="0">
                <a:latin typeface="Arial" panose="020B0604020202020204" pitchFamily="34" charset="0"/>
                <a:ea typeface="宋体" panose="02010600030101010101" pitchFamily="2" charset="-122"/>
              </a:rPr>
              <a:t>蝗虫的发育过程要经过受精卵、若虫、成虫三个时期，像这样的发育过程，称为</a:t>
            </a:r>
            <a:r>
              <a:rPr lang="zh-CN" altLang="en-US" sz="3200" b="1" dirty="0">
                <a:solidFill>
                  <a:srgbClr val="FF0000"/>
                </a:solidFill>
                <a:latin typeface="Arial" panose="020B0604020202020204" pitchFamily="34" charset="0"/>
                <a:ea typeface="宋体" panose="02010600030101010101" pitchFamily="2" charset="-122"/>
              </a:rPr>
              <a:t>不完全变态发育。</a:t>
            </a:r>
            <a:endParaRPr lang="zh-CN" altLang="en-US" sz="3200" b="1">
              <a:solidFill>
                <a:srgbClr val="FF00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72707"/>
                                        </p:tgtEl>
                                        <p:attrNameLst>
                                          <p:attrName>style.visibility</p:attrName>
                                        </p:attrNameLst>
                                      </p:cBhvr>
                                      <p:to>
                                        <p:strVal val="visible"/>
                                      </p:to>
                                    </p:set>
                                    <p:anim calcmode="lin" valueType="num">
                                      <p:cBhvr>
                                        <p:cTn id="7" dur="1" fill="hold"/>
                                        <p:tgtEl>
                                          <p:spTgt spid="72707"/>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72708"/>
                                        </p:tgtEl>
                                        <p:attrNameLst>
                                          <p:attrName>style.visibility</p:attrName>
                                        </p:attrNameLst>
                                      </p:cBhvr>
                                      <p:to>
                                        <p:strVal val="visible"/>
                                      </p:to>
                                    </p:set>
                                    <p:anim calcmode="lin" valueType="num">
                                      <p:cBhvr>
                                        <p:cTn id="12" dur="1" fill="hold"/>
                                        <p:tgtEl>
                                          <p:spTgt spid="7270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1986" name="组合 41985"/>
          <p:cNvGrpSpPr/>
          <p:nvPr/>
        </p:nvGrpSpPr>
        <p:grpSpPr>
          <a:xfrm>
            <a:off x="0" y="981075"/>
            <a:ext cx="4067175" cy="2786063"/>
            <a:chOff x="0" y="618"/>
            <a:chExt cx="2562" cy="1755"/>
          </a:xfrm>
        </p:grpSpPr>
        <p:pic>
          <p:nvPicPr>
            <p:cNvPr id="20482" name="图片 41986" descr="1756_56292014783">
              <a:hlinkClick r:id="rId1"/>
            </p:cNvPr>
            <p:cNvPicPr>
              <a:picLocks noChangeAspect="1"/>
            </p:cNvPicPr>
            <p:nvPr/>
          </p:nvPicPr>
          <p:blipFill>
            <a:blip r:embed="rId2"/>
            <a:stretch>
              <a:fillRect/>
            </a:stretch>
          </p:blipFill>
          <p:spPr>
            <a:xfrm>
              <a:off x="0" y="618"/>
              <a:ext cx="2562" cy="1755"/>
            </a:xfrm>
            <a:prstGeom prst="rect">
              <a:avLst/>
            </a:prstGeom>
            <a:noFill/>
            <a:ln w="9525">
              <a:noFill/>
            </a:ln>
          </p:spPr>
        </p:pic>
        <p:sp>
          <p:nvSpPr>
            <p:cNvPr id="20483" name="矩形 41987"/>
            <p:cNvSpPr/>
            <p:nvPr/>
          </p:nvSpPr>
          <p:spPr>
            <a:xfrm>
              <a:off x="182" y="800"/>
              <a:ext cx="838" cy="327"/>
            </a:xfrm>
            <a:prstGeom prst="rect">
              <a:avLst/>
            </a:prstGeom>
            <a:noFill/>
            <a:ln w="9525">
              <a:noFill/>
            </a:ln>
          </p:spPr>
          <p:txBody>
            <a:bodyPr anchor="t">
              <a:spAutoFit/>
            </a:bodyPr>
            <a:p>
              <a:pPr eaLnBrk="0" hangingPunct="0"/>
              <a:r>
                <a:rPr lang="zh-CN" altLang="en-US" sz="2800" b="1" dirty="0">
                  <a:solidFill>
                    <a:srgbClr val="FF0000"/>
                  </a:solidFill>
                  <a:latin typeface="Arial" panose="020B0604020202020204" pitchFamily="34" charset="0"/>
                  <a:ea typeface="宋体" panose="02010600030101010101" pitchFamily="2" charset="-122"/>
                </a:rPr>
                <a:t>蟋蟀</a:t>
              </a:r>
              <a:endParaRPr lang="zh-CN" altLang="en-US" sz="2800" b="1" dirty="0">
                <a:solidFill>
                  <a:srgbClr val="FF0000"/>
                </a:solidFill>
                <a:latin typeface="Arial" panose="020B0604020202020204" pitchFamily="34" charset="0"/>
                <a:ea typeface="宋体" panose="02010600030101010101" pitchFamily="2" charset="-122"/>
              </a:endParaRPr>
            </a:p>
          </p:txBody>
        </p:sp>
      </p:grpSp>
      <p:grpSp>
        <p:nvGrpSpPr>
          <p:cNvPr id="41989" name="组合 41988"/>
          <p:cNvGrpSpPr/>
          <p:nvPr/>
        </p:nvGrpSpPr>
        <p:grpSpPr>
          <a:xfrm>
            <a:off x="4427538" y="981075"/>
            <a:ext cx="4248150" cy="2808288"/>
            <a:chOff x="2789" y="618"/>
            <a:chExt cx="2676" cy="1769"/>
          </a:xfrm>
        </p:grpSpPr>
        <p:pic>
          <p:nvPicPr>
            <p:cNvPr id="20485" name="图片 41989" descr="20066362836254">
              <a:hlinkClick r:id="rId3"/>
            </p:cNvPr>
            <p:cNvPicPr>
              <a:picLocks noChangeAspect="1"/>
            </p:cNvPicPr>
            <p:nvPr/>
          </p:nvPicPr>
          <p:blipFill>
            <a:blip r:embed="rId4"/>
            <a:stretch>
              <a:fillRect/>
            </a:stretch>
          </p:blipFill>
          <p:spPr>
            <a:xfrm>
              <a:off x="2789" y="618"/>
              <a:ext cx="2676" cy="1769"/>
            </a:xfrm>
            <a:prstGeom prst="rect">
              <a:avLst/>
            </a:prstGeom>
            <a:noFill/>
            <a:ln w="9525">
              <a:noFill/>
            </a:ln>
          </p:spPr>
        </p:pic>
        <p:sp>
          <p:nvSpPr>
            <p:cNvPr id="20486" name="矩形 41990"/>
            <p:cNvSpPr/>
            <p:nvPr/>
          </p:nvSpPr>
          <p:spPr>
            <a:xfrm>
              <a:off x="2925" y="1526"/>
              <a:ext cx="862" cy="365"/>
            </a:xfrm>
            <a:prstGeom prst="rect">
              <a:avLst/>
            </a:prstGeom>
            <a:noFill/>
            <a:ln w="9525">
              <a:noFill/>
            </a:ln>
          </p:spPr>
          <p:txBody>
            <a:bodyPr anchor="t">
              <a:spAutoFit/>
            </a:bodyPr>
            <a:p>
              <a:pPr eaLnBrk="0" hangingPunct="0"/>
              <a:r>
                <a:rPr lang="zh-CN" altLang="en-US" sz="3200" b="1" dirty="0">
                  <a:solidFill>
                    <a:srgbClr val="FF0000"/>
                  </a:solidFill>
                  <a:latin typeface="Arial" panose="020B0604020202020204" pitchFamily="34" charset="0"/>
                  <a:ea typeface="宋体" panose="02010600030101010101" pitchFamily="2" charset="-122"/>
                </a:rPr>
                <a:t>椿象</a:t>
              </a:r>
              <a:endParaRPr lang="zh-CN" altLang="en-US" sz="3200" b="1" dirty="0">
                <a:solidFill>
                  <a:srgbClr val="FF0000"/>
                </a:solidFill>
                <a:latin typeface="Arial" panose="020B0604020202020204" pitchFamily="34" charset="0"/>
                <a:ea typeface="宋体" panose="02010600030101010101" pitchFamily="2" charset="-122"/>
              </a:endParaRPr>
            </a:p>
          </p:txBody>
        </p:sp>
      </p:grpSp>
      <p:grpSp>
        <p:nvGrpSpPr>
          <p:cNvPr id="41992" name="组合 41991"/>
          <p:cNvGrpSpPr/>
          <p:nvPr/>
        </p:nvGrpSpPr>
        <p:grpSpPr>
          <a:xfrm>
            <a:off x="0" y="3806825"/>
            <a:ext cx="4067175" cy="3051175"/>
            <a:chOff x="0" y="2398"/>
            <a:chExt cx="2562" cy="1922"/>
          </a:xfrm>
        </p:grpSpPr>
        <p:pic>
          <p:nvPicPr>
            <p:cNvPr id="20488" name="图片 41992" descr="20070513140042758">
              <a:hlinkClick r:id="rId5"/>
            </p:cNvPr>
            <p:cNvPicPr>
              <a:picLocks noChangeAspect="1"/>
            </p:cNvPicPr>
            <p:nvPr/>
          </p:nvPicPr>
          <p:blipFill>
            <a:blip r:embed="rId6"/>
            <a:stretch>
              <a:fillRect/>
            </a:stretch>
          </p:blipFill>
          <p:spPr>
            <a:xfrm>
              <a:off x="0" y="2398"/>
              <a:ext cx="2562" cy="1922"/>
            </a:xfrm>
            <a:prstGeom prst="rect">
              <a:avLst/>
            </a:prstGeom>
            <a:noFill/>
            <a:ln w="9525">
              <a:noFill/>
            </a:ln>
          </p:spPr>
        </p:pic>
        <p:sp>
          <p:nvSpPr>
            <p:cNvPr id="20489" name="矩形 41993"/>
            <p:cNvSpPr/>
            <p:nvPr/>
          </p:nvSpPr>
          <p:spPr>
            <a:xfrm>
              <a:off x="227" y="3955"/>
              <a:ext cx="884" cy="365"/>
            </a:xfrm>
            <a:prstGeom prst="rect">
              <a:avLst/>
            </a:prstGeom>
            <a:noFill/>
            <a:ln w="9525">
              <a:noFill/>
            </a:ln>
          </p:spPr>
          <p:txBody>
            <a:bodyPr anchor="t">
              <a:spAutoFit/>
            </a:bodyPr>
            <a:p>
              <a:pPr eaLnBrk="0" hangingPunct="0"/>
              <a:r>
                <a:rPr lang="zh-CN" altLang="en-US" sz="3200" b="1" dirty="0">
                  <a:solidFill>
                    <a:srgbClr val="FF0000"/>
                  </a:solidFill>
                  <a:latin typeface="Arial" panose="020B0604020202020204" pitchFamily="34" charset="0"/>
                  <a:ea typeface="宋体" panose="02010600030101010101" pitchFamily="2" charset="-122"/>
                </a:rPr>
                <a:t>蜻蜓</a:t>
              </a:r>
              <a:endParaRPr lang="zh-CN" altLang="en-US" sz="3200" b="1" dirty="0">
                <a:solidFill>
                  <a:srgbClr val="FF0000"/>
                </a:solidFill>
                <a:latin typeface="Arial" panose="020B0604020202020204" pitchFamily="34" charset="0"/>
                <a:ea typeface="宋体" panose="02010600030101010101" pitchFamily="2" charset="-122"/>
              </a:endParaRPr>
            </a:p>
          </p:txBody>
        </p:sp>
      </p:grpSp>
      <p:grpSp>
        <p:nvGrpSpPr>
          <p:cNvPr id="41995" name="组合 41994"/>
          <p:cNvGrpSpPr/>
          <p:nvPr/>
        </p:nvGrpSpPr>
        <p:grpSpPr>
          <a:xfrm>
            <a:off x="4427538" y="3862388"/>
            <a:ext cx="4329112" cy="2995612"/>
            <a:chOff x="2789" y="2433"/>
            <a:chExt cx="2727" cy="1887"/>
          </a:xfrm>
        </p:grpSpPr>
        <p:pic>
          <p:nvPicPr>
            <p:cNvPr id="20491" name="图片 41995" descr="2006212282289326">
              <a:hlinkClick r:id="rId7"/>
            </p:cNvPr>
            <p:cNvPicPr>
              <a:picLocks noChangeAspect="1"/>
            </p:cNvPicPr>
            <p:nvPr/>
          </p:nvPicPr>
          <p:blipFill>
            <a:blip r:embed="rId8"/>
            <a:stretch>
              <a:fillRect/>
            </a:stretch>
          </p:blipFill>
          <p:spPr>
            <a:xfrm>
              <a:off x="2789" y="2433"/>
              <a:ext cx="2727" cy="1887"/>
            </a:xfrm>
            <a:prstGeom prst="rect">
              <a:avLst/>
            </a:prstGeom>
            <a:noFill/>
            <a:ln w="9525">
              <a:noFill/>
            </a:ln>
          </p:spPr>
        </p:pic>
        <p:sp>
          <p:nvSpPr>
            <p:cNvPr id="20492" name="矩形 41996"/>
            <p:cNvSpPr/>
            <p:nvPr/>
          </p:nvSpPr>
          <p:spPr>
            <a:xfrm>
              <a:off x="3515" y="3748"/>
              <a:ext cx="862" cy="365"/>
            </a:xfrm>
            <a:prstGeom prst="rect">
              <a:avLst/>
            </a:prstGeom>
            <a:noFill/>
            <a:ln w="9525">
              <a:noFill/>
            </a:ln>
          </p:spPr>
          <p:txBody>
            <a:bodyPr anchor="t">
              <a:spAutoFit/>
            </a:bodyPr>
            <a:p>
              <a:pPr eaLnBrk="0" hangingPunct="0"/>
              <a:r>
                <a:rPr lang="zh-CN" altLang="en-US" sz="3200" b="1" dirty="0">
                  <a:solidFill>
                    <a:schemeClr val="bg1"/>
                  </a:solidFill>
                  <a:latin typeface="Arial" panose="020B0604020202020204" pitchFamily="34" charset="0"/>
                  <a:ea typeface="宋体" panose="02010600030101010101" pitchFamily="2" charset="-122"/>
                </a:rPr>
                <a:t>豆娘</a:t>
              </a:r>
              <a:endParaRPr lang="zh-CN" altLang="en-US" sz="3200" b="1" dirty="0">
                <a:solidFill>
                  <a:schemeClr val="bg1"/>
                </a:solidFill>
                <a:latin typeface="Arial" panose="020B0604020202020204" pitchFamily="34" charset="0"/>
                <a:ea typeface="宋体" panose="02010600030101010101" pitchFamily="2" charset="-122"/>
              </a:endParaRPr>
            </a:p>
          </p:txBody>
        </p:sp>
      </p:grpSp>
      <p:sp>
        <p:nvSpPr>
          <p:cNvPr id="20493" name="矩形 41997"/>
          <p:cNvSpPr/>
          <p:nvPr/>
        </p:nvSpPr>
        <p:spPr>
          <a:xfrm>
            <a:off x="179388" y="188913"/>
            <a:ext cx="6048375" cy="579437"/>
          </a:xfrm>
          <a:prstGeom prst="rect">
            <a:avLst/>
          </a:prstGeom>
          <a:noFill/>
          <a:ln w="9525">
            <a:noFill/>
          </a:ln>
        </p:spPr>
        <p:txBody>
          <a:bodyPr anchor="t">
            <a:spAutoFit/>
          </a:bodyPr>
          <a:p>
            <a:pPr eaLnBrk="0" hangingPunct="0"/>
            <a:r>
              <a:rPr lang="zh-CN" altLang="en-US" sz="3200" b="1" dirty="0">
                <a:solidFill>
                  <a:srgbClr val="0000FF"/>
                </a:solidFill>
                <a:latin typeface="Arial" panose="020B0604020202020204" pitchFamily="34" charset="0"/>
                <a:ea typeface="宋体" panose="02010600030101010101" pitchFamily="2" charset="-122"/>
              </a:rPr>
              <a:t>一些不完全变态发育的昆虫</a:t>
            </a:r>
            <a:endParaRPr lang="zh-CN" altLang="en-US" sz="3200" b="1" dirty="0">
              <a:solidFill>
                <a:srgbClr val="0000FF"/>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41986"/>
                                        </p:tgtEl>
                                        <p:attrNameLst>
                                          <p:attrName>style.visibility</p:attrName>
                                        </p:attrNameLst>
                                      </p:cBhvr>
                                      <p:to>
                                        <p:strVal val="visible"/>
                                      </p:to>
                                    </p:set>
                                    <p:anim calcmode="lin" valueType="num">
                                      <p:cBhvr>
                                        <p:cTn id="7" dur="1" fill="hold"/>
                                        <p:tgtEl>
                                          <p:spTgt spid="41986"/>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41989"/>
                                        </p:tgtEl>
                                        <p:attrNameLst>
                                          <p:attrName>style.visibility</p:attrName>
                                        </p:attrNameLst>
                                      </p:cBhvr>
                                      <p:to>
                                        <p:strVal val="visible"/>
                                      </p:to>
                                    </p:set>
                                    <p:anim calcmode="lin" valueType="num">
                                      <p:cBhvr>
                                        <p:cTn id="12" dur="1" fill="hold"/>
                                        <p:tgtEl>
                                          <p:spTgt spid="41989"/>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41992"/>
                                        </p:tgtEl>
                                        <p:attrNameLst>
                                          <p:attrName>style.visibility</p:attrName>
                                        </p:attrNameLst>
                                      </p:cBhvr>
                                      <p:to>
                                        <p:strVal val="visible"/>
                                      </p:to>
                                    </p:set>
                                    <p:anim calcmode="lin" valueType="num">
                                      <p:cBhvr>
                                        <p:cTn id="17" dur="1" fill="hold"/>
                                        <p:tgtEl>
                                          <p:spTgt spid="41992"/>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nodeType="clickEffect">
                                  <p:stCondLst>
                                    <p:cond delay="0"/>
                                  </p:stCondLst>
                                  <p:childTnLst>
                                    <p:set>
                                      <p:cBhvr>
                                        <p:cTn id="21" dur="1" fill="hold">
                                          <p:stCondLst>
                                            <p:cond delay="0"/>
                                          </p:stCondLst>
                                        </p:cTn>
                                        <p:tgtEl>
                                          <p:spTgt spid="41995"/>
                                        </p:tgtEl>
                                        <p:attrNameLst>
                                          <p:attrName>style.visibility</p:attrName>
                                        </p:attrNameLst>
                                      </p:cBhvr>
                                      <p:to>
                                        <p:strVal val="visible"/>
                                      </p:to>
                                    </p:set>
                                    <p:anim calcmode="lin" valueType="num">
                                      <p:cBhvr>
                                        <p:cTn id="22" dur="1" fill="hold"/>
                                        <p:tgtEl>
                                          <p:spTgt spid="4199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西厢记">
  <a:themeElements>
    <a:clrScheme name="">
      <a:dk1>
        <a:srgbClr val="000000"/>
      </a:dk1>
      <a:lt1>
        <a:srgbClr val="FFD699"/>
      </a:lt1>
      <a:dk2>
        <a:srgbClr val="000000"/>
      </a:dk2>
      <a:lt2>
        <a:srgbClr val="808080"/>
      </a:lt2>
      <a:accent1>
        <a:srgbClr val="FF9933"/>
      </a:accent1>
      <a:accent2>
        <a:srgbClr val="3333CC"/>
      </a:accent2>
      <a:accent3>
        <a:srgbClr val="FFE7CA"/>
      </a:accent3>
      <a:accent4>
        <a:srgbClr val="000000"/>
      </a:accent4>
      <a:accent5>
        <a:srgbClr val="FFCAAD"/>
      </a:accent5>
      <a:accent6>
        <a:srgbClr val="2D2DB7"/>
      </a:accent6>
      <a:hlink>
        <a:srgbClr val="00CC66"/>
      </a:hlink>
      <a:folHlink>
        <a:srgbClr val="B2B2B2"/>
      </a:folHlink>
    </a:clrScheme>
    <a:fontScheme nam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D699"/>
        </a:lt1>
        <a:dk2>
          <a:srgbClr val="000000"/>
        </a:dk2>
        <a:lt2>
          <a:srgbClr val="808080"/>
        </a:lt2>
        <a:accent1>
          <a:srgbClr val="FF9933"/>
        </a:accent1>
        <a:accent2>
          <a:srgbClr val="3333CC"/>
        </a:accent2>
        <a:accent3>
          <a:srgbClr val="FFE7CA"/>
        </a:accent3>
        <a:accent4>
          <a:srgbClr val="000000"/>
        </a:accent4>
        <a:accent5>
          <a:srgbClr val="FFCAAD"/>
        </a:accent5>
        <a:accent6>
          <a:srgbClr val="2D2DB7"/>
        </a:accent6>
        <a:hlink>
          <a:srgbClr val="00CC66"/>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
        <a:dk1>
          <a:srgbClr val="FFFFFF"/>
        </a:dk1>
        <a:lt1>
          <a:srgbClr val="0000FF"/>
        </a:lt1>
        <a:dk2>
          <a:srgbClr val="FFFF00"/>
        </a:dk2>
        <a:lt2>
          <a:srgbClr val="000000"/>
        </a:lt2>
        <a:accent1>
          <a:srgbClr val="FF9900"/>
        </a:accent1>
        <a:accent2>
          <a:srgbClr val="00FFFF"/>
        </a:accent2>
        <a:accent3>
          <a:srgbClr val="AAAAFF"/>
        </a:accent3>
        <a:accent4>
          <a:srgbClr val="DCDCDC"/>
        </a:accent4>
        <a:accent5>
          <a:srgbClr val="FFCAAA"/>
        </a:accent5>
        <a:accent6>
          <a:srgbClr val="00E5E5"/>
        </a:accent6>
        <a:hlink>
          <a:srgbClr val="FF0000"/>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2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27272"/>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9"/>
        </a:accent5>
        <a:accent6>
          <a:srgbClr val="0000E5"/>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BE5"/>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9E5B7"/>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熊猫翠竹">
  <a:themeElements>
    <a:clrScheme name="">
      <a:dk1>
        <a:srgbClr val="FFFFFF"/>
      </a:dk1>
      <a:lt1>
        <a:srgbClr val="38AC8B"/>
      </a:lt1>
      <a:dk2>
        <a:srgbClr val="FFFFFF"/>
      </a:dk2>
      <a:lt2>
        <a:srgbClr val="969696"/>
      </a:lt2>
      <a:accent1>
        <a:srgbClr val="8A95B2"/>
      </a:accent1>
      <a:accent2>
        <a:srgbClr val="99FF33"/>
      </a:accent2>
      <a:accent3>
        <a:srgbClr val="AED2C5"/>
      </a:accent3>
      <a:accent4>
        <a:srgbClr val="DCDCDC"/>
      </a:accent4>
      <a:accent5>
        <a:srgbClr val="C4C9D5"/>
      </a:accent5>
      <a:accent6>
        <a:srgbClr val="89E52D"/>
      </a:accent6>
      <a:hlink>
        <a:srgbClr val="66FFFF"/>
      </a:hlink>
      <a:folHlink>
        <a:srgbClr val="FFFF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38AC8B"/>
        </a:lt1>
        <a:dk2>
          <a:srgbClr val="FFFFFF"/>
        </a:dk2>
        <a:lt2>
          <a:srgbClr val="969696"/>
        </a:lt2>
        <a:accent1>
          <a:srgbClr val="8A95B2"/>
        </a:accent1>
        <a:accent2>
          <a:srgbClr val="99FF33"/>
        </a:accent2>
        <a:accent3>
          <a:srgbClr val="AED2C5"/>
        </a:accent3>
        <a:accent4>
          <a:srgbClr val="DCDCDC"/>
        </a:accent4>
        <a:accent5>
          <a:srgbClr val="C4C9D5"/>
        </a:accent5>
        <a:accent6>
          <a:srgbClr val="89E52D"/>
        </a:accent6>
        <a:hlink>
          <a:srgbClr val="66FFFF"/>
        </a:hlink>
        <a:folHlink>
          <a:srgbClr val="FFFF00"/>
        </a:folHlink>
      </a:clrScheme>
      <a:clrMap bg1="lt1" tx1="dk1" bg2="lt2" tx2="dk2" accent1="accent1" accent2="accent2" accent3="accent3" accent4="accent4" accent5="accent5" accent6="accent6" hlink="hlink" folHlink="folHlink"/>
    </a:extraClrScheme>
    <a:extraClrScheme>
      <a:clrScheme name="">
        <a:dk1>
          <a:srgbClr val="FFFFFF"/>
        </a:dk1>
        <a:lt1>
          <a:srgbClr val="0099CC"/>
        </a:lt1>
        <a:dk2>
          <a:srgbClr val="FFFFFF"/>
        </a:dk2>
        <a:lt2>
          <a:srgbClr val="969696"/>
        </a:lt2>
        <a:accent1>
          <a:srgbClr val="93A0BB"/>
        </a:accent1>
        <a:accent2>
          <a:srgbClr val="CCFFFF"/>
        </a:accent2>
        <a:accent3>
          <a:srgbClr val="AACAE2"/>
        </a:accent3>
        <a:accent4>
          <a:srgbClr val="DCDCDC"/>
        </a:accent4>
        <a:accent5>
          <a:srgbClr val="C8CDD9"/>
        </a:accent5>
        <a:accent6>
          <a:srgbClr val="B7E5E5"/>
        </a:accent6>
        <a:hlink>
          <a:srgbClr val="FFFF66"/>
        </a:hlink>
        <a:folHlink>
          <a:srgbClr val="FF9966"/>
        </a:folHlink>
      </a:clrScheme>
      <a:clrMap bg1="lt1" tx1="dk1" bg2="lt2" tx2="dk2" accent1="accent1" accent2="accent2" accent3="accent3" accent4="accent4" accent5="accent5" accent6="accent6" hlink="hlink" folHlink="folHlink"/>
    </a:extraClrScheme>
    <a:extraClrScheme>
      <a:clrScheme name="">
        <a:dk1>
          <a:srgbClr val="FFFFFF"/>
        </a:dk1>
        <a:lt1>
          <a:srgbClr val="C0C0C0"/>
        </a:lt1>
        <a:dk2>
          <a:srgbClr val="FFFF00"/>
        </a:dk2>
        <a:lt2>
          <a:srgbClr val="C0C0C0"/>
        </a:lt2>
        <a:accent1>
          <a:srgbClr val="5F7F81"/>
        </a:accent1>
        <a:accent2>
          <a:srgbClr val="CCCCFF"/>
        </a:accent2>
        <a:accent3>
          <a:srgbClr val="DCDCDC"/>
        </a:accent3>
        <a:accent4>
          <a:srgbClr val="DCDCDC"/>
        </a:accent4>
        <a:accent5>
          <a:srgbClr val="B7C0C1"/>
        </a:accent5>
        <a:accent6>
          <a:srgbClr val="B7B7E5"/>
        </a:accent6>
        <a:hlink>
          <a:srgbClr val="66FF33"/>
        </a:hlink>
        <a:folHlink>
          <a:srgbClr val="66FFFF"/>
        </a:folHlink>
      </a:clrScheme>
      <a:clrMap bg1="lt1" tx1="dk1" bg2="lt2" tx2="dk2" accent1="accent1" accent2="accent2" accent3="accent3" accent4="accent4" accent5="accent5" accent6="accent6" hlink="hlink" folHlink="folHlink"/>
    </a:extraClrScheme>
    <a:extraClrScheme>
      <a:clrScheme name="">
        <a:dk1>
          <a:srgbClr val="FFFF99"/>
        </a:dk1>
        <a:lt1>
          <a:srgbClr val="336600"/>
        </a:lt1>
        <a:dk2>
          <a:srgbClr val="FFFFFF"/>
        </a:dk2>
        <a:lt2>
          <a:srgbClr val="969696"/>
        </a:lt2>
        <a:accent1>
          <a:srgbClr val="D2990A"/>
        </a:accent1>
        <a:accent2>
          <a:srgbClr val="CCCCFF"/>
        </a:accent2>
        <a:accent3>
          <a:srgbClr val="ADB9AA"/>
        </a:accent3>
        <a:accent4>
          <a:srgbClr val="DCDC83"/>
        </a:accent4>
        <a:accent5>
          <a:srgbClr val="E5CAAA"/>
        </a:accent5>
        <a:accent6>
          <a:srgbClr val="B7B7E5"/>
        </a:accent6>
        <a:hlink>
          <a:srgbClr val="00FFFF"/>
        </a:hlink>
        <a:folHlink>
          <a:srgbClr val="66FF66"/>
        </a:folHlink>
      </a:clrScheme>
      <a:clrMap bg1="lt1" tx1="dk1" bg2="lt2" tx2="dk2" accent1="accent1" accent2="accent2" accent3="accent3" accent4="accent4" accent5="accent5" accent6="accent6" hlink="hlink" folHlink="folHlink"/>
    </a:extraClrScheme>
    <a:extraClrScheme>
      <a:clrScheme name="">
        <a:dk1>
          <a:srgbClr val="CCFFFF"/>
        </a:dk1>
        <a:lt1>
          <a:srgbClr val="006699"/>
        </a:lt1>
        <a:dk2>
          <a:srgbClr val="FFFF00"/>
        </a:dk2>
        <a:lt2>
          <a:srgbClr val="969696"/>
        </a:lt2>
        <a:accent1>
          <a:srgbClr val="8D8DB3"/>
        </a:accent1>
        <a:accent2>
          <a:srgbClr val="FF7C80"/>
        </a:accent2>
        <a:accent3>
          <a:srgbClr val="AAB9CA"/>
        </a:accent3>
        <a:accent4>
          <a:srgbClr val="AFDCDC"/>
        </a:accent4>
        <a:accent5>
          <a:srgbClr val="C5C5D5"/>
        </a:accent5>
        <a:accent6>
          <a:srgbClr val="E56F72"/>
        </a:accent6>
        <a:hlink>
          <a:srgbClr val="99FF33"/>
        </a:hlink>
        <a:folHlink>
          <a:srgbClr val="CCCCFF"/>
        </a:folHlink>
      </a:clrScheme>
      <a:clrMap bg1="lt1" tx1="dk1" bg2="lt2" tx2="dk2" accent1="accent1" accent2="accent2" accent3="accent3" accent4="accent4" accent5="accent5" accent6="accent6" hlink="hlink" folHlink="folHlink"/>
    </a:extraClrScheme>
    <a:extraClrScheme>
      <a:clrScheme name="">
        <a:dk1>
          <a:srgbClr val="FFFFFF"/>
        </a:dk1>
        <a:lt1>
          <a:srgbClr val="FF9933"/>
        </a:lt1>
        <a:dk2>
          <a:srgbClr val="CCECFF"/>
        </a:dk2>
        <a:lt2>
          <a:srgbClr val="969696"/>
        </a:lt2>
        <a:accent1>
          <a:srgbClr val="376EA5"/>
        </a:accent1>
        <a:accent2>
          <a:srgbClr val="FF9933"/>
        </a:accent2>
        <a:accent3>
          <a:srgbClr val="FFCAAD"/>
        </a:accent3>
        <a:accent4>
          <a:srgbClr val="DCDCDC"/>
        </a:accent4>
        <a:accent5>
          <a:srgbClr val="AEBBCF"/>
        </a:accent5>
        <a:accent6>
          <a:srgbClr val="E5892D"/>
        </a:accent6>
        <a:hlink>
          <a:srgbClr val="FFFF66"/>
        </a:hlink>
        <a:folHlink>
          <a:srgbClr val="66FFFF"/>
        </a:folHlink>
      </a:clrScheme>
      <a:clrMap bg1="lt1" tx1="dk1" bg2="lt2" tx2="dk2" accent1="accent1" accent2="accent2" accent3="accent3" accent4="accent4" accent5="accent5" accent6="accent6" hlink="hlink" folHlink="folHlink"/>
    </a:extraClrScheme>
    <a:extraClrScheme>
      <a:clrScheme name="">
        <a:dk1>
          <a:srgbClr val="FFFFFF"/>
        </a:dk1>
        <a:lt1>
          <a:srgbClr val="2B8156"/>
        </a:lt1>
        <a:dk2>
          <a:srgbClr val="00FFFF"/>
        </a:dk2>
        <a:lt2>
          <a:srgbClr val="969696"/>
        </a:lt2>
        <a:accent1>
          <a:srgbClr val="5B8689"/>
        </a:accent1>
        <a:accent2>
          <a:srgbClr val="99FF99"/>
        </a:accent2>
        <a:accent3>
          <a:srgbClr val="ACC1B4"/>
        </a:accent3>
        <a:accent4>
          <a:srgbClr val="DCDCDC"/>
        </a:accent4>
        <a:accent5>
          <a:srgbClr val="B6C3C4"/>
        </a:accent5>
        <a:accent6>
          <a:srgbClr val="89E589"/>
        </a:accent6>
        <a:hlink>
          <a:srgbClr val="FFFF00"/>
        </a:hlink>
        <a:folHlink>
          <a:srgbClr val="D7C4E2"/>
        </a:folHlink>
      </a:clrScheme>
      <a:clrMap bg1="lt1" tx1="dk1" bg2="lt2" tx2="dk2" accent1="accent1" accent2="accent2" accent3="accent3" accent4="accent4" accent5="accent5" accent6="accent6" hlink="hlink" folHlink="folHlink"/>
    </a:extraClrScheme>
    <a:extraClrScheme>
      <a:clrScheme name="">
        <a:dk1>
          <a:srgbClr val="FFFF00"/>
        </a:dk1>
        <a:lt1>
          <a:srgbClr val="FFD5D5"/>
        </a:lt1>
        <a:dk2>
          <a:srgbClr val="00FF00"/>
        </a:dk2>
        <a:lt2>
          <a:srgbClr val="969696"/>
        </a:lt2>
        <a:accent1>
          <a:srgbClr val="008080"/>
        </a:accent1>
        <a:accent2>
          <a:srgbClr val="FF5050"/>
        </a:accent2>
        <a:accent3>
          <a:srgbClr val="FFE6E6"/>
        </a:accent3>
        <a:accent4>
          <a:srgbClr val="DCDC00"/>
        </a:accent4>
        <a:accent5>
          <a:srgbClr val="AAC1C1"/>
        </a:accent5>
        <a:accent6>
          <a:srgbClr val="E54747"/>
        </a:accent6>
        <a:hlink>
          <a:srgbClr val="99CCFF"/>
        </a:hlink>
        <a:folHlink>
          <a:srgbClr val="FFFF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Crayons">
  <a:themeElements>
    <a:clrScheme name="">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5B9"/>
      </a:accent5>
      <a:accent6>
        <a:srgbClr val="000000"/>
      </a:accent6>
      <a:hlink>
        <a:srgbClr val="00B200"/>
      </a:hlink>
      <a:folHlink>
        <a:srgbClr val="703DFF"/>
      </a:folHlink>
    </a:clrScheme>
    <a:fontScheme name="">
      <a:majorFont>
        <a:latin typeface="Comic Sans MS"/>
        <a:ea typeface="宋体"/>
        <a:cs typeface=""/>
      </a:majorFont>
      <a:minorFont>
        <a:latin typeface="Comic Sans MS"/>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5B9"/>
        </a:accent5>
        <a:accent6>
          <a:srgbClr val="000000"/>
        </a:accent6>
        <a:hlink>
          <a:srgbClr val="00B200"/>
        </a:hlink>
        <a:folHlink>
          <a:srgbClr val="703DF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9CCFF"/>
        </a:lt2>
        <a:accent1>
          <a:srgbClr val="CCCCFF"/>
        </a:accent1>
        <a:accent2>
          <a:srgbClr val="000066"/>
        </a:accent2>
        <a:accent3>
          <a:srgbClr val="FFFFFF"/>
        </a:accent3>
        <a:accent4>
          <a:srgbClr val="000000"/>
        </a:accent4>
        <a:accent5>
          <a:srgbClr val="E2E2FF"/>
        </a:accent5>
        <a:accent6>
          <a:srgbClr val="00005B"/>
        </a:accent6>
        <a:hlink>
          <a:srgbClr val="00B200"/>
        </a:hlink>
        <a:folHlink>
          <a:srgbClr val="CCFF33"/>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399FF"/>
        </a:lt2>
        <a:accent1>
          <a:srgbClr val="CCECFF"/>
        </a:accent1>
        <a:accent2>
          <a:srgbClr val="008080"/>
        </a:accent2>
        <a:accent3>
          <a:srgbClr val="FFFFFF"/>
        </a:accent3>
        <a:accent4>
          <a:srgbClr val="000000"/>
        </a:accent4>
        <a:accent5>
          <a:srgbClr val="E2F4FF"/>
        </a:accent5>
        <a:accent6>
          <a:srgbClr val="007272"/>
        </a:accent6>
        <a:hlink>
          <a:srgbClr val="009999"/>
        </a:hlink>
        <a:folHlink>
          <a:srgbClr val="3366CC"/>
        </a:folHlink>
      </a:clrScheme>
      <a:clrMap bg1="lt1" tx1="dk1" bg2="lt2" tx2="dk2" accent1="accent1" accent2="accent2" accent3="accent3" accent4="accent4" accent5="accent5" accent6="accent6" hlink="hlink" folHlink="folHlink"/>
    </a:extraClrScheme>
    <a:extraClrScheme>
      <a:clrScheme name="">
        <a:dk1>
          <a:srgbClr val="FFFFFF"/>
        </a:dk1>
        <a:lt1>
          <a:srgbClr val="336600"/>
        </a:lt1>
        <a:dk2>
          <a:srgbClr val="FFFFFF"/>
        </a:dk2>
        <a:lt2>
          <a:srgbClr val="808000"/>
        </a:lt2>
        <a:accent1>
          <a:srgbClr val="99CC00"/>
        </a:accent1>
        <a:accent2>
          <a:srgbClr val="003300"/>
        </a:accent2>
        <a:accent3>
          <a:srgbClr val="ADB9AA"/>
        </a:accent3>
        <a:accent4>
          <a:srgbClr val="DCDCDC"/>
        </a:accent4>
        <a:accent5>
          <a:srgbClr val="CAE2AA"/>
        </a:accent5>
        <a:accent6>
          <a:srgbClr val="002D00"/>
        </a:accent6>
        <a:hlink>
          <a:srgbClr val="CCCC00"/>
        </a:hlink>
        <a:folHlink>
          <a:srgbClr val="CCFF33"/>
        </a:folHlink>
      </a:clrScheme>
      <a:clrMap bg1="lt1" tx1="dk1" bg2="lt2" tx2="dk2" accent1="accent1" accent2="accent2" accent3="accent3" accent4="accent4" accent5="accent5" accent6="accent6" hlink="hlink" folHlink="folHlink"/>
    </a:extraClrScheme>
    <a:extraClrScheme>
      <a:clrScheme name="">
        <a:dk1>
          <a:srgbClr val="FFFFFF"/>
        </a:dk1>
        <a:lt1>
          <a:srgbClr val="003366"/>
        </a:lt1>
        <a:dk2>
          <a:srgbClr val="CCECFF"/>
        </a:dk2>
        <a:lt2>
          <a:srgbClr val="808080"/>
        </a:lt2>
        <a:accent1>
          <a:srgbClr val="33CCCC"/>
        </a:accent1>
        <a:accent2>
          <a:srgbClr val="006699"/>
        </a:accent2>
        <a:accent3>
          <a:srgbClr val="AAADB9"/>
        </a:accent3>
        <a:accent4>
          <a:srgbClr val="DCDCDC"/>
        </a:accent4>
        <a:accent5>
          <a:srgbClr val="ADE2E2"/>
        </a:accent5>
        <a:accent6>
          <a:srgbClr val="005B89"/>
        </a:accent6>
        <a:hlink>
          <a:srgbClr val="00FFFF"/>
        </a:hlink>
        <a:folHlink>
          <a:srgbClr val="0000FF"/>
        </a:folHlink>
      </a:clrScheme>
      <a:clrMap bg1="lt1" tx1="dk1" bg2="lt2" tx2="dk2" accent1="accent1" accent2="accent2" accent3="accent3" accent4="accent4" accent5="accent5" accent6="accent6" hlink="hlink" folHlink="folHlink"/>
    </a:extraClrScheme>
    <a:extraClrScheme>
      <a:clrScheme name="">
        <a:dk1>
          <a:srgbClr val="FFFFFF"/>
        </a:dk1>
        <a:lt1>
          <a:srgbClr val="000066"/>
        </a:lt1>
        <a:dk2>
          <a:srgbClr val="FFFFFF"/>
        </a:dk2>
        <a:lt2>
          <a:srgbClr val="6666FF"/>
        </a:lt2>
        <a:accent1>
          <a:srgbClr val="33CCFF"/>
        </a:accent1>
        <a:accent2>
          <a:srgbClr val="0000FF"/>
        </a:accent2>
        <a:accent3>
          <a:srgbClr val="AAAAB9"/>
        </a:accent3>
        <a:accent4>
          <a:srgbClr val="DCDCDC"/>
        </a:accent4>
        <a:accent5>
          <a:srgbClr val="ADE2FF"/>
        </a:accent5>
        <a:accent6>
          <a:srgbClr val="0000E5"/>
        </a:accent6>
        <a:hlink>
          <a:srgbClr val="FFFF99"/>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800080"/>
        </a:lt1>
        <a:dk2>
          <a:srgbClr val="FFFFFF"/>
        </a:dk2>
        <a:lt2>
          <a:srgbClr val="000000"/>
        </a:lt2>
        <a:accent1>
          <a:srgbClr val="CC66FF"/>
        </a:accent1>
        <a:accent2>
          <a:srgbClr val="990099"/>
        </a:accent2>
        <a:accent3>
          <a:srgbClr val="C1AAC1"/>
        </a:accent3>
        <a:accent4>
          <a:srgbClr val="DCDCDC"/>
        </a:accent4>
        <a:accent5>
          <a:srgbClr val="E2B9FF"/>
        </a:accent5>
        <a:accent6>
          <a:srgbClr val="890089"/>
        </a:accent6>
        <a:hlink>
          <a:srgbClr val="FF9900"/>
        </a:hlink>
        <a:folHlink>
          <a:srgbClr val="FF33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FFFFCC"/>
        </a:dk2>
        <a:lt2>
          <a:srgbClr val="FF3300"/>
        </a:lt2>
        <a:accent1>
          <a:srgbClr val="FF7C80"/>
        </a:accent1>
        <a:accent2>
          <a:srgbClr val="990000"/>
        </a:accent2>
        <a:accent3>
          <a:srgbClr val="C1AAAA"/>
        </a:accent3>
        <a:accent4>
          <a:srgbClr val="DCDCDC"/>
        </a:accent4>
        <a:accent5>
          <a:srgbClr val="FFBFC1"/>
        </a:accent5>
        <a:accent6>
          <a:srgbClr val="890000"/>
        </a:accent6>
        <a:hlink>
          <a:srgbClr val="FF66CC"/>
        </a:hlink>
        <a:folHlink>
          <a:srgbClr val="FF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Proposal">
  <a:themeElements>
    <a:clrScheme name="">
      <a:dk1>
        <a:srgbClr val="000000"/>
      </a:dk1>
      <a:lt1>
        <a:srgbClr val="FFFFFF"/>
      </a:lt1>
      <a:dk2>
        <a:srgbClr val="8C0039"/>
      </a:dk2>
      <a:lt2>
        <a:srgbClr val="660066"/>
      </a:lt2>
      <a:accent1>
        <a:srgbClr val="C58BF9"/>
      </a:accent1>
      <a:accent2>
        <a:srgbClr val="9966FF"/>
      </a:accent2>
      <a:accent3>
        <a:srgbClr val="FFFFFF"/>
      </a:accent3>
      <a:accent4>
        <a:srgbClr val="000000"/>
      </a:accent4>
      <a:accent5>
        <a:srgbClr val="DEC5FB"/>
      </a:accent5>
      <a:accent6>
        <a:srgbClr val="895BE5"/>
      </a:accent6>
      <a:hlink>
        <a:srgbClr val="E4005C"/>
      </a:hlink>
      <a:folHlink>
        <a:srgbClr val="C36C03"/>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333333"/>
        </a:lt1>
        <a:dk2>
          <a:srgbClr val="FFF4C3"/>
        </a:dk2>
        <a:lt2>
          <a:srgbClr val="777777"/>
        </a:lt2>
        <a:accent1>
          <a:srgbClr val="C892FA"/>
        </a:accent1>
        <a:accent2>
          <a:srgbClr val="9966FF"/>
        </a:accent2>
        <a:accent3>
          <a:srgbClr val="ADADAD"/>
        </a:accent3>
        <a:accent4>
          <a:srgbClr val="DCDCDC"/>
        </a:accent4>
        <a:accent5>
          <a:srgbClr val="E0C7FC"/>
        </a:accent5>
        <a:accent6>
          <a:srgbClr val="895BE5"/>
        </a:accent6>
        <a:hlink>
          <a:srgbClr val="E4005C"/>
        </a:hlink>
        <a:folHlink>
          <a:srgbClr val="DC7A04"/>
        </a:folHlink>
      </a:clrScheme>
      <a:clrMap bg1="lt1" tx1="dk1" bg2="lt2" tx2="dk2" accent1="accent1" accent2="accent2" accent3="accent3" accent4="accent4" accent5="accent5" accent6="accent6" hlink="hlink" folHlink="folHlink"/>
    </a:extraClrScheme>
    <a:extraClrScheme>
      <a:clrScheme name="">
        <a:dk1>
          <a:srgbClr val="FFFFFF"/>
        </a:dk1>
        <a:lt1>
          <a:srgbClr val="5F5F5F"/>
        </a:lt1>
        <a:dk2>
          <a:srgbClr val="FFFFCC"/>
        </a:dk2>
        <a:lt2>
          <a:srgbClr val="1C1C1C"/>
        </a:lt2>
        <a:accent1>
          <a:srgbClr val="4A5B64"/>
        </a:accent1>
        <a:accent2>
          <a:srgbClr val="AF9387"/>
        </a:accent2>
        <a:accent3>
          <a:srgbClr val="B7B7B7"/>
        </a:accent3>
        <a:accent4>
          <a:srgbClr val="DCDCDC"/>
        </a:accent4>
        <a:accent5>
          <a:srgbClr val="B2B6B8"/>
        </a:accent5>
        <a:accent6>
          <a:srgbClr val="9D8379"/>
        </a:accent6>
        <a:hlink>
          <a:srgbClr val="F3C43F"/>
        </a:hlink>
        <a:folHlink>
          <a:srgbClr val="66CCFF"/>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CC"/>
        </a:dk2>
        <a:lt2>
          <a:srgbClr val="4D4D4D"/>
        </a:lt2>
        <a:accent1>
          <a:srgbClr val="8D8DB3"/>
        </a:accent1>
        <a:accent2>
          <a:srgbClr val="7A25D7"/>
        </a:accent2>
        <a:accent3>
          <a:srgbClr val="B9B9CA"/>
        </a:accent3>
        <a:accent4>
          <a:srgbClr val="DCDCDC"/>
        </a:accent4>
        <a:accent5>
          <a:srgbClr val="C5C5D5"/>
        </a:accent5>
        <a:accent6>
          <a:srgbClr val="6D20C1"/>
        </a:accent6>
        <a:hlink>
          <a:srgbClr val="66CCFF"/>
        </a:hlink>
        <a:folHlink>
          <a:srgbClr val="3333CC"/>
        </a:folHlink>
      </a:clrScheme>
      <a:clrMap bg1="lt1" tx1="dk1" bg2="lt2" tx2="dk2" accent1="accent1" accent2="accent2" accent3="accent3" accent4="accent4" accent5="accent5" accent6="accent6" hlink="hlink" folHlink="folHlink"/>
    </a:extraClrScheme>
    <a:extraClrScheme>
      <a:clrScheme name="">
        <a:dk1>
          <a:srgbClr val="F8F8F8"/>
        </a:dk1>
        <a:lt1>
          <a:srgbClr val="538DC7"/>
        </a:lt1>
        <a:dk2>
          <a:srgbClr val="CCECFF"/>
        </a:dk2>
        <a:lt2>
          <a:srgbClr val="10187C"/>
        </a:lt2>
        <a:accent1>
          <a:srgbClr val="879EC7"/>
        </a:accent1>
        <a:accent2>
          <a:srgbClr val="461B8B"/>
        </a:accent2>
        <a:accent3>
          <a:srgbClr val="B4C5DF"/>
        </a:accent3>
        <a:accent4>
          <a:srgbClr val="D6D6D6"/>
        </a:accent4>
        <a:accent5>
          <a:srgbClr val="C3CCDF"/>
        </a:accent5>
        <a:accent6>
          <a:srgbClr val="3E177C"/>
        </a:accent6>
        <a:hlink>
          <a:srgbClr val="0000FF"/>
        </a:hlink>
        <a:folHlink>
          <a:srgbClr val="0080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CC"/>
        </a:dk2>
        <a:lt2>
          <a:srgbClr val="002F2E"/>
        </a:lt2>
        <a:accent1>
          <a:srgbClr val="0E6A52"/>
        </a:accent1>
        <a:accent2>
          <a:srgbClr val="3553A7"/>
        </a:accent2>
        <a:accent3>
          <a:srgbClr val="AAC1C1"/>
        </a:accent3>
        <a:accent4>
          <a:srgbClr val="DCDCDC"/>
        </a:accent4>
        <a:accent5>
          <a:srgbClr val="AABAB3"/>
        </a:accent5>
        <a:accent6>
          <a:srgbClr val="2F4A95"/>
        </a:accent6>
        <a:hlink>
          <a:srgbClr val="1ACE9F"/>
        </a:hlink>
        <a:folHlink>
          <a:srgbClr val="B5B5FF"/>
        </a:folHlink>
      </a:clrScheme>
      <a:clrMap bg1="lt1" tx1="dk1" bg2="lt2" tx2="dk2" accent1="accent1" accent2="accent2" accent3="accent3" accent4="accent4" accent5="accent5" accent6="accent6" hlink="hlink" folHlink="folHlink"/>
    </a:extraClrScheme>
    <a:extraClrScheme>
      <a:clrScheme name="">
        <a:dk1>
          <a:srgbClr val="000000"/>
        </a:dk1>
        <a:lt1>
          <a:srgbClr val="E3FFFF"/>
        </a:lt1>
        <a:dk2>
          <a:srgbClr val="4400A8"/>
        </a:dk2>
        <a:lt2>
          <a:srgbClr val="005452"/>
        </a:lt2>
        <a:accent1>
          <a:srgbClr val="92CAC9"/>
        </a:accent1>
        <a:accent2>
          <a:srgbClr val="009999"/>
        </a:accent2>
        <a:accent3>
          <a:srgbClr val="EEFFFF"/>
        </a:accent3>
        <a:accent4>
          <a:srgbClr val="000000"/>
        </a:accent4>
        <a:accent5>
          <a:srgbClr val="C7E1E0"/>
        </a:accent5>
        <a:accent6>
          <a:srgbClr val="008989"/>
        </a:accent6>
        <a:hlink>
          <a:srgbClr val="187C16"/>
        </a:hlink>
        <a:folHlink>
          <a:srgbClr val="6600FF"/>
        </a:folHlink>
      </a:clrScheme>
      <a:clrMap bg1="lt1" tx1="dk1" bg2="lt2" tx2="dk2" accent1="accent1" accent2="accent2" accent3="accent3" accent4="accent4" accent5="accent5" accent6="accent6" hlink="hlink" folHlink="folHlink"/>
    </a:extraClrScheme>
    <a:extraClrScheme>
      <a:clrScheme name="">
        <a:dk1>
          <a:srgbClr val="000000"/>
        </a:dk1>
        <a:lt1>
          <a:srgbClr val="CCFF99"/>
        </a:lt1>
        <a:dk2>
          <a:srgbClr val="CC99FF"/>
        </a:dk2>
        <a:lt2>
          <a:srgbClr val="1B3600"/>
        </a:lt2>
        <a:accent1>
          <a:srgbClr val="009900"/>
        </a:accent1>
        <a:accent2>
          <a:srgbClr val="B7CA02"/>
        </a:accent2>
        <a:accent3>
          <a:srgbClr val="E2FFCA"/>
        </a:accent3>
        <a:accent4>
          <a:srgbClr val="000000"/>
        </a:accent4>
        <a:accent5>
          <a:srgbClr val="AACAAA"/>
        </a:accent5>
        <a:accent6>
          <a:srgbClr val="A4B501"/>
        </a:accent6>
        <a:hlink>
          <a:srgbClr val="FFCC00"/>
        </a:hlink>
        <a:folHlink>
          <a:srgbClr val="FF99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8C0039"/>
        </a:dk2>
        <a:lt2>
          <a:srgbClr val="660066"/>
        </a:lt2>
        <a:accent1>
          <a:srgbClr val="C58BF9"/>
        </a:accent1>
        <a:accent2>
          <a:srgbClr val="9966FF"/>
        </a:accent2>
        <a:accent3>
          <a:srgbClr val="FFFFFF"/>
        </a:accent3>
        <a:accent4>
          <a:srgbClr val="000000"/>
        </a:accent4>
        <a:accent5>
          <a:srgbClr val="DEC5FB"/>
        </a:accent5>
        <a:accent6>
          <a:srgbClr val="895BE5"/>
        </a:accent6>
        <a:hlink>
          <a:srgbClr val="E4005C"/>
        </a:hlink>
        <a:folHlink>
          <a:srgbClr val="C36C03"/>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CDESIGNC</Template>
  <TotalTime>0</TotalTime>
  <Words>2718</Words>
  <Application>WPS 演示</Application>
  <PresentationFormat>在屏幕上显示</PresentationFormat>
  <Paragraphs>504</Paragraphs>
  <Slides>52</Slides>
  <Notes>1</Notes>
  <HiddenSlides>0</HiddenSlides>
  <MMClips>3</MMClips>
  <ScaleCrop>false</ScaleCrop>
  <HeadingPairs>
    <vt:vector size="8" baseType="variant">
      <vt:variant>
        <vt:lpstr>已用的字体</vt:lpstr>
      </vt:variant>
      <vt:variant>
        <vt:i4>16</vt:i4>
      </vt:variant>
      <vt:variant>
        <vt:lpstr>主题</vt:lpstr>
      </vt:variant>
      <vt:variant>
        <vt:i4>6</vt:i4>
      </vt:variant>
      <vt:variant>
        <vt:lpstr>嵌入 OLE 服务器</vt:lpstr>
      </vt:variant>
      <vt:variant>
        <vt:i4>3</vt:i4>
      </vt:variant>
      <vt:variant>
        <vt:lpstr>幻灯片标题</vt:lpstr>
      </vt:variant>
      <vt:variant>
        <vt:i4>52</vt:i4>
      </vt:variant>
    </vt:vector>
  </HeadingPairs>
  <TitlesOfParts>
    <vt:vector size="77" baseType="lpstr">
      <vt:lpstr>Arial</vt:lpstr>
      <vt:lpstr>宋体</vt:lpstr>
      <vt:lpstr>Wingdings</vt:lpstr>
      <vt:lpstr>Times New Roman</vt:lpstr>
      <vt:lpstr>Comic Sans MS</vt:lpstr>
      <vt:lpstr>华文彩云</vt:lpstr>
      <vt:lpstr>微软雅黑</vt:lpstr>
      <vt:lpstr>Arial Unicode MS</vt:lpstr>
      <vt:lpstr>华文仿宋</vt:lpstr>
      <vt:lpstr>楷体</vt:lpstr>
      <vt:lpstr>黑体</vt:lpstr>
      <vt:lpstr>隶书</vt:lpstr>
      <vt:lpstr>楷体_GB2312</vt:lpstr>
      <vt:lpstr>隶书</vt:lpstr>
      <vt:lpstr>仿宋</vt:lpstr>
      <vt:lpstr>新宋体</vt:lpstr>
      <vt:lpstr>默认设计模板</vt:lpstr>
      <vt:lpstr>西厢记</vt:lpstr>
      <vt:lpstr>熊猫翠竹</vt:lpstr>
      <vt:lpstr>Crayons</vt:lpstr>
      <vt:lpstr>Proposal</vt:lpstr>
      <vt:lpstr>1_默认设计模板</vt:lpstr>
      <vt:lpstr>MSPhotoEd.3</vt:lpstr>
      <vt:lpstr>MSPhotoEd.3</vt:lpstr>
      <vt:lpstr>MSPhotoEd.3</vt:lpstr>
      <vt:lpstr>PowerPoint 演示文稿</vt:lpstr>
      <vt:lpstr>1、你知道美丽的蝴蝶是怎么来的吗？</vt:lpstr>
      <vt:lpstr>蝴蝶是从“毛毛虫”变过来的。</vt:lpstr>
      <vt:lpstr>“毛毛虫”是怎样变成蝴蝶的呢？ </vt:lpstr>
      <vt:lpstr>一、昆虫的生殖和发育</vt:lpstr>
      <vt:lpstr>观察蝗虫的生活史：</vt:lpstr>
      <vt:lpstr>蝗虫的发育过程</vt:lpstr>
      <vt:lpstr>PowerPoint 演示文稿</vt:lpstr>
      <vt:lpstr>PowerPoint 演示文稿</vt:lpstr>
      <vt:lpstr>家蚕的生殖和发育</vt:lpstr>
      <vt:lpstr>PowerPoint 演示文稿</vt:lpstr>
      <vt:lpstr>PowerPoint 演示文稿</vt:lpstr>
      <vt:lpstr>PowerPoint 演示文稿</vt:lpstr>
      <vt:lpstr>3、家蚕与蝗虫生殖发育的异同点</vt:lpstr>
      <vt:lpstr>PowerPoint 演示文稿</vt:lpstr>
      <vt:lpstr>二、两栖动物的生殖和发育</vt:lpstr>
      <vt:lpstr>一、蛙类的生殖过程:</vt:lpstr>
      <vt:lpstr>PowerPoint 演示文稿</vt:lpstr>
      <vt:lpstr>PowerPoint 演示文稿</vt:lpstr>
      <vt:lpstr>PowerPoint 演示文稿</vt:lpstr>
      <vt:lpstr>在蛙的生殖和发育过程中，哪些事件必须在水中进行？</vt:lpstr>
      <vt:lpstr>PowerPoint 演示文稿</vt:lpstr>
      <vt:lpstr>PowerPoint 演示文稿</vt:lpstr>
      <vt:lpstr>在蛙的生殖和发育过程中，哪些事件必须在水中进行？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观察鸡卵结构的步骤</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小结：昆虫、两栖动物生殖和发育特点</vt:lpstr>
      <vt:lpstr>PowerPoint 演示文稿</vt:lpstr>
      <vt:lpstr>PowerPoint 演示文稿</vt:lpstr>
      <vt:lpstr>PowerPoint 演示文稿</vt:lpstr>
      <vt:lpstr>PowerPoint 演示文稿</vt:lpstr>
      <vt:lpstr>PowerPoint 演示文稿</vt:lpstr>
      <vt:lpstr>紫尾太阳鸟的巢 （Purple rumped sunbird）</vt:lpstr>
      <vt:lpstr>电话线杆上的鹳巢</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2005-11-06T06:36:00Z</dcterms:created>
  <dcterms:modified xsi:type="dcterms:W3CDTF">2017-11-28T09:22:06Z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