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5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Layouts/slideLayout154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Masters/slideMaster14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10.xml" ContentType="application/vnd.openxmlformats-officedocument.theme+xml"/>
  <Override PartName="/ppt/theme/theme11.xml" ContentType="application/vnd.openxmlformats-officedocument.theme+xml"/>
  <Override PartName="/ppt/theme/theme12.xml" ContentType="application/vnd.openxmlformats-officedocument.theme+xml"/>
  <Override PartName="/ppt/theme/theme13.xml" ContentType="application/vnd.openxmlformats-officedocument.theme+xml"/>
  <Override PartName="/ppt/theme/theme14.xml" ContentType="application/vnd.openxmlformats-officedocument.theme+xml"/>
  <Override PartName="/ppt/theme/theme15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theme/theme8.xml" ContentType="application/vnd.openxmlformats-officedocument.theme+xml"/>
  <Override PartName="/ppt/theme/theme9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  <p:sldMasterId id="2147483672" r:id="rId4"/>
    <p:sldMasterId id="2147483684" r:id="rId5"/>
    <p:sldMasterId id="2147483696" r:id="rId6"/>
    <p:sldMasterId id="2147483708" r:id="rId7"/>
    <p:sldMasterId id="2147483720" r:id="rId8"/>
    <p:sldMasterId id="2147483732" r:id="rId9"/>
    <p:sldMasterId id="2147483744" r:id="rId10"/>
    <p:sldMasterId id="2147483756" r:id="rId11"/>
    <p:sldMasterId id="2147483768" r:id="rId12"/>
    <p:sldMasterId id="2147483780" r:id="rId13"/>
    <p:sldMasterId id="2147483792" r:id="rId14"/>
    <p:sldMasterId id="2147483804" r:id="rId15"/>
  </p:sldMasterIdLst>
  <p:notesMasterIdLst>
    <p:notesMasterId r:id="rId40"/>
  </p:notesMasterIdLst>
  <p:sldIdLst>
    <p:sldId id="341" r:id="rId16"/>
    <p:sldId id="362" r:id="rId17"/>
    <p:sldId id="322" r:id="rId18"/>
    <p:sldId id="363" r:id="rId19"/>
    <p:sldId id="378" r:id="rId20"/>
    <p:sldId id="367" r:id="rId21"/>
    <p:sldId id="366" r:id="rId22"/>
    <p:sldId id="380" r:id="rId23"/>
    <p:sldId id="365" r:id="rId24"/>
    <p:sldId id="381" r:id="rId25"/>
    <p:sldId id="368" r:id="rId26"/>
    <p:sldId id="369" r:id="rId27"/>
    <p:sldId id="370" r:id="rId28"/>
    <p:sldId id="371" r:id="rId29"/>
    <p:sldId id="387" r:id="rId30"/>
    <p:sldId id="372" r:id="rId31"/>
    <p:sldId id="382" r:id="rId32"/>
    <p:sldId id="383" r:id="rId33"/>
    <p:sldId id="389" r:id="rId34"/>
    <p:sldId id="391" r:id="rId35"/>
    <p:sldId id="384" r:id="rId36"/>
    <p:sldId id="386" r:id="rId37"/>
    <p:sldId id="388" r:id="rId38"/>
    <p:sldId id="379" r:id="rId39"/>
  </p:sldIdLst>
  <p:sldSz cx="9144000" cy="6858000" type="screen4x3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80604020202020204" pitchFamily="34" charset="0"/>
      <a:buNone/>
      <a:defRPr sz="2800" b="1" i="0" u="none" kern="1200" baseline="0">
        <a:solidFill>
          <a:schemeClr val="tx1"/>
        </a:solidFill>
        <a:latin typeface="Arial" panose="02080604020202020204" pitchFamily="34" charset="0"/>
        <a:ea typeface="楷体_GB2312" panose="02010609030101010101" pitchFamily="49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80604020202020204" pitchFamily="34" charset="0"/>
      <a:buNone/>
      <a:defRPr sz="2800" b="1" i="0" u="none" kern="1200" baseline="0">
        <a:solidFill>
          <a:schemeClr val="tx1"/>
        </a:solidFill>
        <a:latin typeface="Arial" panose="02080604020202020204" pitchFamily="34" charset="0"/>
        <a:ea typeface="楷体_GB2312" panose="02010609030101010101" pitchFamily="49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80604020202020204" pitchFamily="34" charset="0"/>
      <a:buNone/>
      <a:defRPr sz="2800" b="1" i="0" u="none" kern="1200" baseline="0">
        <a:solidFill>
          <a:schemeClr val="tx1"/>
        </a:solidFill>
        <a:latin typeface="Arial" panose="02080604020202020204" pitchFamily="34" charset="0"/>
        <a:ea typeface="楷体_GB2312" panose="02010609030101010101" pitchFamily="49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80604020202020204" pitchFamily="34" charset="0"/>
      <a:buNone/>
      <a:defRPr sz="2800" b="1" i="0" u="none" kern="1200" baseline="0">
        <a:solidFill>
          <a:schemeClr val="tx1"/>
        </a:solidFill>
        <a:latin typeface="Arial" panose="02080604020202020204" pitchFamily="34" charset="0"/>
        <a:ea typeface="楷体_GB2312" panose="02010609030101010101" pitchFamily="49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80604020202020204" pitchFamily="34" charset="0"/>
      <a:buNone/>
      <a:defRPr sz="2800" b="1" i="0" u="none" kern="1200" baseline="0">
        <a:solidFill>
          <a:schemeClr val="tx1"/>
        </a:solidFill>
        <a:latin typeface="Arial" panose="02080604020202020204" pitchFamily="34" charset="0"/>
        <a:ea typeface="楷体_GB2312" panose="02010609030101010101" pitchFamily="49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80604020202020204" pitchFamily="34" charset="0"/>
      <a:buNone/>
      <a:defRPr sz="2800" b="1" i="0" u="none" kern="1200" baseline="0">
        <a:solidFill>
          <a:schemeClr val="tx1"/>
        </a:solidFill>
        <a:latin typeface="Arial" panose="02080604020202020204" pitchFamily="34" charset="0"/>
        <a:ea typeface="楷体_GB2312" panose="02010609030101010101" pitchFamily="49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80604020202020204" pitchFamily="34" charset="0"/>
      <a:buNone/>
      <a:defRPr sz="2800" b="1" i="0" u="none" kern="1200" baseline="0">
        <a:solidFill>
          <a:schemeClr val="tx1"/>
        </a:solidFill>
        <a:latin typeface="Arial" panose="02080604020202020204" pitchFamily="34" charset="0"/>
        <a:ea typeface="楷体_GB2312" panose="02010609030101010101" pitchFamily="49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80604020202020204" pitchFamily="34" charset="0"/>
      <a:buNone/>
      <a:defRPr sz="2800" b="1" i="0" u="none" kern="1200" baseline="0">
        <a:solidFill>
          <a:schemeClr val="tx1"/>
        </a:solidFill>
        <a:latin typeface="Arial" panose="02080604020202020204" pitchFamily="34" charset="0"/>
        <a:ea typeface="楷体_GB2312" panose="02010609030101010101" pitchFamily="49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80604020202020204" pitchFamily="34" charset="0"/>
      <a:buNone/>
      <a:defRPr sz="2800" b="1" i="0" u="none" kern="1200" baseline="0">
        <a:solidFill>
          <a:schemeClr val="tx1"/>
        </a:solidFill>
        <a:latin typeface="Arial" panose="02080604020202020204" pitchFamily="34" charset="0"/>
        <a:ea typeface="楷体_GB2312" panose="02010609030101010101" pitchFamily="49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FFFFFB"/>
    <a:srgbClr val="0909E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-69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199" cy="76199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Master" Target="slideMasters/slideMaster8.xml"/><Relationship Id="rId8" Type="http://schemas.openxmlformats.org/officeDocument/2006/relationships/slideMaster" Target="slideMasters/slideMaster7.xml"/><Relationship Id="rId7" Type="http://schemas.openxmlformats.org/officeDocument/2006/relationships/slideMaster" Target="slideMasters/slideMaster6.xml"/><Relationship Id="rId6" Type="http://schemas.openxmlformats.org/officeDocument/2006/relationships/slideMaster" Target="slideMasters/slideMaster5.xml"/><Relationship Id="rId5" Type="http://schemas.openxmlformats.org/officeDocument/2006/relationships/slideMaster" Target="slideMasters/slideMaster4.xml"/><Relationship Id="rId43" Type="http://schemas.openxmlformats.org/officeDocument/2006/relationships/tableStyles" Target="tableStyles.xml"/><Relationship Id="rId42" Type="http://schemas.openxmlformats.org/officeDocument/2006/relationships/viewProps" Target="viewProps.xml"/><Relationship Id="rId41" Type="http://schemas.openxmlformats.org/officeDocument/2006/relationships/presProps" Target="presProps.xml"/><Relationship Id="rId40" Type="http://schemas.openxmlformats.org/officeDocument/2006/relationships/notesMaster" Target="notesMasters/notesMaster1.xml"/><Relationship Id="rId4" Type="http://schemas.openxmlformats.org/officeDocument/2006/relationships/slideMaster" Target="slideMasters/slideMaster3.xml"/><Relationship Id="rId39" Type="http://schemas.openxmlformats.org/officeDocument/2006/relationships/slide" Target="slides/slide24.xml"/><Relationship Id="rId38" Type="http://schemas.openxmlformats.org/officeDocument/2006/relationships/slide" Target="slides/slide23.xml"/><Relationship Id="rId37" Type="http://schemas.openxmlformats.org/officeDocument/2006/relationships/slide" Target="slides/slide22.xml"/><Relationship Id="rId36" Type="http://schemas.openxmlformats.org/officeDocument/2006/relationships/slide" Target="slides/slide21.xml"/><Relationship Id="rId35" Type="http://schemas.openxmlformats.org/officeDocument/2006/relationships/slide" Target="slides/slide20.xml"/><Relationship Id="rId34" Type="http://schemas.openxmlformats.org/officeDocument/2006/relationships/slide" Target="slides/slide19.xml"/><Relationship Id="rId33" Type="http://schemas.openxmlformats.org/officeDocument/2006/relationships/slide" Target="slides/slide18.xml"/><Relationship Id="rId32" Type="http://schemas.openxmlformats.org/officeDocument/2006/relationships/slide" Target="slides/slide17.xml"/><Relationship Id="rId31" Type="http://schemas.openxmlformats.org/officeDocument/2006/relationships/slide" Target="slides/slide16.xml"/><Relationship Id="rId30" Type="http://schemas.openxmlformats.org/officeDocument/2006/relationships/slide" Target="slides/slide15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14.xml"/><Relationship Id="rId28" Type="http://schemas.openxmlformats.org/officeDocument/2006/relationships/slide" Target="slides/slide13.xml"/><Relationship Id="rId27" Type="http://schemas.openxmlformats.org/officeDocument/2006/relationships/slide" Target="slides/slide12.xml"/><Relationship Id="rId26" Type="http://schemas.openxmlformats.org/officeDocument/2006/relationships/slide" Target="slides/slide11.xml"/><Relationship Id="rId25" Type="http://schemas.openxmlformats.org/officeDocument/2006/relationships/slide" Target="slides/slide10.xml"/><Relationship Id="rId24" Type="http://schemas.openxmlformats.org/officeDocument/2006/relationships/slide" Target="slides/slide9.xml"/><Relationship Id="rId23" Type="http://schemas.openxmlformats.org/officeDocument/2006/relationships/slide" Target="slides/slide8.xml"/><Relationship Id="rId22" Type="http://schemas.openxmlformats.org/officeDocument/2006/relationships/slide" Target="slides/slide7.xml"/><Relationship Id="rId21" Type="http://schemas.openxmlformats.org/officeDocument/2006/relationships/slide" Target="slides/slide6.xml"/><Relationship Id="rId20" Type="http://schemas.openxmlformats.org/officeDocument/2006/relationships/slide" Target="slides/slide5.xml"/><Relationship Id="rId2" Type="http://schemas.openxmlformats.org/officeDocument/2006/relationships/theme" Target="theme/theme1.xml"/><Relationship Id="rId19" Type="http://schemas.openxmlformats.org/officeDocument/2006/relationships/slide" Target="slides/slide4.xml"/><Relationship Id="rId18" Type="http://schemas.openxmlformats.org/officeDocument/2006/relationships/slide" Target="slides/slide3.xml"/><Relationship Id="rId17" Type="http://schemas.openxmlformats.org/officeDocument/2006/relationships/slide" Target="slides/slide2.xml"/><Relationship Id="rId16" Type="http://schemas.openxmlformats.org/officeDocument/2006/relationships/slide" Target="slides/slide1.xml"/><Relationship Id="rId15" Type="http://schemas.openxmlformats.org/officeDocument/2006/relationships/slideMaster" Target="slideMasters/slideMaster14.xml"/><Relationship Id="rId14" Type="http://schemas.openxmlformats.org/officeDocument/2006/relationships/slideMaster" Target="slideMasters/slideMaster13.xml"/><Relationship Id="rId13" Type="http://schemas.openxmlformats.org/officeDocument/2006/relationships/slideMaster" Target="slideMasters/slideMaster12.xml"/><Relationship Id="rId12" Type="http://schemas.openxmlformats.org/officeDocument/2006/relationships/slideMaster" Target="slideMasters/slideMaster11.xml"/><Relationship Id="rId11" Type="http://schemas.openxmlformats.org/officeDocument/2006/relationships/slideMaster" Target="slideMasters/slideMaster10.xml"/><Relationship Id="rId10" Type="http://schemas.openxmlformats.org/officeDocument/2006/relationships/slideMaster" Target="slideMasters/slideMaster9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5362" name="Rectangle 2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eaLnBrk="1" hangingPunct="1"/>
            <a:endParaRPr lang="en-US" altLang="x-none" sz="1200" b="0" dirty="0">
              <a:ea typeface="宋体" panose="02010600030101010101" pitchFamily="2" charset="-122"/>
            </a:endParaRPr>
          </a:p>
        </p:txBody>
      </p:sp>
      <p:sp>
        <p:nvSpPr>
          <p:cNvPr id="15363" name="Rectangle 3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algn="r" eaLnBrk="1" hangingPunct="1"/>
            <a:endParaRPr lang="en-US" altLang="x-none" sz="1200" b="0" dirty="0">
              <a:ea typeface="宋体" panose="02010600030101010101" pitchFamily="2" charset="-122"/>
            </a:endParaRPr>
          </a:p>
        </p:txBody>
      </p:sp>
      <p:sp>
        <p:nvSpPr>
          <p:cNvPr id="15364" name="Rectangle 4"/>
          <p:cNvSpPr>
            <a:spLocks noGrp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9525">
            <a:noFill/>
          </a:ln>
        </p:spPr>
      </p:sp>
      <p:sp>
        <p:nvSpPr>
          <p:cNvPr id="15365" name="Rectangle 5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5366" name="Rectangle 6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eaLnBrk="1" hangingPunct="1"/>
            <a:endParaRPr lang="en-US" altLang="x-none" sz="1200" b="0" dirty="0">
              <a:ea typeface="宋体" panose="02010600030101010101" pitchFamily="2" charset="-122"/>
            </a:endParaRPr>
          </a:p>
        </p:txBody>
      </p:sp>
      <p:sp>
        <p:nvSpPr>
          <p:cNvPr id="15367" name="Rectangle 7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en-US" altLang="x-none" sz="1200" b="0" dirty="0">
                <a:ea typeface="宋体" panose="02010600030101010101" pitchFamily="2" charset="-122"/>
              </a:rPr>
            </a:fld>
            <a:endParaRPr lang="en-US" altLang="x-none" sz="1200" b="0" dirty="0">
              <a:ea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lvl="0" indent="0" algn="l" defTabSz="91440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80604020202020204" pitchFamily="34" charset="0"/>
        <a:ea typeface="宋体" panose="02010600030101010101" pitchFamily="2" charset="-122"/>
      </a:defRPr>
    </a:lvl1pPr>
    <a:lvl2pPr marL="457200" lvl="1" indent="0" algn="l" defTabSz="91440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80604020202020204" pitchFamily="34" charset="0"/>
        <a:ea typeface="宋体" panose="02010600030101010101" pitchFamily="2" charset="-122"/>
      </a:defRPr>
    </a:lvl2pPr>
    <a:lvl3pPr marL="914400" lvl="2" indent="0" algn="l" defTabSz="91440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80604020202020204" pitchFamily="34" charset="0"/>
        <a:ea typeface="宋体" panose="02010600030101010101" pitchFamily="2" charset="-122"/>
      </a:defRPr>
    </a:lvl3pPr>
    <a:lvl4pPr marL="1371600" lvl="3" indent="0" algn="l" defTabSz="91440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80604020202020204" pitchFamily="34" charset="0"/>
        <a:ea typeface="宋体" panose="02010600030101010101" pitchFamily="2" charset="-122"/>
      </a:defRPr>
    </a:lvl4pPr>
    <a:lvl5pPr marL="1828800" lvl="4" indent="0" algn="l" defTabSz="91440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80604020202020204" pitchFamily="34" charset="0"/>
        <a:ea typeface="宋体" panose="02010600030101010101" pitchFamily="2" charset="-122"/>
      </a:defRPr>
    </a:lvl5pPr>
    <a:lvl6pPr marL="2286000" lvl="5" indent="0" algn="l" defTabSz="91440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80604020202020204" pitchFamily="34" charset="0"/>
        <a:ea typeface="宋体" panose="02010600030101010101" pitchFamily="2" charset="-122"/>
      </a:defRPr>
    </a:lvl6pPr>
    <a:lvl7pPr marL="2743200" lvl="6" indent="0" algn="l" defTabSz="91440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80604020202020204" pitchFamily="34" charset="0"/>
        <a:ea typeface="宋体" panose="02010600030101010101" pitchFamily="2" charset="-122"/>
      </a:defRPr>
    </a:lvl7pPr>
    <a:lvl8pPr marL="3200400" lvl="7" indent="0" algn="l" defTabSz="91440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80604020202020204" pitchFamily="34" charset="0"/>
        <a:ea typeface="宋体" panose="02010600030101010101" pitchFamily="2" charset="-122"/>
      </a:defRPr>
    </a:lvl8pPr>
    <a:lvl9pPr marL="3657600" lvl="8" indent="0" algn="l" defTabSz="91440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80604020202020204" pitchFamily="34" charset="0"/>
        <a:ea typeface="宋体" panose="02010600030101010101" pitchFamily="2" charset="-122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  <a:prstGeom prst="rect">
            <a:avLst/>
          </a:prstGeo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628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  <a:prstGeom prst="rect">
            <a:avLst/>
          </a:prstGeo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8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8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ko-KR" altLang="en-US" dirty="0">
                <a:latin typeface="Arial" panose="02080604020202020204" pitchFamily="34" charset="0"/>
              </a:rPr>
            </a:fld>
            <a:endParaRPr lang="ko-KR" altLang="en-US" dirty="0">
              <a:latin typeface="Arial" panose="0208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628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8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8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ko-KR" altLang="en-US" dirty="0">
                <a:latin typeface="Arial" panose="02080604020202020204" pitchFamily="34" charset="0"/>
              </a:rPr>
            </a:fld>
            <a:endParaRPr lang="ko-KR" altLang="en-US" dirty="0">
              <a:latin typeface="Arial" panose="0208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  <a:prstGeom prst="rect">
            <a:avLst/>
          </a:prstGeo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8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8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ko-KR" altLang="en-US" dirty="0">
                <a:latin typeface="Arial" panose="02080604020202020204" pitchFamily="34" charset="0"/>
              </a:rPr>
            </a:fld>
            <a:endParaRPr lang="ko-KR" altLang="en-US" dirty="0">
              <a:latin typeface="Arial" panose="0208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8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8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ko-KR" altLang="en-US" dirty="0">
                <a:latin typeface="Arial" panose="02080604020202020204" pitchFamily="34" charset="0"/>
              </a:rPr>
            </a:fld>
            <a:endParaRPr lang="ko-KR" altLang="en-US" dirty="0">
              <a:latin typeface="Arial" panose="0208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8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8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ko-KR" altLang="en-US" dirty="0">
                <a:latin typeface="Arial" panose="02080604020202020204" pitchFamily="34" charset="0"/>
              </a:rPr>
            </a:fld>
            <a:endParaRPr lang="ko-KR" altLang="en-US" dirty="0">
              <a:latin typeface="Arial" panose="0208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8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8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ko-KR" altLang="en-US" dirty="0">
                <a:latin typeface="Arial" panose="02080604020202020204" pitchFamily="34" charset="0"/>
              </a:rPr>
            </a:fld>
            <a:endParaRPr lang="ko-KR" altLang="en-US" dirty="0">
              <a:latin typeface="Arial" panose="0208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8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8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ko-KR" altLang="en-US" dirty="0">
                <a:latin typeface="Arial" panose="02080604020202020204" pitchFamily="34" charset="0"/>
              </a:rPr>
            </a:fld>
            <a:endParaRPr lang="ko-KR" altLang="en-US" dirty="0">
              <a:latin typeface="Arial" panose="0208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8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8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ko-KR" altLang="en-US" dirty="0">
                <a:latin typeface="Arial" panose="02080604020202020204" pitchFamily="34" charset="0"/>
              </a:rPr>
            </a:fld>
            <a:endParaRPr lang="ko-KR" altLang="en-US" dirty="0">
              <a:latin typeface="Arial" panose="0208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8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8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ko-KR" altLang="en-US" dirty="0">
                <a:latin typeface="Arial" panose="02080604020202020204" pitchFamily="34" charset="0"/>
              </a:rPr>
            </a:fld>
            <a:endParaRPr lang="ko-KR" altLang="en-US" dirty="0">
              <a:latin typeface="Arial" panose="0208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628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8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8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ko-KR" altLang="en-US" dirty="0">
                <a:latin typeface="Arial" panose="02080604020202020204" pitchFamily="34" charset="0"/>
              </a:rPr>
            </a:fld>
            <a:endParaRPr lang="ko-KR" altLang="en-US" dirty="0">
              <a:latin typeface="Arial" panose="0208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8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8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ko-KR" altLang="en-US" dirty="0">
                <a:latin typeface="Arial" panose="02080604020202020204" pitchFamily="34" charset="0"/>
              </a:rPr>
            </a:fld>
            <a:endParaRPr lang="ko-KR" altLang="en-US" dirty="0">
              <a:latin typeface="Arial" panose="0208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  <a:prstGeom prst="rect">
            <a:avLst/>
          </a:prstGeo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8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8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ko-KR" altLang="en-US" dirty="0">
                <a:latin typeface="Arial" panose="02080604020202020204" pitchFamily="34" charset="0"/>
              </a:rPr>
            </a:fld>
            <a:endParaRPr lang="ko-KR" altLang="en-US" dirty="0">
              <a:latin typeface="Arial" panose="0208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628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8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8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ko-KR" altLang="en-US" dirty="0">
                <a:latin typeface="Arial" panose="02080604020202020204" pitchFamily="34" charset="0"/>
              </a:rPr>
            </a:fld>
            <a:endParaRPr lang="ko-KR" altLang="en-US" dirty="0">
              <a:latin typeface="Arial" panose="0208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  <a:prstGeom prst="rect">
            <a:avLst/>
          </a:prstGeo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8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8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ko-KR" altLang="en-US" dirty="0">
                <a:latin typeface="Arial" panose="02080604020202020204" pitchFamily="34" charset="0"/>
              </a:rPr>
            </a:fld>
            <a:endParaRPr lang="ko-KR" altLang="en-US" dirty="0">
              <a:latin typeface="Arial" panose="0208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8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8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ko-KR" altLang="en-US" dirty="0">
                <a:latin typeface="Arial" panose="02080604020202020204" pitchFamily="34" charset="0"/>
              </a:rPr>
            </a:fld>
            <a:endParaRPr lang="ko-KR" altLang="en-US" dirty="0">
              <a:latin typeface="Arial" panose="0208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8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8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ko-KR" altLang="en-US" dirty="0">
                <a:latin typeface="Arial" panose="02080604020202020204" pitchFamily="34" charset="0"/>
              </a:rPr>
            </a:fld>
            <a:endParaRPr lang="ko-KR" altLang="en-US" dirty="0">
              <a:latin typeface="Arial" panose="0208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8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8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ko-KR" altLang="en-US" dirty="0">
                <a:latin typeface="Arial" panose="02080604020202020204" pitchFamily="34" charset="0"/>
              </a:rPr>
            </a:fld>
            <a:endParaRPr lang="ko-KR" altLang="en-US" dirty="0">
              <a:latin typeface="Arial" panose="0208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8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8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ko-KR" altLang="en-US" dirty="0">
                <a:latin typeface="Arial" panose="02080604020202020204" pitchFamily="34" charset="0"/>
              </a:rPr>
            </a:fld>
            <a:endParaRPr lang="ko-KR" altLang="en-US" dirty="0">
              <a:latin typeface="Arial" panose="0208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8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8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ko-KR" altLang="en-US" dirty="0">
                <a:latin typeface="Arial" panose="02080604020202020204" pitchFamily="34" charset="0"/>
              </a:rPr>
            </a:fld>
            <a:endParaRPr lang="ko-KR" altLang="en-US" dirty="0">
              <a:latin typeface="Arial" panose="0208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8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8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ko-KR" altLang="en-US" dirty="0">
                <a:latin typeface="Arial" panose="02080604020202020204" pitchFamily="34" charset="0"/>
              </a:rPr>
            </a:fld>
            <a:endParaRPr lang="ko-KR" altLang="en-US" dirty="0">
              <a:latin typeface="Arial" panose="02080604020202020204" pitchFamily="34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Arial" panose="0208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Arial" panose="0208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ko-KR" altLang="en-US" dirty="0">
                <a:latin typeface="Arial" panose="02080604020202020204" pitchFamily="34" charset="0"/>
              </a:rPr>
            </a:fld>
            <a:endParaRPr lang="ko-KR" altLang="en-US" dirty="0">
              <a:latin typeface="Arial" panose="02080604020202020204" pitchFamily="34" charset="0"/>
            </a:endParaRPr>
          </a:p>
        </p:txBody>
      </p:sp>
    </p:spTree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628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8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8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ko-KR" altLang="en-US" dirty="0">
                <a:latin typeface="Arial" panose="02080604020202020204" pitchFamily="34" charset="0"/>
              </a:rPr>
            </a:fld>
            <a:endParaRPr lang="ko-KR" altLang="en-US" dirty="0">
              <a:latin typeface="Arial" panose="02080604020202020204" pitchFamily="34" charset="0"/>
            </a:endParaRPr>
          </a:p>
        </p:txBody>
      </p:sp>
    </p:spTree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8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8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ko-KR" altLang="en-US" dirty="0">
                <a:latin typeface="Arial" panose="02080604020202020204" pitchFamily="34" charset="0"/>
              </a:rPr>
            </a:fld>
            <a:endParaRPr lang="ko-KR" altLang="en-US" dirty="0">
              <a:latin typeface="Arial" panose="02080604020202020204" pitchFamily="34" charset="0"/>
            </a:endParaRPr>
          </a:p>
        </p:txBody>
      </p:sp>
    </p:spTree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  <a:prstGeom prst="rect">
            <a:avLst/>
          </a:prstGeo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8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8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ko-KR" altLang="en-US" dirty="0">
                <a:latin typeface="Arial" panose="02080604020202020204" pitchFamily="34" charset="0"/>
              </a:rPr>
            </a:fld>
            <a:endParaRPr lang="ko-KR" altLang="en-US" dirty="0">
              <a:latin typeface="Arial" panose="02080604020202020204" pitchFamily="34" charset="0"/>
            </a:endParaRPr>
          </a:p>
        </p:txBody>
      </p:sp>
    </p:spTree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628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8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8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ko-KR" altLang="en-US" dirty="0">
                <a:latin typeface="Arial" panose="02080604020202020204" pitchFamily="34" charset="0"/>
              </a:rPr>
            </a:fld>
            <a:endParaRPr lang="ko-KR" altLang="en-US" dirty="0">
              <a:latin typeface="Arial" panose="02080604020202020204" pitchFamily="34" charset="0"/>
            </a:endParaRPr>
          </a:p>
        </p:txBody>
      </p:sp>
    </p:spTree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  <a:prstGeom prst="rect">
            <a:avLst/>
          </a:prstGeo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8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8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ko-KR" altLang="en-US" dirty="0">
                <a:latin typeface="Arial" panose="02080604020202020204" pitchFamily="34" charset="0"/>
              </a:rPr>
            </a:fld>
            <a:endParaRPr lang="ko-KR" altLang="en-US" dirty="0">
              <a:latin typeface="Arial" panose="02080604020202020204" pitchFamily="34" charset="0"/>
            </a:endParaRPr>
          </a:p>
        </p:txBody>
      </p:sp>
    </p:spTree>
  </p:cSld>
  <p:clrMapOvr>
    <a:masterClrMapping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8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8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ko-KR" altLang="en-US" dirty="0">
                <a:latin typeface="Arial" panose="02080604020202020204" pitchFamily="34" charset="0"/>
              </a:rPr>
            </a:fld>
            <a:endParaRPr lang="ko-KR" altLang="en-US" dirty="0">
              <a:latin typeface="Arial" panose="02080604020202020204" pitchFamily="34" charset="0"/>
            </a:endParaRPr>
          </a:p>
        </p:txBody>
      </p:sp>
    </p:spTree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8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8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ko-KR" altLang="en-US" dirty="0">
                <a:latin typeface="Arial" panose="02080604020202020204" pitchFamily="34" charset="0"/>
              </a:rPr>
            </a:fld>
            <a:endParaRPr lang="ko-KR" altLang="en-US" dirty="0">
              <a:latin typeface="Arial" panose="02080604020202020204" pitchFamily="34" charset="0"/>
            </a:endParaRPr>
          </a:p>
        </p:txBody>
      </p:sp>
    </p:spTree>
  </p:cSld>
  <p:clrMapOvr>
    <a:masterClrMapping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8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8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ko-KR" altLang="en-US" dirty="0">
                <a:latin typeface="Arial" panose="02080604020202020204" pitchFamily="34" charset="0"/>
              </a:rPr>
            </a:fld>
            <a:endParaRPr lang="ko-KR" altLang="en-US" dirty="0">
              <a:latin typeface="Arial" panose="02080604020202020204" pitchFamily="34" charset="0"/>
            </a:endParaRPr>
          </a:p>
        </p:txBody>
      </p:sp>
    </p:spTree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8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8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ko-KR" altLang="en-US" dirty="0">
                <a:latin typeface="Arial" panose="02080604020202020204" pitchFamily="34" charset="0"/>
              </a:rPr>
            </a:fld>
            <a:endParaRPr lang="ko-KR" altLang="en-US" dirty="0">
              <a:latin typeface="Arial" panose="02080604020202020204" pitchFamily="34" charset="0"/>
            </a:endParaRPr>
          </a:p>
        </p:txBody>
      </p:sp>
    </p:spTree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8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8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ko-KR" altLang="en-US" dirty="0">
                <a:latin typeface="Arial" panose="02080604020202020204" pitchFamily="34" charset="0"/>
              </a:rPr>
            </a:fld>
            <a:endParaRPr lang="ko-KR" altLang="en-US" dirty="0">
              <a:latin typeface="Arial" panose="02080604020202020204" pitchFamily="34" charset="0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Arial" panose="0208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Arial" panose="0208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ko-KR" altLang="en-US" dirty="0">
                <a:latin typeface="Arial" panose="02080604020202020204" pitchFamily="34" charset="0"/>
              </a:rPr>
            </a:fld>
            <a:endParaRPr lang="ko-KR" altLang="en-US" dirty="0">
              <a:latin typeface="Arial" panose="02080604020202020204" pitchFamily="34" charset="0"/>
            </a:endParaRPr>
          </a:p>
        </p:txBody>
      </p:sp>
    </p:spTree>
  </p:cSld>
  <p:clrMapOvr>
    <a:masterClrMapping/>
  </p:clrMapOvr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8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8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ko-KR" altLang="en-US" dirty="0">
                <a:latin typeface="Arial" panose="02080604020202020204" pitchFamily="34" charset="0"/>
              </a:rPr>
            </a:fld>
            <a:endParaRPr lang="ko-KR" altLang="en-US" dirty="0">
              <a:latin typeface="Arial" panose="02080604020202020204" pitchFamily="34" charset="0"/>
            </a:endParaRPr>
          </a:p>
        </p:txBody>
      </p:sp>
    </p:spTree>
  </p:cSld>
  <p:clrMapOvr>
    <a:masterClrMapping/>
  </p:clrMapOvr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628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8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8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ko-KR" altLang="en-US" dirty="0">
                <a:latin typeface="Arial" panose="02080604020202020204" pitchFamily="34" charset="0"/>
              </a:rPr>
            </a:fld>
            <a:endParaRPr lang="ko-KR" altLang="en-US" dirty="0">
              <a:latin typeface="Arial" panose="02080604020202020204" pitchFamily="34" charset="0"/>
            </a:endParaRPr>
          </a:p>
        </p:txBody>
      </p:sp>
    </p:spTree>
  </p:cSld>
  <p:clrMapOvr>
    <a:masterClrMapping/>
  </p:clrMapOvr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8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8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ko-KR" altLang="en-US" dirty="0">
                <a:latin typeface="Arial" panose="02080604020202020204" pitchFamily="34" charset="0"/>
              </a:rPr>
            </a:fld>
            <a:endParaRPr lang="ko-KR" altLang="en-US" dirty="0">
              <a:latin typeface="Arial" panose="02080604020202020204" pitchFamily="34" charset="0"/>
            </a:endParaRPr>
          </a:p>
        </p:txBody>
      </p:sp>
    </p:spTree>
  </p:cSld>
  <p:clrMapOvr>
    <a:masterClrMapping/>
  </p:clrMapOvr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  <a:prstGeom prst="rect">
            <a:avLst/>
          </a:prstGeo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8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8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ko-KR" altLang="en-US" dirty="0">
                <a:latin typeface="Arial" panose="02080604020202020204" pitchFamily="34" charset="0"/>
              </a:rPr>
            </a:fld>
            <a:endParaRPr lang="ko-KR" altLang="en-US" dirty="0">
              <a:latin typeface="Arial" panose="02080604020202020204" pitchFamily="34" charset="0"/>
            </a:endParaRPr>
          </a:p>
        </p:txBody>
      </p:sp>
    </p:spTree>
  </p:cSld>
  <p:clrMapOvr>
    <a:masterClrMapping/>
  </p:clrMapOvr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628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8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8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ko-KR" altLang="en-US" dirty="0">
                <a:latin typeface="Arial" panose="02080604020202020204" pitchFamily="34" charset="0"/>
              </a:rPr>
            </a:fld>
            <a:endParaRPr lang="ko-KR" altLang="en-US" dirty="0">
              <a:latin typeface="Arial" panose="02080604020202020204" pitchFamily="34" charset="0"/>
            </a:endParaRPr>
          </a:p>
        </p:txBody>
      </p:sp>
    </p:spTree>
  </p:cSld>
  <p:clrMapOvr>
    <a:masterClrMapping/>
  </p:clrMapOvr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  <a:prstGeom prst="rect">
            <a:avLst/>
          </a:prstGeo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8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8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ko-KR" altLang="en-US" dirty="0">
                <a:latin typeface="Arial" panose="02080604020202020204" pitchFamily="34" charset="0"/>
              </a:rPr>
            </a:fld>
            <a:endParaRPr lang="ko-KR" altLang="en-US" dirty="0">
              <a:latin typeface="Arial" panose="02080604020202020204" pitchFamily="34" charset="0"/>
            </a:endParaRPr>
          </a:p>
        </p:txBody>
      </p:sp>
    </p:spTree>
  </p:cSld>
  <p:clrMapOvr>
    <a:masterClrMapping/>
  </p:clrMapOvr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8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8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ko-KR" altLang="en-US" dirty="0">
                <a:latin typeface="Arial" panose="02080604020202020204" pitchFamily="34" charset="0"/>
              </a:rPr>
            </a:fld>
            <a:endParaRPr lang="ko-KR" altLang="en-US" dirty="0">
              <a:latin typeface="Arial" panose="02080604020202020204" pitchFamily="34" charset="0"/>
            </a:endParaRPr>
          </a:p>
        </p:txBody>
      </p:sp>
    </p:spTree>
  </p:cSld>
  <p:clrMapOvr>
    <a:masterClrMapping/>
  </p:clrMapOvr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8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8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ko-KR" altLang="en-US" dirty="0">
                <a:latin typeface="Arial" panose="02080604020202020204" pitchFamily="34" charset="0"/>
              </a:rPr>
            </a:fld>
            <a:endParaRPr lang="ko-KR" altLang="en-US" dirty="0">
              <a:latin typeface="Arial" panose="02080604020202020204" pitchFamily="34" charset="0"/>
            </a:endParaRPr>
          </a:p>
        </p:txBody>
      </p:sp>
    </p:spTree>
  </p:cSld>
  <p:clrMapOvr>
    <a:masterClrMapping/>
  </p:clrMapOvr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8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8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ko-KR" altLang="en-US" dirty="0">
                <a:latin typeface="Arial" panose="02080604020202020204" pitchFamily="34" charset="0"/>
              </a:rPr>
            </a:fld>
            <a:endParaRPr lang="ko-KR" altLang="en-US" dirty="0">
              <a:latin typeface="Arial" panose="02080604020202020204" pitchFamily="34" charset="0"/>
            </a:endParaRPr>
          </a:p>
        </p:txBody>
      </p:sp>
    </p:spTree>
  </p:cSld>
  <p:clrMapOvr>
    <a:masterClrMapping/>
  </p:clrMapOvr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8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8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ko-KR" altLang="en-US" dirty="0">
                <a:latin typeface="Arial" panose="02080604020202020204" pitchFamily="34" charset="0"/>
              </a:rPr>
            </a:fld>
            <a:endParaRPr lang="ko-KR" altLang="en-US" dirty="0">
              <a:latin typeface="Arial" panose="02080604020202020204" pitchFamily="34" charset="0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Arial" panose="0208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Arial" panose="0208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ko-KR" altLang="en-US" dirty="0">
                <a:latin typeface="Arial" panose="02080604020202020204" pitchFamily="34" charset="0"/>
              </a:rPr>
            </a:fld>
            <a:endParaRPr lang="ko-KR" altLang="en-US" dirty="0">
              <a:latin typeface="Arial" panose="02080604020202020204" pitchFamily="34" charset="0"/>
            </a:endParaRPr>
          </a:p>
        </p:txBody>
      </p:sp>
    </p:spTree>
  </p:cSld>
  <p:clrMapOvr>
    <a:masterClrMapping/>
  </p:clrMapOvr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8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8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ko-KR" altLang="en-US" dirty="0">
                <a:latin typeface="Arial" panose="02080604020202020204" pitchFamily="34" charset="0"/>
              </a:rPr>
            </a:fld>
            <a:endParaRPr lang="ko-KR" altLang="en-US" dirty="0">
              <a:latin typeface="Arial" panose="02080604020202020204" pitchFamily="34" charset="0"/>
            </a:endParaRPr>
          </a:p>
        </p:txBody>
      </p:sp>
    </p:spTree>
  </p:cSld>
  <p:clrMapOvr>
    <a:masterClrMapping/>
  </p:clrMapOvr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8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8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ko-KR" altLang="en-US" dirty="0">
                <a:latin typeface="Arial" panose="02080604020202020204" pitchFamily="34" charset="0"/>
              </a:rPr>
            </a:fld>
            <a:endParaRPr lang="ko-KR" altLang="en-US" dirty="0">
              <a:latin typeface="Arial" panose="02080604020202020204" pitchFamily="34" charset="0"/>
            </a:endParaRPr>
          </a:p>
        </p:txBody>
      </p:sp>
    </p:spTree>
  </p:cSld>
  <p:clrMapOvr>
    <a:masterClrMapping/>
  </p:clrMapOvr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628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8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8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ko-KR" altLang="en-US" dirty="0">
                <a:latin typeface="Arial" panose="02080604020202020204" pitchFamily="34" charset="0"/>
              </a:rPr>
            </a:fld>
            <a:endParaRPr lang="ko-KR" altLang="en-US" dirty="0">
              <a:latin typeface="Arial" panose="02080604020202020204" pitchFamily="34" charset="0"/>
            </a:endParaRPr>
          </a:p>
        </p:txBody>
      </p:sp>
    </p:spTree>
  </p:cSld>
  <p:clrMapOvr>
    <a:masterClrMapping/>
  </p:clrMapOvr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8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8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ko-KR" altLang="en-US" dirty="0">
                <a:latin typeface="Arial" panose="02080604020202020204" pitchFamily="34" charset="0"/>
              </a:rPr>
            </a:fld>
            <a:endParaRPr lang="ko-KR" altLang="en-US" dirty="0">
              <a:latin typeface="Arial" panose="02080604020202020204" pitchFamily="34" charset="0"/>
            </a:endParaRPr>
          </a:p>
        </p:txBody>
      </p:sp>
    </p:spTree>
  </p:cSld>
  <p:clrMapOvr>
    <a:masterClrMapping/>
  </p:clrMapOvr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  <a:prstGeom prst="rect">
            <a:avLst/>
          </a:prstGeo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8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8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ko-KR" altLang="en-US" dirty="0">
                <a:latin typeface="Arial" panose="02080604020202020204" pitchFamily="34" charset="0"/>
              </a:rPr>
            </a:fld>
            <a:endParaRPr lang="ko-KR" altLang="en-US" dirty="0">
              <a:latin typeface="Arial" panose="02080604020202020204" pitchFamily="34" charset="0"/>
            </a:endParaRPr>
          </a:p>
        </p:txBody>
      </p:sp>
    </p:spTree>
  </p:cSld>
  <p:clrMapOvr>
    <a:masterClrMapping/>
  </p:clrMapOvr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628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8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8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ko-KR" altLang="en-US" dirty="0">
                <a:latin typeface="Arial" panose="02080604020202020204" pitchFamily="34" charset="0"/>
              </a:rPr>
            </a:fld>
            <a:endParaRPr lang="ko-KR" altLang="en-US" dirty="0">
              <a:latin typeface="Arial" panose="02080604020202020204" pitchFamily="34" charset="0"/>
            </a:endParaRPr>
          </a:p>
        </p:txBody>
      </p:sp>
    </p:spTree>
  </p:cSld>
  <p:clrMapOvr>
    <a:masterClrMapping/>
  </p:clrMapOvr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  <a:prstGeom prst="rect">
            <a:avLst/>
          </a:prstGeo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8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8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ko-KR" altLang="en-US" dirty="0">
                <a:latin typeface="Arial" panose="02080604020202020204" pitchFamily="34" charset="0"/>
              </a:rPr>
            </a:fld>
            <a:endParaRPr lang="ko-KR" altLang="en-US" dirty="0">
              <a:latin typeface="Arial" panose="02080604020202020204" pitchFamily="34" charset="0"/>
            </a:endParaRPr>
          </a:p>
        </p:txBody>
      </p:sp>
    </p:spTree>
  </p:cSld>
  <p:clrMapOvr>
    <a:masterClrMapping/>
  </p:clrMapOvr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8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8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ko-KR" altLang="en-US" dirty="0">
                <a:latin typeface="Arial" panose="02080604020202020204" pitchFamily="34" charset="0"/>
              </a:rPr>
            </a:fld>
            <a:endParaRPr lang="ko-KR" altLang="en-US" dirty="0">
              <a:latin typeface="Arial" panose="02080604020202020204" pitchFamily="34" charset="0"/>
            </a:endParaRPr>
          </a:p>
        </p:txBody>
      </p:sp>
    </p:spTree>
  </p:cSld>
  <p:clrMapOvr>
    <a:masterClrMapping/>
  </p:clrMapOvr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8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8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ko-KR" altLang="en-US" dirty="0">
                <a:latin typeface="Arial" panose="02080604020202020204" pitchFamily="34" charset="0"/>
              </a:rPr>
            </a:fld>
            <a:endParaRPr lang="ko-KR" altLang="en-US" dirty="0">
              <a:latin typeface="Arial" panose="02080604020202020204" pitchFamily="34" charset="0"/>
            </a:endParaRPr>
          </a:p>
        </p:txBody>
      </p:sp>
    </p:spTree>
  </p:cSld>
  <p:clrMapOvr>
    <a:masterClrMapping/>
  </p:clrMapOvr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8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8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ko-KR" altLang="en-US" dirty="0">
                <a:latin typeface="Arial" panose="02080604020202020204" pitchFamily="34" charset="0"/>
              </a:rPr>
            </a:fld>
            <a:endParaRPr lang="ko-KR" altLang="en-US" dirty="0">
              <a:latin typeface="Arial" panose="02080604020202020204" pitchFamily="34" charset="0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Arial" panose="0208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Arial" panose="0208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ko-KR" altLang="en-US" dirty="0">
                <a:latin typeface="Arial" panose="02080604020202020204" pitchFamily="34" charset="0"/>
              </a:rPr>
            </a:fld>
            <a:endParaRPr lang="ko-KR" altLang="en-US" dirty="0">
              <a:latin typeface="Arial" panose="02080604020202020204" pitchFamily="34" charset="0"/>
            </a:endParaRPr>
          </a:p>
        </p:txBody>
      </p:sp>
    </p:spTree>
  </p:cSld>
  <p:clrMapOvr>
    <a:masterClrMapping/>
  </p:clrMapOvr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8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8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ko-KR" altLang="en-US" dirty="0">
                <a:latin typeface="Arial" panose="02080604020202020204" pitchFamily="34" charset="0"/>
              </a:rPr>
            </a:fld>
            <a:endParaRPr lang="ko-KR" altLang="en-US" dirty="0">
              <a:latin typeface="Arial" panose="02080604020202020204" pitchFamily="34" charset="0"/>
            </a:endParaRPr>
          </a:p>
        </p:txBody>
      </p:sp>
    </p:spTree>
  </p:cSld>
  <p:clrMapOvr>
    <a:masterClrMapping/>
  </p:clrMapOvr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8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8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ko-KR" altLang="en-US" dirty="0">
                <a:latin typeface="Arial" panose="02080604020202020204" pitchFamily="34" charset="0"/>
              </a:rPr>
            </a:fld>
            <a:endParaRPr lang="ko-KR" altLang="en-US" dirty="0">
              <a:latin typeface="Arial" panose="02080604020202020204" pitchFamily="34" charset="0"/>
            </a:endParaRPr>
          </a:p>
        </p:txBody>
      </p:sp>
    </p:spTree>
  </p:cSld>
  <p:clrMapOvr>
    <a:masterClrMapping/>
  </p:clrMapOvr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8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8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ko-KR" altLang="en-US" dirty="0">
                <a:latin typeface="Arial" panose="02080604020202020204" pitchFamily="34" charset="0"/>
              </a:rPr>
            </a:fld>
            <a:endParaRPr lang="ko-KR" altLang="en-US" dirty="0">
              <a:latin typeface="Arial" panose="02080604020202020204" pitchFamily="34" charset="0"/>
            </a:endParaRPr>
          </a:p>
        </p:txBody>
      </p:sp>
    </p:spTree>
  </p:cSld>
  <p:clrMapOvr>
    <a:masterClrMapping/>
  </p:clrMapOvr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628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8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8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ko-KR" altLang="en-US" dirty="0">
                <a:latin typeface="Arial" panose="02080604020202020204" pitchFamily="34" charset="0"/>
              </a:rPr>
            </a:fld>
            <a:endParaRPr lang="ko-KR" altLang="en-US" dirty="0">
              <a:latin typeface="Arial" panose="02080604020202020204" pitchFamily="34" charset="0"/>
            </a:endParaRPr>
          </a:p>
        </p:txBody>
      </p:sp>
    </p:spTree>
  </p:cSld>
  <p:clrMapOvr>
    <a:masterClrMapping/>
  </p:clrMapOvr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8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8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ko-KR" altLang="en-US" dirty="0">
                <a:latin typeface="Arial" panose="02080604020202020204" pitchFamily="34" charset="0"/>
              </a:rPr>
            </a:fld>
            <a:endParaRPr lang="ko-KR" altLang="en-US" dirty="0">
              <a:latin typeface="Arial" panose="02080604020202020204" pitchFamily="34" charset="0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Arial" panose="0208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Arial" panose="0208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ko-KR" altLang="en-US" dirty="0">
                <a:latin typeface="Arial" panose="02080604020202020204" pitchFamily="34" charset="0"/>
              </a:rPr>
            </a:fld>
            <a:endParaRPr lang="ko-KR" altLang="en-US" dirty="0">
              <a:latin typeface="Arial" panose="02080604020202020204" pitchFamily="34" charset="0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Arial" panose="0208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Arial" panose="0208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ko-KR" altLang="en-US" dirty="0">
                <a:latin typeface="Arial" panose="02080604020202020204" pitchFamily="34" charset="0"/>
              </a:rPr>
            </a:fld>
            <a:endParaRPr lang="ko-KR" altLang="en-US" dirty="0">
              <a:latin typeface="Arial" panose="02080604020202020204" pitchFamily="34" charset="0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Arial" panose="0208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Arial" panose="0208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ko-KR" altLang="en-US" dirty="0">
                <a:latin typeface="Arial" panose="02080604020202020204" pitchFamily="34" charset="0"/>
              </a:rPr>
            </a:fld>
            <a:endParaRPr lang="ko-KR" altLang="en-US" dirty="0">
              <a:latin typeface="Arial" panose="02080604020202020204" pitchFamily="34" charset="0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Arial" panose="0208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Arial" panose="0208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ko-KR" altLang="en-US" dirty="0">
                <a:latin typeface="Arial" panose="02080604020202020204" pitchFamily="34" charset="0"/>
              </a:rPr>
            </a:fld>
            <a:endParaRPr lang="ko-KR" altLang="en-US" dirty="0">
              <a:latin typeface="Arial" panose="0208060402020202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628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Arial" panose="0208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Arial" panose="0208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ko-KR" altLang="en-US" dirty="0">
                <a:latin typeface="Arial" panose="02080604020202020204" pitchFamily="34" charset="0"/>
              </a:rPr>
            </a:fld>
            <a:endParaRPr lang="ko-KR" altLang="en-US" dirty="0">
              <a:latin typeface="Arial" panose="02080604020202020204" pitchFamily="34" charset="0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Arial" panose="0208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Arial" panose="0208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ko-KR" altLang="en-US" dirty="0">
                <a:latin typeface="Arial" panose="02080604020202020204" pitchFamily="34" charset="0"/>
              </a:rPr>
            </a:fld>
            <a:endParaRPr lang="ko-KR" altLang="en-US" dirty="0">
              <a:latin typeface="Arial" panose="02080604020202020204" pitchFamily="34" charset="0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325438"/>
            <a:ext cx="2057400" cy="58007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325438"/>
            <a:ext cx="6052930" cy="58007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Arial" panose="0208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Arial" panose="0208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ko-KR" altLang="en-US" dirty="0">
                <a:latin typeface="Arial" panose="02080604020202020204" pitchFamily="34" charset="0"/>
              </a:rPr>
            </a:fld>
            <a:endParaRPr lang="ko-KR" altLang="en-US" dirty="0">
              <a:latin typeface="Arial" panose="02080604020202020204" pitchFamily="34" charset="0"/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  <a:prstGeom prst="rect">
            <a:avLst/>
          </a:prstGeo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8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8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ko-KR" altLang="en-US" dirty="0">
                <a:latin typeface="Arial" panose="02080604020202020204" pitchFamily="34" charset="0"/>
              </a:rPr>
            </a:fld>
            <a:endParaRPr lang="ko-KR" altLang="en-US" dirty="0">
              <a:latin typeface="Arial" panose="02080604020202020204" pitchFamily="34" charset="0"/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628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8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8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ko-KR" altLang="en-US" dirty="0">
                <a:latin typeface="Arial" panose="02080604020202020204" pitchFamily="34" charset="0"/>
              </a:rPr>
            </a:fld>
            <a:endParaRPr lang="ko-KR" altLang="en-US" dirty="0">
              <a:latin typeface="Arial" panose="02080604020202020204" pitchFamily="34" charset="0"/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  <a:prstGeom prst="rect">
            <a:avLst/>
          </a:prstGeo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8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8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ko-KR" altLang="en-US" dirty="0">
                <a:latin typeface="Arial" panose="02080604020202020204" pitchFamily="34" charset="0"/>
              </a:rPr>
            </a:fld>
            <a:endParaRPr lang="ko-KR" altLang="en-US" dirty="0">
              <a:latin typeface="Arial" panose="02080604020202020204" pitchFamily="34" charset="0"/>
            </a:endParaRP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8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8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ko-KR" altLang="en-US" dirty="0">
                <a:latin typeface="Arial" panose="02080604020202020204" pitchFamily="34" charset="0"/>
              </a:rPr>
            </a:fld>
            <a:endParaRPr lang="ko-KR" altLang="en-US" dirty="0">
              <a:latin typeface="Arial" panose="02080604020202020204" pitchFamily="34" charset="0"/>
            </a:endParaRP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8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8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ko-KR" altLang="en-US" dirty="0">
                <a:latin typeface="Arial" panose="02080604020202020204" pitchFamily="34" charset="0"/>
              </a:rPr>
            </a:fld>
            <a:endParaRPr lang="ko-KR" altLang="en-US" dirty="0">
              <a:latin typeface="Arial" panose="02080604020202020204" pitchFamily="34" charset="0"/>
            </a:endParaRP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8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8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ko-KR" altLang="en-US" dirty="0">
                <a:latin typeface="Arial" panose="02080604020202020204" pitchFamily="34" charset="0"/>
              </a:rPr>
            </a:fld>
            <a:endParaRPr lang="ko-KR" altLang="en-US" dirty="0">
              <a:latin typeface="Arial" panose="02080604020202020204" pitchFamily="34" charset="0"/>
            </a:endParaRP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8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8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ko-KR" altLang="en-US" dirty="0">
                <a:latin typeface="Arial" panose="02080604020202020204" pitchFamily="34" charset="0"/>
              </a:rPr>
            </a:fld>
            <a:endParaRPr lang="ko-KR" altLang="en-US" dirty="0">
              <a:latin typeface="Arial" panose="0208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  <a:prstGeom prst="rect">
            <a:avLst/>
          </a:prstGeo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8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8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ko-KR" altLang="en-US" dirty="0">
                <a:latin typeface="Arial" panose="02080604020202020204" pitchFamily="34" charset="0"/>
              </a:rPr>
            </a:fld>
            <a:endParaRPr lang="ko-KR" altLang="en-US" dirty="0">
              <a:latin typeface="Arial" panose="02080604020202020204" pitchFamily="34" charset="0"/>
            </a:endParaRP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8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8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ko-KR" altLang="en-US" dirty="0">
                <a:latin typeface="Arial" panose="02080604020202020204" pitchFamily="34" charset="0"/>
              </a:rPr>
            </a:fld>
            <a:endParaRPr lang="ko-KR" altLang="en-US" dirty="0">
              <a:latin typeface="Arial" panose="02080604020202020204" pitchFamily="34" charset="0"/>
            </a:endParaRP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628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8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8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ko-KR" altLang="en-US" dirty="0">
                <a:latin typeface="Arial" panose="02080604020202020204" pitchFamily="34" charset="0"/>
              </a:rPr>
            </a:fld>
            <a:endParaRPr lang="ko-KR" altLang="en-US" dirty="0">
              <a:latin typeface="Arial" panose="02080604020202020204" pitchFamily="34" charset="0"/>
            </a:endParaRP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8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8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ko-KR" altLang="en-US" dirty="0">
                <a:latin typeface="Arial" panose="02080604020202020204" pitchFamily="34" charset="0"/>
              </a:rPr>
            </a:fld>
            <a:endParaRPr lang="ko-KR" altLang="en-US" dirty="0">
              <a:latin typeface="Arial" panose="02080604020202020204" pitchFamily="34" charset="0"/>
            </a:endParaRPr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  <a:prstGeom prst="rect">
            <a:avLst/>
          </a:prstGeo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8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8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ko-KR" altLang="en-US" dirty="0">
                <a:latin typeface="Arial" panose="02080604020202020204" pitchFamily="34" charset="0"/>
              </a:rPr>
            </a:fld>
            <a:endParaRPr lang="ko-KR" altLang="en-US" dirty="0">
              <a:latin typeface="Arial" panose="02080604020202020204" pitchFamily="34" charset="0"/>
            </a:endParaRPr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628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8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8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ko-KR" altLang="en-US" dirty="0">
                <a:latin typeface="Arial" panose="02080604020202020204" pitchFamily="34" charset="0"/>
              </a:rPr>
            </a:fld>
            <a:endParaRPr lang="ko-KR" altLang="en-US" dirty="0">
              <a:latin typeface="Arial" panose="02080604020202020204" pitchFamily="34" charset="0"/>
            </a:endParaRPr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  <a:prstGeom prst="rect">
            <a:avLst/>
          </a:prstGeo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8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8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ko-KR" altLang="en-US" dirty="0">
                <a:latin typeface="Arial" panose="02080604020202020204" pitchFamily="34" charset="0"/>
              </a:rPr>
            </a:fld>
            <a:endParaRPr lang="ko-KR" altLang="en-US" dirty="0">
              <a:latin typeface="Arial" panose="02080604020202020204" pitchFamily="34" charset="0"/>
            </a:endParaRPr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8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8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ko-KR" altLang="en-US" dirty="0">
                <a:latin typeface="Arial" panose="02080604020202020204" pitchFamily="34" charset="0"/>
              </a:rPr>
            </a:fld>
            <a:endParaRPr lang="ko-KR" altLang="en-US" dirty="0">
              <a:latin typeface="Arial" panose="02080604020202020204" pitchFamily="34" charset="0"/>
            </a:endParaRPr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8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8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ko-KR" altLang="en-US" dirty="0">
                <a:latin typeface="Arial" panose="02080604020202020204" pitchFamily="34" charset="0"/>
              </a:rPr>
            </a:fld>
            <a:endParaRPr lang="ko-KR" altLang="en-US" dirty="0">
              <a:latin typeface="Arial" panose="02080604020202020204" pitchFamily="34" charset="0"/>
            </a:endParaRPr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8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8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ko-KR" altLang="en-US" dirty="0">
                <a:latin typeface="Arial" panose="02080604020202020204" pitchFamily="34" charset="0"/>
              </a:rPr>
            </a:fld>
            <a:endParaRPr lang="ko-KR" altLang="en-US" dirty="0">
              <a:latin typeface="Arial" panose="0208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8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8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ko-KR" altLang="en-US" dirty="0">
                <a:latin typeface="Arial" panose="02080604020202020204" pitchFamily="34" charset="0"/>
              </a:rPr>
            </a:fld>
            <a:endParaRPr lang="ko-KR" altLang="en-US" dirty="0">
              <a:latin typeface="Arial" panose="02080604020202020204" pitchFamily="34" charset="0"/>
            </a:endParaRPr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8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8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ko-KR" altLang="en-US" dirty="0">
                <a:latin typeface="Arial" panose="02080604020202020204" pitchFamily="34" charset="0"/>
              </a:rPr>
            </a:fld>
            <a:endParaRPr lang="ko-KR" altLang="en-US" dirty="0">
              <a:latin typeface="Arial" panose="02080604020202020204" pitchFamily="34" charset="0"/>
            </a:endParaRPr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8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8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ko-KR" altLang="en-US" dirty="0">
                <a:latin typeface="Arial" panose="02080604020202020204" pitchFamily="34" charset="0"/>
              </a:rPr>
            </a:fld>
            <a:endParaRPr lang="ko-KR" altLang="en-US" dirty="0">
              <a:latin typeface="Arial" panose="02080604020202020204" pitchFamily="34" charset="0"/>
            </a:endParaRPr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628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8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8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ko-KR" altLang="en-US" dirty="0">
                <a:latin typeface="Arial" panose="02080604020202020204" pitchFamily="34" charset="0"/>
              </a:rPr>
            </a:fld>
            <a:endParaRPr lang="ko-KR" altLang="en-US" dirty="0">
              <a:latin typeface="Arial" panose="02080604020202020204" pitchFamily="34" charset="0"/>
            </a:endParaRPr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8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8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ko-KR" altLang="en-US" dirty="0">
                <a:latin typeface="Arial" panose="02080604020202020204" pitchFamily="34" charset="0"/>
              </a:rPr>
            </a:fld>
            <a:endParaRPr lang="ko-KR" altLang="en-US" dirty="0">
              <a:latin typeface="Arial" panose="02080604020202020204" pitchFamily="34" charset="0"/>
            </a:endParaRPr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  <a:prstGeom prst="rect">
            <a:avLst/>
          </a:prstGeo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8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8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ko-KR" altLang="en-US" dirty="0">
                <a:latin typeface="Arial" panose="02080604020202020204" pitchFamily="34" charset="0"/>
              </a:rPr>
            </a:fld>
            <a:endParaRPr lang="ko-KR" altLang="en-US" dirty="0">
              <a:latin typeface="Arial" panose="02080604020202020204" pitchFamily="34" charset="0"/>
            </a:endParaRPr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628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8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8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ko-KR" altLang="en-US" dirty="0">
                <a:latin typeface="Arial" panose="02080604020202020204" pitchFamily="34" charset="0"/>
              </a:rPr>
            </a:fld>
            <a:endParaRPr lang="ko-KR" altLang="en-US" dirty="0">
              <a:latin typeface="Arial" panose="02080604020202020204" pitchFamily="34" charset="0"/>
            </a:endParaRPr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  <a:prstGeom prst="rect">
            <a:avLst/>
          </a:prstGeo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8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8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ko-KR" altLang="en-US" dirty="0">
                <a:latin typeface="Arial" panose="02080604020202020204" pitchFamily="34" charset="0"/>
              </a:rPr>
            </a:fld>
            <a:endParaRPr lang="ko-KR" altLang="en-US" dirty="0">
              <a:latin typeface="Arial" panose="02080604020202020204" pitchFamily="34" charset="0"/>
            </a:endParaRPr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8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8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ko-KR" altLang="en-US" dirty="0">
                <a:latin typeface="Arial" panose="02080604020202020204" pitchFamily="34" charset="0"/>
              </a:rPr>
            </a:fld>
            <a:endParaRPr lang="ko-KR" altLang="en-US" dirty="0">
              <a:latin typeface="Arial" panose="02080604020202020204" pitchFamily="34" charset="0"/>
            </a:endParaRPr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8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8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ko-KR" altLang="en-US" dirty="0">
                <a:latin typeface="Arial" panose="02080604020202020204" pitchFamily="34" charset="0"/>
              </a:rPr>
            </a:fld>
            <a:endParaRPr lang="ko-KR" altLang="en-US" dirty="0">
              <a:latin typeface="Arial" panose="0208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8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8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ko-KR" altLang="en-US" dirty="0">
                <a:latin typeface="Arial" panose="02080604020202020204" pitchFamily="34" charset="0"/>
              </a:rPr>
            </a:fld>
            <a:endParaRPr lang="ko-KR" altLang="en-US" dirty="0">
              <a:latin typeface="Arial" panose="02080604020202020204" pitchFamily="34" charset="0"/>
            </a:endParaRPr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8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8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ko-KR" altLang="en-US" dirty="0">
                <a:latin typeface="Arial" panose="02080604020202020204" pitchFamily="34" charset="0"/>
              </a:rPr>
            </a:fld>
            <a:endParaRPr lang="ko-KR" altLang="en-US" dirty="0">
              <a:latin typeface="Arial" panose="02080604020202020204" pitchFamily="34" charset="0"/>
            </a:endParaRPr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8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8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ko-KR" altLang="en-US" dirty="0">
                <a:latin typeface="Arial" panose="02080604020202020204" pitchFamily="34" charset="0"/>
              </a:rPr>
            </a:fld>
            <a:endParaRPr lang="ko-KR" altLang="en-US" dirty="0">
              <a:latin typeface="Arial" panose="02080604020202020204" pitchFamily="34" charset="0"/>
            </a:endParaRPr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8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8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ko-KR" altLang="en-US" dirty="0">
                <a:latin typeface="Arial" panose="02080604020202020204" pitchFamily="34" charset="0"/>
              </a:rPr>
            </a:fld>
            <a:endParaRPr lang="ko-KR" altLang="en-US" dirty="0">
              <a:latin typeface="Arial" panose="02080604020202020204" pitchFamily="34" charset="0"/>
            </a:endParaRPr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628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8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8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ko-KR" altLang="en-US" dirty="0">
                <a:latin typeface="Arial" panose="02080604020202020204" pitchFamily="34" charset="0"/>
              </a:rPr>
            </a:fld>
            <a:endParaRPr lang="ko-KR" altLang="en-US" dirty="0">
              <a:latin typeface="Arial" panose="02080604020202020204" pitchFamily="34" charset="0"/>
            </a:endParaRPr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8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8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ko-KR" altLang="en-US" dirty="0">
                <a:latin typeface="Arial" panose="02080604020202020204" pitchFamily="34" charset="0"/>
              </a:rPr>
            </a:fld>
            <a:endParaRPr lang="ko-KR" altLang="en-US" dirty="0">
              <a:latin typeface="Arial" panose="02080604020202020204" pitchFamily="34" charset="0"/>
            </a:endParaRPr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  <a:prstGeom prst="rect">
            <a:avLst/>
          </a:prstGeo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8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8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ko-KR" altLang="en-US" dirty="0">
                <a:latin typeface="Arial" panose="02080604020202020204" pitchFamily="34" charset="0"/>
              </a:rPr>
            </a:fld>
            <a:endParaRPr lang="ko-KR" altLang="en-US" dirty="0">
              <a:latin typeface="Arial" panose="02080604020202020204" pitchFamily="34" charset="0"/>
            </a:endParaRPr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628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8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8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ko-KR" altLang="en-US" dirty="0">
                <a:latin typeface="Arial" panose="02080604020202020204" pitchFamily="34" charset="0"/>
              </a:rPr>
            </a:fld>
            <a:endParaRPr lang="ko-KR" altLang="en-US" dirty="0">
              <a:latin typeface="Arial" panose="02080604020202020204" pitchFamily="34" charset="0"/>
            </a:endParaRPr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  <a:prstGeom prst="rect">
            <a:avLst/>
          </a:prstGeo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8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8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ko-KR" altLang="en-US" dirty="0">
                <a:latin typeface="Arial" panose="02080604020202020204" pitchFamily="34" charset="0"/>
              </a:rPr>
            </a:fld>
            <a:endParaRPr lang="ko-KR" altLang="en-US" dirty="0">
              <a:latin typeface="Arial" panose="02080604020202020204" pitchFamily="34" charset="0"/>
            </a:endParaRPr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8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8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ko-KR" altLang="en-US" dirty="0">
                <a:latin typeface="Arial" panose="02080604020202020204" pitchFamily="34" charset="0"/>
              </a:rPr>
            </a:fld>
            <a:endParaRPr lang="ko-KR" altLang="en-US" dirty="0">
              <a:latin typeface="Arial" panose="0208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8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8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ko-KR" altLang="en-US" dirty="0">
                <a:latin typeface="Arial" panose="02080604020202020204" pitchFamily="34" charset="0"/>
              </a:rPr>
            </a:fld>
            <a:endParaRPr lang="ko-KR" altLang="en-US" dirty="0">
              <a:latin typeface="Arial" panose="02080604020202020204" pitchFamily="34" charset="0"/>
            </a:endParaRPr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8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8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ko-KR" altLang="en-US" dirty="0">
                <a:latin typeface="Arial" panose="02080604020202020204" pitchFamily="34" charset="0"/>
              </a:rPr>
            </a:fld>
            <a:endParaRPr lang="ko-KR" altLang="en-US" dirty="0">
              <a:latin typeface="Arial" panose="02080604020202020204" pitchFamily="34" charset="0"/>
            </a:endParaRPr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8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8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ko-KR" altLang="en-US" dirty="0">
                <a:latin typeface="Arial" panose="02080604020202020204" pitchFamily="34" charset="0"/>
              </a:rPr>
            </a:fld>
            <a:endParaRPr lang="ko-KR" altLang="en-US" dirty="0">
              <a:latin typeface="Arial" panose="02080604020202020204" pitchFamily="34" charset="0"/>
            </a:endParaRPr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8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8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ko-KR" altLang="en-US" dirty="0">
                <a:latin typeface="Arial" panose="02080604020202020204" pitchFamily="34" charset="0"/>
              </a:rPr>
            </a:fld>
            <a:endParaRPr lang="ko-KR" altLang="en-US" dirty="0">
              <a:latin typeface="Arial" panose="02080604020202020204" pitchFamily="34" charset="0"/>
            </a:endParaRPr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8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8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ko-KR" altLang="en-US" dirty="0">
                <a:latin typeface="Arial" panose="02080604020202020204" pitchFamily="34" charset="0"/>
              </a:rPr>
            </a:fld>
            <a:endParaRPr lang="ko-KR" altLang="en-US" dirty="0">
              <a:latin typeface="Arial" panose="02080604020202020204" pitchFamily="34" charset="0"/>
            </a:endParaRPr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628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8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8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ko-KR" altLang="en-US" dirty="0">
                <a:latin typeface="Arial" panose="02080604020202020204" pitchFamily="34" charset="0"/>
              </a:rPr>
            </a:fld>
            <a:endParaRPr lang="ko-KR" altLang="en-US" dirty="0">
              <a:latin typeface="Arial" panose="02080604020202020204" pitchFamily="34" charset="0"/>
            </a:endParaRPr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8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8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ko-KR" altLang="en-US" dirty="0">
                <a:latin typeface="Arial" panose="02080604020202020204" pitchFamily="34" charset="0"/>
              </a:rPr>
            </a:fld>
            <a:endParaRPr lang="ko-KR" altLang="en-US" dirty="0">
              <a:latin typeface="Arial" panose="02080604020202020204" pitchFamily="34" charset="0"/>
            </a:endParaRPr>
          </a:p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  <a:prstGeom prst="rect">
            <a:avLst/>
          </a:prstGeo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8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8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ko-KR" altLang="en-US" dirty="0">
                <a:latin typeface="Arial" panose="02080604020202020204" pitchFamily="34" charset="0"/>
              </a:rPr>
            </a:fld>
            <a:endParaRPr lang="ko-KR" altLang="en-US" dirty="0">
              <a:latin typeface="Arial" panose="02080604020202020204" pitchFamily="34" charset="0"/>
            </a:endParaRPr>
          </a:p>
        </p:txBody>
      </p:sp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628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8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8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ko-KR" altLang="en-US" dirty="0">
                <a:latin typeface="Arial" panose="02080604020202020204" pitchFamily="34" charset="0"/>
              </a:rPr>
            </a:fld>
            <a:endParaRPr lang="ko-KR" altLang="en-US" dirty="0">
              <a:latin typeface="Arial" panose="02080604020202020204" pitchFamily="34" charset="0"/>
            </a:endParaRPr>
          </a:p>
        </p:txBody>
      </p:sp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  <a:prstGeom prst="rect">
            <a:avLst/>
          </a:prstGeo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8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8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ko-KR" altLang="en-US" dirty="0">
                <a:latin typeface="Arial" panose="02080604020202020204" pitchFamily="34" charset="0"/>
              </a:rPr>
            </a:fld>
            <a:endParaRPr lang="ko-KR" altLang="en-US" dirty="0">
              <a:latin typeface="Arial" panose="0208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8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8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ko-KR" altLang="en-US" dirty="0">
                <a:latin typeface="Arial" panose="02080604020202020204" pitchFamily="34" charset="0"/>
              </a:rPr>
            </a:fld>
            <a:endParaRPr lang="ko-KR" altLang="en-US" dirty="0">
              <a:latin typeface="Arial" panose="02080604020202020204" pitchFamily="34" charset="0"/>
            </a:endParaRPr>
          </a:p>
        </p:txBody>
      </p:sp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8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8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ko-KR" altLang="en-US" dirty="0">
                <a:latin typeface="Arial" panose="02080604020202020204" pitchFamily="34" charset="0"/>
              </a:rPr>
            </a:fld>
            <a:endParaRPr lang="ko-KR" altLang="en-US" dirty="0">
              <a:latin typeface="Arial" panose="02080604020202020204" pitchFamily="34" charset="0"/>
            </a:endParaRPr>
          </a:p>
        </p:txBody>
      </p:sp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8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8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ko-KR" altLang="en-US" dirty="0">
                <a:latin typeface="Arial" panose="02080604020202020204" pitchFamily="34" charset="0"/>
              </a:rPr>
            </a:fld>
            <a:endParaRPr lang="ko-KR" altLang="en-US" dirty="0">
              <a:latin typeface="Arial" panose="02080604020202020204" pitchFamily="34" charset="0"/>
            </a:endParaRPr>
          </a:p>
        </p:txBody>
      </p:sp>
    </p:spTree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8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8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ko-KR" altLang="en-US" dirty="0">
                <a:latin typeface="Arial" panose="02080604020202020204" pitchFamily="34" charset="0"/>
              </a:rPr>
            </a:fld>
            <a:endParaRPr lang="ko-KR" altLang="en-US" dirty="0">
              <a:latin typeface="Arial" panose="02080604020202020204" pitchFamily="34" charset="0"/>
            </a:endParaRPr>
          </a:p>
        </p:txBody>
      </p:sp>
    </p:spTree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8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8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ko-KR" altLang="en-US" dirty="0">
                <a:latin typeface="Arial" panose="02080604020202020204" pitchFamily="34" charset="0"/>
              </a:rPr>
            </a:fld>
            <a:endParaRPr lang="ko-KR" altLang="en-US" dirty="0">
              <a:latin typeface="Arial" panose="02080604020202020204" pitchFamily="34" charset="0"/>
            </a:endParaRPr>
          </a:p>
        </p:txBody>
      </p:sp>
    </p:spTree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8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8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ko-KR" altLang="en-US" dirty="0">
                <a:latin typeface="Arial" panose="02080604020202020204" pitchFamily="34" charset="0"/>
              </a:rPr>
            </a:fld>
            <a:endParaRPr lang="ko-KR" altLang="en-US" dirty="0">
              <a:latin typeface="Arial" panose="02080604020202020204" pitchFamily="34" charset="0"/>
            </a:endParaRPr>
          </a:p>
        </p:txBody>
      </p:sp>
    </p:spTree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628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8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8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ko-KR" altLang="en-US" dirty="0">
                <a:latin typeface="Arial" panose="02080604020202020204" pitchFamily="34" charset="0"/>
              </a:rPr>
            </a:fld>
            <a:endParaRPr lang="ko-KR" altLang="en-US" dirty="0">
              <a:latin typeface="Arial" panose="02080604020202020204" pitchFamily="34" charset="0"/>
            </a:endParaRPr>
          </a:p>
        </p:txBody>
      </p:sp>
    </p:spTree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8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8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ko-KR" altLang="en-US" dirty="0">
                <a:latin typeface="Arial" panose="02080604020202020204" pitchFamily="34" charset="0"/>
              </a:rPr>
            </a:fld>
            <a:endParaRPr lang="ko-KR" altLang="en-US" dirty="0">
              <a:latin typeface="Arial" panose="02080604020202020204" pitchFamily="34" charset="0"/>
            </a:endParaRPr>
          </a:p>
        </p:txBody>
      </p:sp>
    </p:spTree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  <a:prstGeom prst="rect">
            <a:avLst/>
          </a:prstGeo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8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8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ko-KR" altLang="en-US" dirty="0">
                <a:latin typeface="Arial" panose="02080604020202020204" pitchFamily="34" charset="0"/>
              </a:rPr>
            </a:fld>
            <a:endParaRPr lang="ko-KR" altLang="en-US" dirty="0">
              <a:latin typeface="Arial" panose="02080604020202020204" pitchFamily="34" charset="0"/>
            </a:endParaRPr>
          </a:p>
        </p:txBody>
      </p:sp>
    </p:spTree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628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8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8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ko-KR" altLang="en-US" dirty="0">
                <a:latin typeface="Arial" panose="02080604020202020204" pitchFamily="34" charset="0"/>
              </a:rPr>
            </a:fld>
            <a:endParaRPr lang="ko-KR" altLang="en-US" dirty="0">
              <a:latin typeface="Arial" panose="0208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  <a:prstGeom prst="rect">
            <a:avLst/>
          </a:prstGeo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8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8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ko-KR" altLang="en-US" dirty="0">
                <a:latin typeface="Arial" panose="02080604020202020204" pitchFamily="34" charset="0"/>
              </a:rPr>
            </a:fld>
            <a:endParaRPr lang="ko-KR" altLang="en-US" dirty="0">
              <a:latin typeface="Arial" panose="02080604020202020204" pitchFamily="34" charset="0"/>
            </a:endParaRPr>
          </a:p>
        </p:txBody>
      </p:sp>
    </p:spTree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8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8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ko-KR" altLang="en-US" dirty="0">
                <a:latin typeface="Arial" panose="02080604020202020204" pitchFamily="34" charset="0"/>
              </a:rPr>
            </a:fld>
            <a:endParaRPr lang="ko-KR" altLang="en-US" dirty="0">
              <a:latin typeface="Arial" panose="02080604020202020204" pitchFamily="34" charset="0"/>
            </a:endParaRPr>
          </a:p>
        </p:txBody>
      </p:sp>
    </p:spTree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8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8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ko-KR" altLang="en-US" dirty="0">
                <a:latin typeface="Arial" panose="02080604020202020204" pitchFamily="34" charset="0"/>
              </a:rPr>
            </a:fld>
            <a:endParaRPr lang="ko-KR" altLang="en-US" dirty="0">
              <a:latin typeface="Arial" panose="02080604020202020204" pitchFamily="34" charset="0"/>
            </a:endParaRPr>
          </a:p>
        </p:txBody>
      </p:sp>
    </p:spTree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8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8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ko-KR" altLang="en-US" dirty="0">
                <a:latin typeface="Arial" panose="02080604020202020204" pitchFamily="34" charset="0"/>
              </a:rPr>
            </a:fld>
            <a:endParaRPr lang="ko-KR" altLang="en-US" dirty="0">
              <a:latin typeface="Arial" panose="02080604020202020204" pitchFamily="34" charset="0"/>
            </a:endParaRPr>
          </a:p>
        </p:txBody>
      </p:sp>
    </p:spTree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8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8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ko-KR" altLang="en-US" dirty="0">
                <a:latin typeface="Arial" panose="02080604020202020204" pitchFamily="34" charset="0"/>
              </a:rPr>
            </a:fld>
            <a:endParaRPr lang="ko-KR" altLang="en-US" dirty="0">
              <a:latin typeface="Arial" panose="02080604020202020204" pitchFamily="34" charset="0"/>
            </a:endParaRPr>
          </a:p>
        </p:txBody>
      </p:sp>
    </p:spTree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8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8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ko-KR" altLang="en-US" dirty="0">
                <a:latin typeface="Arial" panose="02080604020202020204" pitchFamily="34" charset="0"/>
              </a:rPr>
            </a:fld>
            <a:endParaRPr lang="ko-KR" altLang="en-US" dirty="0">
              <a:latin typeface="Arial" panose="02080604020202020204" pitchFamily="34" charset="0"/>
            </a:endParaRPr>
          </a:p>
        </p:txBody>
      </p:sp>
    </p:spTree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8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8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ko-KR" altLang="en-US" dirty="0">
                <a:latin typeface="Arial" panose="02080604020202020204" pitchFamily="34" charset="0"/>
              </a:rPr>
            </a:fld>
            <a:endParaRPr lang="ko-KR" altLang="en-US" dirty="0">
              <a:latin typeface="Arial" panose="02080604020202020204" pitchFamily="34" charset="0"/>
            </a:endParaRPr>
          </a:p>
        </p:txBody>
      </p:sp>
    </p:spTree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628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8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8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ko-KR" altLang="en-US" dirty="0">
                <a:latin typeface="Arial" panose="02080604020202020204" pitchFamily="34" charset="0"/>
              </a:rPr>
            </a:fld>
            <a:endParaRPr lang="ko-KR" altLang="en-US" dirty="0">
              <a:latin typeface="Arial" panose="02080604020202020204" pitchFamily="34" charset="0"/>
            </a:endParaRPr>
          </a:p>
        </p:txBody>
      </p:sp>
    </p:spTree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8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8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ko-KR" altLang="en-US" dirty="0">
                <a:latin typeface="Arial" panose="02080604020202020204" pitchFamily="34" charset="0"/>
              </a:rPr>
            </a:fld>
            <a:endParaRPr lang="ko-KR" altLang="en-US" dirty="0">
              <a:latin typeface="Arial" panose="02080604020202020204" pitchFamily="34" charset="0"/>
            </a:endParaRPr>
          </a:p>
        </p:txBody>
      </p:sp>
    </p:spTree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  <a:prstGeom prst="rect">
            <a:avLst/>
          </a:prstGeo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8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8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ko-KR" altLang="en-US" dirty="0">
                <a:latin typeface="Arial" panose="02080604020202020204" pitchFamily="34" charset="0"/>
              </a:rPr>
            </a:fld>
            <a:endParaRPr lang="ko-KR" altLang="en-US" dirty="0">
              <a:latin typeface="Arial" panose="0208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628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8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8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ko-KR" altLang="en-US" dirty="0">
                <a:latin typeface="Arial" panose="02080604020202020204" pitchFamily="34" charset="0"/>
              </a:rPr>
            </a:fld>
            <a:endParaRPr lang="ko-KR" altLang="en-US" dirty="0">
              <a:latin typeface="Arial" panose="02080604020202020204" pitchFamily="34" charset="0"/>
            </a:endParaRPr>
          </a:p>
        </p:txBody>
      </p:sp>
    </p:spTree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  <a:prstGeom prst="rect">
            <a:avLst/>
          </a:prstGeo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8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8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ko-KR" altLang="en-US" dirty="0">
                <a:latin typeface="Arial" panose="02080604020202020204" pitchFamily="34" charset="0"/>
              </a:rPr>
            </a:fld>
            <a:endParaRPr lang="ko-KR" altLang="en-US" dirty="0">
              <a:latin typeface="Arial" panose="02080604020202020204" pitchFamily="34" charset="0"/>
            </a:endParaRPr>
          </a:p>
        </p:txBody>
      </p:sp>
    </p:spTree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8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8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ko-KR" altLang="en-US" dirty="0">
                <a:latin typeface="Arial" panose="02080604020202020204" pitchFamily="34" charset="0"/>
              </a:rPr>
            </a:fld>
            <a:endParaRPr lang="ko-KR" altLang="en-US" dirty="0">
              <a:latin typeface="Arial" panose="02080604020202020204" pitchFamily="34" charset="0"/>
            </a:endParaRPr>
          </a:p>
        </p:txBody>
      </p:sp>
    </p:spTree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8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8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ko-KR" altLang="en-US" dirty="0">
                <a:latin typeface="Arial" panose="02080604020202020204" pitchFamily="34" charset="0"/>
              </a:rPr>
            </a:fld>
            <a:endParaRPr lang="ko-KR" altLang="en-US" dirty="0">
              <a:latin typeface="Arial" panose="02080604020202020204" pitchFamily="34" charset="0"/>
            </a:endParaRPr>
          </a:p>
        </p:txBody>
      </p:sp>
    </p:spTree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8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8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ko-KR" altLang="en-US" dirty="0">
                <a:latin typeface="Arial" panose="02080604020202020204" pitchFamily="34" charset="0"/>
              </a:rPr>
            </a:fld>
            <a:endParaRPr lang="ko-KR" altLang="en-US" dirty="0">
              <a:latin typeface="Arial" panose="02080604020202020204" pitchFamily="34" charset="0"/>
            </a:endParaRPr>
          </a:p>
        </p:txBody>
      </p:sp>
    </p:spTree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8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8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ko-KR" altLang="en-US" dirty="0">
                <a:latin typeface="Arial" panose="02080604020202020204" pitchFamily="34" charset="0"/>
              </a:rPr>
            </a:fld>
            <a:endParaRPr lang="ko-KR" altLang="en-US" dirty="0">
              <a:latin typeface="Arial" panose="02080604020202020204" pitchFamily="34" charset="0"/>
            </a:endParaRPr>
          </a:p>
        </p:txBody>
      </p:sp>
    </p:spTree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8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8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ko-KR" altLang="en-US" dirty="0">
                <a:latin typeface="Arial" panose="02080604020202020204" pitchFamily="34" charset="0"/>
              </a:rPr>
            </a:fld>
            <a:endParaRPr lang="ko-KR" altLang="en-US" dirty="0">
              <a:latin typeface="Arial" panose="02080604020202020204" pitchFamily="34" charset="0"/>
            </a:endParaRPr>
          </a:p>
        </p:txBody>
      </p:sp>
    </p:spTree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8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8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ko-KR" altLang="en-US" dirty="0">
                <a:latin typeface="Arial" panose="02080604020202020204" pitchFamily="34" charset="0"/>
              </a:rPr>
            </a:fld>
            <a:endParaRPr lang="ko-KR" altLang="en-US" dirty="0">
              <a:latin typeface="Arial" panose="02080604020202020204" pitchFamily="34" charset="0"/>
            </a:endParaRPr>
          </a:p>
        </p:txBody>
      </p:sp>
    </p:spTree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628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8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8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ko-KR" altLang="en-US" dirty="0">
                <a:latin typeface="Arial" panose="02080604020202020204" pitchFamily="34" charset="0"/>
              </a:rPr>
            </a:fld>
            <a:endParaRPr lang="ko-KR" altLang="en-US" dirty="0">
              <a:latin typeface="Arial" panose="02080604020202020204" pitchFamily="34" charset="0"/>
            </a:endParaRPr>
          </a:p>
        </p:txBody>
      </p:sp>
    </p:spTree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8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8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ko-KR" altLang="en-US" dirty="0">
                <a:latin typeface="Arial" panose="02080604020202020204" pitchFamily="34" charset="0"/>
              </a:rPr>
            </a:fld>
            <a:endParaRPr lang="ko-KR" altLang="en-US" dirty="0">
              <a:latin typeface="Arial" panose="0208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5" Type="http://schemas.openxmlformats.org/officeDocument/2006/relationships/theme" Target="../theme/theme1.xml"/><Relationship Id="rId14" Type="http://schemas.openxmlformats.org/officeDocument/2006/relationships/image" Target="../media/image3.png"/><Relationship Id="rId13" Type="http://schemas.openxmlformats.org/officeDocument/2006/relationships/image" Target="../media/image2.png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10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08.xml"/><Relationship Id="rId8" Type="http://schemas.openxmlformats.org/officeDocument/2006/relationships/slideLayout" Target="../slideLayouts/slideLayout107.xml"/><Relationship Id="rId7" Type="http://schemas.openxmlformats.org/officeDocument/2006/relationships/slideLayout" Target="../slideLayouts/slideLayout106.xml"/><Relationship Id="rId6" Type="http://schemas.openxmlformats.org/officeDocument/2006/relationships/slideLayout" Target="../slideLayouts/slideLayout105.xml"/><Relationship Id="rId5" Type="http://schemas.openxmlformats.org/officeDocument/2006/relationships/slideLayout" Target="../slideLayouts/slideLayout104.xml"/><Relationship Id="rId4" Type="http://schemas.openxmlformats.org/officeDocument/2006/relationships/slideLayout" Target="../slideLayouts/slideLayout103.xml"/><Relationship Id="rId3" Type="http://schemas.openxmlformats.org/officeDocument/2006/relationships/slideLayout" Target="../slideLayouts/slideLayout102.xml"/><Relationship Id="rId2" Type="http://schemas.openxmlformats.org/officeDocument/2006/relationships/slideLayout" Target="../slideLayouts/slideLayout101.xml"/><Relationship Id="rId15" Type="http://schemas.openxmlformats.org/officeDocument/2006/relationships/theme" Target="../theme/theme10.xml"/><Relationship Id="rId14" Type="http://schemas.openxmlformats.org/officeDocument/2006/relationships/image" Target="../media/image3.png"/><Relationship Id="rId13" Type="http://schemas.openxmlformats.org/officeDocument/2006/relationships/image" Target="../media/image2.png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110.xml"/><Relationship Id="rId10" Type="http://schemas.openxmlformats.org/officeDocument/2006/relationships/slideLayout" Target="../slideLayouts/slideLayout109.xml"/><Relationship Id="rId1" Type="http://schemas.openxmlformats.org/officeDocument/2006/relationships/slideLayout" Target="../slideLayouts/slideLayout100.xml"/></Relationships>
</file>

<file path=ppt/slideMasters/_rels/slideMaster1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19.xml"/><Relationship Id="rId8" Type="http://schemas.openxmlformats.org/officeDocument/2006/relationships/slideLayout" Target="../slideLayouts/slideLayout118.xml"/><Relationship Id="rId7" Type="http://schemas.openxmlformats.org/officeDocument/2006/relationships/slideLayout" Target="../slideLayouts/slideLayout117.xml"/><Relationship Id="rId6" Type="http://schemas.openxmlformats.org/officeDocument/2006/relationships/slideLayout" Target="../slideLayouts/slideLayout116.xml"/><Relationship Id="rId5" Type="http://schemas.openxmlformats.org/officeDocument/2006/relationships/slideLayout" Target="../slideLayouts/slideLayout115.xml"/><Relationship Id="rId4" Type="http://schemas.openxmlformats.org/officeDocument/2006/relationships/slideLayout" Target="../slideLayouts/slideLayout114.xml"/><Relationship Id="rId3" Type="http://schemas.openxmlformats.org/officeDocument/2006/relationships/slideLayout" Target="../slideLayouts/slideLayout113.xml"/><Relationship Id="rId2" Type="http://schemas.openxmlformats.org/officeDocument/2006/relationships/slideLayout" Target="../slideLayouts/slideLayout112.xml"/><Relationship Id="rId15" Type="http://schemas.openxmlformats.org/officeDocument/2006/relationships/theme" Target="../theme/theme11.xml"/><Relationship Id="rId14" Type="http://schemas.openxmlformats.org/officeDocument/2006/relationships/image" Target="../media/image3.png"/><Relationship Id="rId13" Type="http://schemas.openxmlformats.org/officeDocument/2006/relationships/image" Target="../media/image2.png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121.xml"/><Relationship Id="rId10" Type="http://schemas.openxmlformats.org/officeDocument/2006/relationships/slideLayout" Target="../slideLayouts/slideLayout120.xml"/><Relationship Id="rId1" Type="http://schemas.openxmlformats.org/officeDocument/2006/relationships/slideLayout" Target="../slideLayouts/slideLayout111.xml"/></Relationships>
</file>

<file path=ppt/slideMasters/_rels/slideMaster1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30.xml"/><Relationship Id="rId8" Type="http://schemas.openxmlformats.org/officeDocument/2006/relationships/slideLayout" Target="../slideLayouts/slideLayout129.xml"/><Relationship Id="rId7" Type="http://schemas.openxmlformats.org/officeDocument/2006/relationships/slideLayout" Target="../slideLayouts/slideLayout128.xml"/><Relationship Id="rId6" Type="http://schemas.openxmlformats.org/officeDocument/2006/relationships/slideLayout" Target="../slideLayouts/slideLayout127.xml"/><Relationship Id="rId5" Type="http://schemas.openxmlformats.org/officeDocument/2006/relationships/slideLayout" Target="../slideLayouts/slideLayout126.xml"/><Relationship Id="rId4" Type="http://schemas.openxmlformats.org/officeDocument/2006/relationships/slideLayout" Target="../slideLayouts/slideLayout125.xml"/><Relationship Id="rId3" Type="http://schemas.openxmlformats.org/officeDocument/2006/relationships/slideLayout" Target="../slideLayouts/slideLayout124.xml"/><Relationship Id="rId2" Type="http://schemas.openxmlformats.org/officeDocument/2006/relationships/slideLayout" Target="../slideLayouts/slideLayout123.xml"/><Relationship Id="rId15" Type="http://schemas.openxmlformats.org/officeDocument/2006/relationships/theme" Target="../theme/theme12.xml"/><Relationship Id="rId14" Type="http://schemas.openxmlformats.org/officeDocument/2006/relationships/image" Target="../media/image3.png"/><Relationship Id="rId13" Type="http://schemas.openxmlformats.org/officeDocument/2006/relationships/image" Target="../media/image2.png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132.xml"/><Relationship Id="rId10" Type="http://schemas.openxmlformats.org/officeDocument/2006/relationships/slideLayout" Target="../slideLayouts/slideLayout131.xml"/><Relationship Id="rId1" Type="http://schemas.openxmlformats.org/officeDocument/2006/relationships/slideLayout" Target="../slideLayouts/slideLayout122.xml"/></Relationships>
</file>

<file path=ppt/slideMasters/_rels/slideMaster1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41.xml"/><Relationship Id="rId8" Type="http://schemas.openxmlformats.org/officeDocument/2006/relationships/slideLayout" Target="../slideLayouts/slideLayout140.xml"/><Relationship Id="rId7" Type="http://schemas.openxmlformats.org/officeDocument/2006/relationships/slideLayout" Target="../slideLayouts/slideLayout139.xml"/><Relationship Id="rId6" Type="http://schemas.openxmlformats.org/officeDocument/2006/relationships/slideLayout" Target="../slideLayouts/slideLayout138.xml"/><Relationship Id="rId5" Type="http://schemas.openxmlformats.org/officeDocument/2006/relationships/slideLayout" Target="../slideLayouts/slideLayout137.xml"/><Relationship Id="rId4" Type="http://schemas.openxmlformats.org/officeDocument/2006/relationships/slideLayout" Target="../slideLayouts/slideLayout136.xml"/><Relationship Id="rId3" Type="http://schemas.openxmlformats.org/officeDocument/2006/relationships/slideLayout" Target="../slideLayouts/slideLayout135.xml"/><Relationship Id="rId2" Type="http://schemas.openxmlformats.org/officeDocument/2006/relationships/slideLayout" Target="../slideLayouts/slideLayout134.xml"/><Relationship Id="rId15" Type="http://schemas.openxmlformats.org/officeDocument/2006/relationships/theme" Target="../theme/theme13.xml"/><Relationship Id="rId14" Type="http://schemas.openxmlformats.org/officeDocument/2006/relationships/image" Target="../media/image3.png"/><Relationship Id="rId13" Type="http://schemas.openxmlformats.org/officeDocument/2006/relationships/image" Target="../media/image2.png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143.xml"/><Relationship Id="rId10" Type="http://schemas.openxmlformats.org/officeDocument/2006/relationships/slideLayout" Target="../slideLayouts/slideLayout142.xml"/><Relationship Id="rId1" Type="http://schemas.openxmlformats.org/officeDocument/2006/relationships/slideLayout" Target="../slideLayouts/slideLayout133.xml"/></Relationships>
</file>

<file path=ppt/slideMasters/_rels/slideMaster1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52.xml"/><Relationship Id="rId8" Type="http://schemas.openxmlformats.org/officeDocument/2006/relationships/slideLayout" Target="../slideLayouts/slideLayout151.xml"/><Relationship Id="rId7" Type="http://schemas.openxmlformats.org/officeDocument/2006/relationships/slideLayout" Target="../slideLayouts/slideLayout150.xml"/><Relationship Id="rId6" Type="http://schemas.openxmlformats.org/officeDocument/2006/relationships/slideLayout" Target="../slideLayouts/slideLayout149.xml"/><Relationship Id="rId5" Type="http://schemas.openxmlformats.org/officeDocument/2006/relationships/slideLayout" Target="../slideLayouts/slideLayout148.xml"/><Relationship Id="rId4" Type="http://schemas.openxmlformats.org/officeDocument/2006/relationships/slideLayout" Target="../slideLayouts/slideLayout147.xml"/><Relationship Id="rId3" Type="http://schemas.openxmlformats.org/officeDocument/2006/relationships/slideLayout" Target="../slideLayouts/slideLayout146.xml"/><Relationship Id="rId2" Type="http://schemas.openxmlformats.org/officeDocument/2006/relationships/slideLayout" Target="../slideLayouts/slideLayout145.xml"/><Relationship Id="rId15" Type="http://schemas.openxmlformats.org/officeDocument/2006/relationships/theme" Target="../theme/theme14.xml"/><Relationship Id="rId14" Type="http://schemas.openxmlformats.org/officeDocument/2006/relationships/image" Target="../media/image3.png"/><Relationship Id="rId13" Type="http://schemas.openxmlformats.org/officeDocument/2006/relationships/image" Target="../media/image2.png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154.xml"/><Relationship Id="rId10" Type="http://schemas.openxmlformats.org/officeDocument/2006/relationships/slideLayout" Target="../slideLayouts/slideLayout153.xml"/><Relationship Id="rId1" Type="http://schemas.openxmlformats.org/officeDocument/2006/relationships/slideLayout" Target="../slideLayouts/slideLayout144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3" Type="http://schemas.openxmlformats.org/officeDocument/2006/relationships/theme" Target="../theme/theme2.xml"/><Relationship Id="rId12" Type="http://schemas.openxmlformats.org/officeDocument/2006/relationships/image" Target="../media/image4.png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1.xml"/><Relationship Id="rId8" Type="http://schemas.openxmlformats.org/officeDocument/2006/relationships/slideLayout" Target="../slideLayouts/slideLayout30.xml"/><Relationship Id="rId7" Type="http://schemas.openxmlformats.org/officeDocument/2006/relationships/slideLayout" Target="../slideLayouts/slideLayout29.xml"/><Relationship Id="rId6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6.xml"/><Relationship Id="rId3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4.xml"/><Relationship Id="rId15" Type="http://schemas.openxmlformats.org/officeDocument/2006/relationships/theme" Target="../theme/theme3.xml"/><Relationship Id="rId14" Type="http://schemas.openxmlformats.org/officeDocument/2006/relationships/image" Target="../media/image3.png"/><Relationship Id="rId13" Type="http://schemas.openxmlformats.org/officeDocument/2006/relationships/image" Target="../media/image2.png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33.xml"/><Relationship Id="rId10" Type="http://schemas.openxmlformats.org/officeDocument/2006/relationships/slideLayout" Target="../slideLayouts/slideLayout32.xml"/><Relationship Id="rId1" Type="http://schemas.openxmlformats.org/officeDocument/2006/relationships/slideLayout" Target="../slideLayouts/slideLayout23.xml"/></Relationships>
</file>

<file path=ppt/slideMasters/_rels/slideMaster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2.xml"/><Relationship Id="rId8" Type="http://schemas.openxmlformats.org/officeDocument/2006/relationships/slideLayout" Target="../slideLayouts/slideLayout41.xml"/><Relationship Id="rId7" Type="http://schemas.openxmlformats.org/officeDocument/2006/relationships/slideLayout" Target="../slideLayouts/slideLayout40.xml"/><Relationship Id="rId6" Type="http://schemas.openxmlformats.org/officeDocument/2006/relationships/slideLayout" Target="../slideLayouts/slideLayout39.xml"/><Relationship Id="rId5" Type="http://schemas.openxmlformats.org/officeDocument/2006/relationships/slideLayout" Target="../slideLayouts/slideLayout38.xml"/><Relationship Id="rId4" Type="http://schemas.openxmlformats.org/officeDocument/2006/relationships/slideLayout" Target="../slideLayouts/slideLayout37.xml"/><Relationship Id="rId3" Type="http://schemas.openxmlformats.org/officeDocument/2006/relationships/slideLayout" Target="../slideLayouts/slideLayout36.xml"/><Relationship Id="rId2" Type="http://schemas.openxmlformats.org/officeDocument/2006/relationships/slideLayout" Target="../slideLayouts/slideLayout35.xml"/><Relationship Id="rId15" Type="http://schemas.openxmlformats.org/officeDocument/2006/relationships/theme" Target="../theme/theme4.xml"/><Relationship Id="rId14" Type="http://schemas.openxmlformats.org/officeDocument/2006/relationships/image" Target="../media/image3.png"/><Relationship Id="rId13" Type="http://schemas.openxmlformats.org/officeDocument/2006/relationships/image" Target="../media/image2.png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44.xml"/><Relationship Id="rId10" Type="http://schemas.openxmlformats.org/officeDocument/2006/relationships/slideLayout" Target="../slideLayouts/slideLayout43.xml"/><Relationship Id="rId1" Type="http://schemas.openxmlformats.org/officeDocument/2006/relationships/slideLayout" Target="../slideLayouts/slideLayout34.xml"/></Relationships>
</file>

<file path=ppt/slideMasters/_rels/slideMaster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53.xml"/><Relationship Id="rId8" Type="http://schemas.openxmlformats.org/officeDocument/2006/relationships/slideLayout" Target="../slideLayouts/slideLayout52.xml"/><Relationship Id="rId7" Type="http://schemas.openxmlformats.org/officeDocument/2006/relationships/slideLayout" Target="../slideLayouts/slideLayout51.xml"/><Relationship Id="rId6" Type="http://schemas.openxmlformats.org/officeDocument/2006/relationships/slideLayout" Target="../slideLayouts/slideLayout50.xml"/><Relationship Id="rId5" Type="http://schemas.openxmlformats.org/officeDocument/2006/relationships/slideLayout" Target="../slideLayouts/slideLayout49.xml"/><Relationship Id="rId4" Type="http://schemas.openxmlformats.org/officeDocument/2006/relationships/slideLayout" Target="../slideLayouts/slideLayout48.xml"/><Relationship Id="rId3" Type="http://schemas.openxmlformats.org/officeDocument/2006/relationships/slideLayout" Target="../slideLayouts/slideLayout47.xml"/><Relationship Id="rId2" Type="http://schemas.openxmlformats.org/officeDocument/2006/relationships/slideLayout" Target="../slideLayouts/slideLayout46.xml"/><Relationship Id="rId15" Type="http://schemas.openxmlformats.org/officeDocument/2006/relationships/theme" Target="../theme/theme5.xml"/><Relationship Id="rId14" Type="http://schemas.openxmlformats.org/officeDocument/2006/relationships/image" Target="../media/image3.png"/><Relationship Id="rId13" Type="http://schemas.openxmlformats.org/officeDocument/2006/relationships/image" Target="../media/image2.png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55.xml"/><Relationship Id="rId10" Type="http://schemas.openxmlformats.org/officeDocument/2006/relationships/slideLayout" Target="../slideLayouts/slideLayout54.xml"/><Relationship Id="rId1" Type="http://schemas.openxmlformats.org/officeDocument/2006/relationships/slideLayout" Target="../slideLayouts/slideLayout45.xml"/></Relationships>
</file>

<file path=ppt/slideMasters/_rels/slideMaster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64.xml"/><Relationship Id="rId8" Type="http://schemas.openxmlformats.org/officeDocument/2006/relationships/slideLayout" Target="../slideLayouts/slideLayout63.xml"/><Relationship Id="rId7" Type="http://schemas.openxmlformats.org/officeDocument/2006/relationships/slideLayout" Target="../slideLayouts/slideLayout62.xml"/><Relationship Id="rId6" Type="http://schemas.openxmlformats.org/officeDocument/2006/relationships/slideLayout" Target="../slideLayouts/slideLayout61.xml"/><Relationship Id="rId5" Type="http://schemas.openxmlformats.org/officeDocument/2006/relationships/slideLayout" Target="../slideLayouts/slideLayout60.xml"/><Relationship Id="rId4" Type="http://schemas.openxmlformats.org/officeDocument/2006/relationships/slideLayout" Target="../slideLayouts/slideLayout59.xml"/><Relationship Id="rId3" Type="http://schemas.openxmlformats.org/officeDocument/2006/relationships/slideLayout" Target="../slideLayouts/slideLayout58.xml"/><Relationship Id="rId2" Type="http://schemas.openxmlformats.org/officeDocument/2006/relationships/slideLayout" Target="../slideLayouts/slideLayout57.xml"/><Relationship Id="rId15" Type="http://schemas.openxmlformats.org/officeDocument/2006/relationships/theme" Target="../theme/theme6.xml"/><Relationship Id="rId14" Type="http://schemas.openxmlformats.org/officeDocument/2006/relationships/image" Target="../media/image3.png"/><Relationship Id="rId13" Type="http://schemas.openxmlformats.org/officeDocument/2006/relationships/image" Target="../media/image2.png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66.xml"/><Relationship Id="rId10" Type="http://schemas.openxmlformats.org/officeDocument/2006/relationships/slideLayout" Target="../slideLayouts/slideLayout65.xml"/><Relationship Id="rId1" Type="http://schemas.openxmlformats.org/officeDocument/2006/relationships/slideLayout" Target="../slideLayouts/slideLayout56.xml"/></Relationships>
</file>

<file path=ppt/slideMasters/_rels/slideMaster7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5.xml"/><Relationship Id="rId8" Type="http://schemas.openxmlformats.org/officeDocument/2006/relationships/slideLayout" Target="../slideLayouts/slideLayout74.xml"/><Relationship Id="rId7" Type="http://schemas.openxmlformats.org/officeDocument/2006/relationships/slideLayout" Target="../slideLayouts/slideLayout73.xml"/><Relationship Id="rId6" Type="http://schemas.openxmlformats.org/officeDocument/2006/relationships/slideLayout" Target="../slideLayouts/slideLayout72.xml"/><Relationship Id="rId5" Type="http://schemas.openxmlformats.org/officeDocument/2006/relationships/slideLayout" Target="../slideLayouts/slideLayout71.xml"/><Relationship Id="rId4" Type="http://schemas.openxmlformats.org/officeDocument/2006/relationships/slideLayout" Target="../slideLayouts/slideLayout70.xml"/><Relationship Id="rId3" Type="http://schemas.openxmlformats.org/officeDocument/2006/relationships/slideLayout" Target="../slideLayouts/slideLayout69.xml"/><Relationship Id="rId2" Type="http://schemas.openxmlformats.org/officeDocument/2006/relationships/slideLayout" Target="../slideLayouts/slideLayout68.xml"/><Relationship Id="rId15" Type="http://schemas.openxmlformats.org/officeDocument/2006/relationships/theme" Target="../theme/theme7.xml"/><Relationship Id="rId14" Type="http://schemas.openxmlformats.org/officeDocument/2006/relationships/image" Target="../media/image3.png"/><Relationship Id="rId13" Type="http://schemas.openxmlformats.org/officeDocument/2006/relationships/image" Target="../media/image2.png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77.xml"/><Relationship Id="rId10" Type="http://schemas.openxmlformats.org/officeDocument/2006/relationships/slideLayout" Target="../slideLayouts/slideLayout76.xml"/><Relationship Id="rId1" Type="http://schemas.openxmlformats.org/officeDocument/2006/relationships/slideLayout" Target="../slideLayouts/slideLayout67.xml"/></Relationships>
</file>

<file path=ppt/slideMasters/_rels/slideMaster8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86.xml"/><Relationship Id="rId8" Type="http://schemas.openxmlformats.org/officeDocument/2006/relationships/slideLayout" Target="../slideLayouts/slideLayout85.xml"/><Relationship Id="rId7" Type="http://schemas.openxmlformats.org/officeDocument/2006/relationships/slideLayout" Target="../slideLayouts/slideLayout84.xml"/><Relationship Id="rId6" Type="http://schemas.openxmlformats.org/officeDocument/2006/relationships/slideLayout" Target="../slideLayouts/slideLayout83.xml"/><Relationship Id="rId5" Type="http://schemas.openxmlformats.org/officeDocument/2006/relationships/slideLayout" Target="../slideLayouts/slideLayout82.xml"/><Relationship Id="rId4" Type="http://schemas.openxmlformats.org/officeDocument/2006/relationships/slideLayout" Target="../slideLayouts/slideLayout81.xml"/><Relationship Id="rId3" Type="http://schemas.openxmlformats.org/officeDocument/2006/relationships/slideLayout" Target="../slideLayouts/slideLayout80.xml"/><Relationship Id="rId2" Type="http://schemas.openxmlformats.org/officeDocument/2006/relationships/slideLayout" Target="../slideLayouts/slideLayout79.xml"/><Relationship Id="rId15" Type="http://schemas.openxmlformats.org/officeDocument/2006/relationships/theme" Target="../theme/theme8.xml"/><Relationship Id="rId14" Type="http://schemas.openxmlformats.org/officeDocument/2006/relationships/image" Target="../media/image3.png"/><Relationship Id="rId13" Type="http://schemas.openxmlformats.org/officeDocument/2006/relationships/image" Target="../media/image2.png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88.xml"/><Relationship Id="rId10" Type="http://schemas.openxmlformats.org/officeDocument/2006/relationships/slideLayout" Target="../slideLayouts/slideLayout87.xml"/><Relationship Id="rId1" Type="http://schemas.openxmlformats.org/officeDocument/2006/relationships/slideLayout" Target="../slideLayouts/slideLayout78.xml"/></Relationships>
</file>

<file path=ppt/slideMasters/_rels/slideMaster9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7.xml"/><Relationship Id="rId8" Type="http://schemas.openxmlformats.org/officeDocument/2006/relationships/slideLayout" Target="../slideLayouts/slideLayout96.xml"/><Relationship Id="rId7" Type="http://schemas.openxmlformats.org/officeDocument/2006/relationships/slideLayout" Target="../slideLayouts/slideLayout95.xml"/><Relationship Id="rId6" Type="http://schemas.openxmlformats.org/officeDocument/2006/relationships/slideLayout" Target="../slideLayouts/slideLayout94.xml"/><Relationship Id="rId5" Type="http://schemas.openxmlformats.org/officeDocument/2006/relationships/slideLayout" Target="../slideLayouts/slideLayout93.xml"/><Relationship Id="rId4" Type="http://schemas.openxmlformats.org/officeDocument/2006/relationships/slideLayout" Target="../slideLayouts/slideLayout92.xml"/><Relationship Id="rId3" Type="http://schemas.openxmlformats.org/officeDocument/2006/relationships/slideLayout" Target="../slideLayouts/slideLayout91.xml"/><Relationship Id="rId2" Type="http://schemas.openxmlformats.org/officeDocument/2006/relationships/slideLayout" Target="../slideLayouts/slideLayout90.xml"/><Relationship Id="rId15" Type="http://schemas.openxmlformats.org/officeDocument/2006/relationships/theme" Target="../theme/theme9.xml"/><Relationship Id="rId14" Type="http://schemas.openxmlformats.org/officeDocument/2006/relationships/image" Target="../media/image3.png"/><Relationship Id="rId13" Type="http://schemas.openxmlformats.org/officeDocument/2006/relationships/image" Target="../media/image2.png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99.xml"/><Relationship Id="rId10" Type="http://schemas.openxmlformats.org/officeDocument/2006/relationships/slideLayout" Target="../slideLayouts/slideLayout98.xml"/><Relationship Id="rId1" Type="http://schemas.openxmlformats.org/officeDocument/2006/relationships/slideLayout" Target="../slideLayouts/slideLayout8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Freeform 40"/>
          <p:cNvSpPr/>
          <p:nvPr/>
        </p:nvSpPr>
        <p:spPr>
          <a:xfrm>
            <a:off x="0" y="6048375"/>
            <a:ext cx="2762250" cy="809625"/>
          </a:xfrm>
          <a:custGeom>
            <a:avLst/>
            <a:gdLst>
              <a:gd name="txL" fmla="*/ 0 w 1740"/>
              <a:gd name="txT" fmla="*/ 0 h 510"/>
              <a:gd name="txR" fmla="*/ 1740 w 1740"/>
              <a:gd name="txB" fmla="*/ 510 h 510"/>
            </a:gdLst>
            <a:ahLst/>
            <a:cxnLst>
              <a:cxn ang="0">
                <a:pos x="0" y="0"/>
              </a:cxn>
              <a:cxn ang="0">
                <a:pos x="0" y="510"/>
              </a:cxn>
              <a:cxn ang="0">
                <a:pos x="1740" y="510"/>
              </a:cxn>
              <a:cxn ang="0">
                <a:pos x="1595" y="30"/>
              </a:cxn>
              <a:cxn ang="0">
                <a:pos x="0" y="0"/>
              </a:cxn>
            </a:cxnLst>
            <a:rect l="txL" t="txT" r="txR" b="txB"/>
            <a:pathLst>
              <a:path w="1740" h="510">
                <a:moveTo>
                  <a:pt x="0" y="0"/>
                </a:moveTo>
                <a:lnTo>
                  <a:pt x="0" y="510"/>
                </a:lnTo>
                <a:cubicBezTo>
                  <a:pt x="0" y="510"/>
                  <a:pt x="870" y="510"/>
                  <a:pt x="1740" y="510"/>
                </a:cubicBezTo>
                <a:cubicBezTo>
                  <a:pt x="1650" y="258"/>
                  <a:pt x="1595" y="30"/>
                  <a:pt x="1595" y="30"/>
                </a:cubicBezTo>
                <a:cubicBezTo>
                  <a:pt x="798" y="54"/>
                  <a:pt x="0" y="0"/>
                  <a:pt x="0" y="0"/>
                </a:cubicBezTo>
                <a:close/>
              </a:path>
            </a:pathLst>
          </a:custGeom>
          <a:blipFill rotWithShape="1">
            <a:blip r:embed="rId12"/>
            <a:stretch>
              <a:fillRect/>
            </a:stretch>
          </a:blipFill>
          <a:ln w="9525">
            <a:noFill/>
          </a:ln>
        </p:spPr>
        <p:txBody>
          <a:bodyPr/>
          <a:p>
            <a:pPr lvl="0" eaLnBrk="1" hangingPunct="1"/>
            <a:endParaRPr lang="zh-CN" altLang="en-US" dirty="0">
              <a:latin typeface="Arial" panose="02080604020202020204" pitchFamily="34" charset="0"/>
            </a:endParaRPr>
          </a:p>
        </p:txBody>
      </p:sp>
      <p:sp>
        <p:nvSpPr>
          <p:cNvPr id="1027" name="Freeform 41"/>
          <p:cNvSpPr/>
          <p:nvPr userDrawn="1"/>
        </p:nvSpPr>
        <p:spPr>
          <a:xfrm>
            <a:off x="2362200" y="4705350"/>
            <a:ext cx="6400800" cy="2152650"/>
          </a:xfrm>
          <a:custGeom>
            <a:avLst/>
            <a:gdLst>
              <a:gd name="txL" fmla="*/ 0 w 4032"/>
              <a:gd name="txT" fmla="*/ 0 h 1356"/>
              <a:gd name="txR" fmla="*/ 4032 w 4032"/>
              <a:gd name="txB" fmla="*/ 1356 h 1356"/>
            </a:gdLst>
            <a:ahLst/>
            <a:cxnLst>
              <a:cxn ang="0">
                <a:pos x="1116" y="0"/>
              </a:cxn>
              <a:cxn ang="0">
                <a:pos x="3840" y="636"/>
              </a:cxn>
              <a:cxn ang="0">
                <a:pos x="4032" y="1356"/>
              </a:cxn>
              <a:cxn ang="0">
                <a:pos x="288" y="1356"/>
              </a:cxn>
              <a:cxn ang="0">
                <a:pos x="0" y="828"/>
              </a:cxn>
              <a:cxn ang="0">
                <a:pos x="1116" y="0"/>
              </a:cxn>
            </a:cxnLst>
            <a:rect l="txL" t="txT" r="txR" b="txB"/>
            <a:pathLst>
              <a:path w="4032" h="1356">
                <a:moveTo>
                  <a:pt x="1116" y="0"/>
                </a:moveTo>
                <a:cubicBezTo>
                  <a:pt x="2370" y="1254"/>
                  <a:pt x="3840" y="636"/>
                  <a:pt x="3840" y="636"/>
                </a:cubicBezTo>
                <a:cubicBezTo>
                  <a:pt x="4032" y="966"/>
                  <a:pt x="4032" y="1356"/>
                  <a:pt x="4032" y="1356"/>
                </a:cubicBezTo>
                <a:cubicBezTo>
                  <a:pt x="4032" y="1356"/>
                  <a:pt x="2160" y="1356"/>
                  <a:pt x="288" y="1356"/>
                </a:cubicBezTo>
                <a:cubicBezTo>
                  <a:pt x="120" y="1140"/>
                  <a:pt x="0" y="828"/>
                  <a:pt x="0" y="828"/>
                </a:cubicBezTo>
                <a:lnTo>
                  <a:pt x="1116" y="0"/>
                </a:lnTo>
                <a:close/>
              </a:path>
            </a:pathLst>
          </a:custGeom>
          <a:blipFill rotWithShape="1">
            <a:blip r:embed="rId13"/>
            <a:stretch>
              <a:fillRect/>
            </a:stretch>
          </a:blipFill>
          <a:ln w="9525">
            <a:noFill/>
          </a:ln>
        </p:spPr>
        <p:txBody>
          <a:bodyPr/>
          <a:p>
            <a:pPr lvl="0" eaLnBrk="1" hangingPunct="1"/>
            <a:endParaRPr lang="zh-CN" altLang="en-US" dirty="0">
              <a:latin typeface="Arial" panose="02080604020202020204" pitchFamily="34" charset="0"/>
            </a:endParaRPr>
          </a:p>
        </p:txBody>
      </p:sp>
      <p:sp>
        <p:nvSpPr>
          <p:cNvPr id="1028" name="Freeform 42"/>
          <p:cNvSpPr/>
          <p:nvPr/>
        </p:nvSpPr>
        <p:spPr>
          <a:xfrm>
            <a:off x="4400550" y="781050"/>
            <a:ext cx="4743450" cy="5048250"/>
          </a:xfrm>
          <a:custGeom>
            <a:avLst/>
            <a:gdLst>
              <a:gd name="txL" fmla="*/ 0 w 2988"/>
              <a:gd name="txT" fmla="*/ 0 h 3180"/>
              <a:gd name="txR" fmla="*/ 2988 w 2988"/>
              <a:gd name="txB" fmla="*/ 3180 h 3180"/>
            </a:gdLst>
            <a:ahLst/>
            <a:cxnLst>
              <a:cxn ang="0">
                <a:pos x="510" y="1098"/>
              </a:cxn>
              <a:cxn ang="0">
                <a:pos x="2280" y="0"/>
              </a:cxn>
              <a:cxn ang="0">
                <a:pos x="2988" y="342"/>
              </a:cxn>
              <a:cxn ang="0">
                <a:pos x="2988" y="2772"/>
              </a:cxn>
              <a:cxn ang="0">
                <a:pos x="1452" y="3060"/>
              </a:cxn>
              <a:cxn ang="0">
                <a:pos x="0" y="2406"/>
              </a:cxn>
              <a:cxn ang="0">
                <a:pos x="510" y="1098"/>
              </a:cxn>
            </a:cxnLst>
            <a:rect l="txL" t="txT" r="txR" b="txB"/>
            <a:pathLst>
              <a:path w="2988" h="3180">
                <a:moveTo>
                  <a:pt x="510" y="1098"/>
                </a:moveTo>
                <a:cubicBezTo>
                  <a:pt x="1710" y="840"/>
                  <a:pt x="2280" y="0"/>
                  <a:pt x="2280" y="0"/>
                </a:cubicBezTo>
                <a:cubicBezTo>
                  <a:pt x="2700" y="96"/>
                  <a:pt x="2988" y="342"/>
                  <a:pt x="2988" y="342"/>
                </a:cubicBezTo>
                <a:lnTo>
                  <a:pt x="2988" y="2772"/>
                </a:lnTo>
                <a:cubicBezTo>
                  <a:pt x="2988" y="2772"/>
                  <a:pt x="2202" y="3180"/>
                  <a:pt x="1452" y="3060"/>
                </a:cubicBezTo>
                <a:cubicBezTo>
                  <a:pt x="636" y="2940"/>
                  <a:pt x="0" y="2406"/>
                  <a:pt x="0" y="2406"/>
                </a:cubicBezTo>
                <a:lnTo>
                  <a:pt x="510" y="1098"/>
                </a:lnTo>
                <a:close/>
              </a:path>
            </a:pathLst>
          </a:custGeom>
          <a:blipFill rotWithShape="1">
            <a:blip r:embed="rId12"/>
            <a:stretch>
              <a:fillRect/>
            </a:stretch>
          </a:blipFill>
          <a:ln w="9525">
            <a:noFill/>
          </a:ln>
        </p:spPr>
        <p:txBody>
          <a:bodyPr/>
          <a:p>
            <a:pPr lvl="0" eaLnBrk="1" hangingPunct="1"/>
            <a:endParaRPr lang="zh-CN" altLang="en-US" dirty="0">
              <a:latin typeface="Arial" panose="02080604020202020204" pitchFamily="34" charset="0"/>
            </a:endParaRPr>
          </a:p>
        </p:txBody>
      </p:sp>
      <p:sp>
        <p:nvSpPr>
          <p:cNvPr id="1029" name="Freeform 43"/>
          <p:cNvSpPr/>
          <p:nvPr/>
        </p:nvSpPr>
        <p:spPr>
          <a:xfrm>
            <a:off x="5715000" y="1588"/>
            <a:ext cx="3276600" cy="2409825"/>
          </a:xfrm>
          <a:custGeom>
            <a:avLst/>
            <a:gdLst>
              <a:gd name="txL" fmla="*/ 0 w 2064"/>
              <a:gd name="txT" fmla="*/ 0 h 1518"/>
              <a:gd name="txR" fmla="*/ 2064 w 2064"/>
              <a:gd name="txB" fmla="*/ 1518 h 1518"/>
            </a:gdLst>
            <a:ahLst/>
            <a:cxnLst>
              <a:cxn ang="0">
                <a:pos x="0" y="0"/>
              </a:cxn>
              <a:cxn ang="0">
                <a:pos x="276" y="1518"/>
              </a:cxn>
              <a:cxn ang="0">
                <a:pos x="2064" y="0"/>
              </a:cxn>
              <a:cxn ang="0">
                <a:pos x="0" y="0"/>
              </a:cxn>
            </a:cxnLst>
            <a:rect l="txL" t="txT" r="txR" b="txB"/>
            <a:pathLst>
              <a:path w="2064" h="1518">
                <a:moveTo>
                  <a:pt x="0" y="0"/>
                </a:moveTo>
                <a:cubicBezTo>
                  <a:pt x="0" y="0"/>
                  <a:pt x="138" y="759"/>
                  <a:pt x="276" y="1518"/>
                </a:cubicBezTo>
                <a:cubicBezTo>
                  <a:pt x="1518" y="1194"/>
                  <a:pt x="2064" y="0"/>
                  <a:pt x="2064" y="0"/>
                </a:cubicBezTo>
                <a:lnTo>
                  <a:pt x="0" y="0"/>
                </a:lnTo>
                <a:close/>
              </a:path>
            </a:pathLst>
          </a:custGeom>
          <a:blipFill rotWithShape="1">
            <a:blip r:embed="rId14"/>
            <a:stretch>
              <a:fillRect/>
            </a:stretch>
          </a:blipFill>
          <a:ln w="9525">
            <a:noFill/>
          </a:ln>
        </p:spPr>
        <p:txBody>
          <a:bodyPr/>
          <a:p>
            <a:pPr lvl="0" eaLnBrk="1" hangingPunct="1"/>
            <a:endParaRPr lang="zh-CN" altLang="en-US" dirty="0">
              <a:latin typeface="Arial" panose="02080604020202020204" pitchFamily="34" charset="0"/>
            </a:endParaRPr>
          </a:p>
        </p:txBody>
      </p:sp>
      <p:sp>
        <p:nvSpPr>
          <p:cNvPr id="1030" name="Freeform 79"/>
          <p:cNvSpPr/>
          <p:nvPr/>
        </p:nvSpPr>
        <p:spPr>
          <a:xfrm>
            <a:off x="0" y="0"/>
            <a:ext cx="6583363" cy="7267575"/>
          </a:xfrm>
          <a:custGeom>
            <a:avLst/>
            <a:gdLst>
              <a:gd name="txL" fmla="*/ 0 w 4014"/>
              <a:gd name="txT" fmla="*/ 0 h 4455"/>
              <a:gd name="txR" fmla="*/ 4014 w 4014"/>
              <a:gd name="txB" fmla="*/ 4455 h 4455"/>
            </a:gdLst>
            <a:ahLst/>
            <a:cxnLst>
              <a:cxn ang="0">
                <a:pos x="0" y="0"/>
              </a:cxn>
              <a:cxn ang="0">
                <a:pos x="3612" y="0"/>
              </a:cxn>
              <a:cxn ang="0">
                <a:pos x="3222" y="3042"/>
              </a:cxn>
              <a:cxn ang="0">
                <a:pos x="0" y="3744"/>
              </a:cxn>
              <a:cxn ang="0">
                <a:pos x="0" y="0"/>
              </a:cxn>
            </a:cxnLst>
            <a:rect l="txL" t="txT" r="txR" b="txB"/>
            <a:pathLst>
              <a:path w="4014" h="4455">
                <a:moveTo>
                  <a:pt x="0" y="0"/>
                </a:moveTo>
                <a:lnTo>
                  <a:pt x="3612" y="0"/>
                </a:lnTo>
                <a:cubicBezTo>
                  <a:pt x="4014" y="984"/>
                  <a:pt x="3812" y="2307"/>
                  <a:pt x="3222" y="3042"/>
                </a:cubicBezTo>
                <a:cubicBezTo>
                  <a:pt x="1988" y="4455"/>
                  <a:pt x="0" y="3744"/>
                  <a:pt x="0" y="3744"/>
                </a:cubicBez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9525">
            <a:noFill/>
          </a:ln>
        </p:spPr>
        <p:txBody>
          <a:bodyPr/>
          <a:p>
            <a:pPr lvl="0" eaLnBrk="1" hangingPunct="1"/>
            <a:endParaRPr lang="zh-CN" altLang="en-US" dirty="0">
              <a:latin typeface="Arial" panose="02080604020202020204" pitchFamily="34" charset="0"/>
            </a:endParaRPr>
          </a:p>
        </p:txBody>
      </p:sp>
      <p:sp>
        <p:nvSpPr>
          <p:cNvPr id="1031" name="Freeform 45"/>
          <p:cNvSpPr/>
          <p:nvPr/>
        </p:nvSpPr>
        <p:spPr>
          <a:xfrm>
            <a:off x="0" y="0"/>
            <a:ext cx="6372225" cy="7072313"/>
          </a:xfrm>
          <a:custGeom>
            <a:avLst/>
            <a:gdLst>
              <a:gd name="txL" fmla="*/ 0 w 4014"/>
              <a:gd name="txT" fmla="*/ 0 h 4455"/>
              <a:gd name="txR" fmla="*/ 4014 w 4014"/>
              <a:gd name="txB" fmla="*/ 4455 h 4455"/>
            </a:gdLst>
            <a:ahLst/>
            <a:cxnLst>
              <a:cxn ang="0">
                <a:pos x="0" y="0"/>
              </a:cxn>
              <a:cxn ang="0">
                <a:pos x="3612" y="0"/>
              </a:cxn>
              <a:cxn ang="0">
                <a:pos x="3222" y="3042"/>
              </a:cxn>
              <a:cxn ang="0">
                <a:pos x="0" y="3744"/>
              </a:cxn>
              <a:cxn ang="0">
                <a:pos x="0" y="0"/>
              </a:cxn>
            </a:cxnLst>
            <a:rect l="txL" t="txT" r="txR" b="txB"/>
            <a:pathLst>
              <a:path w="4014" h="4455">
                <a:moveTo>
                  <a:pt x="0" y="0"/>
                </a:moveTo>
                <a:lnTo>
                  <a:pt x="3612" y="0"/>
                </a:lnTo>
                <a:cubicBezTo>
                  <a:pt x="4014" y="984"/>
                  <a:pt x="3812" y="2307"/>
                  <a:pt x="3222" y="3042"/>
                </a:cubicBezTo>
                <a:cubicBezTo>
                  <a:pt x="1988" y="4455"/>
                  <a:pt x="0" y="3744"/>
                  <a:pt x="0" y="3744"/>
                </a:cubicBezTo>
                <a:lnTo>
                  <a:pt x="0" y="0"/>
                </a:lnTo>
                <a:close/>
              </a:path>
            </a:pathLst>
          </a:custGeom>
          <a:gradFill rotWithShape="1">
            <a:gsLst>
              <a:gs pos="0">
                <a:srgbClr val="FEFCE2"/>
              </a:gs>
              <a:gs pos="100000">
                <a:schemeClr val="bg1"/>
              </a:gs>
            </a:gsLst>
            <a:lin ang="2700000" scaled="1"/>
            <a:tileRect/>
          </a:gradFill>
          <a:ln w="9525">
            <a:noFill/>
          </a:ln>
        </p:spPr>
        <p:txBody>
          <a:bodyPr/>
          <a:p>
            <a:pPr lvl="0" eaLnBrk="1" hangingPunct="1"/>
            <a:endParaRPr lang="zh-CN" altLang="en-US" dirty="0">
              <a:latin typeface="Arial" panose="02080604020202020204" pitchFamily="34" charset="0"/>
            </a:endParaRPr>
          </a:p>
        </p:txBody>
      </p:sp>
      <p:sp>
        <p:nvSpPr>
          <p:cNvPr id="1032" name="Line 47"/>
          <p:cNvSpPr/>
          <p:nvPr/>
        </p:nvSpPr>
        <p:spPr>
          <a:xfrm>
            <a:off x="250825" y="1588"/>
            <a:ext cx="0" cy="6015037"/>
          </a:xfrm>
          <a:prstGeom prst="line">
            <a:avLst/>
          </a:prstGeom>
          <a:ln w="9525" cap="flat" cmpd="sng">
            <a:solidFill>
              <a:srgbClr val="FFFFFF"/>
            </a:solidFill>
            <a:prstDash val="solid"/>
            <a:headEnd type="none" w="med" len="med"/>
            <a:tailEnd type="none" w="med" len="med"/>
          </a:ln>
          <a:effectLst>
            <a:outerShdw dist="17961" dir="2699999" algn="ctr" rotWithShape="0">
              <a:schemeClr val="accent2">
                <a:alpha val="50000"/>
              </a:schemeClr>
            </a:outerShdw>
          </a:effectLst>
        </p:spPr>
      </p:sp>
      <p:sp>
        <p:nvSpPr>
          <p:cNvPr id="1033" name="Line 48"/>
          <p:cNvSpPr/>
          <p:nvPr/>
        </p:nvSpPr>
        <p:spPr>
          <a:xfrm>
            <a:off x="1293813" y="1588"/>
            <a:ext cx="0" cy="6207125"/>
          </a:xfrm>
          <a:prstGeom prst="line">
            <a:avLst/>
          </a:prstGeom>
          <a:ln w="9525" cap="flat" cmpd="sng">
            <a:solidFill>
              <a:srgbClr val="FFFFFF"/>
            </a:solidFill>
            <a:prstDash val="solid"/>
            <a:headEnd type="none" w="med" len="med"/>
            <a:tailEnd type="none" w="med" len="med"/>
          </a:ln>
          <a:effectLst>
            <a:outerShdw dist="17961" dir="2699999" algn="ctr" rotWithShape="0">
              <a:schemeClr val="accent2">
                <a:alpha val="50000"/>
              </a:schemeClr>
            </a:outerShdw>
          </a:effectLst>
        </p:spPr>
      </p:sp>
      <p:sp>
        <p:nvSpPr>
          <p:cNvPr id="1034" name="Line 49"/>
          <p:cNvSpPr/>
          <p:nvPr/>
        </p:nvSpPr>
        <p:spPr>
          <a:xfrm>
            <a:off x="2338388" y="1588"/>
            <a:ext cx="0" cy="6183312"/>
          </a:xfrm>
          <a:prstGeom prst="line">
            <a:avLst/>
          </a:prstGeom>
          <a:ln w="9525" cap="flat" cmpd="sng">
            <a:solidFill>
              <a:srgbClr val="FFFFFF"/>
            </a:solidFill>
            <a:prstDash val="solid"/>
            <a:headEnd type="none" w="med" len="med"/>
            <a:tailEnd type="none" w="med" len="med"/>
          </a:ln>
          <a:effectLst>
            <a:outerShdw dist="17961" dir="2699999" algn="ctr" rotWithShape="0">
              <a:schemeClr val="accent2">
                <a:alpha val="50000"/>
              </a:schemeClr>
            </a:outerShdw>
          </a:effectLst>
        </p:spPr>
      </p:sp>
      <p:sp>
        <p:nvSpPr>
          <p:cNvPr id="1035" name="Line 50"/>
          <p:cNvSpPr/>
          <p:nvPr/>
        </p:nvSpPr>
        <p:spPr>
          <a:xfrm>
            <a:off x="3382963" y="1588"/>
            <a:ext cx="0" cy="5972175"/>
          </a:xfrm>
          <a:prstGeom prst="line">
            <a:avLst/>
          </a:prstGeom>
          <a:ln w="9525" cap="flat" cmpd="sng">
            <a:solidFill>
              <a:srgbClr val="FFFFFF"/>
            </a:solidFill>
            <a:prstDash val="solid"/>
            <a:headEnd type="none" w="med" len="med"/>
            <a:tailEnd type="none" w="med" len="med"/>
          </a:ln>
          <a:effectLst>
            <a:outerShdw dist="17961" dir="2699999" algn="ctr" rotWithShape="0">
              <a:schemeClr val="accent2">
                <a:alpha val="50000"/>
              </a:schemeClr>
            </a:outerShdw>
          </a:effectLst>
        </p:spPr>
      </p:sp>
      <p:sp>
        <p:nvSpPr>
          <p:cNvPr id="1036" name="Line 51"/>
          <p:cNvSpPr/>
          <p:nvPr/>
        </p:nvSpPr>
        <p:spPr>
          <a:xfrm>
            <a:off x="4427538" y="1588"/>
            <a:ext cx="0" cy="5449887"/>
          </a:xfrm>
          <a:prstGeom prst="line">
            <a:avLst/>
          </a:prstGeom>
          <a:ln w="9525" cap="flat" cmpd="sng">
            <a:solidFill>
              <a:srgbClr val="FFFFFF"/>
            </a:solidFill>
            <a:prstDash val="solid"/>
            <a:headEnd type="none" w="med" len="med"/>
            <a:tailEnd type="none" w="med" len="med"/>
          </a:ln>
          <a:effectLst>
            <a:outerShdw dist="17961" dir="2699999" algn="ctr" rotWithShape="0">
              <a:schemeClr val="accent2">
                <a:alpha val="50000"/>
              </a:schemeClr>
            </a:outerShdw>
          </a:effectLst>
        </p:spPr>
      </p:sp>
      <p:sp>
        <p:nvSpPr>
          <p:cNvPr id="1037" name="Line 53"/>
          <p:cNvSpPr/>
          <p:nvPr/>
        </p:nvSpPr>
        <p:spPr>
          <a:xfrm rot="5400000">
            <a:off x="2913063" y="-2654300"/>
            <a:ext cx="0" cy="5813425"/>
          </a:xfrm>
          <a:prstGeom prst="line">
            <a:avLst/>
          </a:prstGeom>
          <a:ln w="9525" cap="flat" cmpd="sng">
            <a:solidFill>
              <a:srgbClr val="FFFFFF"/>
            </a:solidFill>
            <a:prstDash val="solid"/>
            <a:headEnd type="none" w="med" len="med"/>
            <a:tailEnd type="none" w="med" len="med"/>
          </a:ln>
          <a:effectLst>
            <a:outerShdw dist="17961" dir="2699999" algn="ctr" rotWithShape="0">
              <a:schemeClr val="accent2">
                <a:alpha val="50000"/>
              </a:schemeClr>
            </a:outerShdw>
          </a:effectLst>
        </p:spPr>
      </p:sp>
      <p:sp>
        <p:nvSpPr>
          <p:cNvPr id="1038" name="Line 54"/>
          <p:cNvSpPr/>
          <p:nvPr/>
        </p:nvSpPr>
        <p:spPr>
          <a:xfrm rot="5400000">
            <a:off x="3006725" y="-1682750"/>
            <a:ext cx="0" cy="6000750"/>
          </a:xfrm>
          <a:prstGeom prst="line">
            <a:avLst/>
          </a:prstGeom>
          <a:ln w="9525" cap="flat" cmpd="sng">
            <a:solidFill>
              <a:srgbClr val="FFFFFF"/>
            </a:solidFill>
            <a:prstDash val="solid"/>
            <a:headEnd type="none" w="med" len="med"/>
            <a:tailEnd type="none" w="med" len="med"/>
          </a:ln>
          <a:effectLst>
            <a:outerShdw dist="17961" dir="2699999" algn="ctr" rotWithShape="0">
              <a:schemeClr val="accent2">
                <a:alpha val="50000"/>
              </a:schemeClr>
            </a:outerShdw>
          </a:effectLst>
        </p:spPr>
      </p:sp>
      <p:sp>
        <p:nvSpPr>
          <p:cNvPr id="1039" name="Line 55"/>
          <p:cNvSpPr/>
          <p:nvPr/>
        </p:nvSpPr>
        <p:spPr>
          <a:xfrm rot="5400000">
            <a:off x="3011488" y="-622300"/>
            <a:ext cx="0" cy="6010275"/>
          </a:xfrm>
          <a:prstGeom prst="line">
            <a:avLst/>
          </a:prstGeom>
          <a:ln w="9525" cap="flat" cmpd="sng">
            <a:solidFill>
              <a:srgbClr val="FFFFFF"/>
            </a:solidFill>
            <a:prstDash val="solid"/>
            <a:headEnd type="none" w="med" len="med"/>
            <a:tailEnd type="none" w="med" len="med"/>
          </a:ln>
          <a:effectLst>
            <a:outerShdw dist="17961" dir="2699999" algn="ctr" rotWithShape="0">
              <a:schemeClr val="accent2">
                <a:alpha val="50000"/>
              </a:schemeClr>
            </a:outerShdw>
          </a:effectLst>
        </p:spPr>
      </p:sp>
      <p:sp>
        <p:nvSpPr>
          <p:cNvPr id="1040" name="Line 56"/>
          <p:cNvSpPr/>
          <p:nvPr/>
        </p:nvSpPr>
        <p:spPr>
          <a:xfrm rot="5400000">
            <a:off x="2906713" y="547688"/>
            <a:ext cx="0" cy="5802312"/>
          </a:xfrm>
          <a:prstGeom prst="line">
            <a:avLst/>
          </a:prstGeom>
          <a:ln w="9525" cap="flat" cmpd="sng">
            <a:solidFill>
              <a:srgbClr val="FFFFFF"/>
            </a:solidFill>
            <a:prstDash val="solid"/>
            <a:headEnd type="none" w="med" len="med"/>
            <a:tailEnd type="none" w="med" len="med"/>
          </a:ln>
          <a:effectLst>
            <a:outerShdw dist="17961" dir="2699999" algn="ctr" rotWithShape="0">
              <a:schemeClr val="accent2">
                <a:alpha val="50000"/>
              </a:schemeClr>
            </a:outerShdw>
          </a:effectLst>
        </p:spPr>
      </p:sp>
      <p:sp>
        <p:nvSpPr>
          <p:cNvPr id="1041" name="Line 57"/>
          <p:cNvSpPr/>
          <p:nvPr/>
        </p:nvSpPr>
        <p:spPr>
          <a:xfrm rot="5400000">
            <a:off x="2665413" y="1854200"/>
            <a:ext cx="0" cy="5319713"/>
          </a:xfrm>
          <a:prstGeom prst="line">
            <a:avLst/>
          </a:prstGeom>
          <a:ln w="9525" cap="flat" cmpd="sng">
            <a:solidFill>
              <a:srgbClr val="FFFFFF"/>
            </a:solidFill>
            <a:prstDash val="solid"/>
            <a:headEnd type="none" w="med" len="med"/>
            <a:tailEnd type="none" w="med" len="med"/>
          </a:ln>
          <a:effectLst>
            <a:outerShdw dist="17961" dir="2699999" algn="ctr" rotWithShape="0">
              <a:schemeClr val="accent2">
                <a:alpha val="50000"/>
              </a:schemeClr>
            </a:outerShdw>
          </a:effectLst>
        </p:spPr>
      </p:sp>
      <p:sp>
        <p:nvSpPr>
          <p:cNvPr id="1042" name="Line 58"/>
          <p:cNvSpPr/>
          <p:nvPr/>
        </p:nvSpPr>
        <p:spPr>
          <a:xfrm rot="5400000">
            <a:off x="2114550" y="3471863"/>
            <a:ext cx="0" cy="4217987"/>
          </a:xfrm>
          <a:prstGeom prst="line">
            <a:avLst/>
          </a:prstGeom>
          <a:ln w="9525" cap="flat" cmpd="sng">
            <a:solidFill>
              <a:srgbClr val="FFFFFF"/>
            </a:solidFill>
            <a:prstDash val="solid"/>
            <a:headEnd type="none" w="med" len="med"/>
            <a:tailEnd type="none" w="med" len="med"/>
          </a:ln>
          <a:effectLst>
            <a:outerShdw dist="17961" dir="2699999" algn="ctr" rotWithShape="0">
              <a:schemeClr val="accent2">
                <a:alpha val="50000"/>
              </a:schemeClr>
            </a:outerShdw>
          </a:effectLst>
        </p:spPr>
      </p:sp>
      <p:sp>
        <p:nvSpPr>
          <p:cNvPr id="1043" name="Rectangle 59"/>
          <p:cNvSpPr/>
          <p:nvPr/>
        </p:nvSpPr>
        <p:spPr>
          <a:xfrm>
            <a:off x="2362200" y="277813"/>
            <a:ext cx="1012825" cy="1025525"/>
          </a:xfrm>
          <a:prstGeom prst="rect">
            <a:avLst/>
          </a:prstGeom>
          <a:solidFill>
            <a:srgbClr val="FFFFFF">
              <a:alpha val="50000"/>
            </a:srgbClr>
          </a:solidFill>
          <a:ln w="9525">
            <a:noFill/>
          </a:ln>
        </p:spPr>
        <p:txBody>
          <a:bodyPr wrap="none" anchor="ctr"/>
          <a:p>
            <a:pPr lvl="0" eaLnBrk="0" hangingPunct="0"/>
            <a:endParaRPr lang="zh-CN" altLang="en-US" sz="3200" b="0" dirty="0">
              <a:latin typeface="HY얕은샘물M" pitchFamily="2" charset="-127"/>
              <a:ea typeface="HY얕은샘물M" pitchFamily="2" charset="-127"/>
            </a:endParaRPr>
          </a:p>
        </p:txBody>
      </p:sp>
      <p:sp>
        <p:nvSpPr>
          <p:cNvPr id="1044" name="Rectangle 60"/>
          <p:cNvSpPr/>
          <p:nvPr/>
        </p:nvSpPr>
        <p:spPr>
          <a:xfrm>
            <a:off x="285750" y="2427288"/>
            <a:ext cx="1012825" cy="1025525"/>
          </a:xfrm>
          <a:prstGeom prst="rect">
            <a:avLst/>
          </a:prstGeom>
          <a:solidFill>
            <a:srgbClr val="FFFFFF">
              <a:alpha val="39999"/>
            </a:srgbClr>
          </a:solidFill>
          <a:ln w="9525">
            <a:noFill/>
          </a:ln>
        </p:spPr>
        <p:txBody>
          <a:bodyPr wrap="none" anchor="ctr"/>
          <a:p>
            <a:pPr lvl="0" eaLnBrk="0" hangingPunct="0"/>
            <a:endParaRPr lang="zh-CN" altLang="en-US" sz="3200" b="0" dirty="0">
              <a:latin typeface="HY얕은샘물M" pitchFamily="2" charset="-127"/>
              <a:ea typeface="HY얕은샘물M" pitchFamily="2" charset="-127"/>
            </a:endParaRPr>
          </a:p>
        </p:txBody>
      </p:sp>
      <p:sp>
        <p:nvSpPr>
          <p:cNvPr id="1045" name="Rectangle 61"/>
          <p:cNvSpPr/>
          <p:nvPr/>
        </p:nvSpPr>
        <p:spPr>
          <a:xfrm>
            <a:off x="0" y="271463"/>
            <a:ext cx="250825" cy="1025525"/>
          </a:xfrm>
          <a:prstGeom prst="rect">
            <a:avLst/>
          </a:prstGeom>
          <a:solidFill>
            <a:srgbClr val="FFFFFF">
              <a:alpha val="39999"/>
            </a:srgbClr>
          </a:solidFill>
          <a:ln w="9525">
            <a:noFill/>
          </a:ln>
        </p:spPr>
        <p:txBody>
          <a:bodyPr wrap="none" anchor="ctr"/>
          <a:p>
            <a:pPr lvl="0" eaLnBrk="0" hangingPunct="0"/>
            <a:endParaRPr lang="zh-CN" altLang="en-US" sz="3200" b="0" dirty="0">
              <a:latin typeface="HY얕은샘물M" pitchFamily="2" charset="-127"/>
              <a:ea typeface="HY얕은샘물M" pitchFamily="2" charset="-127"/>
            </a:endParaRPr>
          </a:p>
        </p:txBody>
      </p:sp>
      <p:sp>
        <p:nvSpPr>
          <p:cNvPr id="1046" name="Rectangle 62"/>
          <p:cNvSpPr/>
          <p:nvPr/>
        </p:nvSpPr>
        <p:spPr>
          <a:xfrm>
            <a:off x="1331913" y="1588"/>
            <a:ext cx="1012825" cy="234950"/>
          </a:xfrm>
          <a:prstGeom prst="rect">
            <a:avLst/>
          </a:prstGeom>
          <a:solidFill>
            <a:srgbClr val="FFFFFF">
              <a:alpha val="50000"/>
            </a:srgbClr>
          </a:solidFill>
          <a:ln w="9525">
            <a:noFill/>
          </a:ln>
        </p:spPr>
        <p:txBody>
          <a:bodyPr wrap="none" anchor="ctr"/>
          <a:p>
            <a:pPr lvl="0" eaLnBrk="0" hangingPunct="0"/>
            <a:endParaRPr lang="zh-CN" altLang="en-US" sz="3200" b="0" dirty="0">
              <a:latin typeface="HY얕은샘물M" pitchFamily="2" charset="-127"/>
              <a:ea typeface="HY얕은샘물M" pitchFamily="2" charset="-127"/>
            </a:endParaRPr>
          </a:p>
        </p:txBody>
      </p:sp>
      <p:sp>
        <p:nvSpPr>
          <p:cNvPr id="1047" name="Freeform 64"/>
          <p:cNvSpPr/>
          <p:nvPr/>
        </p:nvSpPr>
        <p:spPr>
          <a:xfrm>
            <a:off x="2365375" y="4541838"/>
            <a:ext cx="1009650" cy="1033462"/>
          </a:xfrm>
          <a:custGeom>
            <a:avLst/>
            <a:gdLst>
              <a:gd name="txL" fmla="*/ 0 w 636"/>
              <a:gd name="txT" fmla="*/ 0 h 651"/>
              <a:gd name="txR" fmla="*/ 636 w 636"/>
              <a:gd name="txB" fmla="*/ 651 h 651"/>
            </a:gdLst>
            <a:ahLst/>
            <a:cxnLst>
              <a:cxn ang="0">
                <a:pos x="0" y="0"/>
              </a:cxn>
              <a:cxn ang="0">
                <a:pos x="0" y="645"/>
              </a:cxn>
              <a:cxn ang="0">
                <a:pos x="636" y="651"/>
              </a:cxn>
              <a:cxn ang="0">
                <a:pos x="632" y="0"/>
              </a:cxn>
              <a:cxn ang="0">
                <a:pos x="0" y="0"/>
              </a:cxn>
            </a:cxnLst>
            <a:rect l="txL" t="txT" r="txR" b="txB"/>
            <a:pathLst>
              <a:path w="636" h="651">
                <a:moveTo>
                  <a:pt x="0" y="0"/>
                </a:moveTo>
                <a:lnTo>
                  <a:pt x="0" y="645"/>
                </a:lnTo>
                <a:lnTo>
                  <a:pt x="636" y="651"/>
                </a:lnTo>
                <a:lnTo>
                  <a:pt x="632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  <a:ln w="9525">
            <a:noFill/>
          </a:ln>
        </p:spPr>
        <p:txBody>
          <a:bodyPr/>
          <a:p>
            <a:pPr lvl="0" eaLnBrk="1" hangingPunct="1"/>
            <a:endParaRPr lang="zh-CN" altLang="en-US" dirty="0">
              <a:latin typeface="Arial" panose="02080604020202020204" pitchFamily="34" charset="0"/>
            </a:endParaRPr>
          </a:p>
        </p:txBody>
      </p:sp>
      <p:sp>
        <p:nvSpPr>
          <p:cNvPr id="1048" name="Rectangle 31"/>
          <p:cNvSpPr/>
          <p:nvPr/>
        </p:nvSpPr>
        <p:spPr>
          <a:xfrm>
            <a:off x="285750" y="2435225"/>
            <a:ext cx="1012825" cy="1025525"/>
          </a:xfrm>
          <a:prstGeom prst="rect">
            <a:avLst/>
          </a:prstGeom>
          <a:solidFill>
            <a:srgbClr val="FFFFFF">
              <a:alpha val="29999"/>
            </a:srgbClr>
          </a:solidFill>
          <a:ln w="9525">
            <a:noFill/>
          </a:ln>
        </p:spPr>
        <p:txBody>
          <a:bodyPr wrap="none" anchor="ctr"/>
          <a:p>
            <a:pPr lvl="0" eaLnBrk="0" hangingPunct="0"/>
            <a:endParaRPr lang="zh-CN" altLang="en-US" sz="3200" b="0" dirty="0">
              <a:latin typeface="HY얕은샘물M" pitchFamily="2" charset="-127"/>
              <a:ea typeface="HY얕은샘물M" pitchFamily="2" charset="-127"/>
            </a:endParaRPr>
          </a:p>
        </p:txBody>
      </p:sp>
      <p:grpSp>
        <p:nvGrpSpPr>
          <p:cNvPr id="1049" name="Group 71"/>
          <p:cNvGrpSpPr/>
          <p:nvPr/>
        </p:nvGrpSpPr>
        <p:grpSpPr>
          <a:xfrm>
            <a:off x="8077200" y="0"/>
            <a:ext cx="1076325" cy="6858000"/>
            <a:chOff x="0" y="0"/>
            <a:chExt cx="678" cy="4320"/>
          </a:xfrm>
        </p:grpSpPr>
        <p:sp>
          <p:nvSpPr>
            <p:cNvPr id="1050" name="Freeform 66"/>
            <p:cNvSpPr/>
            <p:nvPr userDrawn="1"/>
          </p:nvSpPr>
          <p:spPr>
            <a:xfrm>
              <a:off x="0" y="0"/>
              <a:ext cx="672" cy="702"/>
            </a:xfrm>
            <a:custGeom>
              <a:avLst/>
              <a:gdLst>
                <a:gd name="txL" fmla="*/ 0 w 672"/>
                <a:gd name="txT" fmla="*/ 0 h 720"/>
                <a:gd name="txR" fmla="*/ 672 w 672"/>
                <a:gd name="txB" fmla="*/ 720 h 720"/>
              </a:gdLst>
              <a:ahLst/>
              <a:cxnLst>
                <a:cxn ang="0">
                  <a:pos x="0" y="432"/>
                </a:cxn>
                <a:cxn ang="0">
                  <a:pos x="288" y="0"/>
                </a:cxn>
                <a:cxn ang="0">
                  <a:pos x="672" y="0"/>
                </a:cxn>
                <a:cxn ang="0">
                  <a:pos x="672" y="720"/>
                </a:cxn>
                <a:cxn ang="0">
                  <a:pos x="0" y="432"/>
                </a:cxn>
              </a:cxnLst>
              <a:rect l="txL" t="txT" r="txR" b="txB"/>
              <a:pathLst>
                <a:path w="672" h="720">
                  <a:moveTo>
                    <a:pt x="0" y="432"/>
                  </a:moveTo>
                  <a:cubicBezTo>
                    <a:pt x="186" y="216"/>
                    <a:pt x="288" y="0"/>
                    <a:pt x="288" y="0"/>
                  </a:cubicBezTo>
                  <a:lnTo>
                    <a:pt x="672" y="0"/>
                  </a:lnTo>
                  <a:lnTo>
                    <a:pt x="672" y="720"/>
                  </a:lnTo>
                  <a:cubicBezTo>
                    <a:pt x="672" y="720"/>
                    <a:pt x="384" y="516"/>
                    <a:pt x="0" y="432"/>
                  </a:cubicBezTo>
                  <a:close/>
                </a:path>
              </a:pathLst>
            </a:custGeom>
            <a:solidFill>
              <a:srgbClr val="E8E8E8"/>
            </a:solidFill>
            <a:ln w="9525">
              <a:noFill/>
            </a:ln>
          </p:spPr>
          <p:txBody>
            <a:bodyPr/>
            <a:p>
              <a:pPr lvl="0" eaLnBrk="1" hangingPunct="1"/>
              <a:endParaRPr lang="zh-CN" altLang="en-US" dirty="0">
                <a:latin typeface="Arial" panose="02080604020202020204" pitchFamily="34" charset="0"/>
              </a:endParaRPr>
            </a:p>
          </p:txBody>
        </p:sp>
        <p:sp>
          <p:nvSpPr>
            <p:cNvPr id="1051" name="Freeform 67"/>
            <p:cNvSpPr/>
            <p:nvPr userDrawn="1"/>
          </p:nvSpPr>
          <p:spPr>
            <a:xfrm>
              <a:off x="514" y="3496"/>
              <a:ext cx="164" cy="824"/>
            </a:xfrm>
            <a:custGeom>
              <a:avLst/>
              <a:gdLst>
                <a:gd name="txL" fmla="*/ 0 w 212"/>
                <a:gd name="txT" fmla="*/ 0 h 824"/>
                <a:gd name="txR" fmla="*/ 212 w 212"/>
                <a:gd name="txB" fmla="*/ 824 h 824"/>
              </a:gdLst>
              <a:ahLst/>
              <a:cxnLst>
                <a:cxn ang="0">
                  <a:pos x="206" y="0"/>
                </a:cxn>
                <a:cxn ang="0">
                  <a:pos x="0" y="82"/>
                </a:cxn>
                <a:cxn ang="0">
                  <a:pos x="168" y="824"/>
                </a:cxn>
                <a:cxn ang="0">
                  <a:pos x="212" y="822"/>
                </a:cxn>
                <a:cxn ang="0">
                  <a:pos x="206" y="0"/>
                </a:cxn>
              </a:cxnLst>
              <a:rect l="txL" t="txT" r="txR" b="txB"/>
              <a:pathLst>
                <a:path w="212" h="824">
                  <a:moveTo>
                    <a:pt x="206" y="0"/>
                  </a:moveTo>
                  <a:cubicBezTo>
                    <a:pt x="104" y="54"/>
                    <a:pt x="0" y="82"/>
                    <a:pt x="0" y="82"/>
                  </a:cubicBezTo>
                  <a:cubicBezTo>
                    <a:pt x="0" y="82"/>
                    <a:pt x="148" y="378"/>
                    <a:pt x="168" y="824"/>
                  </a:cubicBezTo>
                  <a:lnTo>
                    <a:pt x="212" y="822"/>
                  </a:lnTo>
                  <a:cubicBezTo>
                    <a:pt x="212" y="822"/>
                    <a:pt x="209" y="411"/>
                    <a:pt x="206" y="0"/>
                  </a:cubicBezTo>
                  <a:close/>
                </a:path>
              </a:pathLst>
            </a:custGeom>
            <a:solidFill>
              <a:srgbClr val="E8E8E8"/>
            </a:solidFill>
            <a:ln w="9525">
              <a:noFill/>
            </a:ln>
          </p:spPr>
          <p:txBody>
            <a:bodyPr/>
            <a:p>
              <a:pPr lvl="0" eaLnBrk="1" hangingPunct="1"/>
              <a:endParaRPr lang="zh-CN" altLang="en-US" dirty="0">
                <a:latin typeface="Arial" panose="02080604020202020204" pitchFamily="34" charset="0"/>
              </a:endParaRPr>
            </a:p>
          </p:txBody>
        </p:sp>
      </p:grpSp>
      <p:sp>
        <p:nvSpPr>
          <p:cNvPr id="1052" name="Rectangle 80"/>
          <p:cNvSpPr/>
          <p:nvPr/>
        </p:nvSpPr>
        <p:spPr>
          <a:xfrm>
            <a:off x="5495925" y="1333500"/>
            <a:ext cx="660400" cy="1025525"/>
          </a:xfrm>
          <a:prstGeom prst="rect">
            <a:avLst/>
          </a:prstGeom>
          <a:solidFill>
            <a:srgbClr val="FFFFFF">
              <a:alpha val="39999"/>
            </a:srgbClr>
          </a:solidFill>
          <a:ln w="9525">
            <a:noFill/>
          </a:ln>
        </p:spPr>
        <p:txBody>
          <a:bodyPr wrap="none" anchor="ctr"/>
          <a:p>
            <a:pPr lvl="0" eaLnBrk="0" hangingPunct="0"/>
            <a:endParaRPr lang="zh-CN" altLang="en-US" sz="3200" b="0" dirty="0">
              <a:latin typeface="HY얕은샘물M" pitchFamily="2" charset="-127"/>
              <a:ea typeface="HY얕은샘물M" pitchFamily="2" charset="-127"/>
            </a:endParaRPr>
          </a:p>
        </p:txBody>
      </p:sp>
      <p:sp>
        <p:nvSpPr>
          <p:cNvPr id="1053" name="Line 81"/>
          <p:cNvSpPr/>
          <p:nvPr/>
        </p:nvSpPr>
        <p:spPr>
          <a:xfrm>
            <a:off x="5480050" y="1588"/>
            <a:ext cx="0" cy="4238625"/>
          </a:xfrm>
          <a:prstGeom prst="line">
            <a:avLst/>
          </a:prstGeom>
          <a:ln w="9525" cap="flat" cmpd="sng">
            <a:solidFill>
              <a:srgbClr val="FFFFFF"/>
            </a:solidFill>
            <a:prstDash val="solid"/>
            <a:headEnd type="none" w="med" len="med"/>
            <a:tailEnd type="none" w="med" len="med"/>
          </a:ln>
          <a:effectLst>
            <a:outerShdw dist="17961" dir="2699999" algn="ctr" rotWithShape="0">
              <a:schemeClr val="accent2">
                <a:alpha val="50000"/>
              </a:schemeClr>
            </a:outerShdw>
          </a:effectLst>
        </p:spPr>
      </p:sp>
      <p:sp>
        <p:nvSpPr>
          <p:cNvPr id="1054" name="Rectangle 82"/>
          <p:cNvSpPr/>
          <p:nvPr/>
        </p:nvSpPr>
        <p:spPr>
          <a:xfrm>
            <a:off x="4457700" y="3495675"/>
            <a:ext cx="1012825" cy="1025525"/>
          </a:xfrm>
          <a:prstGeom prst="rect">
            <a:avLst/>
          </a:prstGeom>
          <a:solidFill>
            <a:srgbClr val="FFFFFF">
              <a:alpha val="29999"/>
            </a:srgbClr>
          </a:solidFill>
          <a:ln w="9525">
            <a:noFill/>
          </a:ln>
        </p:spPr>
        <p:txBody>
          <a:bodyPr wrap="none" anchor="ctr"/>
          <a:p>
            <a:pPr lvl="0" eaLnBrk="0" hangingPunct="0"/>
            <a:endParaRPr lang="zh-CN" altLang="en-US" sz="3200" b="0" dirty="0">
              <a:latin typeface="HY얕은샘물M" pitchFamily="2" charset="-127"/>
              <a:ea typeface="HY얕은샘물M" pitchFamily="2" charset="-127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2000" tmFilter="0, 0; .2, .5; .8, .5; 1, 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" dur="1000" autoRev="1" fill="hold"/>
                                        <p:tgtEl>
                                          <p:spTgt spid="102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mp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2000" tmFilter="0, 0; .2, .5; .8, .5; 1, 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3" dur="1000" autoRev="1" fill="hold"/>
                                        <p:tgtEl>
                                          <p:spTgt spid="102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4" presetID="26" presetClass="emph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2000" tmFilter="0, 0; .2, .5; .8, .5; 1, 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6" dur="1000" autoRev="1" fill="hold"/>
                                        <p:tgtEl>
                                          <p:spTgt spid="102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7" presetID="26" presetClass="emph" presetSubtype="0" fill="hold" grpId="1" nodeType="withEffect">
                                  <p:stCondLst>
                                    <p:cond delay="1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2000" tmFilter="0, 0; .2, .5; .8, .5; 1, 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9" dur="1000" autoRev="1" fill="hold"/>
                                        <p:tgtEl>
                                          <p:spTgt spid="102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0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6" grpId="0" animBg="1"/>
      <p:bldP spid="1026" grpId="1" animBg="1"/>
      <p:bldP spid="1027" grpId="0" animBg="1"/>
      <p:bldP spid="1027" grpId="1" animBg="1"/>
      <p:bldP spid="1028" grpId="0" animBg="1"/>
      <p:bldP spid="1028" grpId="1" animBg="1"/>
      <p:bldP spid="1029" grpId="0" animBg="1"/>
      <p:bldP spid="1029" grpId="1" animBg="1"/>
    </p:bldLst>
  </p:timing>
  <p:hf sldNum="0" hdr="0" ftr="0" dt="0"/>
  <p:txStyles>
    <p:titleStyle>
      <a:lvl1pPr marL="0" lvl="0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4400" b="1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80604020202020204" pitchFamily="34" charset="0"/>
        <a:buNone/>
        <a:defRPr sz="28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80604020202020204" pitchFamily="34" charset="0"/>
        <a:buNone/>
        <a:defRPr sz="2800" b="1" i="0" u="none" kern="1200" baseline="0">
          <a:solidFill>
            <a:schemeClr val="tx1"/>
          </a:solidFill>
          <a:latin typeface="Arial" panose="02080604020202020204" pitchFamily="34" charset="0"/>
          <a:ea typeface="楷体_GB2312" panose="02010609030101010101" pitchFamily="49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80604020202020204" pitchFamily="34" charset="0"/>
        <a:buNone/>
        <a:defRPr sz="2800" b="1" i="0" u="none" kern="1200" baseline="0">
          <a:solidFill>
            <a:schemeClr val="tx1"/>
          </a:solidFill>
          <a:latin typeface="Arial" panose="02080604020202020204" pitchFamily="34" charset="0"/>
          <a:ea typeface="楷体_GB2312" panose="02010609030101010101" pitchFamily="49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80604020202020204" pitchFamily="34" charset="0"/>
        <a:buNone/>
        <a:defRPr sz="2800" b="1" i="0" u="none" kern="1200" baseline="0">
          <a:solidFill>
            <a:schemeClr val="tx1"/>
          </a:solidFill>
          <a:latin typeface="Arial" panose="02080604020202020204" pitchFamily="34" charset="0"/>
          <a:ea typeface="楷体_GB2312" panose="02010609030101010101" pitchFamily="49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80604020202020204" pitchFamily="34" charset="0"/>
        <a:buNone/>
        <a:defRPr sz="2800" b="1" i="0" u="none" kern="1200" baseline="0">
          <a:solidFill>
            <a:schemeClr val="tx1"/>
          </a:solidFill>
          <a:latin typeface="Arial" panose="02080604020202020204" pitchFamily="34" charset="0"/>
          <a:ea typeface="楷体_GB2312" panose="02010609030101010101" pitchFamily="49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80604020202020204" pitchFamily="34" charset="0"/>
        <a:buNone/>
        <a:defRPr sz="2800" b="1" i="0" u="none" kern="1200" baseline="0">
          <a:solidFill>
            <a:schemeClr val="tx1"/>
          </a:solidFill>
          <a:latin typeface="Arial" panose="02080604020202020204" pitchFamily="34" charset="0"/>
          <a:ea typeface="楷体_GB2312" panose="02010609030101010101" pitchFamily="49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80604020202020204" pitchFamily="34" charset="0"/>
        <a:buNone/>
        <a:defRPr sz="2800" b="1" i="0" u="none" kern="1200" baseline="0">
          <a:solidFill>
            <a:schemeClr val="tx1"/>
          </a:solidFill>
          <a:latin typeface="Arial" panose="02080604020202020204" pitchFamily="34" charset="0"/>
          <a:ea typeface="楷体_GB2312" panose="02010609030101010101" pitchFamily="49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80604020202020204" pitchFamily="34" charset="0"/>
        <a:buNone/>
        <a:defRPr sz="2800" b="1" i="0" u="none" kern="1200" baseline="0">
          <a:solidFill>
            <a:schemeClr val="tx1"/>
          </a:solidFill>
          <a:latin typeface="Arial" panose="02080604020202020204" pitchFamily="34" charset="0"/>
          <a:ea typeface="楷体_GB2312" panose="02010609030101010101" pitchFamily="49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80604020202020204" pitchFamily="34" charset="0"/>
        <a:buNone/>
        <a:defRPr sz="2800" b="1" i="0" u="none" kern="1200" baseline="0">
          <a:solidFill>
            <a:schemeClr val="tx1"/>
          </a:solidFill>
          <a:latin typeface="Arial" panose="02080604020202020204" pitchFamily="34" charset="0"/>
          <a:ea typeface="楷体_GB2312" panose="02010609030101010101" pitchFamily="49" charset="-122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42" name="Freeform 40"/>
          <p:cNvSpPr/>
          <p:nvPr/>
        </p:nvSpPr>
        <p:spPr>
          <a:xfrm>
            <a:off x="0" y="6048375"/>
            <a:ext cx="2762250" cy="809625"/>
          </a:xfrm>
          <a:custGeom>
            <a:avLst/>
            <a:gdLst>
              <a:gd name="txL" fmla="*/ 0 w 1740"/>
              <a:gd name="txT" fmla="*/ 0 h 510"/>
              <a:gd name="txR" fmla="*/ 1740 w 1740"/>
              <a:gd name="txB" fmla="*/ 510 h 510"/>
            </a:gdLst>
            <a:ahLst/>
            <a:cxnLst>
              <a:cxn ang="0">
                <a:pos x="0" y="0"/>
              </a:cxn>
              <a:cxn ang="0">
                <a:pos x="0" y="510"/>
              </a:cxn>
              <a:cxn ang="0">
                <a:pos x="1740" y="510"/>
              </a:cxn>
              <a:cxn ang="0">
                <a:pos x="1595" y="30"/>
              </a:cxn>
              <a:cxn ang="0">
                <a:pos x="0" y="0"/>
              </a:cxn>
            </a:cxnLst>
            <a:rect l="txL" t="txT" r="txR" b="txB"/>
            <a:pathLst>
              <a:path w="1740" h="510">
                <a:moveTo>
                  <a:pt x="0" y="0"/>
                </a:moveTo>
                <a:lnTo>
                  <a:pt x="0" y="510"/>
                </a:lnTo>
                <a:cubicBezTo>
                  <a:pt x="0" y="510"/>
                  <a:pt x="870" y="510"/>
                  <a:pt x="1740" y="510"/>
                </a:cubicBezTo>
                <a:cubicBezTo>
                  <a:pt x="1650" y="258"/>
                  <a:pt x="1595" y="30"/>
                  <a:pt x="1595" y="30"/>
                </a:cubicBezTo>
                <a:cubicBezTo>
                  <a:pt x="798" y="54"/>
                  <a:pt x="0" y="0"/>
                  <a:pt x="0" y="0"/>
                </a:cubicBezTo>
                <a:close/>
              </a:path>
            </a:pathLst>
          </a:custGeom>
          <a:blipFill rotWithShape="1">
            <a:blip r:embed="rId12"/>
            <a:stretch>
              <a:fillRect/>
            </a:stretch>
          </a:blipFill>
          <a:ln w="9525">
            <a:noFill/>
          </a:ln>
        </p:spPr>
        <p:txBody>
          <a:bodyPr/>
          <a:p>
            <a:pPr lvl="0" eaLnBrk="1" hangingPunct="1"/>
            <a:endParaRPr lang="zh-CN" altLang="en-US" dirty="0">
              <a:latin typeface="Arial" panose="02080604020202020204" pitchFamily="34" charset="0"/>
            </a:endParaRPr>
          </a:p>
        </p:txBody>
      </p:sp>
      <p:sp>
        <p:nvSpPr>
          <p:cNvPr id="10243" name="Freeform 41"/>
          <p:cNvSpPr/>
          <p:nvPr userDrawn="1"/>
        </p:nvSpPr>
        <p:spPr>
          <a:xfrm>
            <a:off x="2362200" y="4705350"/>
            <a:ext cx="6400800" cy="2152650"/>
          </a:xfrm>
          <a:custGeom>
            <a:avLst/>
            <a:gdLst>
              <a:gd name="txL" fmla="*/ 0 w 4032"/>
              <a:gd name="txT" fmla="*/ 0 h 1356"/>
              <a:gd name="txR" fmla="*/ 4032 w 4032"/>
              <a:gd name="txB" fmla="*/ 1356 h 1356"/>
            </a:gdLst>
            <a:ahLst/>
            <a:cxnLst>
              <a:cxn ang="0">
                <a:pos x="1116" y="0"/>
              </a:cxn>
              <a:cxn ang="0">
                <a:pos x="3840" y="636"/>
              </a:cxn>
              <a:cxn ang="0">
                <a:pos x="4032" y="1356"/>
              </a:cxn>
              <a:cxn ang="0">
                <a:pos x="288" y="1356"/>
              </a:cxn>
              <a:cxn ang="0">
                <a:pos x="0" y="828"/>
              </a:cxn>
              <a:cxn ang="0">
                <a:pos x="1116" y="0"/>
              </a:cxn>
            </a:cxnLst>
            <a:rect l="txL" t="txT" r="txR" b="txB"/>
            <a:pathLst>
              <a:path w="4032" h="1356">
                <a:moveTo>
                  <a:pt x="1116" y="0"/>
                </a:moveTo>
                <a:cubicBezTo>
                  <a:pt x="2370" y="1254"/>
                  <a:pt x="3840" y="636"/>
                  <a:pt x="3840" y="636"/>
                </a:cubicBezTo>
                <a:cubicBezTo>
                  <a:pt x="4032" y="966"/>
                  <a:pt x="4032" y="1356"/>
                  <a:pt x="4032" y="1356"/>
                </a:cubicBezTo>
                <a:cubicBezTo>
                  <a:pt x="4032" y="1356"/>
                  <a:pt x="2160" y="1356"/>
                  <a:pt x="288" y="1356"/>
                </a:cubicBezTo>
                <a:cubicBezTo>
                  <a:pt x="120" y="1140"/>
                  <a:pt x="0" y="828"/>
                  <a:pt x="0" y="828"/>
                </a:cubicBezTo>
                <a:lnTo>
                  <a:pt x="1116" y="0"/>
                </a:lnTo>
                <a:close/>
              </a:path>
            </a:pathLst>
          </a:custGeom>
          <a:blipFill rotWithShape="1">
            <a:blip r:embed="rId13"/>
            <a:stretch>
              <a:fillRect/>
            </a:stretch>
          </a:blipFill>
          <a:ln w="9525">
            <a:noFill/>
          </a:ln>
        </p:spPr>
        <p:txBody>
          <a:bodyPr/>
          <a:p>
            <a:pPr lvl="0" eaLnBrk="1" hangingPunct="1"/>
            <a:endParaRPr lang="zh-CN" altLang="en-US" dirty="0">
              <a:latin typeface="Arial" panose="02080604020202020204" pitchFamily="34" charset="0"/>
            </a:endParaRPr>
          </a:p>
        </p:txBody>
      </p:sp>
      <p:sp>
        <p:nvSpPr>
          <p:cNvPr id="10244" name="Freeform 42"/>
          <p:cNvSpPr/>
          <p:nvPr/>
        </p:nvSpPr>
        <p:spPr>
          <a:xfrm>
            <a:off x="4400550" y="781050"/>
            <a:ext cx="4743450" cy="5048250"/>
          </a:xfrm>
          <a:custGeom>
            <a:avLst/>
            <a:gdLst>
              <a:gd name="txL" fmla="*/ 0 w 2988"/>
              <a:gd name="txT" fmla="*/ 0 h 3180"/>
              <a:gd name="txR" fmla="*/ 2988 w 2988"/>
              <a:gd name="txB" fmla="*/ 3180 h 3180"/>
            </a:gdLst>
            <a:ahLst/>
            <a:cxnLst>
              <a:cxn ang="0">
                <a:pos x="510" y="1098"/>
              </a:cxn>
              <a:cxn ang="0">
                <a:pos x="2280" y="0"/>
              </a:cxn>
              <a:cxn ang="0">
                <a:pos x="2988" y="342"/>
              </a:cxn>
              <a:cxn ang="0">
                <a:pos x="2988" y="2772"/>
              </a:cxn>
              <a:cxn ang="0">
                <a:pos x="1452" y="3060"/>
              </a:cxn>
              <a:cxn ang="0">
                <a:pos x="0" y="2406"/>
              </a:cxn>
              <a:cxn ang="0">
                <a:pos x="510" y="1098"/>
              </a:cxn>
            </a:cxnLst>
            <a:rect l="txL" t="txT" r="txR" b="txB"/>
            <a:pathLst>
              <a:path w="2988" h="3180">
                <a:moveTo>
                  <a:pt x="510" y="1098"/>
                </a:moveTo>
                <a:cubicBezTo>
                  <a:pt x="1710" y="840"/>
                  <a:pt x="2280" y="0"/>
                  <a:pt x="2280" y="0"/>
                </a:cubicBezTo>
                <a:cubicBezTo>
                  <a:pt x="2700" y="96"/>
                  <a:pt x="2988" y="342"/>
                  <a:pt x="2988" y="342"/>
                </a:cubicBezTo>
                <a:lnTo>
                  <a:pt x="2988" y="2772"/>
                </a:lnTo>
                <a:cubicBezTo>
                  <a:pt x="2988" y="2772"/>
                  <a:pt x="2202" y="3180"/>
                  <a:pt x="1452" y="3060"/>
                </a:cubicBezTo>
                <a:cubicBezTo>
                  <a:pt x="636" y="2940"/>
                  <a:pt x="0" y="2406"/>
                  <a:pt x="0" y="2406"/>
                </a:cubicBezTo>
                <a:lnTo>
                  <a:pt x="510" y="1098"/>
                </a:lnTo>
                <a:close/>
              </a:path>
            </a:pathLst>
          </a:custGeom>
          <a:blipFill rotWithShape="1">
            <a:blip r:embed="rId12"/>
            <a:stretch>
              <a:fillRect/>
            </a:stretch>
          </a:blipFill>
          <a:ln w="9525">
            <a:noFill/>
          </a:ln>
        </p:spPr>
        <p:txBody>
          <a:bodyPr/>
          <a:p>
            <a:pPr lvl="0" eaLnBrk="1" hangingPunct="1"/>
            <a:endParaRPr lang="zh-CN" altLang="en-US" dirty="0">
              <a:latin typeface="Arial" panose="02080604020202020204" pitchFamily="34" charset="0"/>
            </a:endParaRPr>
          </a:p>
        </p:txBody>
      </p:sp>
      <p:sp>
        <p:nvSpPr>
          <p:cNvPr id="10245" name="Freeform 43"/>
          <p:cNvSpPr/>
          <p:nvPr/>
        </p:nvSpPr>
        <p:spPr>
          <a:xfrm>
            <a:off x="5715000" y="1588"/>
            <a:ext cx="3276600" cy="2409825"/>
          </a:xfrm>
          <a:custGeom>
            <a:avLst/>
            <a:gdLst>
              <a:gd name="txL" fmla="*/ 0 w 2064"/>
              <a:gd name="txT" fmla="*/ 0 h 1518"/>
              <a:gd name="txR" fmla="*/ 2064 w 2064"/>
              <a:gd name="txB" fmla="*/ 1518 h 1518"/>
            </a:gdLst>
            <a:ahLst/>
            <a:cxnLst>
              <a:cxn ang="0">
                <a:pos x="0" y="0"/>
              </a:cxn>
              <a:cxn ang="0">
                <a:pos x="276" y="1518"/>
              </a:cxn>
              <a:cxn ang="0">
                <a:pos x="2064" y="0"/>
              </a:cxn>
              <a:cxn ang="0">
                <a:pos x="0" y="0"/>
              </a:cxn>
            </a:cxnLst>
            <a:rect l="txL" t="txT" r="txR" b="txB"/>
            <a:pathLst>
              <a:path w="2064" h="1518">
                <a:moveTo>
                  <a:pt x="0" y="0"/>
                </a:moveTo>
                <a:cubicBezTo>
                  <a:pt x="0" y="0"/>
                  <a:pt x="138" y="759"/>
                  <a:pt x="276" y="1518"/>
                </a:cubicBezTo>
                <a:cubicBezTo>
                  <a:pt x="1518" y="1194"/>
                  <a:pt x="2064" y="0"/>
                  <a:pt x="2064" y="0"/>
                </a:cubicBezTo>
                <a:lnTo>
                  <a:pt x="0" y="0"/>
                </a:lnTo>
                <a:close/>
              </a:path>
            </a:pathLst>
          </a:custGeom>
          <a:blipFill rotWithShape="1">
            <a:blip r:embed="rId14"/>
            <a:stretch>
              <a:fillRect/>
            </a:stretch>
          </a:blipFill>
          <a:ln w="9525">
            <a:noFill/>
          </a:ln>
        </p:spPr>
        <p:txBody>
          <a:bodyPr/>
          <a:p>
            <a:pPr lvl="0" eaLnBrk="1" hangingPunct="1"/>
            <a:endParaRPr lang="zh-CN" altLang="en-US" dirty="0">
              <a:latin typeface="Arial" panose="02080604020202020204" pitchFamily="34" charset="0"/>
            </a:endParaRPr>
          </a:p>
        </p:txBody>
      </p:sp>
      <p:sp>
        <p:nvSpPr>
          <p:cNvPr id="10246" name="Freeform 79"/>
          <p:cNvSpPr/>
          <p:nvPr/>
        </p:nvSpPr>
        <p:spPr>
          <a:xfrm>
            <a:off x="0" y="0"/>
            <a:ext cx="6583363" cy="7267575"/>
          </a:xfrm>
          <a:custGeom>
            <a:avLst/>
            <a:gdLst>
              <a:gd name="txL" fmla="*/ 0 w 4014"/>
              <a:gd name="txT" fmla="*/ 0 h 4455"/>
              <a:gd name="txR" fmla="*/ 4014 w 4014"/>
              <a:gd name="txB" fmla="*/ 4455 h 4455"/>
            </a:gdLst>
            <a:ahLst/>
            <a:cxnLst>
              <a:cxn ang="0">
                <a:pos x="0" y="0"/>
              </a:cxn>
              <a:cxn ang="0">
                <a:pos x="3612" y="0"/>
              </a:cxn>
              <a:cxn ang="0">
                <a:pos x="3222" y="3042"/>
              </a:cxn>
              <a:cxn ang="0">
                <a:pos x="0" y="3744"/>
              </a:cxn>
              <a:cxn ang="0">
                <a:pos x="0" y="0"/>
              </a:cxn>
            </a:cxnLst>
            <a:rect l="txL" t="txT" r="txR" b="txB"/>
            <a:pathLst>
              <a:path w="4014" h="4455">
                <a:moveTo>
                  <a:pt x="0" y="0"/>
                </a:moveTo>
                <a:lnTo>
                  <a:pt x="3612" y="0"/>
                </a:lnTo>
                <a:cubicBezTo>
                  <a:pt x="4014" y="984"/>
                  <a:pt x="3812" y="2307"/>
                  <a:pt x="3222" y="3042"/>
                </a:cubicBezTo>
                <a:cubicBezTo>
                  <a:pt x="1988" y="4455"/>
                  <a:pt x="0" y="3744"/>
                  <a:pt x="0" y="3744"/>
                </a:cubicBez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9525">
            <a:noFill/>
          </a:ln>
        </p:spPr>
        <p:txBody>
          <a:bodyPr/>
          <a:p>
            <a:pPr lvl="0" eaLnBrk="1" hangingPunct="1"/>
            <a:endParaRPr lang="zh-CN" altLang="en-US" dirty="0">
              <a:latin typeface="Arial" panose="02080604020202020204" pitchFamily="34" charset="0"/>
            </a:endParaRPr>
          </a:p>
        </p:txBody>
      </p:sp>
      <p:sp>
        <p:nvSpPr>
          <p:cNvPr id="10247" name="Freeform 45"/>
          <p:cNvSpPr/>
          <p:nvPr/>
        </p:nvSpPr>
        <p:spPr>
          <a:xfrm>
            <a:off x="0" y="0"/>
            <a:ext cx="6372225" cy="7072313"/>
          </a:xfrm>
          <a:custGeom>
            <a:avLst/>
            <a:gdLst>
              <a:gd name="txL" fmla="*/ 0 w 4014"/>
              <a:gd name="txT" fmla="*/ 0 h 4455"/>
              <a:gd name="txR" fmla="*/ 4014 w 4014"/>
              <a:gd name="txB" fmla="*/ 4455 h 4455"/>
            </a:gdLst>
            <a:ahLst/>
            <a:cxnLst>
              <a:cxn ang="0">
                <a:pos x="0" y="0"/>
              </a:cxn>
              <a:cxn ang="0">
                <a:pos x="3612" y="0"/>
              </a:cxn>
              <a:cxn ang="0">
                <a:pos x="3222" y="3042"/>
              </a:cxn>
              <a:cxn ang="0">
                <a:pos x="0" y="3744"/>
              </a:cxn>
              <a:cxn ang="0">
                <a:pos x="0" y="0"/>
              </a:cxn>
            </a:cxnLst>
            <a:rect l="txL" t="txT" r="txR" b="txB"/>
            <a:pathLst>
              <a:path w="4014" h="4455">
                <a:moveTo>
                  <a:pt x="0" y="0"/>
                </a:moveTo>
                <a:lnTo>
                  <a:pt x="3612" y="0"/>
                </a:lnTo>
                <a:cubicBezTo>
                  <a:pt x="4014" y="984"/>
                  <a:pt x="3812" y="2307"/>
                  <a:pt x="3222" y="3042"/>
                </a:cubicBezTo>
                <a:cubicBezTo>
                  <a:pt x="1988" y="4455"/>
                  <a:pt x="0" y="3744"/>
                  <a:pt x="0" y="3744"/>
                </a:cubicBezTo>
                <a:lnTo>
                  <a:pt x="0" y="0"/>
                </a:lnTo>
                <a:close/>
              </a:path>
            </a:pathLst>
          </a:custGeom>
          <a:gradFill rotWithShape="1">
            <a:gsLst>
              <a:gs pos="0">
                <a:srgbClr val="FEFCE2"/>
              </a:gs>
              <a:gs pos="100000">
                <a:schemeClr val="bg1"/>
              </a:gs>
            </a:gsLst>
            <a:lin ang="2700000" scaled="1"/>
            <a:tileRect/>
          </a:gradFill>
          <a:ln w="9525">
            <a:noFill/>
          </a:ln>
        </p:spPr>
        <p:txBody>
          <a:bodyPr/>
          <a:p>
            <a:pPr lvl="0" eaLnBrk="1" hangingPunct="1"/>
            <a:endParaRPr lang="zh-CN" altLang="en-US" dirty="0">
              <a:latin typeface="Arial" panose="02080604020202020204" pitchFamily="34" charset="0"/>
            </a:endParaRPr>
          </a:p>
        </p:txBody>
      </p:sp>
      <p:sp>
        <p:nvSpPr>
          <p:cNvPr id="10248" name="Line 47"/>
          <p:cNvSpPr/>
          <p:nvPr/>
        </p:nvSpPr>
        <p:spPr>
          <a:xfrm>
            <a:off x="250825" y="1588"/>
            <a:ext cx="0" cy="6015037"/>
          </a:xfrm>
          <a:prstGeom prst="line">
            <a:avLst/>
          </a:prstGeom>
          <a:ln w="9525" cap="flat" cmpd="sng">
            <a:solidFill>
              <a:srgbClr val="FFFFFF"/>
            </a:solidFill>
            <a:prstDash val="solid"/>
            <a:headEnd type="none" w="med" len="med"/>
            <a:tailEnd type="none" w="med" len="med"/>
          </a:ln>
          <a:effectLst>
            <a:outerShdw dist="17961" dir="2699999" algn="ctr" rotWithShape="0">
              <a:schemeClr val="accent2">
                <a:alpha val="50000"/>
              </a:schemeClr>
            </a:outerShdw>
          </a:effectLst>
        </p:spPr>
      </p:sp>
      <p:sp>
        <p:nvSpPr>
          <p:cNvPr id="10249" name="Line 48"/>
          <p:cNvSpPr/>
          <p:nvPr/>
        </p:nvSpPr>
        <p:spPr>
          <a:xfrm>
            <a:off x="1293813" y="1588"/>
            <a:ext cx="0" cy="6207125"/>
          </a:xfrm>
          <a:prstGeom prst="line">
            <a:avLst/>
          </a:prstGeom>
          <a:ln w="9525" cap="flat" cmpd="sng">
            <a:solidFill>
              <a:srgbClr val="FFFFFF"/>
            </a:solidFill>
            <a:prstDash val="solid"/>
            <a:headEnd type="none" w="med" len="med"/>
            <a:tailEnd type="none" w="med" len="med"/>
          </a:ln>
          <a:effectLst>
            <a:outerShdw dist="17961" dir="2699999" algn="ctr" rotWithShape="0">
              <a:schemeClr val="accent2">
                <a:alpha val="50000"/>
              </a:schemeClr>
            </a:outerShdw>
          </a:effectLst>
        </p:spPr>
      </p:sp>
      <p:sp>
        <p:nvSpPr>
          <p:cNvPr id="10250" name="Line 49"/>
          <p:cNvSpPr/>
          <p:nvPr/>
        </p:nvSpPr>
        <p:spPr>
          <a:xfrm>
            <a:off x="2338388" y="1588"/>
            <a:ext cx="0" cy="6183312"/>
          </a:xfrm>
          <a:prstGeom prst="line">
            <a:avLst/>
          </a:prstGeom>
          <a:ln w="9525" cap="flat" cmpd="sng">
            <a:solidFill>
              <a:srgbClr val="FFFFFF"/>
            </a:solidFill>
            <a:prstDash val="solid"/>
            <a:headEnd type="none" w="med" len="med"/>
            <a:tailEnd type="none" w="med" len="med"/>
          </a:ln>
          <a:effectLst>
            <a:outerShdw dist="17961" dir="2699999" algn="ctr" rotWithShape="0">
              <a:schemeClr val="accent2">
                <a:alpha val="50000"/>
              </a:schemeClr>
            </a:outerShdw>
          </a:effectLst>
        </p:spPr>
      </p:sp>
      <p:sp>
        <p:nvSpPr>
          <p:cNvPr id="10251" name="Line 50"/>
          <p:cNvSpPr/>
          <p:nvPr/>
        </p:nvSpPr>
        <p:spPr>
          <a:xfrm>
            <a:off x="3382963" y="1588"/>
            <a:ext cx="0" cy="5972175"/>
          </a:xfrm>
          <a:prstGeom prst="line">
            <a:avLst/>
          </a:prstGeom>
          <a:ln w="9525" cap="flat" cmpd="sng">
            <a:solidFill>
              <a:srgbClr val="FFFFFF"/>
            </a:solidFill>
            <a:prstDash val="solid"/>
            <a:headEnd type="none" w="med" len="med"/>
            <a:tailEnd type="none" w="med" len="med"/>
          </a:ln>
          <a:effectLst>
            <a:outerShdw dist="17961" dir="2699999" algn="ctr" rotWithShape="0">
              <a:schemeClr val="accent2">
                <a:alpha val="50000"/>
              </a:schemeClr>
            </a:outerShdw>
          </a:effectLst>
        </p:spPr>
      </p:sp>
      <p:sp>
        <p:nvSpPr>
          <p:cNvPr id="10252" name="Line 51"/>
          <p:cNvSpPr/>
          <p:nvPr/>
        </p:nvSpPr>
        <p:spPr>
          <a:xfrm>
            <a:off x="4427538" y="1588"/>
            <a:ext cx="0" cy="5449887"/>
          </a:xfrm>
          <a:prstGeom prst="line">
            <a:avLst/>
          </a:prstGeom>
          <a:ln w="9525" cap="flat" cmpd="sng">
            <a:solidFill>
              <a:srgbClr val="FFFFFF"/>
            </a:solidFill>
            <a:prstDash val="solid"/>
            <a:headEnd type="none" w="med" len="med"/>
            <a:tailEnd type="none" w="med" len="med"/>
          </a:ln>
          <a:effectLst>
            <a:outerShdw dist="17961" dir="2699999" algn="ctr" rotWithShape="0">
              <a:schemeClr val="accent2">
                <a:alpha val="50000"/>
              </a:schemeClr>
            </a:outerShdw>
          </a:effectLst>
        </p:spPr>
      </p:sp>
      <p:sp>
        <p:nvSpPr>
          <p:cNvPr id="10253" name="Line 53"/>
          <p:cNvSpPr/>
          <p:nvPr/>
        </p:nvSpPr>
        <p:spPr>
          <a:xfrm rot="5400000">
            <a:off x="2913063" y="-2654300"/>
            <a:ext cx="0" cy="5813425"/>
          </a:xfrm>
          <a:prstGeom prst="line">
            <a:avLst/>
          </a:prstGeom>
          <a:ln w="9525" cap="flat" cmpd="sng">
            <a:solidFill>
              <a:srgbClr val="FFFFFF"/>
            </a:solidFill>
            <a:prstDash val="solid"/>
            <a:headEnd type="none" w="med" len="med"/>
            <a:tailEnd type="none" w="med" len="med"/>
          </a:ln>
          <a:effectLst>
            <a:outerShdw dist="17961" dir="2699999" algn="ctr" rotWithShape="0">
              <a:schemeClr val="accent2">
                <a:alpha val="50000"/>
              </a:schemeClr>
            </a:outerShdw>
          </a:effectLst>
        </p:spPr>
      </p:sp>
      <p:sp>
        <p:nvSpPr>
          <p:cNvPr id="10254" name="Line 54"/>
          <p:cNvSpPr/>
          <p:nvPr/>
        </p:nvSpPr>
        <p:spPr>
          <a:xfrm rot="5400000">
            <a:off x="3006725" y="-1682750"/>
            <a:ext cx="0" cy="6000750"/>
          </a:xfrm>
          <a:prstGeom prst="line">
            <a:avLst/>
          </a:prstGeom>
          <a:ln w="9525" cap="flat" cmpd="sng">
            <a:solidFill>
              <a:srgbClr val="FFFFFF"/>
            </a:solidFill>
            <a:prstDash val="solid"/>
            <a:headEnd type="none" w="med" len="med"/>
            <a:tailEnd type="none" w="med" len="med"/>
          </a:ln>
          <a:effectLst>
            <a:outerShdw dist="17961" dir="2699999" algn="ctr" rotWithShape="0">
              <a:schemeClr val="accent2">
                <a:alpha val="50000"/>
              </a:schemeClr>
            </a:outerShdw>
          </a:effectLst>
        </p:spPr>
      </p:sp>
      <p:sp>
        <p:nvSpPr>
          <p:cNvPr id="10255" name="Line 55"/>
          <p:cNvSpPr/>
          <p:nvPr/>
        </p:nvSpPr>
        <p:spPr>
          <a:xfrm rot="5400000">
            <a:off x="3011488" y="-622300"/>
            <a:ext cx="0" cy="6010275"/>
          </a:xfrm>
          <a:prstGeom prst="line">
            <a:avLst/>
          </a:prstGeom>
          <a:ln w="9525" cap="flat" cmpd="sng">
            <a:solidFill>
              <a:srgbClr val="FFFFFF"/>
            </a:solidFill>
            <a:prstDash val="solid"/>
            <a:headEnd type="none" w="med" len="med"/>
            <a:tailEnd type="none" w="med" len="med"/>
          </a:ln>
          <a:effectLst>
            <a:outerShdw dist="17961" dir="2699999" algn="ctr" rotWithShape="0">
              <a:schemeClr val="accent2">
                <a:alpha val="50000"/>
              </a:schemeClr>
            </a:outerShdw>
          </a:effectLst>
        </p:spPr>
      </p:sp>
      <p:sp>
        <p:nvSpPr>
          <p:cNvPr id="10256" name="Line 56"/>
          <p:cNvSpPr/>
          <p:nvPr/>
        </p:nvSpPr>
        <p:spPr>
          <a:xfrm rot="5400000">
            <a:off x="2906713" y="547688"/>
            <a:ext cx="0" cy="5802312"/>
          </a:xfrm>
          <a:prstGeom prst="line">
            <a:avLst/>
          </a:prstGeom>
          <a:ln w="9525" cap="flat" cmpd="sng">
            <a:solidFill>
              <a:srgbClr val="FFFFFF"/>
            </a:solidFill>
            <a:prstDash val="solid"/>
            <a:headEnd type="none" w="med" len="med"/>
            <a:tailEnd type="none" w="med" len="med"/>
          </a:ln>
          <a:effectLst>
            <a:outerShdw dist="17961" dir="2699999" algn="ctr" rotWithShape="0">
              <a:schemeClr val="accent2">
                <a:alpha val="50000"/>
              </a:schemeClr>
            </a:outerShdw>
          </a:effectLst>
        </p:spPr>
      </p:sp>
      <p:sp>
        <p:nvSpPr>
          <p:cNvPr id="10257" name="Line 57"/>
          <p:cNvSpPr/>
          <p:nvPr/>
        </p:nvSpPr>
        <p:spPr>
          <a:xfrm rot="5400000">
            <a:off x="2665413" y="1854200"/>
            <a:ext cx="0" cy="5319713"/>
          </a:xfrm>
          <a:prstGeom prst="line">
            <a:avLst/>
          </a:prstGeom>
          <a:ln w="9525" cap="flat" cmpd="sng">
            <a:solidFill>
              <a:srgbClr val="FFFFFF"/>
            </a:solidFill>
            <a:prstDash val="solid"/>
            <a:headEnd type="none" w="med" len="med"/>
            <a:tailEnd type="none" w="med" len="med"/>
          </a:ln>
          <a:effectLst>
            <a:outerShdw dist="17961" dir="2699999" algn="ctr" rotWithShape="0">
              <a:schemeClr val="accent2">
                <a:alpha val="50000"/>
              </a:schemeClr>
            </a:outerShdw>
          </a:effectLst>
        </p:spPr>
      </p:sp>
      <p:sp>
        <p:nvSpPr>
          <p:cNvPr id="10258" name="Line 58"/>
          <p:cNvSpPr/>
          <p:nvPr/>
        </p:nvSpPr>
        <p:spPr>
          <a:xfrm rot="5400000">
            <a:off x="2114550" y="3471863"/>
            <a:ext cx="0" cy="4217987"/>
          </a:xfrm>
          <a:prstGeom prst="line">
            <a:avLst/>
          </a:prstGeom>
          <a:ln w="9525" cap="flat" cmpd="sng">
            <a:solidFill>
              <a:srgbClr val="FFFFFF"/>
            </a:solidFill>
            <a:prstDash val="solid"/>
            <a:headEnd type="none" w="med" len="med"/>
            <a:tailEnd type="none" w="med" len="med"/>
          </a:ln>
          <a:effectLst>
            <a:outerShdw dist="17961" dir="2699999" algn="ctr" rotWithShape="0">
              <a:schemeClr val="accent2">
                <a:alpha val="50000"/>
              </a:schemeClr>
            </a:outerShdw>
          </a:effectLst>
        </p:spPr>
      </p:sp>
      <p:sp>
        <p:nvSpPr>
          <p:cNvPr id="10259" name="Rectangle 59"/>
          <p:cNvSpPr/>
          <p:nvPr/>
        </p:nvSpPr>
        <p:spPr>
          <a:xfrm>
            <a:off x="2362200" y="277813"/>
            <a:ext cx="1012825" cy="1025525"/>
          </a:xfrm>
          <a:prstGeom prst="rect">
            <a:avLst/>
          </a:prstGeom>
          <a:solidFill>
            <a:srgbClr val="FFFFFF">
              <a:alpha val="50000"/>
            </a:srgbClr>
          </a:solidFill>
          <a:ln w="9525">
            <a:noFill/>
          </a:ln>
        </p:spPr>
        <p:txBody>
          <a:bodyPr wrap="none" anchor="ctr"/>
          <a:p>
            <a:pPr lvl="0" eaLnBrk="0" hangingPunct="0"/>
            <a:endParaRPr lang="zh-CN" altLang="en-US" sz="3200" b="0" dirty="0">
              <a:latin typeface="HY얕은샘물M" pitchFamily="2" charset="-127"/>
              <a:ea typeface="HY얕은샘물M" pitchFamily="2" charset="-127"/>
            </a:endParaRPr>
          </a:p>
        </p:txBody>
      </p:sp>
      <p:sp>
        <p:nvSpPr>
          <p:cNvPr id="10260" name="Rectangle 60"/>
          <p:cNvSpPr/>
          <p:nvPr/>
        </p:nvSpPr>
        <p:spPr>
          <a:xfrm>
            <a:off x="285750" y="2427288"/>
            <a:ext cx="1012825" cy="1025525"/>
          </a:xfrm>
          <a:prstGeom prst="rect">
            <a:avLst/>
          </a:prstGeom>
          <a:solidFill>
            <a:srgbClr val="FFFFFF">
              <a:alpha val="39999"/>
            </a:srgbClr>
          </a:solidFill>
          <a:ln w="9525">
            <a:noFill/>
          </a:ln>
        </p:spPr>
        <p:txBody>
          <a:bodyPr wrap="none" anchor="ctr"/>
          <a:p>
            <a:pPr lvl="0" eaLnBrk="0" hangingPunct="0"/>
            <a:endParaRPr lang="zh-CN" altLang="en-US" sz="3200" b="0" dirty="0">
              <a:latin typeface="HY얕은샘물M" pitchFamily="2" charset="-127"/>
              <a:ea typeface="HY얕은샘물M" pitchFamily="2" charset="-127"/>
            </a:endParaRPr>
          </a:p>
        </p:txBody>
      </p:sp>
      <p:sp>
        <p:nvSpPr>
          <p:cNvPr id="10261" name="Rectangle 61"/>
          <p:cNvSpPr/>
          <p:nvPr/>
        </p:nvSpPr>
        <p:spPr>
          <a:xfrm>
            <a:off x="0" y="271463"/>
            <a:ext cx="250825" cy="1025525"/>
          </a:xfrm>
          <a:prstGeom prst="rect">
            <a:avLst/>
          </a:prstGeom>
          <a:solidFill>
            <a:srgbClr val="FFFFFF">
              <a:alpha val="39999"/>
            </a:srgbClr>
          </a:solidFill>
          <a:ln w="9525">
            <a:noFill/>
          </a:ln>
        </p:spPr>
        <p:txBody>
          <a:bodyPr wrap="none" anchor="ctr"/>
          <a:p>
            <a:pPr lvl="0" eaLnBrk="0" hangingPunct="0"/>
            <a:endParaRPr lang="zh-CN" altLang="en-US" sz="3200" b="0" dirty="0">
              <a:latin typeface="HY얕은샘물M" pitchFamily="2" charset="-127"/>
              <a:ea typeface="HY얕은샘물M" pitchFamily="2" charset="-127"/>
            </a:endParaRPr>
          </a:p>
        </p:txBody>
      </p:sp>
      <p:sp>
        <p:nvSpPr>
          <p:cNvPr id="10262" name="Rectangle 62"/>
          <p:cNvSpPr/>
          <p:nvPr/>
        </p:nvSpPr>
        <p:spPr>
          <a:xfrm>
            <a:off x="1331913" y="1588"/>
            <a:ext cx="1012825" cy="234950"/>
          </a:xfrm>
          <a:prstGeom prst="rect">
            <a:avLst/>
          </a:prstGeom>
          <a:solidFill>
            <a:srgbClr val="FFFFFF">
              <a:alpha val="50000"/>
            </a:srgbClr>
          </a:solidFill>
          <a:ln w="9525">
            <a:noFill/>
          </a:ln>
        </p:spPr>
        <p:txBody>
          <a:bodyPr wrap="none" anchor="ctr"/>
          <a:p>
            <a:pPr lvl="0" eaLnBrk="0" hangingPunct="0"/>
            <a:endParaRPr lang="zh-CN" altLang="en-US" sz="3200" b="0" dirty="0">
              <a:latin typeface="HY얕은샘물M" pitchFamily="2" charset="-127"/>
              <a:ea typeface="HY얕은샘물M" pitchFamily="2" charset="-127"/>
            </a:endParaRPr>
          </a:p>
        </p:txBody>
      </p:sp>
      <p:sp>
        <p:nvSpPr>
          <p:cNvPr id="10263" name="Freeform 64"/>
          <p:cNvSpPr/>
          <p:nvPr/>
        </p:nvSpPr>
        <p:spPr>
          <a:xfrm>
            <a:off x="2365375" y="4541838"/>
            <a:ext cx="1009650" cy="1033462"/>
          </a:xfrm>
          <a:custGeom>
            <a:avLst/>
            <a:gdLst>
              <a:gd name="txL" fmla="*/ 0 w 636"/>
              <a:gd name="txT" fmla="*/ 0 h 651"/>
              <a:gd name="txR" fmla="*/ 636 w 636"/>
              <a:gd name="txB" fmla="*/ 651 h 651"/>
            </a:gdLst>
            <a:ahLst/>
            <a:cxnLst>
              <a:cxn ang="0">
                <a:pos x="0" y="0"/>
              </a:cxn>
              <a:cxn ang="0">
                <a:pos x="0" y="645"/>
              </a:cxn>
              <a:cxn ang="0">
                <a:pos x="636" y="651"/>
              </a:cxn>
              <a:cxn ang="0">
                <a:pos x="632" y="0"/>
              </a:cxn>
              <a:cxn ang="0">
                <a:pos x="0" y="0"/>
              </a:cxn>
            </a:cxnLst>
            <a:rect l="txL" t="txT" r="txR" b="txB"/>
            <a:pathLst>
              <a:path w="636" h="651">
                <a:moveTo>
                  <a:pt x="0" y="0"/>
                </a:moveTo>
                <a:lnTo>
                  <a:pt x="0" y="645"/>
                </a:lnTo>
                <a:lnTo>
                  <a:pt x="636" y="651"/>
                </a:lnTo>
                <a:lnTo>
                  <a:pt x="632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  <a:ln w="9525">
            <a:noFill/>
          </a:ln>
        </p:spPr>
        <p:txBody>
          <a:bodyPr/>
          <a:p>
            <a:pPr lvl="0" eaLnBrk="1" hangingPunct="1"/>
            <a:endParaRPr lang="zh-CN" altLang="en-US" dirty="0">
              <a:latin typeface="Arial" panose="02080604020202020204" pitchFamily="34" charset="0"/>
            </a:endParaRPr>
          </a:p>
        </p:txBody>
      </p:sp>
      <p:sp>
        <p:nvSpPr>
          <p:cNvPr id="10264" name="Rectangle 31"/>
          <p:cNvSpPr/>
          <p:nvPr/>
        </p:nvSpPr>
        <p:spPr>
          <a:xfrm>
            <a:off x="285750" y="2435225"/>
            <a:ext cx="1012825" cy="1025525"/>
          </a:xfrm>
          <a:prstGeom prst="rect">
            <a:avLst/>
          </a:prstGeom>
          <a:solidFill>
            <a:srgbClr val="FFFFFF">
              <a:alpha val="29999"/>
            </a:srgbClr>
          </a:solidFill>
          <a:ln w="9525">
            <a:noFill/>
          </a:ln>
        </p:spPr>
        <p:txBody>
          <a:bodyPr wrap="none" anchor="ctr"/>
          <a:p>
            <a:pPr lvl="0" eaLnBrk="0" hangingPunct="0"/>
            <a:endParaRPr lang="zh-CN" altLang="en-US" sz="3200" b="0" dirty="0">
              <a:latin typeface="HY얕은샘물M" pitchFamily="2" charset="-127"/>
              <a:ea typeface="HY얕은샘물M" pitchFamily="2" charset="-127"/>
            </a:endParaRPr>
          </a:p>
        </p:txBody>
      </p:sp>
      <p:grpSp>
        <p:nvGrpSpPr>
          <p:cNvPr id="10265" name="Group 71"/>
          <p:cNvGrpSpPr/>
          <p:nvPr/>
        </p:nvGrpSpPr>
        <p:grpSpPr>
          <a:xfrm>
            <a:off x="8077200" y="0"/>
            <a:ext cx="1076325" cy="6858000"/>
            <a:chOff x="0" y="0"/>
            <a:chExt cx="678" cy="4320"/>
          </a:xfrm>
        </p:grpSpPr>
        <p:sp>
          <p:nvSpPr>
            <p:cNvPr id="10266" name="Freeform 66"/>
            <p:cNvSpPr/>
            <p:nvPr userDrawn="1"/>
          </p:nvSpPr>
          <p:spPr>
            <a:xfrm>
              <a:off x="0" y="0"/>
              <a:ext cx="672" cy="702"/>
            </a:xfrm>
            <a:custGeom>
              <a:avLst/>
              <a:gdLst>
                <a:gd name="txL" fmla="*/ 0 w 672"/>
                <a:gd name="txT" fmla="*/ 0 h 720"/>
                <a:gd name="txR" fmla="*/ 672 w 672"/>
                <a:gd name="txB" fmla="*/ 720 h 720"/>
              </a:gdLst>
              <a:ahLst/>
              <a:cxnLst>
                <a:cxn ang="0">
                  <a:pos x="0" y="432"/>
                </a:cxn>
                <a:cxn ang="0">
                  <a:pos x="288" y="0"/>
                </a:cxn>
                <a:cxn ang="0">
                  <a:pos x="672" y="0"/>
                </a:cxn>
                <a:cxn ang="0">
                  <a:pos x="672" y="720"/>
                </a:cxn>
                <a:cxn ang="0">
                  <a:pos x="0" y="432"/>
                </a:cxn>
              </a:cxnLst>
              <a:rect l="txL" t="txT" r="txR" b="txB"/>
              <a:pathLst>
                <a:path w="672" h="720">
                  <a:moveTo>
                    <a:pt x="0" y="432"/>
                  </a:moveTo>
                  <a:cubicBezTo>
                    <a:pt x="186" y="216"/>
                    <a:pt x="288" y="0"/>
                    <a:pt x="288" y="0"/>
                  </a:cubicBezTo>
                  <a:lnTo>
                    <a:pt x="672" y="0"/>
                  </a:lnTo>
                  <a:lnTo>
                    <a:pt x="672" y="720"/>
                  </a:lnTo>
                  <a:cubicBezTo>
                    <a:pt x="672" y="720"/>
                    <a:pt x="384" y="516"/>
                    <a:pt x="0" y="432"/>
                  </a:cubicBezTo>
                  <a:close/>
                </a:path>
              </a:pathLst>
            </a:custGeom>
            <a:solidFill>
              <a:srgbClr val="E8E8E8"/>
            </a:solidFill>
            <a:ln w="9525">
              <a:noFill/>
            </a:ln>
          </p:spPr>
          <p:txBody>
            <a:bodyPr/>
            <a:p>
              <a:pPr lvl="0" eaLnBrk="1" hangingPunct="1"/>
              <a:endParaRPr lang="zh-CN" altLang="en-US" dirty="0">
                <a:latin typeface="Arial" panose="02080604020202020204" pitchFamily="34" charset="0"/>
              </a:endParaRPr>
            </a:p>
          </p:txBody>
        </p:sp>
        <p:sp>
          <p:nvSpPr>
            <p:cNvPr id="10267" name="Freeform 67"/>
            <p:cNvSpPr/>
            <p:nvPr userDrawn="1"/>
          </p:nvSpPr>
          <p:spPr>
            <a:xfrm>
              <a:off x="514" y="3496"/>
              <a:ext cx="164" cy="824"/>
            </a:xfrm>
            <a:custGeom>
              <a:avLst/>
              <a:gdLst>
                <a:gd name="txL" fmla="*/ 0 w 212"/>
                <a:gd name="txT" fmla="*/ 0 h 824"/>
                <a:gd name="txR" fmla="*/ 212 w 212"/>
                <a:gd name="txB" fmla="*/ 824 h 824"/>
              </a:gdLst>
              <a:ahLst/>
              <a:cxnLst>
                <a:cxn ang="0">
                  <a:pos x="206" y="0"/>
                </a:cxn>
                <a:cxn ang="0">
                  <a:pos x="0" y="82"/>
                </a:cxn>
                <a:cxn ang="0">
                  <a:pos x="168" y="824"/>
                </a:cxn>
                <a:cxn ang="0">
                  <a:pos x="212" y="822"/>
                </a:cxn>
                <a:cxn ang="0">
                  <a:pos x="206" y="0"/>
                </a:cxn>
              </a:cxnLst>
              <a:rect l="txL" t="txT" r="txR" b="txB"/>
              <a:pathLst>
                <a:path w="212" h="824">
                  <a:moveTo>
                    <a:pt x="206" y="0"/>
                  </a:moveTo>
                  <a:cubicBezTo>
                    <a:pt x="104" y="54"/>
                    <a:pt x="0" y="82"/>
                    <a:pt x="0" y="82"/>
                  </a:cubicBezTo>
                  <a:cubicBezTo>
                    <a:pt x="0" y="82"/>
                    <a:pt x="148" y="378"/>
                    <a:pt x="168" y="824"/>
                  </a:cubicBezTo>
                  <a:lnTo>
                    <a:pt x="212" y="822"/>
                  </a:lnTo>
                  <a:cubicBezTo>
                    <a:pt x="212" y="822"/>
                    <a:pt x="209" y="411"/>
                    <a:pt x="206" y="0"/>
                  </a:cubicBezTo>
                  <a:close/>
                </a:path>
              </a:pathLst>
            </a:custGeom>
            <a:solidFill>
              <a:srgbClr val="E8E8E8"/>
            </a:solidFill>
            <a:ln w="9525">
              <a:noFill/>
            </a:ln>
          </p:spPr>
          <p:txBody>
            <a:bodyPr/>
            <a:p>
              <a:pPr lvl="0" eaLnBrk="1" hangingPunct="1"/>
              <a:endParaRPr lang="zh-CN" altLang="en-US" dirty="0">
                <a:latin typeface="Arial" panose="02080604020202020204" pitchFamily="34" charset="0"/>
              </a:endParaRPr>
            </a:p>
          </p:txBody>
        </p:sp>
      </p:grpSp>
      <p:sp>
        <p:nvSpPr>
          <p:cNvPr id="10268" name="Rectangle 80"/>
          <p:cNvSpPr/>
          <p:nvPr/>
        </p:nvSpPr>
        <p:spPr>
          <a:xfrm>
            <a:off x="5495925" y="1333500"/>
            <a:ext cx="660400" cy="1025525"/>
          </a:xfrm>
          <a:prstGeom prst="rect">
            <a:avLst/>
          </a:prstGeom>
          <a:solidFill>
            <a:srgbClr val="FFFFFF">
              <a:alpha val="39999"/>
            </a:srgbClr>
          </a:solidFill>
          <a:ln w="9525">
            <a:noFill/>
          </a:ln>
        </p:spPr>
        <p:txBody>
          <a:bodyPr wrap="none" anchor="ctr"/>
          <a:p>
            <a:pPr lvl="0" eaLnBrk="0" hangingPunct="0"/>
            <a:endParaRPr lang="zh-CN" altLang="en-US" sz="3200" b="0" dirty="0">
              <a:latin typeface="HY얕은샘물M" pitchFamily="2" charset="-127"/>
              <a:ea typeface="HY얕은샘물M" pitchFamily="2" charset="-127"/>
            </a:endParaRPr>
          </a:p>
        </p:txBody>
      </p:sp>
      <p:sp>
        <p:nvSpPr>
          <p:cNvPr id="10269" name="Line 81"/>
          <p:cNvSpPr/>
          <p:nvPr/>
        </p:nvSpPr>
        <p:spPr>
          <a:xfrm>
            <a:off x="5480050" y="1588"/>
            <a:ext cx="0" cy="4238625"/>
          </a:xfrm>
          <a:prstGeom prst="line">
            <a:avLst/>
          </a:prstGeom>
          <a:ln w="9525" cap="flat" cmpd="sng">
            <a:solidFill>
              <a:srgbClr val="FFFFFF"/>
            </a:solidFill>
            <a:prstDash val="solid"/>
            <a:headEnd type="none" w="med" len="med"/>
            <a:tailEnd type="none" w="med" len="med"/>
          </a:ln>
          <a:effectLst>
            <a:outerShdw dist="17961" dir="2699999" algn="ctr" rotWithShape="0">
              <a:schemeClr val="accent2">
                <a:alpha val="50000"/>
              </a:schemeClr>
            </a:outerShdw>
          </a:effectLst>
        </p:spPr>
      </p:sp>
      <p:sp>
        <p:nvSpPr>
          <p:cNvPr id="10270" name="Rectangle 82"/>
          <p:cNvSpPr/>
          <p:nvPr/>
        </p:nvSpPr>
        <p:spPr>
          <a:xfrm>
            <a:off x="4457700" y="3495675"/>
            <a:ext cx="1012825" cy="1025525"/>
          </a:xfrm>
          <a:prstGeom prst="rect">
            <a:avLst/>
          </a:prstGeom>
          <a:solidFill>
            <a:srgbClr val="FFFFFF">
              <a:alpha val="29999"/>
            </a:srgbClr>
          </a:solidFill>
          <a:ln w="9525">
            <a:noFill/>
          </a:ln>
        </p:spPr>
        <p:txBody>
          <a:bodyPr wrap="none" anchor="ctr"/>
          <a:p>
            <a:pPr lvl="0" eaLnBrk="0" hangingPunct="0"/>
            <a:endParaRPr lang="zh-CN" altLang="en-US" sz="3200" b="0" dirty="0">
              <a:latin typeface="HY얕은샘물M" pitchFamily="2" charset="-127"/>
              <a:ea typeface="HY얕은샘물M" pitchFamily="2" charset="-127"/>
            </a:endParaRPr>
          </a:p>
        </p:txBody>
      </p:sp>
      <p:sp>
        <p:nvSpPr>
          <p:cNvPr id="10271" name="Rectangle 4"/>
          <p:cNvSpPr>
            <a:spLocks noGrp="1"/>
          </p:cNvSpPr>
          <p:nvPr>
            <p:ph type="dt" sz="half" idx="2"/>
          </p:nvPr>
        </p:nvSpPr>
        <p:spPr>
          <a:xfrm>
            <a:off x="457200" y="6407150"/>
            <a:ext cx="2133600" cy="314325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/>
            </a:lvl1pPr>
          </a:lstStyle>
          <a:p>
            <a:pPr lvl="0" eaLnBrk="1" hangingPunct="1"/>
            <a:endParaRPr lang="en-US" altLang="x-none" dirty="0">
              <a:latin typeface="Arial" panose="02080604020202020204" pitchFamily="34" charset="0"/>
            </a:endParaRPr>
          </a:p>
        </p:txBody>
      </p:sp>
      <p:sp>
        <p:nvSpPr>
          <p:cNvPr id="10272" name="Rectangle 5"/>
          <p:cNvSpPr>
            <a:spLocks noGrp="1"/>
          </p:cNvSpPr>
          <p:nvPr>
            <p:ph type="ftr" sz="quarter" idx="3"/>
          </p:nvPr>
        </p:nvSpPr>
        <p:spPr>
          <a:xfrm>
            <a:off x="3124200" y="6407150"/>
            <a:ext cx="2895600" cy="314325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/>
            </a:lvl1pPr>
          </a:lstStyle>
          <a:p>
            <a:pPr lvl="0" eaLnBrk="1" hangingPunct="1"/>
            <a:endParaRPr lang="en-US" altLang="x-none" dirty="0">
              <a:latin typeface="Arial" panose="02080604020202020204" pitchFamily="34" charset="0"/>
            </a:endParaRPr>
          </a:p>
        </p:txBody>
      </p:sp>
      <p:sp>
        <p:nvSpPr>
          <p:cNvPr id="10273" name="Rectangle 6"/>
          <p:cNvSpPr>
            <a:spLocks noGrp="1"/>
          </p:cNvSpPr>
          <p:nvPr>
            <p:ph type="sldNum" sz="quarter" idx="4"/>
          </p:nvPr>
        </p:nvSpPr>
        <p:spPr>
          <a:xfrm>
            <a:off x="6553200" y="6407150"/>
            <a:ext cx="2133600" cy="314325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/>
            </a:lvl1pPr>
          </a:lstStyle>
          <a:p>
            <a:pPr lvl="0" eaLnBrk="1" hangingPunct="1"/>
            <a:fld id="{9A0DB2DC-4C9A-4742-B13C-FB6460FD3503}" type="slidenum">
              <a:rPr lang="ko-KR" altLang="en-US" dirty="0">
                <a:latin typeface="Arial" panose="02080604020202020204" pitchFamily="34" charset="0"/>
              </a:rPr>
            </a:fld>
            <a:endParaRPr lang="ko-KR" altLang="en-US" dirty="0">
              <a:latin typeface="Arial" panose="0208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2000" tmFilter="0, 0; .2, .5; .8, .5; 1, 0"/>
                                        <p:tgtEl>
                                          <p:spTgt spid="1024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" dur="1000" autoRev="1" fill="hold"/>
                                        <p:tgtEl>
                                          <p:spTgt spid="1024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mp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2000" tmFilter="0, 0; .2, .5; .8, .5; 1, 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3" dur="1000" autoRev="1" fill="hold"/>
                                        <p:tgtEl>
                                          <p:spTgt spid="1024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4" presetID="26" presetClass="emph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2000" tmFilter="0, 0; .2, .5; .8, .5; 1, 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6" dur="1000" autoRev="1" fill="hold"/>
                                        <p:tgtEl>
                                          <p:spTgt spid="1024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7" presetID="26" presetClass="emph" presetSubtype="0" fill="hold" grpId="1" nodeType="withEffect">
                                  <p:stCondLst>
                                    <p:cond delay="1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2000" tmFilter="0, 0; .2, .5; .8, .5; 1, 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9" dur="1000" autoRev="1" fill="hold"/>
                                        <p:tgtEl>
                                          <p:spTgt spid="1024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02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2" grpId="0" animBg="1"/>
      <p:bldP spid="10242" grpId="1" animBg="1"/>
      <p:bldP spid="10243" grpId="0" animBg="1"/>
      <p:bldP spid="10243" grpId="1" animBg="1"/>
      <p:bldP spid="10244" grpId="0" animBg="1"/>
      <p:bldP spid="10244" grpId="1" animBg="1"/>
      <p:bldP spid="10245" grpId="0" animBg="1"/>
      <p:bldP spid="10245" grpId="1" animBg="1"/>
    </p:bldLst>
  </p:timing>
  <p:hf sldNum="0" hdr="0" ftr="0" dt="0"/>
  <p:txStyles>
    <p:titleStyle>
      <a:lvl1pPr marL="0" lvl="0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4400" b="1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80604020202020204" pitchFamily="34" charset="0"/>
        <a:buNone/>
        <a:defRPr sz="28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80604020202020204" pitchFamily="34" charset="0"/>
        <a:buNone/>
        <a:defRPr sz="2800" b="1" i="0" u="none" kern="1200" baseline="0">
          <a:solidFill>
            <a:schemeClr val="tx1"/>
          </a:solidFill>
          <a:latin typeface="Arial" panose="02080604020202020204" pitchFamily="34" charset="0"/>
          <a:ea typeface="楷体_GB2312" panose="02010609030101010101" pitchFamily="49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80604020202020204" pitchFamily="34" charset="0"/>
        <a:buNone/>
        <a:defRPr sz="2800" b="1" i="0" u="none" kern="1200" baseline="0">
          <a:solidFill>
            <a:schemeClr val="tx1"/>
          </a:solidFill>
          <a:latin typeface="Arial" panose="02080604020202020204" pitchFamily="34" charset="0"/>
          <a:ea typeface="楷体_GB2312" panose="02010609030101010101" pitchFamily="49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80604020202020204" pitchFamily="34" charset="0"/>
        <a:buNone/>
        <a:defRPr sz="2800" b="1" i="0" u="none" kern="1200" baseline="0">
          <a:solidFill>
            <a:schemeClr val="tx1"/>
          </a:solidFill>
          <a:latin typeface="Arial" panose="02080604020202020204" pitchFamily="34" charset="0"/>
          <a:ea typeface="楷体_GB2312" panose="02010609030101010101" pitchFamily="49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80604020202020204" pitchFamily="34" charset="0"/>
        <a:buNone/>
        <a:defRPr sz="2800" b="1" i="0" u="none" kern="1200" baseline="0">
          <a:solidFill>
            <a:schemeClr val="tx1"/>
          </a:solidFill>
          <a:latin typeface="Arial" panose="02080604020202020204" pitchFamily="34" charset="0"/>
          <a:ea typeface="楷体_GB2312" panose="02010609030101010101" pitchFamily="49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80604020202020204" pitchFamily="34" charset="0"/>
        <a:buNone/>
        <a:defRPr sz="2800" b="1" i="0" u="none" kern="1200" baseline="0">
          <a:solidFill>
            <a:schemeClr val="tx1"/>
          </a:solidFill>
          <a:latin typeface="Arial" panose="02080604020202020204" pitchFamily="34" charset="0"/>
          <a:ea typeface="楷体_GB2312" panose="02010609030101010101" pitchFamily="49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80604020202020204" pitchFamily="34" charset="0"/>
        <a:buNone/>
        <a:defRPr sz="2800" b="1" i="0" u="none" kern="1200" baseline="0">
          <a:solidFill>
            <a:schemeClr val="tx1"/>
          </a:solidFill>
          <a:latin typeface="Arial" panose="02080604020202020204" pitchFamily="34" charset="0"/>
          <a:ea typeface="楷体_GB2312" panose="02010609030101010101" pitchFamily="49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80604020202020204" pitchFamily="34" charset="0"/>
        <a:buNone/>
        <a:defRPr sz="2800" b="1" i="0" u="none" kern="1200" baseline="0">
          <a:solidFill>
            <a:schemeClr val="tx1"/>
          </a:solidFill>
          <a:latin typeface="Arial" panose="02080604020202020204" pitchFamily="34" charset="0"/>
          <a:ea typeface="楷体_GB2312" panose="02010609030101010101" pitchFamily="49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80604020202020204" pitchFamily="34" charset="0"/>
        <a:buNone/>
        <a:defRPr sz="2800" b="1" i="0" u="none" kern="1200" baseline="0">
          <a:solidFill>
            <a:schemeClr val="tx1"/>
          </a:solidFill>
          <a:latin typeface="Arial" panose="02080604020202020204" pitchFamily="34" charset="0"/>
          <a:ea typeface="楷体_GB2312" panose="02010609030101010101" pitchFamily="49" charset="-122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1266" name="Freeform 40"/>
          <p:cNvSpPr/>
          <p:nvPr/>
        </p:nvSpPr>
        <p:spPr>
          <a:xfrm>
            <a:off x="0" y="6048375"/>
            <a:ext cx="2762250" cy="809625"/>
          </a:xfrm>
          <a:custGeom>
            <a:avLst/>
            <a:gdLst>
              <a:gd name="txL" fmla="*/ 0 w 1740"/>
              <a:gd name="txT" fmla="*/ 0 h 510"/>
              <a:gd name="txR" fmla="*/ 1740 w 1740"/>
              <a:gd name="txB" fmla="*/ 510 h 510"/>
            </a:gdLst>
            <a:ahLst/>
            <a:cxnLst>
              <a:cxn ang="0">
                <a:pos x="0" y="0"/>
              </a:cxn>
              <a:cxn ang="0">
                <a:pos x="0" y="510"/>
              </a:cxn>
              <a:cxn ang="0">
                <a:pos x="1740" y="510"/>
              </a:cxn>
              <a:cxn ang="0">
                <a:pos x="1595" y="30"/>
              </a:cxn>
              <a:cxn ang="0">
                <a:pos x="0" y="0"/>
              </a:cxn>
            </a:cxnLst>
            <a:rect l="txL" t="txT" r="txR" b="txB"/>
            <a:pathLst>
              <a:path w="1740" h="510">
                <a:moveTo>
                  <a:pt x="0" y="0"/>
                </a:moveTo>
                <a:lnTo>
                  <a:pt x="0" y="510"/>
                </a:lnTo>
                <a:cubicBezTo>
                  <a:pt x="0" y="510"/>
                  <a:pt x="870" y="510"/>
                  <a:pt x="1740" y="510"/>
                </a:cubicBezTo>
                <a:cubicBezTo>
                  <a:pt x="1650" y="258"/>
                  <a:pt x="1595" y="30"/>
                  <a:pt x="1595" y="30"/>
                </a:cubicBezTo>
                <a:cubicBezTo>
                  <a:pt x="798" y="54"/>
                  <a:pt x="0" y="0"/>
                  <a:pt x="0" y="0"/>
                </a:cubicBezTo>
                <a:close/>
              </a:path>
            </a:pathLst>
          </a:custGeom>
          <a:blipFill rotWithShape="1">
            <a:blip r:embed="rId12"/>
            <a:stretch>
              <a:fillRect/>
            </a:stretch>
          </a:blipFill>
          <a:ln w="9525">
            <a:noFill/>
          </a:ln>
        </p:spPr>
        <p:txBody>
          <a:bodyPr/>
          <a:p>
            <a:pPr lvl="0" eaLnBrk="1" hangingPunct="1"/>
            <a:endParaRPr lang="zh-CN" altLang="en-US" dirty="0">
              <a:latin typeface="Arial" panose="02080604020202020204" pitchFamily="34" charset="0"/>
            </a:endParaRPr>
          </a:p>
        </p:txBody>
      </p:sp>
      <p:sp>
        <p:nvSpPr>
          <p:cNvPr id="11267" name="Freeform 41"/>
          <p:cNvSpPr/>
          <p:nvPr userDrawn="1"/>
        </p:nvSpPr>
        <p:spPr>
          <a:xfrm>
            <a:off x="2362200" y="4705350"/>
            <a:ext cx="6400800" cy="2152650"/>
          </a:xfrm>
          <a:custGeom>
            <a:avLst/>
            <a:gdLst>
              <a:gd name="txL" fmla="*/ 0 w 4032"/>
              <a:gd name="txT" fmla="*/ 0 h 1356"/>
              <a:gd name="txR" fmla="*/ 4032 w 4032"/>
              <a:gd name="txB" fmla="*/ 1356 h 1356"/>
            </a:gdLst>
            <a:ahLst/>
            <a:cxnLst>
              <a:cxn ang="0">
                <a:pos x="1116" y="0"/>
              </a:cxn>
              <a:cxn ang="0">
                <a:pos x="3840" y="636"/>
              </a:cxn>
              <a:cxn ang="0">
                <a:pos x="4032" y="1356"/>
              </a:cxn>
              <a:cxn ang="0">
                <a:pos x="288" y="1356"/>
              </a:cxn>
              <a:cxn ang="0">
                <a:pos x="0" y="828"/>
              </a:cxn>
              <a:cxn ang="0">
                <a:pos x="1116" y="0"/>
              </a:cxn>
            </a:cxnLst>
            <a:rect l="txL" t="txT" r="txR" b="txB"/>
            <a:pathLst>
              <a:path w="4032" h="1356">
                <a:moveTo>
                  <a:pt x="1116" y="0"/>
                </a:moveTo>
                <a:cubicBezTo>
                  <a:pt x="2370" y="1254"/>
                  <a:pt x="3840" y="636"/>
                  <a:pt x="3840" y="636"/>
                </a:cubicBezTo>
                <a:cubicBezTo>
                  <a:pt x="4032" y="966"/>
                  <a:pt x="4032" y="1356"/>
                  <a:pt x="4032" y="1356"/>
                </a:cubicBezTo>
                <a:cubicBezTo>
                  <a:pt x="4032" y="1356"/>
                  <a:pt x="2160" y="1356"/>
                  <a:pt x="288" y="1356"/>
                </a:cubicBezTo>
                <a:cubicBezTo>
                  <a:pt x="120" y="1140"/>
                  <a:pt x="0" y="828"/>
                  <a:pt x="0" y="828"/>
                </a:cubicBezTo>
                <a:lnTo>
                  <a:pt x="1116" y="0"/>
                </a:lnTo>
                <a:close/>
              </a:path>
            </a:pathLst>
          </a:custGeom>
          <a:blipFill rotWithShape="1">
            <a:blip r:embed="rId13"/>
            <a:stretch>
              <a:fillRect/>
            </a:stretch>
          </a:blipFill>
          <a:ln w="9525">
            <a:noFill/>
          </a:ln>
        </p:spPr>
        <p:txBody>
          <a:bodyPr/>
          <a:p>
            <a:pPr lvl="0" eaLnBrk="1" hangingPunct="1"/>
            <a:endParaRPr lang="zh-CN" altLang="en-US" dirty="0">
              <a:latin typeface="Arial" panose="02080604020202020204" pitchFamily="34" charset="0"/>
            </a:endParaRPr>
          </a:p>
        </p:txBody>
      </p:sp>
      <p:sp>
        <p:nvSpPr>
          <p:cNvPr id="11268" name="Freeform 42"/>
          <p:cNvSpPr/>
          <p:nvPr/>
        </p:nvSpPr>
        <p:spPr>
          <a:xfrm>
            <a:off x="4400550" y="781050"/>
            <a:ext cx="4743450" cy="5048250"/>
          </a:xfrm>
          <a:custGeom>
            <a:avLst/>
            <a:gdLst>
              <a:gd name="txL" fmla="*/ 0 w 2988"/>
              <a:gd name="txT" fmla="*/ 0 h 3180"/>
              <a:gd name="txR" fmla="*/ 2988 w 2988"/>
              <a:gd name="txB" fmla="*/ 3180 h 3180"/>
            </a:gdLst>
            <a:ahLst/>
            <a:cxnLst>
              <a:cxn ang="0">
                <a:pos x="510" y="1098"/>
              </a:cxn>
              <a:cxn ang="0">
                <a:pos x="2280" y="0"/>
              </a:cxn>
              <a:cxn ang="0">
                <a:pos x="2988" y="342"/>
              </a:cxn>
              <a:cxn ang="0">
                <a:pos x="2988" y="2772"/>
              </a:cxn>
              <a:cxn ang="0">
                <a:pos x="1452" y="3060"/>
              </a:cxn>
              <a:cxn ang="0">
                <a:pos x="0" y="2406"/>
              </a:cxn>
              <a:cxn ang="0">
                <a:pos x="510" y="1098"/>
              </a:cxn>
            </a:cxnLst>
            <a:rect l="txL" t="txT" r="txR" b="txB"/>
            <a:pathLst>
              <a:path w="2988" h="3180">
                <a:moveTo>
                  <a:pt x="510" y="1098"/>
                </a:moveTo>
                <a:cubicBezTo>
                  <a:pt x="1710" y="840"/>
                  <a:pt x="2280" y="0"/>
                  <a:pt x="2280" y="0"/>
                </a:cubicBezTo>
                <a:cubicBezTo>
                  <a:pt x="2700" y="96"/>
                  <a:pt x="2988" y="342"/>
                  <a:pt x="2988" y="342"/>
                </a:cubicBezTo>
                <a:lnTo>
                  <a:pt x="2988" y="2772"/>
                </a:lnTo>
                <a:cubicBezTo>
                  <a:pt x="2988" y="2772"/>
                  <a:pt x="2202" y="3180"/>
                  <a:pt x="1452" y="3060"/>
                </a:cubicBezTo>
                <a:cubicBezTo>
                  <a:pt x="636" y="2940"/>
                  <a:pt x="0" y="2406"/>
                  <a:pt x="0" y="2406"/>
                </a:cubicBezTo>
                <a:lnTo>
                  <a:pt x="510" y="1098"/>
                </a:lnTo>
                <a:close/>
              </a:path>
            </a:pathLst>
          </a:custGeom>
          <a:blipFill rotWithShape="1">
            <a:blip r:embed="rId12"/>
            <a:stretch>
              <a:fillRect/>
            </a:stretch>
          </a:blipFill>
          <a:ln w="9525">
            <a:noFill/>
          </a:ln>
        </p:spPr>
        <p:txBody>
          <a:bodyPr/>
          <a:p>
            <a:pPr lvl="0" eaLnBrk="1" hangingPunct="1"/>
            <a:endParaRPr lang="zh-CN" altLang="en-US" dirty="0">
              <a:latin typeface="Arial" panose="02080604020202020204" pitchFamily="34" charset="0"/>
            </a:endParaRPr>
          </a:p>
        </p:txBody>
      </p:sp>
      <p:sp>
        <p:nvSpPr>
          <p:cNvPr id="11269" name="Freeform 43"/>
          <p:cNvSpPr/>
          <p:nvPr/>
        </p:nvSpPr>
        <p:spPr>
          <a:xfrm>
            <a:off x="5715000" y="1588"/>
            <a:ext cx="3276600" cy="2409825"/>
          </a:xfrm>
          <a:custGeom>
            <a:avLst/>
            <a:gdLst>
              <a:gd name="txL" fmla="*/ 0 w 2064"/>
              <a:gd name="txT" fmla="*/ 0 h 1518"/>
              <a:gd name="txR" fmla="*/ 2064 w 2064"/>
              <a:gd name="txB" fmla="*/ 1518 h 1518"/>
            </a:gdLst>
            <a:ahLst/>
            <a:cxnLst>
              <a:cxn ang="0">
                <a:pos x="0" y="0"/>
              </a:cxn>
              <a:cxn ang="0">
                <a:pos x="276" y="1518"/>
              </a:cxn>
              <a:cxn ang="0">
                <a:pos x="2064" y="0"/>
              </a:cxn>
              <a:cxn ang="0">
                <a:pos x="0" y="0"/>
              </a:cxn>
            </a:cxnLst>
            <a:rect l="txL" t="txT" r="txR" b="txB"/>
            <a:pathLst>
              <a:path w="2064" h="1518">
                <a:moveTo>
                  <a:pt x="0" y="0"/>
                </a:moveTo>
                <a:cubicBezTo>
                  <a:pt x="0" y="0"/>
                  <a:pt x="138" y="759"/>
                  <a:pt x="276" y="1518"/>
                </a:cubicBezTo>
                <a:cubicBezTo>
                  <a:pt x="1518" y="1194"/>
                  <a:pt x="2064" y="0"/>
                  <a:pt x="2064" y="0"/>
                </a:cubicBezTo>
                <a:lnTo>
                  <a:pt x="0" y="0"/>
                </a:lnTo>
                <a:close/>
              </a:path>
            </a:pathLst>
          </a:custGeom>
          <a:blipFill rotWithShape="1">
            <a:blip r:embed="rId14"/>
            <a:stretch>
              <a:fillRect/>
            </a:stretch>
          </a:blipFill>
          <a:ln w="9525">
            <a:noFill/>
          </a:ln>
        </p:spPr>
        <p:txBody>
          <a:bodyPr/>
          <a:p>
            <a:pPr lvl="0" eaLnBrk="1" hangingPunct="1"/>
            <a:endParaRPr lang="zh-CN" altLang="en-US" dirty="0">
              <a:latin typeface="Arial" panose="02080604020202020204" pitchFamily="34" charset="0"/>
            </a:endParaRPr>
          </a:p>
        </p:txBody>
      </p:sp>
      <p:sp>
        <p:nvSpPr>
          <p:cNvPr id="11270" name="Freeform 79"/>
          <p:cNvSpPr/>
          <p:nvPr/>
        </p:nvSpPr>
        <p:spPr>
          <a:xfrm>
            <a:off x="0" y="0"/>
            <a:ext cx="6583363" cy="7267575"/>
          </a:xfrm>
          <a:custGeom>
            <a:avLst/>
            <a:gdLst>
              <a:gd name="txL" fmla="*/ 0 w 4014"/>
              <a:gd name="txT" fmla="*/ 0 h 4455"/>
              <a:gd name="txR" fmla="*/ 4014 w 4014"/>
              <a:gd name="txB" fmla="*/ 4455 h 4455"/>
            </a:gdLst>
            <a:ahLst/>
            <a:cxnLst>
              <a:cxn ang="0">
                <a:pos x="0" y="0"/>
              </a:cxn>
              <a:cxn ang="0">
                <a:pos x="3612" y="0"/>
              </a:cxn>
              <a:cxn ang="0">
                <a:pos x="3222" y="3042"/>
              </a:cxn>
              <a:cxn ang="0">
                <a:pos x="0" y="3744"/>
              </a:cxn>
              <a:cxn ang="0">
                <a:pos x="0" y="0"/>
              </a:cxn>
            </a:cxnLst>
            <a:rect l="txL" t="txT" r="txR" b="txB"/>
            <a:pathLst>
              <a:path w="4014" h="4455">
                <a:moveTo>
                  <a:pt x="0" y="0"/>
                </a:moveTo>
                <a:lnTo>
                  <a:pt x="3612" y="0"/>
                </a:lnTo>
                <a:cubicBezTo>
                  <a:pt x="4014" y="984"/>
                  <a:pt x="3812" y="2307"/>
                  <a:pt x="3222" y="3042"/>
                </a:cubicBezTo>
                <a:cubicBezTo>
                  <a:pt x="1988" y="4455"/>
                  <a:pt x="0" y="3744"/>
                  <a:pt x="0" y="3744"/>
                </a:cubicBez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9525">
            <a:noFill/>
          </a:ln>
        </p:spPr>
        <p:txBody>
          <a:bodyPr/>
          <a:p>
            <a:pPr lvl="0" eaLnBrk="1" hangingPunct="1"/>
            <a:endParaRPr lang="zh-CN" altLang="en-US" dirty="0">
              <a:latin typeface="Arial" panose="02080604020202020204" pitchFamily="34" charset="0"/>
            </a:endParaRPr>
          </a:p>
        </p:txBody>
      </p:sp>
      <p:sp>
        <p:nvSpPr>
          <p:cNvPr id="11271" name="Freeform 45"/>
          <p:cNvSpPr/>
          <p:nvPr/>
        </p:nvSpPr>
        <p:spPr>
          <a:xfrm>
            <a:off x="0" y="0"/>
            <a:ext cx="6372225" cy="7072313"/>
          </a:xfrm>
          <a:custGeom>
            <a:avLst/>
            <a:gdLst>
              <a:gd name="txL" fmla="*/ 0 w 4014"/>
              <a:gd name="txT" fmla="*/ 0 h 4455"/>
              <a:gd name="txR" fmla="*/ 4014 w 4014"/>
              <a:gd name="txB" fmla="*/ 4455 h 4455"/>
            </a:gdLst>
            <a:ahLst/>
            <a:cxnLst>
              <a:cxn ang="0">
                <a:pos x="0" y="0"/>
              </a:cxn>
              <a:cxn ang="0">
                <a:pos x="3612" y="0"/>
              </a:cxn>
              <a:cxn ang="0">
                <a:pos x="3222" y="3042"/>
              </a:cxn>
              <a:cxn ang="0">
                <a:pos x="0" y="3744"/>
              </a:cxn>
              <a:cxn ang="0">
                <a:pos x="0" y="0"/>
              </a:cxn>
            </a:cxnLst>
            <a:rect l="txL" t="txT" r="txR" b="txB"/>
            <a:pathLst>
              <a:path w="4014" h="4455">
                <a:moveTo>
                  <a:pt x="0" y="0"/>
                </a:moveTo>
                <a:lnTo>
                  <a:pt x="3612" y="0"/>
                </a:lnTo>
                <a:cubicBezTo>
                  <a:pt x="4014" y="984"/>
                  <a:pt x="3812" y="2307"/>
                  <a:pt x="3222" y="3042"/>
                </a:cubicBezTo>
                <a:cubicBezTo>
                  <a:pt x="1988" y="4455"/>
                  <a:pt x="0" y="3744"/>
                  <a:pt x="0" y="3744"/>
                </a:cubicBezTo>
                <a:lnTo>
                  <a:pt x="0" y="0"/>
                </a:lnTo>
                <a:close/>
              </a:path>
            </a:pathLst>
          </a:custGeom>
          <a:gradFill rotWithShape="1">
            <a:gsLst>
              <a:gs pos="0">
                <a:srgbClr val="FEFCE2"/>
              </a:gs>
              <a:gs pos="100000">
                <a:schemeClr val="bg1"/>
              </a:gs>
            </a:gsLst>
            <a:lin ang="2700000" scaled="1"/>
            <a:tileRect/>
          </a:gradFill>
          <a:ln w="9525">
            <a:noFill/>
          </a:ln>
        </p:spPr>
        <p:txBody>
          <a:bodyPr/>
          <a:p>
            <a:pPr lvl="0" eaLnBrk="1" hangingPunct="1"/>
            <a:endParaRPr lang="zh-CN" altLang="en-US" dirty="0">
              <a:latin typeface="Arial" panose="02080604020202020204" pitchFamily="34" charset="0"/>
            </a:endParaRPr>
          </a:p>
        </p:txBody>
      </p:sp>
      <p:sp>
        <p:nvSpPr>
          <p:cNvPr id="11272" name="Line 47"/>
          <p:cNvSpPr/>
          <p:nvPr/>
        </p:nvSpPr>
        <p:spPr>
          <a:xfrm>
            <a:off x="250825" y="1588"/>
            <a:ext cx="0" cy="6015037"/>
          </a:xfrm>
          <a:prstGeom prst="line">
            <a:avLst/>
          </a:prstGeom>
          <a:ln w="9525" cap="flat" cmpd="sng">
            <a:solidFill>
              <a:srgbClr val="FFFFFF"/>
            </a:solidFill>
            <a:prstDash val="solid"/>
            <a:headEnd type="none" w="med" len="med"/>
            <a:tailEnd type="none" w="med" len="med"/>
          </a:ln>
          <a:effectLst>
            <a:outerShdw dist="17961" dir="2699999" algn="ctr" rotWithShape="0">
              <a:schemeClr val="accent2">
                <a:alpha val="50000"/>
              </a:schemeClr>
            </a:outerShdw>
          </a:effectLst>
        </p:spPr>
      </p:sp>
      <p:sp>
        <p:nvSpPr>
          <p:cNvPr id="11273" name="Line 48"/>
          <p:cNvSpPr/>
          <p:nvPr/>
        </p:nvSpPr>
        <p:spPr>
          <a:xfrm>
            <a:off x="1293813" y="1588"/>
            <a:ext cx="0" cy="6207125"/>
          </a:xfrm>
          <a:prstGeom prst="line">
            <a:avLst/>
          </a:prstGeom>
          <a:ln w="9525" cap="flat" cmpd="sng">
            <a:solidFill>
              <a:srgbClr val="FFFFFF"/>
            </a:solidFill>
            <a:prstDash val="solid"/>
            <a:headEnd type="none" w="med" len="med"/>
            <a:tailEnd type="none" w="med" len="med"/>
          </a:ln>
          <a:effectLst>
            <a:outerShdw dist="17961" dir="2699999" algn="ctr" rotWithShape="0">
              <a:schemeClr val="accent2">
                <a:alpha val="50000"/>
              </a:schemeClr>
            </a:outerShdw>
          </a:effectLst>
        </p:spPr>
      </p:sp>
      <p:sp>
        <p:nvSpPr>
          <p:cNvPr id="11274" name="Line 49"/>
          <p:cNvSpPr/>
          <p:nvPr/>
        </p:nvSpPr>
        <p:spPr>
          <a:xfrm>
            <a:off x="2338388" y="1588"/>
            <a:ext cx="0" cy="6183312"/>
          </a:xfrm>
          <a:prstGeom prst="line">
            <a:avLst/>
          </a:prstGeom>
          <a:ln w="9525" cap="flat" cmpd="sng">
            <a:solidFill>
              <a:srgbClr val="FFFFFF"/>
            </a:solidFill>
            <a:prstDash val="solid"/>
            <a:headEnd type="none" w="med" len="med"/>
            <a:tailEnd type="none" w="med" len="med"/>
          </a:ln>
          <a:effectLst>
            <a:outerShdw dist="17961" dir="2699999" algn="ctr" rotWithShape="0">
              <a:schemeClr val="accent2">
                <a:alpha val="50000"/>
              </a:schemeClr>
            </a:outerShdw>
          </a:effectLst>
        </p:spPr>
      </p:sp>
      <p:sp>
        <p:nvSpPr>
          <p:cNvPr id="11275" name="Line 50"/>
          <p:cNvSpPr/>
          <p:nvPr/>
        </p:nvSpPr>
        <p:spPr>
          <a:xfrm>
            <a:off x="3382963" y="1588"/>
            <a:ext cx="0" cy="5972175"/>
          </a:xfrm>
          <a:prstGeom prst="line">
            <a:avLst/>
          </a:prstGeom>
          <a:ln w="9525" cap="flat" cmpd="sng">
            <a:solidFill>
              <a:srgbClr val="FFFFFF"/>
            </a:solidFill>
            <a:prstDash val="solid"/>
            <a:headEnd type="none" w="med" len="med"/>
            <a:tailEnd type="none" w="med" len="med"/>
          </a:ln>
          <a:effectLst>
            <a:outerShdw dist="17961" dir="2699999" algn="ctr" rotWithShape="0">
              <a:schemeClr val="accent2">
                <a:alpha val="50000"/>
              </a:schemeClr>
            </a:outerShdw>
          </a:effectLst>
        </p:spPr>
      </p:sp>
      <p:sp>
        <p:nvSpPr>
          <p:cNvPr id="11276" name="Line 51"/>
          <p:cNvSpPr/>
          <p:nvPr/>
        </p:nvSpPr>
        <p:spPr>
          <a:xfrm>
            <a:off x="4427538" y="1588"/>
            <a:ext cx="0" cy="5449887"/>
          </a:xfrm>
          <a:prstGeom prst="line">
            <a:avLst/>
          </a:prstGeom>
          <a:ln w="9525" cap="flat" cmpd="sng">
            <a:solidFill>
              <a:srgbClr val="FFFFFF"/>
            </a:solidFill>
            <a:prstDash val="solid"/>
            <a:headEnd type="none" w="med" len="med"/>
            <a:tailEnd type="none" w="med" len="med"/>
          </a:ln>
          <a:effectLst>
            <a:outerShdw dist="17961" dir="2699999" algn="ctr" rotWithShape="0">
              <a:schemeClr val="accent2">
                <a:alpha val="50000"/>
              </a:schemeClr>
            </a:outerShdw>
          </a:effectLst>
        </p:spPr>
      </p:sp>
      <p:sp>
        <p:nvSpPr>
          <p:cNvPr id="11277" name="Line 53"/>
          <p:cNvSpPr/>
          <p:nvPr/>
        </p:nvSpPr>
        <p:spPr>
          <a:xfrm rot="5400000">
            <a:off x="2913063" y="-2654300"/>
            <a:ext cx="0" cy="5813425"/>
          </a:xfrm>
          <a:prstGeom prst="line">
            <a:avLst/>
          </a:prstGeom>
          <a:ln w="9525" cap="flat" cmpd="sng">
            <a:solidFill>
              <a:srgbClr val="FFFFFF"/>
            </a:solidFill>
            <a:prstDash val="solid"/>
            <a:headEnd type="none" w="med" len="med"/>
            <a:tailEnd type="none" w="med" len="med"/>
          </a:ln>
          <a:effectLst>
            <a:outerShdw dist="17961" dir="2699999" algn="ctr" rotWithShape="0">
              <a:schemeClr val="accent2">
                <a:alpha val="50000"/>
              </a:schemeClr>
            </a:outerShdw>
          </a:effectLst>
        </p:spPr>
      </p:sp>
      <p:sp>
        <p:nvSpPr>
          <p:cNvPr id="11278" name="Line 54"/>
          <p:cNvSpPr/>
          <p:nvPr/>
        </p:nvSpPr>
        <p:spPr>
          <a:xfrm rot="5400000">
            <a:off x="3006725" y="-1682750"/>
            <a:ext cx="0" cy="6000750"/>
          </a:xfrm>
          <a:prstGeom prst="line">
            <a:avLst/>
          </a:prstGeom>
          <a:ln w="9525" cap="flat" cmpd="sng">
            <a:solidFill>
              <a:srgbClr val="FFFFFF"/>
            </a:solidFill>
            <a:prstDash val="solid"/>
            <a:headEnd type="none" w="med" len="med"/>
            <a:tailEnd type="none" w="med" len="med"/>
          </a:ln>
          <a:effectLst>
            <a:outerShdw dist="17961" dir="2699999" algn="ctr" rotWithShape="0">
              <a:schemeClr val="accent2">
                <a:alpha val="50000"/>
              </a:schemeClr>
            </a:outerShdw>
          </a:effectLst>
        </p:spPr>
      </p:sp>
      <p:sp>
        <p:nvSpPr>
          <p:cNvPr id="11279" name="Line 55"/>
          <p:cNvSpPr/>
          <p:nvPr/>
        </p:nvSpPr>
        <p:spPr>
          <a:xfrm rot="5400000">
            <a:off x="3011488" y="-622300"/>
            <a:ext cx="0" cy="6010275"/>
          </a:xfrm>
          <a:prstGeom prst="line">
            <a:avLst/>
          </a:prstGeom>
          <a:ln w="9525" cap="flat" cmpd="sng">
            <a:solidFill>
              <a:srgbClr val="FFFFFF"/>
            </a:solidFill>
            <a:prstDash val="solid"/>
            <a:headEnd type="none" w="med" len="med"/>
            <a:tailEnd type="none" w="med" len="med"/>
          </a:ln>
          <a:effectLst>
            <a:outerShdw dist="17961" dir="2699999" algn="ctr" rotWithShape="0">
              <a:schemeClr val="accent2">
                <a:alpha val="50000"/>
              </a:schemeClr>
            </a:outerShdw>
          </a:effectLst>
        </p:spPr>
      </p:sp>
      <p:sp>
        <p:nvSpPr>
          <p:cNvPr id="11280" name="Line 56"/>
          <p:cNvSpPr/>
          <p:nvPr/>
        </p:nvSpPr>
        <p:spPr>
          <a:xfrm rot="5400000">
            <a:off x="2906713" y="547688"/>
            <a:ext cx="0" cy="5802312"/>
          </a:xfrm>
          <a:prstGeom prst="line">
            <a:avLst/>
          </a:prstGeom>
          <a:ln w="9525" cap="flat" cmpd="sng">
            <a:solidFill>
              <a:srgbClr val="FFFFFF"/>
            </a:solidFill>
            <a:prstDash val="solid"/>
            <a:headEnd type="none" w="med" len="med"/>
            <a:tailEnd type="none" w="med" len="med"/>
          </a:ln>
          <a:effectLst>
            <a:outerShdw dist="17961" dir="2699999" algn="ctr" rotWithShape="0">
              <a:schemeClr val="accent2">
                <a:alpha val="50000"/>
              </a:schemeClr>
            </a:outerShdw>
          </a:effectLst>
        </p:spPr>
      </p:sp>
      <p:sp>
        <p:nvSpPr>
          <p:cNvPr id="11281" name="Line 57"/>
          <p:cNvSpPr/>
          <p:nvPr/>
        </p:nvSpPr>
        <p:spPr>
          <a:xfrm rot="5400000">
            <a:off x="2665413" y="1854200"/>
            <a:ext cx="0" cy="5319713"/>
          </a:xfrm>
          <a:prstGeom prst="line">
            <a:avLst/>
          </a:prstGeom>
          <a:ln w="9525" cap="flat" cmpd="sng">
            <a:solidFill>
              <a:srgbClr val="FFFFFF"/>
            </a:solidFill>
            <a:prstDash val="solid"/>
            <a:headEnd type="none" w="med" len="med"/>
            <a:tailEnd type="none" w="med" len="med"/>
          </a:ln>
          <a:effectLst>
            <a:outerShdw dist="17961" dir="2699999" algn="ctr" rotWithShape="0">
              <a:schemeClr val="accent2">
                <a:alpha val="50000"/>
              </a:schemeClr>
            </a:outerShdw>
          </a:effectLst>
        </p:spPr>
      </p:sp>
      <p:sp>
        <p:nvSpPr>
          <p:cNvPr id="11282" name="Line 58"/>
          <p:cNvSpPr/>
          <p:nvPr/>
        </p:nvSpPr>
        <p:spPr>
          <a:xfrm rot="5400000">
            <a:off x="2114550" y="3471863"/>
            <a:ext cx="0" cy="4217987"/>
          </a:xfrm>
          <a:prstGeom prst="line">
            <a:avLst/>
          </a:prstGeom>
          <a:ln w="9525" cap="flat" cmpd="sng">
            <a:solidFill>
              <a:srgbClr val="FFFFFF"/>
            </a:solidFill>
            <a:prstDash val="solid"/>
            <a:headEnd type="none" w="med" len="med"/>
            <a:tailEnd type="none" w="med" len="med"/>
          </a:ln>
          <a:effectLst>
            <a:outerShdw dist="17961" dir="2699999" algn="ctr" rotWithShape="0">
              <a:schemeClr val="accent2">
                <a:alpha val="50000"/>
              </a:schemeClr>
            </a:outerShdw>
          </a:effectLst>
        </p:spPr>
      </p:sp>
      <p:sp>
        <p:nvSpPr>
          <p:cNvPr id="11283" name="Rectangle 59"/>
          <p:cNvSpPr/>
          <p:nvPr/>
        </p:nvSpPr>
        <p:spPr>
          <a:xfrm>
            <a:off x="2362200" y="277813"/>
            <a:ext cx="1012825" cy="1025525"/>
          </a:xfrm>
          <a:prstGeom prst="rect">
            <a:avLst/>
          </a:prstGeom>
          <a:solidFill>
            <a:srgbClr val="FFFFFF">
              <a:alpha val="50000"/>
            </a:srgbClr>
          </a:solidFill>
          <a:ln w="9525">
            <a:noFill/>
          </a:ln>
        </p:spPr>
        <p:txBody>
          <a:bodyPr wrap="none" anchor="ctr"/>
          <a:p>
            <a:pPr lvl="0" eaLnBrk="0" hangingPunct="0"/>
            <a:endParaRPr lang="zh-CN" altLang="en-US" sz="3200" b="0" dirty="0">
              <a:latin typeface="HY얕은샘물M" pitchFamily="2" charset="-127"/>
              <a:ea typeface="HY얕은샘물M" pitchFamily="2" charset="-127"/>
            </a:endParaRPr>
          </a:p>
        </p:txBody>
      </p:sp>
      <p:sp>
        <p:nvSpPr>
          <p:cNvPr id="11284" name="Rectangle 60"/>
          <p:cNvSpPr/>
          <p:nvPr/>
        </p:nvSpPr>
        <p:spPr>
          <a:xfrm>
            <a:off x="285750" y="2427288"/>
            <a:ext cx="1012825" cy="1025525"/>
          </a:xfrm>
          <a:prstGeom prst="rect">
            <a:avLst/>
          </a:prstGeom>
          <a:solidFill>
            <a:srgbClr val="FFFFFF">
              <a:alpha val="39999"/>
            </a:srgbClr>
          </a:solidFill>
          <a:ln w="9525">
            <a:noFill/>
          </a:ln>
        </p:spPr>
        <p:txBody>
          <a:bodyPr wrap="none" anchor="ctr"/>
          <a:p>
            <a:pPr lvl="0" eaLnBrk="0" hangingPunct="0"/>
            <a:endParaRPr lang="zh-CN" altLang="en-US" sz="3200" b="0" dirty="0">
              <a:latin typeface="HY얕은샘물M" pitchFamily="2" charset="-127"/>
              <a:ea typeface="HY얕은샘물M" pitchFamily="2" charset="-127"/>
            </a:endParaRPr>
          </a:p>
        </p:txBody>
      </p:sp>
      <p:sp>
        <p:nvSpPr>
          <p:cNvPr id="11285" name="Rectangle 61"/>
          <p:cNvSpPr/>
          <p:nvPr/>
        </p:nvSpPr>
        <p:spPr>
          <a:xfrm>
            <a:off x="0" y="271463"/>
            <a:ext cx="250825" cy="1025525"/>
          </a:xfrm>
          <a:prstGeom prst="rect">
            <a:avLst/>
          </a:prstGeom>
          <a:solidFill>
            <a:srgbClr val="FFFFFF">
              <a:alpha val="39999"/>
            </a:srgbClr>
          </a:solidFill>
          <a:ln w="9525">
            <a:noFill/>
          </a:ln>
        </p:spPr>
        <p:txBody>
          <a:bodyPr wrap="none" anchor="ctr"/>
          <a:p>
            <a:pPr lvl="0" eaLnBrk="0" hangingPunct="0"/>
            <a:endParaRPr lang="zh-CN" altLang="en-US" sz="3200" b="0" dirty="0">
              <a:latin typeface="HY얕은샘물M" pitchFamily="2" charset="-127"/>
              <a:ea typeface="HY얕은샘물M" pitchFamily="2" charset="-127"/>
            </a:endParaRPr>
          </a:p>
        </p:txBody>
      </p:sp>
      <p:sp>
        <p:nvSpPr>
          <p:cNvPr id="11286" name="Rectangle 62"/>
          <p:cNvSpPr/>
          <p:nvPr/>
        </p:nvSpPr>
        <p:spPr>
          <a:xfrm>
            <a:off x="1331913" y="1588"/>
            <a:ext cx="1012825" cy="234950"/>
          </a:xfrm>
          <a:prstGeom prst="rect">
            <a:avLst/>
          </a:prstGeom>
          <a:solidFill>
            <a:srgbClr val="FFFFFF">
              <a:alpha val="50000"/>
            </a:srgbClr>
          </a:solidFill>
          <a:ln w="9525">
            <a:noFill/>
          </a:ln>
        </p:spPr>
        <p:txBody>
          <a:bodyPr wrap="none" anchor="ctr"/>
          <a:p>
            <a:pPr lvl="0" eaLnBrk="0" hangingPunct="0"/>
            <a:endParaRPr lang="zh-CN" altLang="en-US" sz="3200" b="0" dirty="0">
              <a:latin typeface="HY얕은샘물M" pitchFamily="2" charset="-127"/>
              <a:ea typeface="HY얕은샘물M" pitchFamily="2" charset="-127"/>
            </a:endParaRPr>
          </a:p>
        </p:txBody>
      </p:sp>
      <p:sp>
        <p:nvSpPr>
          <p:cNvPr id="11287" name="Freeform 64"/>
          <p:cNvSpPr/>
          <p:nvPr/>
        </p:nvSpPr>
        <p:spPr>
          <a:xfrm>
            <a:off x="2365375" y="4541838"/>
            <a:ext cx="1009650" cy="1033462"/>
          </a:xfrm>
          <a:custGeom>
            <a:avLst/>
            <a:gdLst>
              <a:gd name="txL" fmla="*/ 0 w 636"/>
              <a:gd name="txT" fmla="*/ 0 h 651"/>
              <a:gd name="txR" fmla="*/ 636 w 636"/>
              <a:gd name="txB" fmla="*/ 651 h 651"/>
            </a:gdLst>
            <a:ahLst/>
            <a:cxnLst>
              <a:cxn ang="0">
                <a:pos x="0" y="0"/>
              </a:cxn>
              <a:cxn ang="0">
                <a:pos x="0" y="645"/>
              </a:cxn>
              <a:cxn ang="0">
                <a:pos x="636" y="651"/>
              </a:cxn>
              <a:cxn ang="0">
                <a:pos x="632" y="0"/>
              </a:cxn>
              <a:cxn ang="0">
                <a:pos x="0" y="0"/>
              </a:cxn>
            </a:cxnLst>
            <a:rect l="txL" t="txT" r="txR" b="txB"/>
            <a:pathLst>
              <a:path w="636" h="651">
                <a:moveTo>
                  <a:pt x="0" y="0"/>
                </a:moveTo>
                <a:lnTo>
                  <a:pt x="0" y="645"/>
                </a:lnTo>
                <a:lnTo>
                  <a:pt x="636" y="651"/>
                </a:lnTo>
                <a:lnTo>
                  <a:pt x="632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  <a:ln w="9525">
            <a:noFill/>
          </a:ln>
        </p:spPr>
        <p:txBody>
          <a:bodyPr/>
          <a:p>
            <a:pPr lvl="0" eaLnBrk="1" hangingPunct="1"/>
            <a:endParaRPr lang="zh-CN" altLang="en-US" dirty="0">
              <a:latin typeface="Arial" panose="02080604020202020204" pitchFamily="34" charset="0"/>
            </a:endParaRPr>
          </a:p>
        </p:txBody>
      </p:sp>
      <p:sp>
        <p:nvSpPr>
          <p:cNvPr id="11288" name="Rectangle 31"/>
          <p:cNvSpPr/>
          <p:nvPr/>
        </p:nvSpPr>
        <p:spPr>
          <a:xfrm>
            <a:off x="285750" y="2435225"/>
            <a:ext cx="1012825" cy="1025525"/>
          </a:xfrm>
          <a:prstGeom prst="rect">
            <a:avLst/>
          </a:prstGeom>
          <a:solidFill>
            <a:srgbClr val="FFFFFF">
              <a:alpha val="29999"/>
            </a:srgbClr>
          </a:solidFill>
          <a:ln w="9525">
            <a:noFill/>
          </a:ln>
        </p:spPr>
        <p:txBody>
          <a:bodyPr wrap="none" anchor="ctr"/>
          <a:p>
            <a:pPr lvl="0" eaLnBrk="0" hangingPunct="0"/>
            <a:endParaRPr lang="zh-CN" altLang="en-US" sz="3200" b="0" dirty="0">
              <a:latin typeface="HY얕은샘물M" pitchFamily="2" charset="-127"/>
              <a:ea typeface="HY얕은샘물M" pitchFamily="2" charset="-127"/>
            </a:endParaRPr>
          </a:p>
        </p:txBody>
      </p:sp>
      <p:grpSp>
        <p:nvGrpSpPr>
          <p:cNvPr id="11289" name="Group 71"/>
          <p:cNvGrpSpPr/>
          <p:nvPr/>
        </p:nvGrpSpPr>
        <p:grpSpPr>
          <a:xfrm>
            <a:off x="8077200" y="0"/>
            <a:ext cx="1076325" cy="6858000"/>
            <a:chOff x="0" y="0"/>
            <a:chExt cx="678" cy="4320"/>
          </a:xfrm>
        </p:grpSpPr>
        <p:sp>
          <p:nvSpPr>
            <p:cNvPr id="11290" name="Freeform 66"/>
            <p:cNvSpPr/>
            <p:nvPr userDrawn="1"/>
          </p:nvSpPr>
          <p:spPr>
            <a:xfrm>
              <a:off x="0" y="0"/>
              <a:ext cx="672" cy="702"/>
            </a:xfrm>
            <a:custGeom>
              <a:avLst/>
              <a:gdLst>
                <a:gd name="txL" fmla="*/ 0 w 672"/>
                <a:gd name="txT" fmla="*/ 0 h 720"/>
                <a:gd name="txR" fmla="*/ 672 w 672"/>
                <a:gd name="txB" fmla="*/ 720 h 720"/>
              </a:gdLst>
              <a:ahLst/>
              <a:cxnLst>
                <a:cxn ang="0">
                  <a:pos x="0" y="432"/>
                </a:cxn>
                <a:cxn ang="0">
                  <a:pos x="288" y="0"/>
                </a:cxn>
                <a:cxn ang="0">
                  <a:pos x="672" y="0"/>
                </a:cxn>
                <a:cxn ang="0">
                  <a:pos x="672" y="720"/>
                </a:cxn>
                <a:cxn ang="0">
                  <a:pos x="0" y="432"/>
                </a:cxn>
              </a:cxnLst>
              <a:rect l="txL" t="txT" r="txR" b="txB"/>
              <a:pathLst>
                <a:path w="672" h="720">
                  <a:moveTo>
                    <a:pt x="0" y="432"/>
                  </a:moveTo>
                  <a:cubicBezTo>
                    <a:pt x="186" y="216"/>
                    <a:pt x="288" y="0"/>
                    <a:pt x="288" y="0"/>
                  </a:cubicBezTo>
                  <a:lnTo>
                    <a:pt x="672" y="0"/>
                  </a:lnTo>
                  <a:lnTo>
                    <a:pt x="672" y="720"/>
                  </a:lnTo>
                  <a:cubicBezTo>
                    <a:pt x="672" y="720"/>
                    <a:pt x="384" y="516"/>
                    <a:pt x="0" y="432"/>
                  </a:cubicBezTo>
                  <a:close/>
                </a:path>
              </a:pathLst>
            </a:custGeom>
            <a:solidFill>
              <a:srgbClr val="E8E8E8"/>
            </a:solidFill>
            <a:ln w="9525">
              <a:noFill/>
            </a:ln>
          </p:spPr>
          <p:txBody>
            <a:bodyPr/>
            <a:p>
              <a:pPr lvl="0" eaLnBrk="1" hangingPunct="1"/>
              <a:endParaRPr lang="zh-CN" altLang="en-US" dirty="0">
                <a:latin typeface="Arial" panose="02080604020202020204" pitchFamily="34" charset="0"/>
              </a:endParaRPr>
            </a:p>
          </p:txBody>
        </p:sp>
        <p:sp>
          <p:nvSpPr>
            <p:cNvPr id="11291" name="Freeform 67"/>
            <p:cNvSpPr/>
            <p:nvPr userDrawn="1"/>
          </p:nvSpPr>
          <p:spPr>
            <a:xfrm>
              <a:off x="514" y="3496"/>
              <a:ext cx="164" cy="824"/>
            </a:xfrm>
            <a:custGeom>
              <a:avLst/>
              <a:gdLst>
                <a:gd name="txL" fmla="*/ 0 w 212"/>
                <a:gd name="txT" fmla="*/ 0 h 824"/>
                <a:gd name="txR" fmla="*/ 212 w 212"/>
                <a:gd name="txB" fmla="*/ 824 h 824"/>
              </a:gdLst>
              <a:ahLst/>
              <a:cxnLst>
                <a:cxn ang="0">
                  <a:pos x="206" y="0"/>
                </a:cxn>
                <a:cxn ang="0">
                  <a:pos x="0" y="82"/>
                </a:cxn>
                <a:cxn ang="0">
                  <a:pos x="168" y="824"/>
                </a:cxn>
                <a:cxn ang="0">
                  <a:pos x="212" y="822"/>
                </a:cxn>
                <a:cxn ang="0">
                  <a:pos x="206" y="0"/>
                </a:cxn>
              </a:cxnLst>
              <a:rect l="txL" t="txT" r="txR" b="txB"/>
              <a:pathLst>
                <a:path w="212" h="824">
                  <a:moveTo>
                    <a:pt x="206" y="0"/>
                  </a:moveTo>
                  <a:cubicBezTo>
                    <a:pt x="104" y="54"/>
                    <a:pt x="0" y="82"/>
                    <a:pt x="0" y="82"/>
                  </a:cubicBezTo>
                  <a:cubicBezTo>
                    <a:pt x="0" y="82"/>
                    <a:pt x="148" y="378"/>
                    <a:pt x="168" y="824"/>
                  </a:cubicBezTo>
                  <a:lnTo>
                    <a:pt x="212" y="822"/>
                  </a:lnTo>
                  <a:cubicBezTo>
                    <a:pt x="212" y="822"/>
                    <a:pt x="209" y="411"/>
                    <a:pt x="206" y="0"/>
                  </a:cubicBezTo>
                  <a:close/>
                </a:path>
              </a:pathLst>
            </a:custGeom>
            <a:solidFill>
              <a:srgbClr val="E8E8E8"/>
            </a:solidFill>
            <a:ln w="9525">
              <a:noFill/>
            </a:ln>
          </p:spPr>
          <p:txBody>
            <a:bodyPr/>
            <a:p>
              <a:pPr lvl="0" eaLnBrk="1" hangingPunct="1"/>
              <a:endParaRPr lang="zh-CN" altLang="en-US" dirty="0">
                <a:latin typeface="Arial" panose="02080604020202020204" pitchFamily="34" charset="0"/>
              </a:endParaRPr>
            </a:p>
          </p:txBody>
        </p:sp>
      </p:grpSp>
      <p:sp>
        <p:nvSpPr>
          <p:cNvPr id="11292" name="Rectangle 80"/>
          <p:cNvSpPr/>
          <p:nvPr/>
        </p:nvSpPr>
        <p:spPr>
          <a:xfrm>
            <a:off x="5495925" y="1333500"/>
            <a:ext cx="660400" cy="1025525"/>
          </a:xfrm>
          <a:prstGeom prst="rect">
            <a:avLst/>
          </a:prstGeom>
          <a:solidFill>
            <a:srgbClr val="FFFFFF">
              <a:alpha val="39999"/>
            </a:srgbClr>
          </a:solidFill>
          <a:ln w="9525">
            <a:noFill/>
          </a:ln>
        </p:spPr>
        <p:txBody>
          <a:bodyPr wrap="none" anchor="ctr"/>
          <a:p>
            <a:pPr lvl="0" eaLnBrk="0" hangingPunct="0"/>
            <a:endParaRPr lang="zh-CN" altLang="en-US" sz="3200" b="0" dirty="0">
              <a:latin typeface="HY얕은샘물M" pitchFamily="2" charset="-127"/>
              <a:ea typeface="HY얕은샘물M" pitchFamily="2" charset="-127"/>
            </a:endParaRPr>
          </a:p>
        </p:txBody>
      </p:sp>
      <p:sp>
        <p:nvSpPr>
          <p:cNvPr id="11293" name="Line 81"/>
          <p:cNvSpPr/>
          <p:nvPr/>
        </p:nvSpPr>
        <p:spPr>
          <a:xfrm>
            <a:off x="5480050" y="1588"/>
            <a:ext cx="0" cy="4238625"/>
          </a:xfrm>
          <a:prstGeom prst="line">
            <a:avLst/>
          </a:prstGeom>
          <a:ln w="9525" cap="flat" cmpd="sng">
            <a:solidFill>
              <a:srgbClr val="FFFFFF"/>
            </a:solidFill>
            <a:prstDash val="solid"/>
            <a:headEnd type="none" w="med" len="med"/>
            <a:tailEnd type="none" w="med" len="med"/>
          </a:ln>
          <a:effectLst>
            <a:outerShdw dist="17961" dir="2699999" algn="ctr" rotWithShape="0">
              <a:schemeClr val="accent2">
                <a:alpha val="50000"/>
              </a:schemeClr>
            </a:outerShdw>
          </a:effectLst>
        </p:spPr>
      </p:sp>
      <p:sp>
        <p:nvSpPr>
          <p:cNvPr id="11294" name="Rectangle 82"/>
          <p:cNvSpPr/>
          <p:nvPr/>
        </p:nvSpPr>
        <p:spPr>
          <a:xfrm>
            <a:off x="4457700" y="3495675"/>
            <a:ext cx="1012825" cy="1025525"/>
          </a:xfrm>
          <a:prstGeom prst="rect">
            <a:avLst/>
          </a:prstGeom>
          <a:solidFill>
            <a:srgbClr val="FFFFFF">
              <a:alpha val="29999"/>
            </a:srgbClr>
          </a:solidFill>
          <a:ln w="9525">
            <a:noFill/>
          </a:ln>
        </p:spPr>
        <p:txBody>
          <a:bodyPr wrap="none" anchor="ctr"/>
          <a:p>
            <a:pPr lvl="0" eaLnBrk="0" hangingPunct="0"/>
            <a:endParaRPr lang="zh-CN" altLang="en-US" sz="3200" b="0" dirty="0">
              <a:latin typeface="HY얕은샘물M" pitchFamily="2" charset="-127"/>
              <a:ea typeface="HY얕은샘물M" pitchFamily="2" charset="-127"/>
            </a:endParaRPr>
          </a:p>
        </p:txBody>
      </p:sp>
      <p:sp>
        <p:nvSpPr>
          <p:cNvPr id="11295" name="Rectangle 4"/>
          <p:cNvSpPr>
            <a:spLocks noGrp="1"/>
          </p:cNvSpPr>
          <p:nvPr>
            <p:ph type="dt" sz="half" idx="2"/>
          </p:nvPr>
        </p:nvSpPr>
        <p:spPr>
          <a:xfrm>
            <a:off x="457200" y="6407150"/>
            <a:ext cx="2133600" cy="314325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/>
            </a:lvl1pPr>
          </a:lstStyle>
          <a:p>
            <a:pPr lvl="0" eaLnBrk="1" hangingPunct="1"/>
            <a:endParaRPr lang="en-US" altLang="x-none" dirty="0">
              <a:latin typeface="Arial" panose="02080604020202020204" pitchFamily="34" charset="0"/>
            </a:endParaRPr>
          </a:p>
        </p:txBody>
      </p:sp>
      <p:sp>
        <p:nvSpPr>
          <p:cNvPr id="11296" name="Rectangle 5"/>
          <p:cNvSpPr>
            <a:spLocks noGrp="1"/>
          </p:cNvSpPr>
          <p:nvPr>
            <p:ph type="ftr" sz="quarter" idx="3"/>
          </p:nvPr>
        </p:nvSpPr>
        <p:spPr>
          <a:xfrm>
            <a:off x="3124200" y="6407150"/>
            <a:ext cx="2895600" cy="314325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/>
            </a:lvl1pPr>
          </a:lstStyle>
          <a:p>
            <a:pPr lvl="0" eaLnBrk="1" hangingPunct="1"/>
            <a:endParaRPr lang="en-US" altLang="x-none" dirty="0">
              <a:latin typeface="Arial" panose="02080604020202020204" pitchFamily="34" charset="0"/>
            </a:endParaRPr>
          </a:p>
        </p:txBody>
      </p:sp>
      <p:sp>
        <p:nvSpPr>
          <p:cNvPr id="11297" name="Rectangle 6"/>
          <p:cNvSpPr>
            <a:spLocks noGrp="1"/>
          </p:cNvSpPr>
          <p:nvPr>
            <p:ph type="sldNum" sz="quarter" idx="4"/>
          </p:nvPr>
        </p:nvSpPr>
        <p:spPr>
          <a:xfrm>
            <a:off x="6553200" y="6407150"/>
            <a:ext cx="2133600" cy="314325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/>
            </a:lvl1pPr>
          </a:lstStyle>
          <a:p>
            <a:pPr lvl="0" eaLnBrk="1" hangingPunct="1"/>
            <a:fld id="{9A0DB2DC-4C9A-4742-B13C-FB6460FD3503}" type="slidenum">
              <a:rPr lang="ko-KR" altLang="en-US" dirty="0">
                <a:latin typeface="Arial" panose="02080604020202020204" pitchFamily="34" charset="0"/>
              </a:rPr>
            </a:fld>
            <a:endParaRPr lang="ko-KR" altLang="en-US" dirty="0">
              <a:latin typeface="Arial" panose="0208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2000" tmFilter="0, 0; .2, .5; .8, .5; 1, 0"/>
                                        <p:tgtEl>
                                          <p:spTgt spid="1126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" dur="1000" autoRev="1" fill="hold"/>
                                        <p:tgtEl>
                                          <p:spTgt spid="1126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mp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2000" tmFilter="0, 0; .2, .5; .8, .5; 1, 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3" dur="1000" autoRev="1" fill="hold"/>
                                        <p:tgtEl>
                                          <p:spTgt spid="1126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4" presetID="26" presetClass="emph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2000" tmFilter="0, 0; .2, .5; .8, .5; 1, 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6" dur="1000" autoRev="1" fill="hold"/>
                                        <p:tgtEl>
                                          <p:spTgt spid="1126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7" presetID="26" presetClass="emph" presetSubtype="0" fill="hold" grpId="1" nodeType="withEffect">
                                  <p:stCondLst>
                                    <p:cond delay="1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2000" tmFilter="0, 0; .2, .5; .8, .5; 1, 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9" dur="1000" autoRev="1" fill="hold"/>
                                        <p:tgtEl>
                                          <p:spTgt spid="1126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12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6" grpId="0" animBg="1"/>
      <p:bldP spid="11266" grpId="1" animBg="1"/>
      <p:bldP spid="11267" grpId="0" animBg="1"/>
      <p:bldP spid="11267" grpId="1" animBg="1"/>
      <p:bldP spid="11268" grpId="0" animBg="1"/>
      <p:bldP spid="11268" grpId="1" animBg="1"/>
      <p:bldP spid="11269" grpId="0" animBg="1"/>
      <p:bldP spid="11269" grpId="1" animBg="1"/>
    </p:bldLst>
  </p:timing>
  <p:hf sldNum="0" hdr="0" ftr="0" dt="0"/>
  <p:txStyles>
    <p:titleStyle>
      <a:lvl1pPr marL="0" lvl="0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4400" b="1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80604020202020204" pitchFamily="34" charset="0"/>
        <a:buNone/>
        <a:defRPr sz="28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80604020202020204" pitchFamily="34" charset="0"/>
        <a:buNone/>
        <a:defRPr sz="2800" b="1" i="0" u="none" kern="1200" baseline="0">
          <a:solidFill>
            <a:schemeClr val="tx1"/>
          </a:solidFill>
          <a:latin typeface="Arial" panose="02080604020202020204" pitchFamily="34" charset="0"/>
          <a:ea typeface="楷体_GB2312" panose="02010609030101010101" pitchFamily="49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80604020202020204" pitchFamily="34" charset="0"/>
        <a:buNone/>
        <a:defRPr sz="2800" b="1" i="0" u="none" kern="1200" baseline="0">
          <a:solidFill>
            <a:schemeClr val="tx1"/>
          </a:solidFill>
          <a:latin typeface="Arial" panose="02080604020202020204" pitchFamily="34" charset="0"/>
          <a:ea typeface="楷体_GB2312" panose="02010609030101010101" pitchFamily="49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80604020202020204" pitchFamily="34" charset="0"/>
        <a:buNone/>
        <a:defRPr sz="2800" b="1" i="0" u="none" kern="1200" baseline="0">
          <a:solidFill>
            <a:schemeClr val="tx1"/>
          </a:solidFill>
          <a:latin typeface="Arial" panose="02080604020202020204" pitchFamily="34" charset="0"/>
          <a:ea typeface="楷体_GB2312" panose="02010609030101010101" pitchFamily="49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80604020202020204" pitchFamily="34" charset="0"/>
        <a:buNone/>
        <a:defRPr sz="2800" b="1" i="0" u="none" kern="1200" baseline="0">
          <a:solidFill>
            <a:schemeClr val="tx1"/>
          </a:solidFill>
          <a:latin typeface="Arial" panose="02080604020202020204" pitchFamily="34" charset="0"/>
          <a:ea typeface="楷体_GB2312" panose="02010609030101010101" pitchFamily="49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80604020202020204" pitchFamily="34" charset="0"/>
        <a:buNone/>
        <a:defRPr sz="2800" b="1" i="0" u="none" kern="1200" baseline="0">
          <a:solidFill>
            <a:schemeClr val="tx1"/>
          </a:solidFill>
          <a:latin typeface="Arial" panose="02080604020202020204" pitchFamily="34" charset="0"/>
          <a:ea typeface="楷体_GB2312" panose="02010609030101010101" pitchFamily="49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80604020202020204" pitchFamily="34" charset="0"/>
        <a:buNone/>
        <a:defRPr sz="2800" b="1" i="0" u="none" kern="1200" baseline="0">
          <a:solidFill>
            <a:schemeClr val="tx1"/>
          </a:solidFill>
          <a:latin typeface="Arial" panose="02080604020202020204" pitchFamily="34" charset="0"/>
          <a:ea typeface="楷体_GB2312" panose="02010609030101010101" pitchFamily="49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80604020202020204" pitchFamily="34" charset="0"/>
        <a:buNone/>
        <a:defRPr sz="2800" b="1" i="0" u="none" kern="1200" baseline="0">
          <a:solidFill>
            <a:schemeClr val="tx1"/>
          </a:solidFill>
          <a:latin typeface="Arial" panose="02080604020202020204" pitchFamily="34" charset="0"/>
          <a:ea typeface="楷体_GB2312" panose="02010609030101010101" pitchFamily="49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80604020202020204" pitchFamily="34" charset="0"/>
        <a:buNone/>
        <a:defRPr sz="2800" b="1" i="0" u="none" kern="1200" baseline="0">
          <a:solidFill>
            <a:schemeClr val="tx1"/>
          </a:solidFill>
          <a:latin typeface="Arial" panose="02080604020202020204" pitchFamily="34" charset="0"/>
          <a:ea typeface="楷体_GB2312" panose="02010609030101010101" pitchFamily="49" charset="-122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2290" name="Freeform 40"/>
          <p:cNvSpPr/>
          <p:nvPr/>
        </p:nvSpPr>
        <p:spPr>
          <a:xfrm>
            <a:off x="0" y="6048375"/>
            <a:ext cx="2762250" cy="809625"/>
          </a:xfrm>
          <a:custGeom>
            <a:avLst/>
            <a:gdLst>
              <a:gd name="txL" fmla="*/ 0 w 1740"/>
              <a:gd name="txT" fmla="*/ 0 h 510"/>
              <a:gd name="txR" fmla="*/ 1740 w 1740"/>
              <a:gd name="txB" fmla="*/ 510 h 510"/>
            </a:gdLst>
            <a:ahLst/>
            <a:cxnLst>
              <a:cxn ang="0">
                <a:pos x="0" y="0"/>
              </a:cxn>
              <a:cxn ang="0">
                <a:pos x="0" y="510"/>
              </a:cxn>
              <a:cxn ang="0">
                <a:pos x="1740" y="510"/>
              </a:cxn>
              <a:cxn ang="0">
                <a:pos x="1595" y="30"/>
              </a:cxn>
              <a:cxn ang="0">
                <a:pos x="0" y="0"/>
              </a:cxn>
            </a:cxnLst>
            <a:rect l="txL" t="txT" r="txR" b="txB"/>
            <a:pathLst>
              <a:path w="1740" h="510">
                <a:moveTo>
                  <a:pt x="0" y="0"/>
                </a:moveTo>
                <a:lnTo>
                  <a:pt x="0" y="510"/>
                </a:lnTo>
                <a:cubicBezTo>
                  <a:pt x="0" y="510"/>
                  <a:pt x="870" y="510"/>
                  <a:pt x="1740" y="510"/>
                </a:cubicBezTo>
                <a:cubicBezTo>
                  <a:pt x="1650" y="258"/>
                  <a:pt x="1595" y="30"/>
                  <a:pt x="1595" y="30"/>
                </a:cubicBezTo>
                <a:cubicBezTo>
                  <a:pt x="798" y="54"/>
                  <a:pt x="0" y="0"/>
                  <a:pt x="0" y="0"/>
                </a:cubicBezTo>
                <a:close/>
              </a:path>
            </a:pathLst>
          </a:custGeom>
          <a:blipFill rotWithShape="1">
            <a:blip r:embed="rId12"/>
            <a:stretch>
              <a:fillRect/>
            </a:stretch>
          </a:blipFill>
          <a:ln w="9525">
            <a:noFill/>
          </a:ln>
        </p:spPr>
        <p:txBody>
          <a:bodyPr/>
          <a:p>
            <a:pPr lvl="0" eaLnBrk="1" hangingPunct="1"/>
            <a:endParaRPr lang="zh-CN" altLang="en-US" dirty="0">
              <a:latin typeface="Arial" panose="02080604020202020204" pitchFamily="34" charset="0"/>
            </a:endParaRPr>
          </a:p>
        </p:txBody>
      </p:sp>
      <p:sp>
        <p:nvSpPr>
          <p:cNvPr id="12291" name="Freeform 41"/>
          <p:cNvSpPr/>
          <p:nvPr userDrawn="1"/>
        </p:nvSpPr>
        <p:spPr>
          <a:xfrm>
            <a:off x="2362200" y="4705350"/>
            <a:ext cx="6400800" cy="2152650"/>
          </a:xfrm>
          <a:custGeom>
            <a:avLst/>
            <a:gdLst>
              <a:gd name="txL" fmla="*/ 0 w 4032"/>
              <a:gd name="txT" fmla="*/ 0 h 1356"/>
              <a:gd name="txR" fmla="*/ 4032 w 4032"/>
              <a:gd name="txB" fmla="*/ 1356 h 1356"/>
            </a:gdLst>
            <a:ahLst/>
            <a:cxnLst>
              <a:cxn ang="0">
                <a:pos x="1116" y="0"/>
              </a:cxn>
              <a:cxn ang="0">
                <a:pos x="3840" y="636"/>
              </a:cxn>
              <a:cxn ang="0">
                <a:pos x="4032" y="1356"/>
              </a:cxn>
              <a:cxn ang="0">
                <a:pos x="288" y="1356"/>
              </a:cxn>
              <a:cxn ang="0">
                <a:pos x="0" y="828"/>
              </a:cxn>
              <a:cxn ang="0">
                <a:pos x="1116" y="0"/>
              </a:cxn>
            </a:cxnLst>
            <a:rect l="txL" t="txT" r="txR" b="txB"/>
            <a:pathLst>
              <a:path w="4032" h="1356">
                <a:moveTo>
                  <a:pt x="1116" y="0"/>
                </a:moveTo>
                <a:cubicBezTo>
                  <a:pt x="2370" y="1254"/>
                  <a:pt x="3840" y="636"/>
                  <a:pt x="3840" y="636"/>
                </a:cubicBezTo>
                <a:cubicBezTo>
                  <a:pt x="4032" y="966"/>
                  <a:pt x="4032" y="1356"/>
                  <a:pt x="4032" y="1356"/>
                </a:cubicBezTo>
                <a:cubicBezTo>
                  <a:pt x="4032" y="1356"/>
                  <a:pt x="2160" y="1356"/>
                  <a:pt x="288" y="1356"/>
                </a:cubicBezTo>
                <a:cubicBezTo>
                  <a:pt x="120" y="1140"/>
                  <a:pt x="0" y="828"/>
                  <a:pt x="0" y="828"/>
                </a:cubicBezTo>
                <a:lnTo>
                  <a:pt x="1116" y="0"/>
                </a:lnTo>
                <a:close/>
              </a:path>
            </a:pathLst>
          </a:custGeom>
          <a:blipFill rotWithShape="1">
            <a:blip r:embed="rId13"/>
            <a:stretch>
              <a:fillRect/>
            </a:stretch>
          </a:blipFill>
          <a:ln w="9525">
            <a:noFill/>
          </a:ln>
        </p:spPr>
        <p:txBody>
          <a:bodyPr/>
          <a:p>
            <a:pPr lvl="0" eaLnBrk="1" hangingPunct="1"/>
            <a:endParaRPr lang="zh-CN" altLang="en-US" dirty="0">
              <a:latin typeface="Arial" panose="02080604020202020204" pitchFamily="34" charset="0"/>
            </a:endParaRPr>
          </a:p>
        </p:txBody>
      </p:sp>
      <p:sp>
        <p:nvSpPr>
          <p:cNvPr id="12292" name="Freeform 42"/>
          <p:cNvSpPr/>
          <p:nvPr/>
        </p:nvSpPr>
        <p:spPr>
          <a:xfrm>
            <a:off x="4400550" y="781050"/>
            <a:ext cx="4743450" cy="5048250"/>
          </a:xfrm>
          <a:custGeom>
            <a:avLst/>
            <a:gdLst>
              <a:gd name="txL" fmla="*/ 0 w 2988"/>
              <a:gd name="txT" fmla="*/ 0 h 3180"/>
              <a:gd name="txR" fmla="*/ 2988 w 2988"/>
              <a:gd name="txB" fmla="*/ 3180 h 3180"/>
            </a:gdLst>
            <a:ahLst/>
            <a:cxnLst>
              <a:cxn ang="0">
                <a:pos x="510" y="1098"/>
              </a:cxn>
              <a:cxn ang="0">
                <a:pos x="2280" y="0"/>
              </a:cxn>
              <a:cxn ang="0">
                <a:pos x="2988" y="342"/>
              </a:cxn>
              <a:cxn ang="0">
                <a:pos x="2988" y="2772"/>
              </a:cxn>
              <a:cxn ang="0">
                <a:pos x="1452" y="3060"/>
              </a:cxn>
              <a:cxn ang="0">
                <a:pos x="0" y="2406"/>
              </a:cxn>
              <a:cxn ang="0">
                <a:pos x="510" y="1098"/>
              </a:cxn>
            </a:cxnLst>
            <a:rect l="txL" t="txT" r="txR" b="txB"/>
            <a:pathLst>
              <a:path w="2988" h="3180">
                <a:moveTo>
                  <a:pt x="510" y="1098"/>
                </a:moveTo>
                <a:cubicBezTo>
                  <a:pt x="1710" y="840"/>
                  <a:pt x="2280" y="0"/>
                  <a:pt x="2280" y="0"/>
                </a:cubicBezTo>
                <a:cubicBezTo>
                  <a:pt x="2700" y="96"/>
                  <a:pt x="2988" y="342"/>
                  <a:pt x="2988" y="342"/>
                </a:cubicBezTo>
                <a:lnTo>
                  <a:pt x="2988" y="2772"/>
                </a:lnTo>
                <a:cubicBezTo>
                  <a:pt x="2988" y="2772"/>
                  <a:pt x="2202" y="3180"/>
                  <a:pt x="1452" y="3060"/>
                </a:cubicBezTo>
                <a:cubicBezTo>
                  <a:pt x="636" y="2940"/>
                  <a:pt x="0" y="2406"/>
                  <a:pt x="0" y="2406"/>
                </a:cubicBezTo>
                <a:lnTo>
                  <a:pt x="510" y="1098"/>
                </a:lnTo>
                <a:close/>
              </a:path>
            </a:pathLst>
          </a:custGeom>
          <a:blipFill rotWithShape="1">
            <a:blip r:embed="rId12"/>
            <a:stretch>
              <a:fillRect/>
            </a:stretch>
          </a:blipFill>
          <a:ln w="9525">
            <a:noFill/>
          </a:ln>
        </p:spPr>
        <p:txBody>
          <a:bodyPr/>
          <a:p>
            <a:pPr lvl="0" eaLnBrk="1" hangingPunct="1"/>
            <a:endParaRPr lang="zh-CN" altLang="en-US" dirty="0">
              <a:latin typeface="Arial" panose="02080604020202020204" pitchFamily="34" charset="0"/>
            </a:endParaRPr>
          </a:p>
        </p:txBody>
      </p:sp>
      <p:sp>
        <p:nvSpPr>
          <p:cNvPr id="12293" name="Freeform 43"/>
          <p:cNvSpPr/>
          <p:nvPr/>
        </p:nvSpPr>
        <p:spPr>
          <a:xfrm>
            <a:off x="5715000" y="1588"/>
            <a:ext cx="3276600" cy="2409825"/>
          </a:xfrm>
          <a:custGeom>
            <a:avLst/>
            <a:gdLst>
              <a:gd name="txL" fmla="*/ 0 w 2064"/>
              <a:gd name="txT" fmla="*/ 0 h 1518"/>
              <a:gd name="txR" fmla="*/ 2064 w 2064"/>
              <a:gd name="txB" fmla="*/ 1518 h 1518"/>
            </a:gdLst>
            <a:ahLst/>
            <a:cxnLst>
              <a:cxn ang="0">
                <a:pos x="0" y="0"/>
              </a:cxn>
              <a:cxn ang="0">
                <a:pos x="276" y="1518"/>
              </a:cxn>
              <a:cxn ang="0">
                <a:pos x="2064" y="0"/>
              </a:cxn>
              <a:cxn ang="0">
                <a:pos x="0" y="0"/>
              </a:cxn>
            </a:cxnLst>
            <a:rect l="txL" t="txT" r="txR" b="txB"/>
            <a:pathLst>
              <a:path w="2064" h="1518">
                <a:moveTo>
                  <a:pt x="0" y="0"/>
                </a:moveTo>
                <a:cubicBezTo>
                  <a:pt x="0" y="0"/>
                  <a:pt x="138" y="759"/>
                  <a:pt x="276" y="1518"/>
                </a:cubicBezTo>
                <a:cubicBezTo>
                  <a:pt x="1518" y="1194"/>
                  <a:pt x="2064" y="0"/>
                  <a:pt x="2064" y="0"/>
                </a:cubicBezTo>
                <a:lnTo>
                  <a:pt x="0" y="0"/>
                </a:lnTo>
                <a:close/>
              </a:path>
            </a:pathLst>
          </a:custGeom>
          <a:blipFill rotWithShape="1">
            <a:blip r:embed="rId14"/>
            <a:stretch>
              <a:fillRect/>
            </a:stretch>
          </a:blipFill>
          <a:ln w="9525">
            <a:noFill/>
          </a:ln>
        </p:spPr>
        <p:txBody>
          <a:bodyPr/>
          <a:p>
            <a:pPr lvl="0" eaLnBrk="1" hangingPunct="1"/>
            <a:endParaRPr lang="zh-CN" altLang="en-US" dirty="0">
              <a:latin typeface="Arial" panose="02080604020202020204" pitchFamily="34" charset="0"/>
            </a:endParaRPr>
          </a:p>
        </p:txBody>
      </p:sp>
      <p:sp>
        <p:nvSpPr>
          <p:cNvPr id="12294" name="Freeform 79"/>
          <p:cNvSpPr/>
          <p:nvPr/>
        </p:nvSpPr>
        <p:spPr>
          <a:xfrm>
            <a:off x="0" y="0"/>
            <a:ext cx="6583363" cy="7267575"/>
          </a:xfrm>
          <a:custGeom>
            <a:avLst/>
            <a:gdLst>
              <a:gd name="txL" fmla="*/ 0 w 4014"/>
              <a:gd name="txT" fmla="*/ 0 h 4455"/>
              <a:gd name="txR" fmla="*/ 4014 w 4014"/>
              <a:gd name="txB" fmla="*/ 4455 h 4455"/>
            </a:gdLst>
            <a:ahLst/>
            <a:cxnLst>
              <a:cxn ang="0">
                <a:pos x="0" y="0"/>
              </a:cxn>
              <a:cxn ang="0">
                <a:pos x="3612" y="0"/>
              </a:cxn>
              <a:cxn ang="0">
                <a:pos x="3222" y="3042"/>
              </a:cxn>
              <a:cxn ang="0">
                <a:pos x="0" y="3744"/>
              </a:cxn>
              <a:cxn ang="0">
                <a:pos x="0" y="0"/>
              </a:cxn>
            </a:cxnLst>
            <a:rect l="txL" t="txT" r="txR" b="txB"/>
            <a:pathLst>
              <a:path w="4014" h="4455">
                <a:moveTo>
                  <a:pt x="0" y="0"/>
                </a:moveTo>
                <a:lnTo>
                  <a:pt x="3612" y="0"/>
                </a:lnTo>
                <a:cubicBezTo>
                  <a:pt x="4014" y="984"/>
                  <a:pt x="3812" y="2307"/>
                  <a:pt x="3222" y="3042"/>
                </a:cubicBezTo>
                <a:cubicBezTo>
                  <a:pt x="1988" y="4455"/>
                  <a:pt x="0" y="3744"/>
                  <a:pt x="0" y="3744"/>
                </a:cubicBez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9525">
            <a:noFill/>
          </a:ln>
        </p:spPr>
        <p:txBody>
          <a:bodyPr/>
          <a:p>
            <a:pPr lvl="0" eaLnBrk="1" hangingPunct="1"/>
            <a:endParaRPr lang="zh-CN" altLang="en-US" dirty="0">
              <a:latin typeface="Arial" panose="02080604020202020204" pitchFamily="34" charset="0"/>
            </a:endParaRPr>
          </a:p>
        </p:txBody>
      </p:sp>
      <p:sp>
        <p:nvSpPr>
          <p:cNvPr id="12295" name="Freeform 45"/>
          <p:cNvSpPr/>
          <p:nvPr/>
        </p:nvSpPr>
        <p:spPr>
          <a:xfrm>
            <a:off x="0" y="0"/>
            <a:ext cx="6372225" cy="7072313"/>
          </a:xfrm>
          <a:custGeom>
            <a:avLst/>
            <a:gdLst>
              <a:gd name="txL" fmla="*/ 0 w 4014"/>
              <a:gd name="txT" fmla="*/ 0 h 4455"/>
              <a:gd name="txR" fmla="*/ 4014 w 4014"/>
              <a:gd name="txB" fmla="*/ 4455 h 4455"/>
            </a:gdLst>
            <a:ahLst/>
            <a:cxnLst>
              <a:cxn ang="0">
                <a:pos x="0" y="0"/>
              </a:cxn>
              <a:cxn ang="0">
                <a:pos x="3612" y="0"/>
              </a:cxn>
              <a:cxn ang="0">
                <a:pos x="3222" y="3042"/>
              </a:cxn>
              <a:cxn ang="0">
                <a:pos x="0" y="3744"/>
              </a:cxn>
              <a:cxn ang="0">
                <a:pos x="0" y="0"/>
              </a:cxn>
            </a:cxnLst>
            <a:rect l="txL" t="txT" r="txR" b="txB"/>
            <a:pathLst>
              <a:path w="4014" h="4455">
                <a:moveTo>
                  <a:pt x="0" y="0"/>
                </a:moveTo>
                <a:lnTo>
                  <a:pt x="3612" y="0"/>
                </a:lnTo>
                <a:cubicBezTo>
                  <a:pt x="4014" y="984"/>
                  <a:pt x="3812" y="2307"/>
                  <a:pt x="3222" y="3042"/>
                </a:cubicBezTo>
                <a:cubicBezTo>
                  <a:pt x="1988" y="4455"/>
                  <a:pt x="0" y="3744"/>
                  <a:pt x="0" y="3744"/>
                </a:cubicBezTo>
                <a:lnTo>
                  <a:pt x="0" y="0"/>
                </a:lnTo>
                <a:close/>
              </a:path>
            </a:pathLst>
          </a:custGeom>
          <a:gradFill rotWithShape="1">
            <a:gsLst>
              <a:gs pos="0">
                <a:srgbClr val="FEFCE2"/>
              </a:gs>
              <a:gs pos="100000">
                <a:schemeClr val="bg1"/>
              </a:gs>
            </a:gsLst>
            <a:lin ang="2700000" scaled="1"/>
            <a:tileRect/>
          </a:gradFill>
          <a:ln w="9525">
            <a:noFill/>
          </a:ln>
        </p:spPr>
        <p:txBody>
          <a:bodyPr/>
          <a:p>
            <a:pPr lvl="0" eaLnBrk="1" hangingPunct="1"/>
            <a:endParaRPr lang="zh-CN" altLang="en-US" dirty="0">
              <a:latin typeface="Arial" panose="02080604020202020204" pitchFamily="34" charset="0"/>
            </a:endParaRPr>
          </a:p>
        </p:txBody>
      </p:sp>
      <p:sp>
        <p:nvSpPr>
          <p:cNvPr id="12296" name="Line 47"/>
          <p:cNvSpPr/>
          <p:nvPr/>
        </p:nvSpPr>
        <p:spPr>
          <a:xfrm>
            <a:off x="250825" y="1588"/>
            <a:ext cx="0" cy="6015037"/>
          </a:xfrm>
          <a:prstGeom prst="line">
            <a:avLst/>
          </a:prstGeom>
          <a:ln w="9525" cap="flat" cmpd="sng">
            <a:solidFill>
              <a:srgbClr val="FFFFFF"/>
            </a:solidFill>
            <a:prstDash val="solid"/>
            <a:headEnd type="none" w="med" len="med"/>
            <a:tailEnd type="none" w="med" len="med"/>
          </a:ln>
          <a:effectLst>
            <a:outerShdw dist="17961" dir="2699999" algn="ctr" rotWithShape="0">
              <a:schemeClr val="accent2">
                <a:alpha val="50000"/>
              </a:schemeClr>
            </a:outerShdw>
          </a:effectLst>
        </p:spPr>
      </p:sp>
      <p:sp>
        <p:nvSpPr>
          <p:cNvPr id="12297" name="Line 48"/>
          <p:cNvSpPr/>
          <p:nvPr/>
        </p:nvSpPr>
        <p:spPr>
          <a:xfrm>
            <a:off x="1293813" y="1588"/>
            <a:ext cx="0" cy="6207125"/>
          </a:xfrm>
          <a:prstGeom prst="line">
            <a:avLst/>
          </a:prstGeom>
          <a:ln w="9525" cap="flat" cmpd="sng">
            <a:solidFill>
              <a:srgbClr val="FFFFFF"/>
            </a:solidFill>
            <a:prstDash val="solid"/>
            <a:headEnd type="none" w="med" len="med"/>
            <a:tailEnd type="none" w="med" len="med"/>
          </a:ln>
          <a:effectLst>
            <a:outerShdw dist="17961" dir="2699999" algn="ctr" rotWithShape="0">
              <a:schemeClr val="accent2">
                <a:alpha val="50000"/>
              </a:schemeClr>
            </a:outerShdw>
          </a:effectLst>
        </p:spPr>
      </p:sp>
      <p:sp>
        <p:nvSpPr>
          <p:cNvPr id="12298" name="Line 49"/>
          <p:cNvSpPr/>
          <p:nvPr/>
        </p:nvSpPr>
        <p:spPr>
          <a:xfrm>
            <a:off x="2338388" y="1588"/>
            <a:ext cx="0" cy="6183312"/>
          </a:xfrm>
          <a:prstGeom prst="line">
            <a:avLst/>
          </a:prstGeom>
          <a:ln w="9525" cap="flat" cmpd="sng">
            <a:solidFill>
              <a:srgbClr val="FFFFFF"/>
            </a:solidFill>
            <a:prstDash val="solid"/>
            <a:headEnd type="none" w="med" len="med"/>
            <a:tailEnd type="none" w="med" len="med"/>
          </a:ln>
          <a:effectLst>
            <a:outerShdw dist="17961" dir="2699999" algn="ctr" rotWithShape="0">
              <a:schemeClr val="accent2">
                <a:alpha val="50000"/>
              </a:schemeClr>
            </a:outerShdw>
          </a:effectLst>
        </p:spPr>
      </p:sp>
      <p:sp>
        <p:nvSpPr>
          <p:cNvPr id="12299" name="Line 50"/>
          <p:cNvSpPr/>
          <p:nvPr/>
        </p:nvSpPr>
        <p:spPr>
          <a:xfrm>
            <a:off x="3382963" y="1588"/>
            <a:ext cx="0" cy="5972175"/>
          </a:xfrm>
          <a:prstGeom prst="line">
            <a:avLst/>
          </a:prstGeom>
          <a:ln w="9525" cap="flat" cmpd="sng">
            <a:solidFill>
              <a:srgbClr val="FFFFFF"/>
            </a:solidFill>
            <a:prstDash val="solid"/>
            <a:headEnd type="none" w="med" len="med"/>
            <a:tailEnd type="none" w="med" len="med"/>
          </a:ln>
          <a:effectLst>
            <a:outerShdw dist="17961" dir="2699999" algn="ctr" rotWithShape="0">
              <a:schemeClr val="accent2">
                <a:alpha val="50000"/>
              </a:schemeClr>
            </a:outerShdw>
          </a:effectLst>
        </p:spPr>
      </p:sp>
      <p:sp>
        <p:nvSpPr>
          <p:cNvPr id="12300" name="Line 51"/>
          <p:cNvSpPr/>
          <p:nvPr/>
        </p:nvSpPr>
        <p:spPr>
          <a:xfrm>
            <a:off x="4427538" y="1588"/>
            <a:ext cx="0" cy="5449887"/>
          </a:xfrm>
          <a:prstGeom prst="line">
            <a:avLst/>
          </a:prstGeom>
          <a:ln w="9525" cap="flat" cmpd="sng">
            <a:solidFill>
              <a:srgbClr val="FFFFFF"/>
            </a:solidFill>
            <a:prstDash val="solid"/>
            <a:headEnd type="none" w="med" len="med"/>
            <a:tailEnd type="none" w="med" len="med"/>
          </a:ln>
          <a:effectLst>
            <a:outerShdw dist="17961" dir="2699999" algn="ctr" rotWithShape="0">
              <a:schemeClr val="accent2">
                <a:alpha val="50000"/>
              </a:schemeClr>
            </a:outerShdw>
          </a:effectLst>
        </p:spPr>
      </p:sp>
      <p:sp>
        <p:nvSpPr>
          <p:cNvPr id="12301" name="Line 53"/>
          <p:cNvSpPr/>
          <p:nvPr/>
        </p:nvSpPr>
        <p:spPr>
          <a:xfrm rot="5400000">
            <a:off x="2913063" y="-2654300"/>
            <a:ext cx="0" cy="5813425"/>
          </a:xfrm>
          <a:prstGeom prst="line">
            <a:avLst/>
          </a:prstGeom>
          <a:ln w="9525" cap="flat" cmpd="sng">
            <a:solidFill>
              <a:srgbClr val="FFFFFF"/>
            </a:solidFill>
            <a:prstDash val="solid"/>
            <a:headEnd type="none" w="med" len="med"/>
            <a:tailEnd type="none" w="med" len="med"/>
          </a:ln>
          <a:effectLst>
            <a:outerShdw dist="17961" dir="2699999" algn="ctr" rotWithShape="0">
              <a:schemeClr val="accent2">
                <a:alpha val="50000"/>
              </a:schemeClr>
            </a:outerShdw>
          </a:effectLst>
        </p:spPr>
      </p:sp>
      <p:sp>
        <p:nvSpPr>
          <p:cNvPr id="12302" name="Line 54"/>
          <p:cNvSpPr/>
          <p:nvPr/>
        </p:nvSpPr>
        <p:spPr>
          <a:xfrm rot="5400000">
            <a:off x="3006725" y="-1682750"/>
            <a:ext cx="0" cy="6000750"/>
          </a:xfrm>
          <a:prstGeom prst="line">
            <a:avLst/>
          </a:prstGeom>
          <a:ln w="9525" cap="flat" cmpd="sng">
            <a:solidFill>
              <a:srgbClr val="FFFFFF"/>
            </a:solidFill>
            <a:prstDash val="solid"/>
            <a:headEnd type="none" w="med" len="med"/>
            <a:tailEnd type="none" w="med" len="med"/>
          </a:ln>
          <a:effectLst>
            <a:outerShdw dist="17961" dir="2699999" algn="ctr" rotWithShape="0">
              <a:schemeClr val="accent2">
                <a:alpha val="50000"/>
              </a:schemeClr>
            </a:outerShdw>
          </a:effectLst>
        </p:spPr>
      </p:sp>
      <p:sp>
        <p:nvSpPr>
          <p:cNvPr id="12303" name="Line 55"/>
          <p:cNvSpPr/>
          <p:nvPr/>
        </p:nvSpPr>
        <p:spPr>
          <a:xfrm rot="5400000">
            <a:off x="3011488" y="-622300"/>
            <a:ext cx="0" cy="6010275"/>
          </a:xfrm>
          <a:prstGeom prst="line">
            <a:avLst/>
          </a:prstGeom>
          <a:ln w="9525" cap="flat" cmpd="sng">
            <a:solidFill>
              <a:srgbClr val="FFFFFF"/>
            </a:solidFill>
            <a:prstDash val="solid"/>
            <a:headEnd type="none" w="med" len="med"/>
            <a:tailEnd type="none" w="med" len="med"/>
          </a:ln>
          <a:effectLst>
            <a:outerShdw dist="17961" dir="2699999" algn="ctr" rotWithShape="0">
              <a:schemeClr val="accent2">
                <a:alpha val="50000"/>
              </a:schemeClr>
            </a:outerShdw>
          </a:effectLst>
        </p:spPr>
      </p:sp>
      <p:sp>
        <p:nvSpPr>
          <p:cNvPr id="12304" name="Line 56"/>
          <p:cNvSpPr/>
          <p:nvPr/>
        </p:nvSpPr>
        <p:spPr>
          <a:xfrm rot="5400000">
            <a:off x="2906713" y="547688"/>
            <a:ext cx="0" cy="5802312"/>
          </a:xfrm>
          <a:prstGeom prst="line">
            <a:avLst/>
          </a:prstGeom>
          <a:ln w="9525" cap="flat" cmpd="sng">
            <a:solidFill>
              <a:srgbClr val="FFFFFF"/>
            </a:solidFill>
            <a:prstDash val="solid"/>
            <a:headEnd type="none" w="med" len="med"/>
            <a:tailEnd type="none" w="med" len="med"/>
          </a:ln>
          <a:effectLst>
            <a:outerShdw dist="17961" dir="2699999" algn="ctr" rotWithShape="0">
              <a:schemeClr val="accent2">
                <a:alpha val="50000"/>
              </a:schemeClr>
            </a:outerShdw>
          </a:effectLst>
        </p:spPr>
      </p:sp>
      <p:sp>
        <p:nvSpPr>
          <p:cNvPr id="12305" name="Line 57"/>
          <p:cNvSpPr/>
          <p:nvPr/>
        </p:nvSpPr>
        <p:spPr>
          <a:xfrm rot="5400000">
            <a:off x="2665413" y="1854200"/>
            <a:ext cx="0" cy="5319713"/>
          </a:xfrm>
          <a:prstGeom prst="line">
            <a:avLst/>
          </a:prstGeom>
          <a:ln w="9525" cap="flat" cmpd="sng">
            <a:solidFill>
              <a:srgbClr val="FFFFFF"/>
            </a:solidFill>
            <a:prstDash val="solid"/>
            <a:headEnd type="none" w="med" len="med"/>
            <a:tailEnd type="none" w="med" len="med"/>
          </a:ln>
          <a:effectLst>
            <a:outerShdw dist="17961" dir="2699999" algn="ctr" rotWithShape="0">
              <a:schemeClr val="accent2">
                <a:alpha val="50000"/>
              </a:schemeClr>
            </a:outerShdw>
          </a:effectLst>
        </p:spPr>
      </p:sp>
      <p:sp>
        <p:nvSpPr>
          <p:cNvPr id="12306" name="Line 58"/>
          <p:cNvSpPr/>
          <p:nvPr/>
        </p:nvSpPr>
        <p:spPr>
          <a:xfrm rot="5400000">
            <a:off x="2114550" y="3471863"/>
            <a:ext cx="0" cy="4217987"/>
          </a:xfrm>
          <a:prstGeom prst="line">
            <a:avLst/>
          </a:prstGeom>
          <a:ln w="9525" cap="flat" cmpd="sng">
            <a:solidFill>
              <a:srgbClr val="FFFFFF"/>
            </a:solidFill>
            <a:prstDash val="solid"/>
            <a:headEnd type="none" w="med" len="med"/>
            <a:tailEnd type="none" w="med" len="med"/>
          </a:ln>
          <a:effectLst>
            <a:outerShdw dist="17961" dir="2699999" algn="ctr" rotWithShape="0">
              <a:schemeClr val="accent2">
                <a:alpha val="50000"/>
              </a:schemeClr>
            </a:outerShdw>
          </a:effectLst>
        </p:spPr>
      </p:sp>
      <p:sp>
        <p:nvSpPr>
          <p:cNvPr id="12307" name="Rectangle 59"/>
          <p:cNvSpPr/>
          <p:nvPr/>
        </p:nvSpPr>
        <p:spPr>
          <a:xfrm>
            <a:off x="2362200" y="277813"/>
            <a:ext cx="1012825" cy="1025525"/>
          </a:xfrm>
          <a:prstGeom prst="rect">
            <a:avLst/>
          </a:prstGeom>
          <a:solidFill>
            <a:srgbClr val="FFFFFF">
              <a:alpha val="50000"/>
            </a:srgbClr>
          </a:solidFill>
          <a:ln w="9525">
            <a:noFill/>
          </a:ln>
        </p:spPr>
        <p:txBody>
          <a:bodyPr wrap="none" anchor="ctr"/>
          <a:p>
            <a:pPr lvl="0" eaLnBrk="0" hangingPunct="0"/>
            <a:endParaRPr lang="zh-CN" altLang="en-US" sz="3200" b="0" dirty="0">
              <a:latin typeface="HY얕은샘물M" pitchFamily="2" charset="-127"/>
              <a:ea typeface="HY얕은샘물M" pitchFamily="2" charset="-127"/>
            </a:endParaRPr>
          </a:p>
        </p:txBody>
      </p:sp>
      <p:sp>
        <p:nvSpPr>
          <p:cNvPr id="12308" name="Rectangle 60"/>
          <p:cNvSpPr/>
          <p:nvPr/>
        </p:nvSpPr>
        <p:spPr>
          <a:xfrm>
            <a:off x="285750" y="2427288"/>
            <a:ext cx="1012825" cy="1025525"/>
          </a:xfrm>
          <a:prstGeom prst="rect">
            <a:avLst/>
          </a:prstGeom>
          <a:solidFill>
            <a:srgbClr val="FFFFFF">
              <a:alpha val="39999"/>
            </a:srgbClr>
          </a:solidFill>
          <a:ln w="9525">
            <a:noFill/>
          </a:ln>
        </p:spPr>
        <p:txBody>
          <a:bodyPr wrap="none" anchor="ctr"/>
          <a:p>
            <a:pPr lvl="0" eaLnBrk="0" hangingPunct="0"/>
            <a:endParaRPr lang="zh-CN" altLang="en-US" sz="3200" b="0" dirty="0">
              <a:latin typeface="HY얕은샘물M" pitchFamily="2" charset="-127"/>
              <a:ea typeface="HY얕은샘물M" pitchFamily="2" charset="-127"/>
            </a:endParaRPr>
          </a:p>
        </p:txBody>
      </p:sp>
      <p:sp>
        <p:nvSpPr>
          <p:cNvPr id="12309" name="Rectangle 61"/>
          <p:cNvSpPr/>
          <p:nvPr/>
        </p:nvSpPr>
        <p:spPr>
          <a:xfrm>
            <a:off x="0" y="271463"/>
            <a:ext cx="250825" cy="1025525"/>
          </a:xfrm>
          <a:prstGeom prst="rect">
            <a:avLst/>
          </a:prstGeom>
          <a:solidFill>
            <a:srgbClr val="FFFFFF">
              <a:alpha val="39999"/>
            </a:srgbClr>
          </a:solidFill>
          <a:ln w="9525">
            <a:noFill/>
          </a:ln>
        </p:spPr>
        <p:txBody>
          <a:bodyPr wrap="none" anchor="ctr"/>
          <a:p>
            <a:pPr lvl="0" eaLnBrk="0" hangingPunct="0"/>
            <a:endParaRPr lang="zh-CN" altLang="en-US" sz="3200" b="0" dirty="0">
              <a:latin typeface="HY얕은샘물M" pitchFamily="2" charset="-127"/>
              <a:ea typeface="HY얕은샘물M" pitchFamily="2" charset="-127"/>
            </a:endParaRPr>
          </a:p>
        </p:txBody>
      </p:sp>
      <p:sp>
        <p:nvSpPr>
          <p:cNvPr id="12310" name="Rectangle 62"/>
          <p:cNvSpPr/>
          <p:nvPr/>
        </p:nvSpPr>
        <p:spPr>
          <a:xfrm>
            <a:off x="1331913" y="1588"/>
            <a:ext cx="1012825" cy="234950"/>
          </a:xfrm>
          <a:prstGeom prst="rect">
            <a:avLst/>
          </a:prstGeom>
          <a:solidFill>
            <a:srgbClr val="FFFFFF">
              <a:alpha val="50000"/>
            </a:srgbClr>
          </a:solidFill>
          <a:ln w="9525">
            <a:noFill/>
          </a:ln>
        </p:spPr>
        <p:txBody>
          <a:bodyPr wrap="none" anchor="ctr"/>
          <a:p>
            <a:pPr lvl="0" eaLnBrk="0" hangingPunct="0"/>
            <a:endParaRPr lang="zh-CN" altLang="en-US" sz="3200" b="0" dirty="0">
              <a:latin typeface="HY얕은샘물M" pitchFamily="2" charset="-127"/>
              <a:ea typeface="HY얕은샘물M" pitchFamily="2" charset="-127"/>
            </a:endParaRPr>
          </a:p>
        </p:txBody>
      </p:sp>
      <p:sp>
        <p:nvSpPr>
          <p:cNvPr id="12311" name="Freeform 64"/>
          <p:cNvSpPr/>
          <p:nvPr/>
        </p:nvSpPr>
        <p:spPr>
          <a:xfrm>
            <a:off x="2365375" y="4541838"/>
            <a:ext cx="1009650" cy="1033462"/>
          </a:xfrm>
          <a:custGeom>
            <a:avLst/>
            <a:gdLst>
              <a:gd name="txL" fmla="*/ 0 w 636"/>
              <a:gd name="txT" fmla="*/ 0 h 651"/>
              <a:gd name="txR" fmla="*/ 636 w 636"/>
              <a:gd name="txB" fmla="*/ 651 h 651"/>
            </a:gdLst>
            <a:ahLst/>
            <a:cxnLst>
              <a:cxn ang="0">
                <a:pos x="0" y="0"/>
              </a:cxn>
              <a:cxn ang="0">
                <a:pos x="0" y="645"/>
              </a:cxn>
              <a:cxn ang="0">
                <a:pos x="636" y="651"/>
              </a:cxn>
              <a:cxn ang="0">
                <a:pos x="632" y="0"/>
              </a:cxn>
              <a:cxn ang="0">
                <a:pos x="0" y="0"/>
              </a:cxn>
            </a:cxnLst>
            <a:rect l="txL" t="txT" r="txR" b="txB"/>
            <a:pathLst>
              <a:path w="636" h="651">
                <a:moveTo>
                  <a:pt x="0" y="0"/>
                </a:moveTo>
                <a:lnTo>
                  <a:pt x="0" y="645"/>
                </a:lnTo>
                <a:lnTo>
                  <a:pt x="636" y="651"/>
                </a:lnTo>
                <a:lnTo>
                  <a:pt x="632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  <a:ln w="9525">
            <a:noFill/>
          </a:ln>
        </p:spPr>
        <p:txBody>
          <a:bodyPr/>
          <a:p>
            <a:pPr lvl="0" eaLnBrk="1" hangingPunct="1"/>
            <a:endParaRPr lang="zh-CN" altLang="en-US" dirty="0">
              <a:latin typeface="Arial" panose="02080604020202020204" pitchFamily="34" charset="0"/>
            </a:endParaRPr>
          </a:p>
        </p:txBody>
      </p:sp>
      <p:sp>
        <p:nvSpPr>
          <p:cNvPr id="12312" name="Rectangle 31"/>
          <p:cNvSpPr/>
          <p:nvPr/>
        </p:nvSpPr>
        <p:spPr>
          <a:xfrm>
            <a:off x="285750" y="2435225"/>
            <a:ext cx="1012825" cy="1025525"/>
          </a:xfrm>
          <a:prstGeom prst="rect">
            <a:avLst/>
          </a:prstGeom>
          <a:solidFill>
            <a:srgbClr val="FFFFFF">
              <a:alpha val="29999"/>
            </a:srgbClr>
          </a:solidFill>
          <a:ln w="9525">
            <a:noFill/>
          </a:ln>
        </p:spPr>
        <p:txBody>
          <a:bodyPr wrap="none" anchor="ctr"/>
          <a:p>
            <a:pPr lvl="0" eaLnBrk="0" hangingPunct="0"/>
            <a:endParaRPr lang="zh-CN" altLang="en-US" sz="3200" b="0" dirty="0">
              <a:latin typeface="HY얕은샘물M" pitchFamily="2" charset="-127"/>
              <a:ea typeface="HY얕은샘물M" pitchFamily="2" charset="-127"/>
            </a:endParaRPr>
          </a:p>
        </p:txBody>
      </p:sp>
      <p:grpSp>
        <p:nvGrpSpPr>
          <p:cNvPr id="12313" name="Group 71"/>
          <p:cNvGrpSpPr/>
          <p:nvPr/>
        </p:nvGrpSpPr>
        <p:grpSpPr>
          <a:xfrm>
            <a:off x="8077200" y="0"/>
            <a:ext cx="1076325" cy="6858000"/>
            <a:chOff x="0" y="0"/>
            <a:chExt cx="678" cy="4320"/>
          </a:xfrm>
        </p:grpSpPr>
        <p:sp>
          <p:nvSpPr>
            <p:cNvPr id="12314" name="Freeform 66"/>
            <p:cNvSpPr/>
            <p:nvPr userDrawn="1"/>
          </p:nvSpPr>
          <p:spPr>
            <a:xfrm>
              <a:off x="0" y="0"/>
              <a:ext cx="672" cy="702"/>
            </a:xfrm>
            <a:custGeom>
              <a:avLst/>
              <a:gdLst>
                <a:gd name="txL" fmla="*/ 0 w 672"/>
                <a:gd name="txT" fmla="*/ 0 h 720"/>
                <a:gd name="txR" fmla="*/ 672 w 672"/>
                <a:gd name="txB" fmla="*/ 720 h 720"/>
              </a:gdLst>
              <a:ahLst/>
              <a:cxnLst>
                <a:cxn ang="0">
                  <a:pos x="0" y="432"/>
                </a:cxn>
                <a:cxn ang="0">
                  <a:pos x="288" y="0"/>
                </a:cxn>
                <a:cxn ang="0">
                  <a:pos x="672" y="0"/>
                </a:cxn>
                <a:cxn ang="0">
                  <a:pos x="672" y="720"/>
                </a:cxn>
                <a:cxn ang="0">
                  <a:pos x="0" y="432"/>
                </a:cxn>
              </a:cxnLst>
              <a:rect l="txL" t="txT" r="txR" b="txB"/>
              <a:pathLst>
                <a:path w="672" h="720">
                  <a:moveTo>
                    <a:pt x="0" y="432"/>
                  </a:moveTo>
                  <a:cubicBezTo>
                    <a:pt x="186" y="216"/>
                    <a:pt x="288" y="0"/>
                    <a:pt x="288" y="0"/>
                  </a:cubicBezTo>
                  <a:lnTo>
                    <a:pt x="672" y="0"/>
                  </a:lnTo>
                  <a:lnTo>
                    <a:pt x="672" y="720"/>
                  </a:lnTo>
                  <a:cubicBezTo>
                    <a:pt x="672" y="720"/>
                    <a:pt x="384" y="516"/>
                    <a:pt x="0" y="432"/>
                  </a:cubicBezTo>
                  <a:close/>
                </a:path>
              </a:pathLst>
            </a:custGeom>
            <a:solidFill>
              <a:srgbClr val="E8E8E8"/>
            </a:solidFill>
            <a:ln w="9525">
              <a:noFill/>
            </a:ln>
          </p:spPr>
          <p:txBody>
            <a:bodyPr/>
            <a:p>
              <a:pPr lvl="0" eaLnBrk="1" hangingPunct="1"/>
              <a:endParaRPr lang="zh-CN" altLang="en-US" dirty="0">
                <a:latin typeface="Arial" panose="02080604020202020204" pitchFamily="34" charset="0"/>
              </a:endParaRPr>
            </a:p>
          </p:txBody>
        </p:sp>
        <p:sp>
          <p:nvSpPr>
            <p:cNvPr id="12315" name="Freeform 67"/>
            <p:cNvSpPr/>
            <p:nvPr userDrawn="1"/>
          </p:nvSpPr>
          <p:spPr>
            <a:xfrm>
              <a:off x="514" y="3496"/>
              <a:ext cx="164" cy="824"/>
            </a:xfrm>
            <a:custGeom>
              <a:avLst/>
              <a:gdLst>
                <a:gd name="txL" fmla="*/ 0 w 212"/>
                <a:gd name="txT" fmla="*/ 0 h 824"/>
                <a:gd name="txR" fmla="*/ 212 w 212"/>
                <a:gd name="txB" fmla="*/ 824 h 824"/>
              </a:gdLst>
              <a:ahLst/>
              <a:cxnLst>
                <a:cxn ang="0">
                  <a:pos x="206" y="0"/>
                </a:cxn>
                <a:cxn ang="0">
                  <a:pos x="0" y="82"/>
                </a:cxn>
                <a:cxn ang="0">
                  <a:pos x="168" y="824"/>
                </a:cxn>
                <a:cxn ang="0">
                  <a:pos x="212" y="822"/>
                </a:cxn>
                <a:cxn ang="0">
                  <a:pos x="206" y="0"/>
                </a:cxn>
              </a:cxnLst>
              <a:rect l="txL" t="txT" r="txR" b="txB"/>
              <a:pathLst>
                <a:path w="212" h="824">
                  <a:moveTo>
                    <a:pt x="206" y="0"/>
                  </a:moveTo>
                  <a:cubicBezTo>
                    <a:pt x="104" y="54"/>
                    <a:pt x="0" y="82"/>
                    <a:pt x="0" y="82"/>
                  </a:cubicBezTo>
                  <a:cubicBezTo>
                    <a:pt x="0" y="82"/>
                    <a:pt x="148" y="378"/>
                    <a:pt x="168" y="824"/>
                  </a:cubicBezTo>
                  <a:lnTo>
                    <a:pt x="212" y="822"/>
                  </a:lnTo>
                  <a:cubicBezTo>
                    <a:pt x="212" y="822"/>
                    <a:pt x="209" y="411"/>
                    <a:pt x="206" y="0"/>
                  </a:cubicBezTo>
                  <a:close/>
                </a:path>
              </a:pathLst>
            </a:custGeom>
            <a:solidFill>
              <a:srgbClr val="E8E8E8"/>
            </a:solidFill>
            <a:ln w="9525">
              <a:noFill/>
            </a:ln>
          </p:spPr>
          <p:txBody>
            <a:bodyPr/>
            <a:p>
              <a:pPr lvl="0" eaLnBrk="1" hangingPunct="1"/>
              <a:endParaRPr lang="zh-CN" altLang="en-US" dirty="0">
                <a:latin typeface="Arial" panose="02080604020202020204" pitchFamily="34" charset="0"/>
              </a:endParaRPr>
            </a:p>
          </p:txBody>
        </p:sp>
      </p:grpSp>
      <p:sp>
        <p:nvSpPr>
          <p:cNvPr id="12316" name="Rectangle 80"/>
          <p:cNvSpPr/>
          <p:nvPr/>
        </p:nvSpPr>
        <p:spPr>
          <a:xfrm>
            <a:off x="5495925" y="1333500"/>
            <a:ext cx="660400" cy="1025525"/>
          </a:xfrm>
          <a:prstGeom prst="rect">
            <a:avLst/>
          </a:prstGeom>
          <a:solidFill>
            <a:srgbClr val="FFFFFF">
              <a:alpha val="39999"/>
            </a:srgbClr>
          </a:solidFill>
          <a:ln w="9525">
            <a:noFill/>
          </a:ln>
        </p:spPr>
        <p:txBody>
          <a:bodyPr wrap="none" anchor="ctr"/>
          <a:p>
            <a:pPr lvl="0" eaLnBrk="0" hangingPunct="0"/>
            <a:endParaRPr lang="zh-CN" altLang="en-US" sz="3200" b="0" dirty="0">
              <a:latin typeface="HY얕은샘물M" pitchFamily="2" charset="-127"/>
              <a:ea typeface="HY얕은샘물M" pitchFamily="2" charset="-127"/>
            </a:endParaRPr>
          </a:p>
        </p:txBody>
      </p:sp>
      <p:sp>
        <p:nvSpPr>
          <p:cNvPr id="12317" name="Line 81"/>
          <p:cNvSpPr/>
          <p:nvPr/>
        </p:nvSpPr>
        <p:spPr>
          <a:xfrm>
            <a:off x="5480050" y="1588"/>
            <a:ext cx="0" cy="4238625"/>
          </a:xfrm>
          <a:prstGeom prst="line">
            <a:avLst/>
          </a:prstGeom>
          <a:ln w="9525" cap="flat" cmpd="sng">
            <a:solidFill>
              <a:srgbClr val="FFFFFF"/>
            </a:solidFill>
            <a:prstDash val="solid"/>
            <a:headEnd type="none" w="med" len="med"/>
            <a:tailEnd type="none" w="med" len="med"/>
          </a:ln>
          <a:effectLst>
            <a:outerShdw dist="17961" dir="2699999" algn="ctr" rotWithShape="0">
              <a:schemeClr val="accent2">
                <a:alpha val="50000"/>
              </a:schemeClr>
            </a:outerShdw>
          </a:effectLst>
        </p:spPr>
      </p:sp>
      <p:sp>
        <p:nvSpPr>
          <p:cNvPr id="12318" name="Rectangle 82"/>
          <p:cNvSpPr/>
          <p:nvPr/>
        </p:nvSpPr>
        <p:spPr>
          <a:xfrm>
            <a:off x="4457700" y="3495675"/>
            <a:ext cx="1012825" cy="1025525"/>
          </a:xfrm>
          <a:prstGeom prst="rect">
            <a:avLst/>
          </a:prstGeom>
          <a:solidFill>
            <a:srgbClr val="FFFFFF">
              <a:alpha val="29999"/>
            </a:srgbClr>
          </a:solidFill>
          <a:ln w="9525">
            <a:noFill/>
          </a:ln>
        </p:spPr>
        <p:txBody>
          <a:bodyPr wrap="none" anchor="ctr"/>
          <a:p>
            <a:pPr lvl="0" eaLnBrk="0" hangingPunct="0"/>
            <a:endParaRPr lang="zh-CN" altLang="en-US" sz="3200" b="0" dirty="0">
              <a:latin typeface="HY얕은샘물M" pitchFamily="2" charset="-127"/>
              <a:ea typeface="HY얕은샘물M" pitchFamily="2" charset="-127"/>
            </a:endParaRPr>
          </a:p>
        </p:txBody>
      </p:sp>
      <p:sp>
        <p:nvSpPr>
          <p:cNvPr id="12319" name="Rectangle 4"/>
          <p:cNvSpPr>
            <a:spLocks noGrp="1"/>
          </p:cNvSpPr>
          <p:nvPr>
            <p:ph type="dt" sz="half" idx="2"/>
          </p:nvPr>
        </p:nvSpPr>
        <p:spPr>
          <a:xfrm>
            <a:off x="457200" y="6407150"/>
            <a:ext cx="2133600" cy="314325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/>
            </a:lvl1pPr>
          </a:lstStyle>
          <a:p>
            <a:pPr lvl="0" eaLnBrk="1" hangingPunct="1"/>
            <a:endParaRPr lang="en-US" altLang="x-none" dirty="0">
              <a:latin typeface="Arial" panose="02080604020202020204" pitchFamily="34" charset="0"/>
            </a:endParaRPr>
          </a:p>
        </p:txBody>
      </p:sp>
      <p:sp>
        <p:nvSpPr>
          <p:cNvPr id="12320" name="Rectangle 5"/>
          <p:cNvSpPr>
            <a:spLocks noGrp="1"/>
          </p:cNvSpPr>
          <p:nvPr>
            <p:ph type="ftr" sz="quarter" idx="3"/>
          </p:nvPr>
        </p:nvSpPr>
        <p:spPr>
          <a:xfrm>
            <a:off x="3124200" y="6407150"/>
            <a:ext cx="2895600" cy="314325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/>
            </a:lvl1pPr>
          </a:lstStyle>
          <a:p>
            <a:pPr lvl="0" eaLnBrk="1" hangingPunct="1"/>
            <a:endParaRPr lang="en-US" altLang="x-none" dirty="0">
              <a:latin typeface="Arial" panose="02080604020202020204" pitchFamily="34" charset="0"/>
            </a:endParaRPr>
          </a:p>
        </p:txBody>
      </p:sp>
      <p:sp>
        <p:nvSpPr>
          <p:cNvPr id="12321" name="Rectangle 6"/>
          <p:cNvSpPr>
            <a:spLocks noGrp="1"/>
          </p:cNvSpPr>
          <p:nvPr>
            <p:ph type="sldNum" sz="quarter" idx="4"/>
          </p:nvPr>
        </p:nvSpPr>
        <p:spPr>
          <a:xfrm>
            <a:off x="6553200" y="6407150"/>
            <a:ext cx="2133600" cy="314325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/>
            </a:lvl1pPr>
          </a:lstStyle>
          <a:p>
            <a:pPr lvl="0" eaLnBrk="1" hangingPunct="1"/>
            <a:fld id="{9A0DB2DC-4C9A-4742-B13C-FB6460FD3503}" type="slidenum">
              <a:rPr lang="ko-KR" altLang="en-US" dirty="0">
                <a:latin typeface="Arial" panose="02080604020202020204" pitchFamily="34" charset="0"/>
              </a:rPr>
            </a:fld>
            <a:endParaRPr lang="ko-KR" altLang="en-US" dirty="0">
              <a:latin typeface="Arial" panose="0208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2000" tmFilter="0, 0; .2, .5; .8, .5; 1, 0"/>
                                        <p:tgtEl>
                                          <p:spTgt spid="1229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" dur="1000" autoRev="1" fill="hold"/>
                                        <p:tgtEl>
                                          <p:spTgt spid="1229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mp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2000" tmFilter="0, 0; .2, .5; .8, .5; 1, 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3" dur="1000" autoRev="1" fill="hold"/>
                                        <p:tgtEl>
                                          <p:spTgt spid="1229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4" presetID="26" presetClass="emph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2000" tmFilter="0, 0; .2, .5; .8, .5; 1, 0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6" dur="1000" autoRev="1" fill="hold"/>
                                        <p:tgtEl>
                                          <p:spTgt spid="1229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7" presetID="26" presetClass="emph" presetSubtype="0" fill="hold" grpId="1" nodeType="withEffect">
                                  <p:stCondLst>
                                    <p:cond delay="1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2000" tmFilter="0, 0; .2, .5; .8, .5; 1, 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9" dur="1000" autoRev="1" fill="hold"/>
                                        <p:tgtEl>
                                          <p:spTgt spid="1229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23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0" grpId="0" animBg="1"/>
      <p:bldP spid="12290" grpId="1" animBg="1"/>
      <p:bldP spid="12291" grpId="0" animBg="1"/>
      <p:bldP spid="12291" grpId="1" animBg="1"/>
      <p:bldP spid="12292" grpId="0" animBg="1"/>
      <p:bldP spid="12292" grpId="1" animBg="1"/>
      <p:bldP spid="12293" grpId="0" animBg="1"/>
      <p:bldP spid="12293" grpId="1" animBg="1"/>
    </p:bldLst>
  </p:timing>
  <p:hf sldNum="0" hdr="0" ftr="0" dt="0"/>
  <p:txStyles>
    <p:titleStyle>
      <a:lvl1pPr marL="0" lvl="0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4400" b="1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80604020202020204" pitchFamily="34" charset="0"/>
        <a:buNone/>
        <a:defRPr sz="28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80604020202020204" pitchFamily="34" charset="0"/>
        <a:buNone/>
        <a:defRPr sz="2800" b="1" i="0" u="none" kern="1200" baseline="0">
          <a:solidFill>
            <a:schemeClr val="tx1"/>
          </a:solidFill>
          <a:latin typeface="Arial" panose="02080604020202020204" pitchFamily="34" charset="0"/>
          <a:ea typeface="楷体_GB2312" panose="02010609030101010101" pitchFamily="49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80604020202020204" pitchFamily="34" charset="0"/>
        <a:buNone/>
        <a:defRPr sz="2800" b="1" i="0" u="none" kern="1200" baseline="0">
          <a:solidFill>
            <a:schemeClr val="tx1"/>
          </a:solidFill>
          <a:latin typeface="Arial" panose="02080604020202020204" pitchFamily="34" charset="0"/>
          <a:ea typeface="楷体_GB2312" panose="02010609030101010101" pitchFamily="49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80604020202020204" pitchFamily="34" charset="0"/>
        <a:buNone/>
        <a:defRPr sz="2800" b="1" i="0" u="none" kern="1200" baseline="0">
          <a:solidFill>
            <a:schemeClr val="tx1"/>
          </a:solidFill>
          <a:latin typeface="Arial" panose="02080604020202020204" pitchFamily="34" charset="0"/>
          <a:ea typeface="楷体_GB2312" panose="02010609030101010101" pitchFamily="49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80604020202020204" pitchFamily="34" charset="0"/>
        <a:buNone/>
        <a:defRPr sz="2800" b="1" i="0" u="none" kern="1200" baseline="0">
          <a:solidFill>
            <a:schemeClr val="tx1"/>
          </a:solidFill>
          <a:latin typeface="Arial" panose="02080604020202020204" pitchFamily="34" charset="0"/>
          <a:ea typeface="楷体_GB2312" panose="02010609030101010101" pitchFamily="49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80604020202020204" pitchFamily="34" charset="0"/>
        <a:buNone/>
        <a:defRPr sz="2800" b="1" i="0" u="none" kern="1200" baseline="0">
          <a:solidFill>
            <a:schemeClr val="tx1"/>
          </a:solidFill>
          <a:latin typeface="Arial" panose="02080604020202020204" pitchFamily="34" charset="0"/>
          <a:ea typeface="楷体_GB2312" panose="02010609030101010101" pitchFamily="49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80604020202020204" pitchFamily="34" charset="0"/>
        <a:buNone/>
        <a:defRPr sz="2800" b="1" i="0" u="none" kern="1200" baseline="0">
          <a:solidFill>
            <a:schemeClr val="tx1"/>
          </a:solidFill>
          <a:latin typeface="Arial" panose="02080604020202020204" pitchFamily="34" charset="0"/>
          <a:ea typeface="楷体_GB2312" panose="02010609030101010101" pitchFamily="49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80604020202020204" pitchFamily="34" charset="0"/>
        <a:buNone/>
        <a:defRPr sz="2800" b="1" i="0" u="none" kern="1200" baseline="0">
          <a:solidFill>
            <a:schemeClr val="tx1"/>
          </a:solidFill>
          <a:latin typeface="Arial" panose="02080604020202020204" pitchFamily="34" charset="0"/>
          <a:ea typeface="楷体_GB2312" panose="02010609030101010101" pitchFamily="49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80604020202020204" pitchFamily="34" charset="0"/>
        <a:buNone/>
        <a:defRPr sz="2800" b="1" i="0" u="none" kern="1200" baseline="0">
          <a:solidFill>
            <a:schemeClr val="tx1"/>
          </a:solidFill>
          <a:latin typeface="Arial" panose="02080604020202020204" pitchFamily="34" charset="0"/>
          <a:ea typeface="楷体_GB2312" panose="02010609030101010101" pitchFamily="49" charset="-122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3314" name="Freeform 40"/>
          <p:cNvSpPr/>
          <p:nvPr/>
        </p:nvSpPr>
        <p:spPr>
          <a:xfrm>
            <a:off x="0" y="6048375"/>
            <a:ext cx="2762250" cy="809625"/>
          </a:xfrm>
          <a:custGeom>
            <a:avLst/>
            <a:gdLst>
              <a:gd name="txL" fmla="*/ 0 w 1740"/>
              <a:gd name="txT" fmla="*/ 0 h 510"/>
              <a:gd name="txR" fmla="*/ 1740 w 1740"/>
              <a:gd name="txB" fmla="*/ 510 h 510"/>
            </a:gdLst>
            <a:ahLst/>
            <a:cxnLst>
              <a:cxn ang="0">
                <a:pos x="0" y="0"/>
              </a:cxn>
              <a:cxn ang="0">
                <a:pos x="0" y="510"/>
              </a:cxn>
              <a:cxn ang="0">
                <a:pos x="1740" y="510"/>
              </a:cxn>
              <a:cxn ang="0">
                <a:pos x="1595" y="30"/>
              </a:cxn>
              <a:cxn ang="0">
                <a:pos x="0" y="0"/>
              </a:cxn>
            </a:cxnLst>
            <a:rect l="txL" t="txT" r="txR" b="txB"/>
            <a:pathLst>
              <a:path w="1740" h="510">
                <a:moveTo>
                  <a:pt x="0" y="0"/>
                </a:moveTo>
                <a:lnTo>
                  <a:pt x="0" y="510"/>
                </a:lnTo>
                <a:cubicBezTo>
                  <a:pt x="0" y="510"/>
                  <a:pt x="870" y="510"/>
                  <a:pt x="1740" y="510"/>
                </a:cubicBezTo>
                <a:cubicBezTo>
                  <a:pt x="1650" y="258"/>
                  <a:pt x="1595" y="30"/>
                  <a:pt x="1595" y="30"/>
                </a:cubicBezTo>
                <a:cubicBezTo>
                  <a:pt x="798" y="54"/>
                  <a:pt x="0" y="0"/>
                  <a:pt x="0" y="0"/>
                </a:cubicBezTo>
                <a:close/>
              </a:path>
            </a:pathLst>
          </a:custGeom>
          <a:blipFill rotWithShape="1">
            <a:blip r:embed="rId12"/>
            <a:stretch>
              <a:fillRect/>
            </a:stretch>
          </a:blipFill>
          <a:ln w="9525">
            <a:noFill/>
          </a:ln>
        </p:spPr>
        <p:txBody>
          <a:bodyPr/>
          <a:p>
            <a:pPr lvl="0" eaLnBrk="1" hangingPunct="1"/>
            <a:endParaRPr lang="zh-CN" altLang="en-US" dirty="0">
              <a:latin typeface="Arial" panose="02080604020202020204" pitchFamily="34" charset="0"/>
            </a:endParaRPr>
          </a:p>
        </p:txBody>
      </p:sp>
      <p:sp>
        <p:nvSpPr>
          <p:cNvPr id="13315" name="Freeform 41"/>
          <p:cNvSpPr/>
          <p:nvPr userDrawn="1"/>
        </p:nvSpPr>
        <p:spPr>
          <a:xfrm>
            <a:off x="2362200" y="4705350"/>
            <a:ext cx="6400800" cy="2152650"/>
          </a:xfrm>
          <a:custGeom>
            <a:avLst/>
            <a:gdLst>
              <a:gd name="txL" fmla="*/ 0 w 4032"/>
              <a:gd name="txT" fmla="*/ 0 h 1356"/>
              <a:gd name="txR" fmla="*/ 4032 w 4032"/>
              <a:gd name="txB" fmla="*/ 1356 h 1356"/>
            </a:gdLst>
            <a:ahLst/>
            <a:cxnLst>
              <a:cxn ang="0">
                <a:pos x="1116" y="0"/>
              </a:cxn>
              <a:cxn ang="0">
                <a:pos x="3840" y="636"/>
              </a:cxn>
              <a:cxn ang="0">
                <a:pos x="4032" y="1356"/>
              </a:cxn>
              <a:cxn ang="0">
                <a:pos x="288" y="1356"/>
              </a:cxn>
              <a:cxn ang="0">
                <a:pos x="0" y="828"/>
              </a:cxn>
              <a:cxn ang="0">
                <a:pos x="1116" y="0"/>
              </a:cxn>
            </a:cxnLst>
            <a:rect l="txL" t="txT" r="txR" b="txB"/>
            <a:pathLst>
              <a:path w="4032" h="1356">
                <a:moveTo>
                  <a:pt x="1116" y="0"/>
                </a:moveTo>
                <a:cubicBezTo>
                  <a:pt x="2370" y="1254"/>
                  <a:pt x="3840" y="636"/>
                  <a:pt x="3840" y="636"/>
                </a:cubicBezTo>
                <a:cubicBezTo>
                  <a:pt x="4032" y="966"/>
                  <a:pt x="4032" y="1356"/>
                  <a:pt x="4032" y="1356"/>
                </a:cubicBezTo>
                <a:cubicBezTo>
                  <a:pt x="4032" y="1356"/>
                  <a:pt x="2160" y="1356"/>
                  <a:pt x="288" y="1356"/>
                </a:cubicBezTo>
                <a:cubicBezTo>
                  <a:pt x="120" y="1140"/>
                  <a:pt x="0" y="828"/>
                  <a:pt x="0" y="828"/>
                </a:cubicBezTo>
                <a:lnTo>
                  <a:pt x="1116" y="0"/>
                </a:lnTo>
                <a:close/>
              </a:path>
            </a:pathLst>
          </a:custGeom>
          <a:blipFill rotWithShape="1">
            <a:blip r:embed="rId13"/>
            <a:stretch>
              <a:fillRect/>
            </a:stretch>
          </a:blipFill>
          <a:ln w="9525">
            <a:noFill/>
          </a:ln>
        </p:spPr>
        <p:txBody>
          <a:bodyPr/>
          <a:p>
            <a:pPr lvl="0" eaLnBrk="1" hangingPunct="1"/>
            <a:endParaRPr lang="zh-CN" altLang="en-US" dirty="0">
              <a:latin typeface="Arial" panose="02080604020202020204" pitchFamily="34" charset="0"/>
            </a:endParaRPr>
          </a:p>
        </p:txBody>
      </p:sp>
      <p:sp>
        <p:nvSpPr>
          <p:cNvPr id="13316" name="Freeform 42"/>
          <p:cNvSpPr/>
          <p:nvPr/>
        </p:nvSpPr>
        <p:spPr>
          <a:xfrm>
            <a:off x="4400550" y="781050"/>
            <a:ext cx="4743450" cy="5048250"/>
          </a:xfrm>
          <a:custGeom>
            <a:avLst/>
            <a:gdLst>
              <a:gd name="txL" fmla="*/ 0 w 2988"/>
              <a:gd name="txT" fmla="*/ 0 h 3180"/>
              <a:gd name="txR" fmla="*/ 2988 w 2988"/>
              <a:gd name="txB" fmla="*/ 3180 h 3180"/>
            </a:gdLst>
            <a:ahLst/>
            <a:cxnLst>
              <a:cxn ang="0">
                <a:pos x="510" y="1098"/>
              </a:cxn>
              <a:cxn ang="0">
                <a:pos x="2280" y="0"/>
              </a:cxn>
              <a:cxn ang="0">
                <a:pos x="2988" y="342"/>
              </a:cxn>
              <a:cxn ang="0">
                <a:pos x="2988" y="2772"/>
              </a:cxn>
              <a:cxn ang="0">
                <a:pos x="1452" y="3060"/>
              </a:cxn>
              <a:cxn ang="0">
                <a:pos x="0" y="2406"/>
              </a:cxn>
              <a:cxn ang="0">
                <a:pos x="510" y="1098"/>
              </a:cxn>
            </a:cxnLst>
            <a:rect l="txL" t="txT" r="txR" b="txB"/>
            <a:pathLst>
              <a:path w="2988" h="3180">
                <a:moveTo>
                  <a:pt x="510" y="1098"/>
                </a:moveTo>
                <a:cubicBezTo>
                  <a:pt x="1710" y="840"/>
                  <a:pt x="2280" y="0"/>
                  <a:pt x="2280" y="0"/>
                </a:cubicBezTo>
                <a:cubicBezTo>
                  <a:pt x="2700" y="96"/>
                  <a:pt x="2988" y="342"/>
                  <a:pt x="2988" y="342"/>
                </a:cubicBezTo>
                <a:lnTo>
                  <a:pt x="2988" y="2772"/>
                </a:lnTo>
                <a:cubicBezTo>
                  <a:pt x="2988" y="2772"/>
                  <a:pt x="2202" y="3180"/>
                  <a:pt x="1452" y="3060"/>
                </a:cubicBezTo>
                <a:cubicBezTo>
                  <a:pt x="636" y="2940"/>
                  <a:pt x="0" y="2406"/>
                  <a:pt x="0" y="2406"/>
                </a:cubicBezTo>
                <a:lnTo>
                  <a:pt x="510" y="1098"/>
                </a:lnTo>
                <a:close/>
              </a:path>
            </a:pathLst>
          </a:custGeom>
          <a:blipFill rotWithShape="1">
            <a:blip r:embed="rId12"/>
            <a:stretch>
              <a:fillRect/>
            </a:stretch>
          </a:blipFill>
          <a:ln w="9525">
            <a:noFill/>
          </a:ln>
        </p:spPr>
        <p:txBody>
          <a:bodyPr/>
          <a:p>
            <a:pPr lvl="0" eaLnBrk="1" hangingPunct="1"/>
            <a:endParaRPr lang="zh-CN" altLang="en-US" dirty="0">
              <a:latin typeface="Arial" panose="02080604020202020204" pitchFamily="34" charset="0"/>
            </a:endParaRPr>
          </a:p>
        </p:txBody>
      </p:sp>
      <p:sp>
        <p:nvSpPr>
          <p:cNvPr id="13317" name="Freeform 43"/>
          <p:cNvSpPr/>
          <p:nvPr/>
        </p:nvSpPr>
        <p:spPr>
          <a:xfrm>
            <a:off x="5715000" y="1588"/>
            <a:ext cx="3276600" cy="2409825"/>
          </a:xfrm>
          <a:custGeom>
            <a:avLst/>
            <a:gdLst>
              <a:gd name="txL" fmla="*/ 0 w 2064"/>
              <a:gd name="txT" fmla="*/ 0 h 1518"/>
              <a:gd name="txR" fmla="*/ 2064 w 2064"/>
              <a:gd name="txB" fmla="*/ 1518 h 1518"/>
            </a:gdLst>
            <a:ahLst/>
            <a:cxnLst>
              <a:cxn ang="0">
                <a:pos x="0" y="0"/>
              </a:cxn>
              <a:cxn ang="0">
                <a:pos x="276" y="1518"/>
              </a:cxn>
              <a:cxn ang="0">
                <a:pos x="2064" y="0"/>
              </a:cxn>
              <a:cxn ang="0">
                <a:pos x="0" y="0"/>
              </a:cxn>
            </a:cxnLst>
            <a:rect l="txL" t="txT" r="txR" b="txB"/>
            <a:pathLst>
              <a:path w="2064" h="1518">
                <a:moveTo>
                  <a:pt x="0" y="0"/>
                </a:moveTo>
                <a:cubicBezTo>
                  <a:pt x="0" y="0"/>
                  <a:pt x="138" y="759"/>
                  <a:pt x="276" y="1518"/>
                </a:cubicBezTo>
                <a:cubicBezTo>
                  <a:pt x="1518" y="1194"/>
                  <a:pt x="2064" y="0"/>
                  <a:pt x="2064" y="0"/>
                </a:cubicBezTo>
                <a:lnTo>
                  <a:pt x="0" y="0"/>
                </a:lnTo>
                <a:close/>
              </a:path>
            </a:pathLst>
          </a:custGeom>
          <a:blipFill rotWithShape="1">
            <a:blip r:embed="rId14"/>
            <a:stretch>
              <a:fillRect/>
            </a:stretch>
          </a:blipFill>
          <a:ln w="9525">
            <a:noFill/>
          </a:ln>
        </p:spPr>
        <p:txBody>
          <a:bodyPr/>
          <a:p>
            <a:pPr lvl="0" eaLnBrk="1" hangingPunct="1"/>
            <a:endParaRPr lang="zh-CN" altLang="en-US" dirty="0">
              <a:latin typeface="Arial" panose="02080604020202020204" pitchFamily="34" charset="0"/>
            </a:endParaRPr>
          </a:p>
        </p:txBody>
      </p:sp>
      <p:sp>
        <p:nvSpPr>
          <p:cNvPr id="13318" name="Freeform 79"/>
          <p:cNvSpPr/>
          <p:nvPr/>
        </p:nvSpPr>
        <p:spPr>
          <a:xfrm>
            <a:off x="0" y="0"/>
            <a:ext cx="6583363" cy="7267575"/>
          </a:xfrm>
          <a:custGeom>
            <a:avLst/>
            <a:gdLst>
              <a:gd name="txL" fmla="*/ 0 w 4014"/>
              <a:gd name="txT" fmla="*/ 0 h 4455"/>
              <a:gd name="txR" fmla="*/ 4014 w 4014"/>
              <a:gd name="txB" fmla="*/ 4455 h 4455"/>
            </a:gdLst>
            <a:ahLst/>
            <a:cxnLst>
              <a:cxn ang="0">
                <a:pos x="0" y="0"/>
              </a:cxn>
              <a:cxn ang="0">
                <a:pos x="3612" y="0"/>
              </a:cxn>
              <a:cxn ang="0">
                <a:pos x="3222" y="3042"/>
              </a:cxn>
              <a:cxn ang="0">
                <a:pos x="0" y="3744"/>
              </a:cxn>
              <a:cxn ang="0">
                <a:pos x="0" y="0"/>
              </a:cxn>
            </a:cxnLst>
            <a:rect l="txL" t="txT" r="txR" b="txB"/>
            <a:pathLst>
              <a:path w="4014" h="4455">
                <a:moveTo>
                  <a:pt x="0" y="0"/>
                </a:moveTo>
                <a:lnTo>
                  <a:pt x="3612" y="0"/>
                </a:lnTo>
                <a:cubicBezTo>
                  <a:pt x="4014" y="984"/>
                  <a:pt x="3812" y="2307"/>
                  <a:pt x="3222" y="3042"/>
                </a:cubicBezTo>
                <a:cubicBezTo>
                  <a:pt x="1988" y="4455"/>
                  <a:pt x="0" y="3744"/>
                  <a:pt x="0" y="3744"/>
                </a:cubicBez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9525">
            <a:noFill/>
          </a:ln>
        </p:spPr>
        <p:txBody>
          <a:bodyPr/>
          <a:p>
            <a:pPr lvl="0" eaLnBrk="1" hangingPunct="1"/>
            <a:endParaRPr lang="zh-CN" altLang="en-US" dirty="0">
              <a:latin typeface="Arial" panose="02080604020202020204" pitchFamily="34" charset="0"/>
            </a:endParaRPr>
          </a:p>
        </p:txBody>
      </p:sp>
      <p:sp>
        <p:nvSpPr>
          <p:cNvPr id="13319" name="Freeform 45"/>
          <p:cNvSpPr/>
          <p:nvPr/>
        </p:nvSpPr>
        <p:spPr>
          <a:xfrm>
            <a:off x="0" y="0"/>
            <a:ext cx="6372225" cy="7072313"/>
          </a:xfrm>
          <a:custGeom>
            <a:avLst/>
            <a:gdLst>
              <a:gd name="txL" fmla="*/ 0 w 4014"/>
              <a:gd name="txT" fmla="*/ 0 h 4455"/>
              <a:gd name="txR" fmla="*/ 4014 w 4014"/>
              <a:gd name="txB" fmla="*/ 4455 h 4455"/>
            </a:gdLst>
            <a:ahLst/>
            <a:cxnLst>
              <a:cxn ang="0">
                <a:pos x="0" y="0"/>
              </a:cxn>
              <a:cxn ang="0">
                <a:pos x="3612" y="0"/>
              </a:cxn>
              <a:cxn ang="0">
                <a:pos x="3222" y="3042"/>
              </a:cxn>
              <a:cxn ang="0">
                <a:pos x="0" y="3744"/>
              </a:cxn>
              <a:cxn ang="0">
                <a:pos x="0" y="0"/>
              </a:cxn>
            </a:cxnLst>
            <a:rect l="txL" t="txT" r="txR" b="txB"/>
            <a:pathLst>
              <a:path w="4014" h="4455">
                <a:moveTo>
                  <a:pt x="0" y="0"/>
                </a:moveTo>
                <a:lnTo>
                  <a:pt x="3612" y="0"/>
                </a:lnTo>
                <a:cubicBezTo>
                  <a:pt x="4014" y="984"/>
                  <a:pt x="3812" y="2307"/>
                  <a:pt x="3222" y="3042"/>
                </a:cubicBezTo>
                <a:cubicBezTo>
                  <a:pt x="1988" y="4455"/>
                  <a:pt x="0" y="3744"/>
                  <a:pt x="0" y="3744"/>
                </a:cubicBezTo>
                <a:lnTo>
                  <a:pt x="0" y="0"/>
                </a:lnTo>
                <a:close/>
              </a:path>
            </a:pathLst>
          </a:custGeom>
          <a:gradFill rotWithShape="1">
            <a:gsLst>
              <a:gs pos="0">
                <a:srgbClr val="FEFCE2"/>
              </a:gs>
              <a:gs pos="100000">
                <a:schemeClr val="bg1"/>
              </a:gs>
            </a:gsLst>
            <a:lin ang="2700000" scaled="1"/>
            <a:tileRect/>
          </a:gradFill>
          <a:ln w="9525">
            <a:noFill/>
          </a:ln>
        </p:spPr>
        <p:txBody>
          <a:bodyPr/>
          <a:p>
            <a:pPr lvl="0" eaLnBrk="1" hangingPunct="1"/>
            <a:endParaRPr lang="zh-CN" altLang="en-US" dirty="0">
              <a:latin typeface="Arial" panose="02080604020202020204" pitchFamily="34" charset="0"/>
            </a:endParaRPr>
          </a:p>
        </p:txBody>
      </p:sp>
      <p:sp>
        <p:nvSpPr>
          <p:cNvPr id="13320" name="Line 47"/>
          <p:cNvSpPr/>
          <p:nvPr/>
        </p:nvSpPr>
        <p:spPr>
          <a:xfrm>
            <a:off x="250825" y="1588"/>
            <a:ext cx="0" cy="6015037"/>
          </a:xfrm>
          <a:prstGeom prst="line">
            <a:avLst/>
          </a:prstGeom>
          <a:ln w="9525" cap="flat" cmpd="sng">
            <a:solidFill>
              <a:srgbClr val="FFFFFF"/>
            </a:solidFill>
            <a:prstDash val="solid"/>
            <a:headEnd type="none" w="med" len="med"/>
            <a:tailEnd type="none" w="med" len="med"/>
          </a:ln>
          <a:effectLst>
            <a:outerShdw dist="17961" dir="2699999" algn="ctr" rotWithShape="0">
              <a:schemeClr val="accent2">
                <a:alpha val="50000"/>
              </a:schemeClr>
            </a:outerShdw>
          </a:effectLst>
        </p:spPr>
      </p:sp>
      <p:sp>
        <p:nvSpPr>
          <p:cNvPr id="13321" name="Line 48"/>
          <p:cNvSpPr/>
          <p:nvPr/>
        </p:nvSpPr>
        <p:spPr>
          <a:xfrm>
            <a:off x="1293813" y="1588"/>
            <a:ext cx="0" cy="6207125"/>
          </a:xfrm>
          <a:prstGeom prst="line">
            <a:avLst/>
          </a:prstGeom>
          <a:ln w="9525" cap="flat" cmpd="sng">
            <a:solidFill>
              <a:srgbClr val="FFFFFF"/>
            </a:solidFill>
            <a:prstDash val="solid"/>
            <a:headEnd type="none" w="med" len="med"/>
            <a:tailEnd type="none" w="med" len="med"/>
          </a:ln>
          <a:effectLst>
            <a:outerShdw dist="17961" dir="2699999" algn="ctr" rotWithShape="0">
              <a:schemeClr val="accent2">
                <a:alpha val="50000"/>
              </a:schemeClr>
            </a:outerShdw>
          </a:effectLst>
        </p:spPr>
      </p:sp>
      <p:sp>
        <p:nvSpPr>
          <p:cNvPr id="13322" name="Line 49"/>
          <p:cNvSpPr/>
          <p:nvPr/>
        </p:nvSpPr>
        <p:spPr>
          <a:xfrm>
            <a:off x="2338388" y="1588"/>
            <a:ext cx="0" cy="6183312"/>
          </a:xfrm>
          <a:prstGeom prst="line">
            <a:avLst/>
          </a:prstGeom>
          <a:ln w="9525" cap="flat" cmpd="sng">
            <a:solidFill>
              <a:srgbClr val="FFFFFF"/>
            </a:solidFill>
            <a:prstDash val="solid"/>
            <a:headEnd type="none" w="med" len="med"/>
            <a:tailEnd type="none" w="med" len="med"/>
          </a:ln>
          <a:effectLst>
            <a:outerShdw dist="17961" dir="2699999" algn="ctr" rotWithShape="0">
              <a:schemeClr val="accent2">
                <a:alpha val="50000"/>
              </a:schemeClr>
            </a:outerShdw>
          </a:effectLst>
        </p:spPr>
      </p:sp>
      <p:sp>
        <p:nvSpPr>
          <p:cNvPr id="13323" name="Line 50"/>
          <p:cNvSpPr/>
          <p:nvPr/>
        </p:nvSpPr>
        <p:spPr>
          <a:xfrm>
            <a:off x="3382963" y="1588"/>
            <a:ext cx="0" cy="5972175"/>
          </a:xfrm>
          <a:prstGeom prst="line">
            <a:avLst/>
          </a:prstGeom>
          <a:ln w="9525" cap="flat" cmpd="sng">
            <a:solidFill>
              <a:srgbClr val="FFFFFF"/>
            </a:solidFill>
            <a:prstDash val="solid"/>
            <a:headEnd type="none" w="med" len="med"/>
            <a:tailEnd type="none" w="med" len="med"/>
          </a:ln>
          <a:effectLst>
            <a:outerShdw dist="17961" dir="2699999" algn="ctr" rotWithShape="0">
              <a:schemeClr val="accent2">
                <a:alpha val="50000"/>
              </a:schemeClr>
            </a:outerShdw>
          </a:effectLst>
        </p:spPr>
      </p:sp>
      <p:sp>
        <p:nvSpPr>
          <p:cNvPr id="13324" name="Line 51"/>
          <p:cNvSpPr/>
          <p:nvPr/>
        </p:nvSpPr>
        <p:spPr>
          <a:xfrm>
            <a:off x="4427538" y="1588"/>
            <a:ext cx="0" cy="5449887"/>
          </a:xfrm>
          <a:prstGeom prst="line">
            <a:avLst/>
          </a:prstGeom>
          <a:ln w="9525" cap="flat" cmpd="sng">
            <a:solidFill>
              <a:srgbClr val="FFFFFF"/>
            </a:solidFill>
            <a:prstDash val="solid"/>
            <a:headEnd type="none" w="med" len="med"/>
            <a:tailEnd type="none" w="med" len="med"/>
          </a:ln>
          <a:effectLst>
            <a:outerShdw dist="17961" dir="2699999" algn="ctr" rotWithShape="0">
              <a:schemeClr val="accent2">
                <a:alpha val="50000"/>
              </a:schemeClr>
            </a:outerShdw>
          </a:effectLst>
        </p:spPr>
      </p:sp>
      <p:sp>
        <p:nvSpPr>
          <p:cNvPr id="13325" name="Line 53"/>
          <p:cNvSpPr/>
          <p:nvPr/>
        </p:nvSpPr>
        <p:spPr>
          <a:xfrm rot="5400000">
            <a:off x="2913063" y="-2654300"/>
            <a:ext cx="0" cy="5813425"/>
          </a:xfrm>
          <a:prstGeom prst="line">
            <a:avLst/>
          </a:prstGeom>
          <a:ln w="9525" cap="flat" cmpd="sng">
            <a:solidFill>
              <a:srgbClr val="FFFFFF"/>
            </a:solidFill>
            <a:prstDash val="solid"/>
            <a:headEnd type="none" w="med" len="med"/>
            <a:tailEnd type="none" w="med" len="med"/>
          </a:ln>
          <a:effectLst>
            <a:outerShdw dist="17961" dir="2699999" algn="ctr" rotWithShape="0">
              <a:schemeClr val="accent2">
                <a:alpha val="50000"/>
              </a:schemeClr>
            </a:outerShdw>
          </a:effectLst>
        </p:spPr>
      </p:sp>
      <p:sp>
        <p:nvSpPr>
          <p:cNvPr id="13326" name="Line 54"/>
          <p:cNvSpPr/>
          <p:nvPr/>
        </p:nvSpPr>
        <p:spPr>
          <a:xfrm rot="5400000">
            <a:off x="3006725" y="-1682750"/>
            <a:ext cx="0" cy="6000750"/>
          </a:xfrm>
          <a:prstGeom prst="line">
            <a:avLst/>
          </a:prstGeom>
          <a:ln w="9525" cap="flat" cmpd="sng">
            <a:solidFill>
              <a:srgbClr val="FFFFFF"/>
            </a:solidFill>
            <a:prstDash val="solid"/>
            <a:headEnd type="none" w="med" len="med"/>
            <a:tailEnd type="none" w="med" len="med"/>
          </a:ln>
          <a:effectLst>
            <a:outerShdw dist="17961" dir="2699999" algn="ctr" rotWithShape="0">
              <a:schemeClr val="accent2">
                <a:alpha val="50000"/>
              </a:schemeClr>
            </a:outerShdw>
          </a:effectLst>
        </p:spPr>
      </p:sp>
      <p:sp>
        <p:nvSpPr>
          <p:cNvPr id="13327" name="Line 55"/>
          <p:cNvSpPr/>
          <p:nvPr/>
        </p:nvSpPr>
        <p:spPr>
          <a:xfrm rot="5400000">
            <a:off x="3011488" y="-622300"/>
            <a:ext cx="0" cy="6010275"/>
          </a:xfrm>
          <a:prstGeom prst="line">
            <a:avLst/>
          </a:prstGeom>
          <a:ln w="9525" cap="flat" cmpd="sng">
            <a:solidFill>
              <a:srgbClr val="FFFFFF"/>
            </a:solidFill>
            <a:prstDash val="solid"/>
            <a:headEnd type="none" w="med" len="med"/>
            <a:tailEnd type="none" w="med" len="med"/>
          </a:ln>
          <a:effectLst>
            <a:outerShdw dist="17961" dir="2699999" algn="ctr" rotWithShape="0">
              <a:schemeClr val="accent2">
                <a:alpha val="50000"/>
              </a:schemeClr>
            </a:outerShdw>
          </a:effectLst>
        </p:spPr>
      </p:sp>
      <p:sp>
        <p:nvSpPr>
          <p:cNvPr id="13328" name="Line 56"/>
          <p:cNvSpPr/>
          <p:nvPr/>
        </p:nvSpPr>
        <p:spPr>
          <a:xfrm rot="5400000">
            <a:off x="2906713" y="547688"/>
            <a:ext cx="0" cy="5802312"/>
          </a:xfrm>
          <a:prstGeom prst="line">
            <a:avLst/>
          </a:prstGeom>
          <a:ln w="9525" cap="flat" cmpd="sng">
            <a:solidFill>
              <a:srgbClr val="FFFFFF"/>
            </a:solidFill>
            <a:prstDash val="solid"/>
            <a:headEnd type="none" w="med" len="med"/>
            <a:tailEnd type="none" w="med" len="med"/>
          </a:ln>
          <a:effectLst>
            <a:outerShdw dist="17961" dir="2699999" algn="ctr" rotWithShape="0">
              <a:schemeClr val="accent2">
                <a:alpha val="50000"/>
              </a:schemeClr>
            </a:outerShdw>
          </a:effectLst>
        </p:spPr>
      </p:sp>
      <p:sp>
        <p:nvSpPr>
          <p:cNvPr id="13329" name="Line 57"/>
          <p:cNvSpPr/>
          <p:nvPr/>
        </p:nvSpPr>
        <p:spPr>
          <a:xfrm rot="5400000">
            <a:off x="2665413" y="1854200"/>
            <a:ext cx="0" cy="5319713"/>
          </a:xfrm>
          <a:prstGeom prst="line">
            <a:avLst/>
          </a:prstGeom>
          <a:ln w="9525" cap="flat" cmpd="sng">
            <a:solidFill>
              <a:srgbClr val="FFFFFF"/>
            </a:solidFill>
            <a:prstDash val="solid"/>
            <a:headEnd type="none" w="med" len="med"/>
            <a:tailEnd type="none" w="med" len="med"/>
          </a:ln>
          <a:effectLst>
            <a:outerShdw dist="17961" dir="2699999" algn="ctr" rotWithShape="0">
              <a:schemeClr val="accent2">
                <a:alpha val="50000"/>
              </a:schemeClr>
            </a:outerShdw>
          </a:effectLst>
        </p:spPr>
      </p:sp>
      <p:sp>
        <p:nvSpPr>
          <p:cNvPr id="13330" name="Line 58"/>
          <p:cNvSpPr/>
          <p:nvPr/>
        </p:nvSpPr>
        <p:spPr>
          <a:xfrm rot="5400000">
            <a:off x="2114550" y="3471863"/>
            <a:ext cx="0" cy="4217987"/>
          </a:xfrm>
          <a:prstGeom prst="line">
            <a:avLst/>
          </a:prstGeom>
          <a:ln w="9525" cap="flat" cmpd="sng">
            <a:solidFill>
              <a:srgbClr val="FFFFFF"/>
            </a:solidFill>
            <a:prstDash val="solid"/>
            <a:headEnd type="none" w="med" len="med"/>
            <a:tailEnd type="none" w="med" len="med"/>
          </a:ln>
          <a:effectLst>
            <a:outerShdw dist="17961" dir="2699999" algn="ctr" rotWithShape="0">
              <a:schemeClr val="accent2">
                <a:alpha val="50000"/>
              </a:schemeClr>
            </a:outerShdw>
          </a:effectLst>
        </p:spPr>
      </p:sp>
      <p:sp>
        <p:nvSpPr>
          <p:cNvPr id="13331" name="Rectangle 59"/>
          <p:cNvSpPr/>
          <p:nvPr/>
        </p:nvSpPr>
        <p:spPr>
          <a:xfrm>
            <a:off x="2362200" y="277813"/>
            <a:ext cx="1012825" cy="1025525"/>
          </a:xfrm>
          <a:prstGeom prst="rect">
            <a:avLst/>
          </a:prstGeom>
          <a:solidFill>
            <a:srgbClr val="FFFFFF">
              <a:alpha val="50000"/>
            </a:srgbClr>
          </a:solidFill>
          <a:ln w="9525">
            <a:noFill/>
          </a:ln>
        </p:spPr>
        <p:txBody>
          <a:bodyPr wrap="none" anchor="ctr"/>
          <a:p>
            <a:pPr lvl="0" eaLnBrk="0" hangingPunct="0"/>
            <a:endParaRPr lang="zh-CN" altLang="en-US" sz="3200" b="0" dirty="0">
              <a:latin typeface="HY얕은샘물M" pitchFamily="2" charset="-127"/>
              <a:ea typeface="HY얕은샘물M" pitchFamily="2" charset="-127"/>
            </a:endParaRPr>
          </a:p>
        </p:txBody>
      </p:sp>
      <p:sp>
        <p:nvSpPr>
          <p:cNvPr id="13332" name="Rectangle 60"/>
          <p:cNvSpPr/>
          <p:nvPr/>
        </p:nvSpPr>
        <p:spPr>
          <a:xfrm>
            <a:off x="285750" y="2427288"/>
            <a:ext cx="1012825" cy="1025525"/>
          </a:xfrm>
          <a:prstGeom prst="rect">
            <a:avLst/>
          </a:prstGeom>
          <a:solidFill>
            <a:srgbClr val="FFFFFF">
              <a:alpha val="39999"/>
            </a:srgbClr>
          </a:solidFill>
          <a:ln w="9525">
            <a:noFill/>
          </a:ln>
        </p:spPr>
        <p:txBody>
          <a:bodyPr wrap="none" anchor="ctr"/>
          <a:p>
            <a:pPr lvl="0" eaLnBrk="0" hangingPunct="0"/>
            <a:endParaRPr lang="zh-CN" altLang="en-US" sz="3200" b="0" dirty="0">
              <a:latin typeface="HY얕은샘물M" pitchFamily="2" charset="-127"/>
              <a:ea typeface="HY얕은샘물M" pitchFamily="2" charset="-127"/>
            </a:endParaRPr>
          </a:p>
        </p:txBody>
      </p:sp>
      <p:sp>
        <p:nvSpPr>
          <p:cNvPr id="13333" name="Rectangle 61"/>
          <p:cNvSpPr/>
          <p:nvPr/>
        </p:nvSpPr>
        <p:spPr>
          <a:xfrm>
            <a:off x="0" y="271463"/>
            <a:ext cx="250825" cy="1025525"/>
          </a:xfrm>
          <a:prstGeom prst="rect">
            <a:avLst/>
          </a:prstGeom>
          <a:solidFill>
            <a:srgbClr val="FFFFFF">
              <a:alpha val="39999"/>
            </a:srgbClr>
          </a:solidFill>
          <a:ln w="9525">
            <a:noFill/>
          </a:ln>
        </p:spPr>
        <p:txBody>
          <a:bodyPr wrap="none" anchor="ctr"/>
          <a:p>
            <a:pPr lvl="0" eaLnBrk="0" hangingPunct="0"/>
            <a:endParaRPr lang="zh-CN" altLang="en-US" sz="3200" b="0" dirty="0">
              <a:latin typeface="HY얕은샘물M" pitchFamily="2" charset="-127"/>
              <a:ea typeface="HY얕은샘물M" pitchFamily="2" charset="-127"/>
            </a:endParaRPr>
          </a:p>
        </p:txBody>
      </p:sp>
      <p:sp>
        <p:nvSpPr>
          <p:cNvPr id="13334" name="Rectangle 62"/>
          <p:cNvSpPr/>
          <p:nvPr/>
        </p:nvSpPr>
        <p:spPr>
          <a:xfrm>
            <a:off x="1331913" y="1588"/>
            <a:ext cx="1012825" cy="234950"/>
          </a:xfrm>
          <a:prstGeom prst="rect">
            <a:avLst/>
          </a:prstGeom>
          <a:solidFill>
            <a:srgbClr val="FFFFFF">
              <a:alpha val="50000"/>
            </a:srgbClr>
          </a:solidFill>
          <a:ln w="9525">
            <a:noFill/>
          </a:ln>
        </p:spPr>
        <p:txBody>
          <a:bodyPr wrap="none" anchor="ctr"/>
          <a:p>
            <a:pPr lvl="0" eaLnBrk="0" hangingPunct="0"/>
            <a:endParaRPr lang="zh-CN" altLang="en-US" sz="3200" b="0" dirty="0">
              <a:latin typeface="HY얕은샘물M" pitchFamily="2" charset="-127"/>
              <a:ea typeface="HY얕은샘물M" pitchFamily="2" charset="-127"/>
            </a:endParaRPr>
          </a:p>
        </p:txBody>
      </p:sp>
      <p:sp>
        <p:nvSpPr>
          <p:cNvPr id="13335" name="Freeform 64"/>
          <p:cNvSpPr/>
          <p:nvPr/>
        </p:nvSpPr>
        <p:spPr>
          <a:xfrm>
            <a:off x="2365375" y="4541838"/>
            <a:ext cx="1009650" cy="1033462"/>
          </a:xfrm>
          <a:custGeom>
            <a:avLst/>
            <a:gdLst>
              <a:gd name="txL" fmla="*/ 0 w 636"/>
              <a:gd name="txT" fmla="*/ 0 h 651"/>
              <a:gd name="txR" fmla="*/ 636 w 636"/>
              <a:gd name="txB" fmla="*/ 651 h 651"/>
            </a:gdLst>
            <a:ahLst/>
            <a:cxnLst>
              <a:cxn ang="0">
                <a:pos x="0" y="0"/>
              </a:cxn>
              <a:cxn ang="0">
                <a:pos x="0" y="645"/>
              </a:cxn>
              <a:cxn ang="0">
                <a:pos x="636" y="651"/>
              </a:cxn>
              <a:cxn ang="0">
                <a:pos x="632" y="0"/>
              </a:cxn>
              <a:cxn ang="0">
                <a:pos x="0" y="0"/>
              </a:cxn>
            </a:cxnLst>
            <a:rect l="txL" t="txT" r="txR" b="txB"/>
            <a:pathLst>
              <a:path w="636" h="651">
                <a:moveTo>
                  <a:pt x="0" y="0"/>
                </a:moveTo>
                <a:lnTo>
                  <a:pt x="0" y="645"/>
                </a:lnTo>
                <a:lnTo>
                  <a:pt x="636" y="651"/>
                </a:lnTo>
                <a:lnTo>
                  <a:pt x="632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  <a:ln w="9525">
            <a:noFill/>
          </a:ln>
        </p:spPr>
        <p:txBody>
          <a:bodyPr/>
          <a:p>
            <a:pPr lvl="0" eaLnBrk="1" hangingPunct="1"/>
            <a:endParaRPr lang="zh-CN" altLang="en-US" dirty="0">
              <a:latin typeface="Arial" panose="02080604020202020204" pitchFamily="34" charset="0"/>
            </a:endParaRPr>
          </a:p>
        </p:txBody>
      </p:sp>
      <p:sp>
        <p:nvSpPr>
          <p:cNvPr id="13336" name="Rectangle 31"/>
          <p:cNvSpPr/>
          <p:nvPr/>
        </p:nvSpPr>
        <p:spPr>
          <a:xfrm>
            <a:off x="285750" y="2435225"/>
            <a:ext cx="1012825" cy="1025525"/>
          </a:xfrm>
          <a:prstGeom prst="rect">
            <a:avLst/>
          </a:prstGeom>
          <a:solidFill>
            <a:srgbClr val="FFFFFF">
              <a:alpha val="29999"/>
            </a:srgbClr>
          </a:solidFill>
          <a:ln w="9525">
            <a:noFill/>
          </a:ln>
        </p:spPr>
        <p:txBody>
          <a:bodyPr wrap="none" anchor="ctr"/>
          <a:p>
            <a:pPr lvl="0" eaLnBrk="0" hangingPunct="0"/>
            <a:endParaRPr lang="zh-CN" altLang="en-US" sz="3200" b="0" dirty="0">
              <a:latin typeface="HY얕은샘물M" pitchFamily="2" charset="-127"/>
              <a:ea typeface="HY얕은샘물M" pitchFamily="2" charset="-127"/>
            </a:endParaRPr>
          </a:p>
        </p:txBody>
      </p:sp>
      <p:grpSp>
        <p:nvGrpSpPr>
          <p:cNvPr id="13337" name="Group 71"/>
          <p:cNvGrpSpPr/>
          <p:nvPr/>
        </p:nvGrpSpPr>
        <p:grpSpPr>
          <a:xfrm>
            <a:off x="8077200" y="0"/>
            <a:ext cx="1076325" cy="6858000"/>
            <a:chOff x="0" y="0"/>
            <a:chExt cx="678" cy="4320"/>
          </a:xfrm>
        </p:grpSpPr>
        <p:sp>
          <p:nvSpPr>
            <p:cNvPr id="13338" name="Freeform 66"/>
            <p:cNvSpPr/>
            <p:nvPr userDrawn="1"/>
          </p:nvSpPr>
          <p:spPr>
            <a:xfrm>
              <a:off x="0" y="0"/>
              <a:ext cx="672" cy="702"/>
            </a:xfrm>
            <a:custGeom>
              <a:avLst/>
              <a:gdLst>
                <a:gd name="txL" fmla="*/ 0 w 672"/>
                <a:gd name="txT" fmla="*/ 0 h 720"/>
                <a:gd name="txR" fmla="*/ 672 w 672"/>
                <a:gd name="txB" fmla="*/ 720 h 720"/>
              </a:gdLst>
              <a:ahLst/>
              <a:cxnLst>
                <a:cxn ang="0">
                  <a:pos x="0" y="432"/>
                </a:cxn>
                <a:cxn ang="0">
                  <a:pos x="288" y="0"/>
                </a:cxn>
                <a:cxn ang="0">
                  <a:pos x="672" y="0"/>
                </a:cxn>
                <a:cxn ang="0">
                  <a:pos x="672" y="720"/>
                </a:cxn>
                <a:cxn ang="0">
                  <a:pos x="0" y="432"/>
                </a:cxn>
              </a:cxnLst>
              <a:rect l="txL" t="txT" r="txR" b="txB"/>
              <a:pathLst>
                <a:path w="672" h="720">
                  <a:moveTo>
                    <a:pt x="0" y="432"/>
                  </a:moveTo>
                  <a:cubicBezTo>
                    <a:pt x="186" y="216"/>
                    <a:pt x="288" y="0"/>
                    <a:pt x="288" y="0"/>
                  </a:cubicBezTo>
                  <a:lnTo>
                    <a:pt x="672" y="0"/>
                  </a:lnTo>
                  <a:lnTo>
                    <a:pt x="672" y="720"/>
                  </a:lnTo>
                  <a:cubicBezTo>
                    <a:pt x="672" y="720"/>
                    <a:pt x="384" y="516"/>
                    <a:pt x="0" y="432"/>
                  </a:cubicBezTo>
                  <a:close/>
                </a:path>
              </a:pathLst>
            </a:custGeom>
            <a:solidFill>
              <a:srgbClr val="E8E8E8"/>
            </a:solidFill>
            <a:ln w="9525">
              <a:noFill/>
            </a:ln>
          </p:spPr>
          <p:txBody>
            <a:bodyPr/>
            <a:p>
              <a:pPr lvl="0" eaLnBrk="1" hangingPunct="1"/>
              <a:endParaRPr lang="zh-CN" altLang="en-US" dirty="0">
                <a:latin typeface="Arial" panose="02080604020202020204" pitchFamily="34" charset="0"/>
              </a:endParaRPr>
            </a:p>
          </p:txBody>
        </p:sp>
        <p:sp>
          <p:nvSpPr>
            <p:cNvPr id="13339" name="Freeform 67"/>
            <p:cNvSpPr/>
            <p:nvPr userDrawn="1"/>
          </p:nvSpPr>
          <p:spPr>
            <a:xfrm>
              <a:off x="514" y="3496"/>
              <a:ext cx="164" cy="824"/>
            </a:xfrm>
            <a:custGeom>
              <a:avLst/>
              <a:gdLst>
                <a:gd name="txL" fmla="*/ 0 w 212"/>
                <a:gd name="txT" fmla="*/ 0 h 824"/>
                <a:gd name="txR" fmla="*/ 212 w 212"/>
                <a:gd name="txB" fmla="*/ 824 h 824"/>
              </a:gdLst>
              <a:ahLst/>
              <a:cxnLst>
                <a:cxn ang="0">
                  <a:pos x="206" y="0"/>
                </a:cxn>
                <a:cxn ang="0">
                  <a:pos x="0" y="82"/>
                </a:cxn>
                <a:cxn ang="0">
                  <a:pos x="168" y="824"/>
                </a:cxn>
                <a:cxn ang="0">
                  <a:pos x="212" y="822"/>
                </a:cxn>
                <a:cxn ang="0">
                  <a:pos x="206" y="0"/>
                </a:cxn>
              </a:cxnLst>
              <a:rect l="txL" t="txT" r="txR" b="txB"/>
              <a:pathLst>
                <a:path w="212" h="824">
                  <a:moveTo>
                    <a:pt x="206" y="0"/>
                  </a:moveTo>
                  <a:cubicBezTo>
                    <a:pt x="104" y="54"/>
                    <a:pt x="0" y="82"/>
                    <a:pt x="0" y="82"/>
                  </a:cubicBezTo>
                  <a:cubicBezTo>
                    <a:pt x="0" y="82"/>
                    <a:pt x="148" y="378"/>
                    <a:pt x="168" y="824"/>
                  </a:cubicBezTo>
                  <a:lnTo>
                    <a:pt x="212" y="822"/>
                  </a:lnTo>
                  <a:cubicBezTo>
                    <a:pt x="212" y="822"/>
                    <a:pt x="209" y="411"/>
                    <a:pt x="206" y="0"/>
                  </a:cubicBezTo>
                  <a:close/>
                </a:path>
              </a:pathLst>
            </a:custGeom>
            <a:solidFill>
              <a:srgbClr val="E8E8E8"/>
            </a:solidFill>
            <a:ln w="9525">
              <a:noFill/>
            </a:ln>
          </p:spPr>
          <p:txBody>
            <a:bodyPr/>
            <a:p>
              <a:pPr lvl="0" eaLnBrk="1" hangingPunct="1"/>
              <a:endParaRPr lang="zh-CN" altLang="en-US" dirty="0">
                <a:latin typeface="Arial" panose="02080604020202020204" pitchFamily="34" charset="0"/>
              </a:endParaRPr>
            </a:p>
          </p:txBody>
        </p:sp>
      </p:grpSp>
      <p:sp>
        <p:nvSpPr>
          <p:cNvPr id="13340" name="Rectangle 80"/>
          <p:cNvSpPr/>
          <p:nvPr/>
        </p:nvSpPr>
        <p:spPr>
          <a:xfrm>
            <a:off x="5495925" y="1333500"/>
            <a:ext cx="660400" cy="1025525"/>
          </a:xfrm>
          <a:prstGeom prst="rect">
            <a:avLst/>
          </a:prstGeom>
          <a:solidFill>
            <a:srgbClr val="FFFFFF">
              <a:alpha val="39999"/>
            </a:srgbClr>
          </a:solidFill>
          <a:ln w="9525">
            <a:noFill/>
          </a:ln>
        </p:spPr>
        <p:txBody>
          <a:bodyPr wrap="none" anchor="ctr"/>
          <a:p>
            <a:pPr lvl="0" eaLnBrk="0" hangingPunct="0"/>
            <a:endParaRPr lang="zh-CN" altLang="en-US" sz="3200" b="0" dirty="0">
              <a:latin typeface="HY얕은샘물M" pitchFamily="2" charset="-127"/>
              <a:ea typeface="HY얕은샘물M" pitchFamily="2" charset="-127"/>
            </a:endParaRPr>
          </a:p>
        </p:txBody>
      </p:sp>
      <p:sp>
        <p:nvSpPr>
          <p:cNvPr id="13341" name="Line 81"/>
          <p:cNvSpPr/>
          <p:nvPr/>
        </p:nvSpPr>
        <p:spPr>
          <a:xfrm>
            <a:off x="5480050" y="1588"/>
            <a:ext cx="0" cy="4238625"/>
          </a:xfrm>
          <a:prstGeom prst="line">
            <a:avLst/>
          </a:prstGeom>
          <a:ln w="9525" cap="flat" cmpd="sng">
            <a:solidFill>
              <a:srgbClr val="FFFFFF"/>
            </a:solidFill>
            <a:prstDash val="solid"/>
            <a:headEnd type="none" w="med" len="med"/>
            <a:tailEnd type="none" w="med" len="med"/>
          </a:ln>
          <a:effectLst>
            <a:outerShdw dist="17961" dir="2699999" algn="ctr" rotWithShape="0">
              <a:schemeClr val="accent2">
                <a:alpha val="50000"/>
              </a:schemeClr>
            </a:outerShdw>
          </a:effectLst>
        </p:spPr>
      </p:sp>
      <p:sp>
        <p:nvSpPr>
          <p:cNvPr id="13342" name="Rectangle 82"/>
          <p:cNvSpPr/>
          <p:nvPr/>
        </p:nvSpPr>
        <p:spPr>
          <a:xfrm>
            <a:off x="4457700" y="3495675"/>
            <a:ext cx="1012825" cy="1025525"/>
          </a:xfrm>
          <a:prstGeom prst="rect">
            <a:avLst/>
          </a:prstGeom>
          <a:solidFill>
            <a:srgbClr val="FFFFFF">
              <a:alpha val="29999"/>
            </a:srgbClr>
          </a:solidFill>
          <a:ln w="9525">
            <a:noFill/>
          </a:ln>
        </p:spPr>
        <p:txBody>
          <a:bodyPr wrap="none" anchor="ctr"/>
          <a:p>
            <a:pPr lvl="0" eaLnBrk="0" hangingPunct="0"/>
            <a:endParaRPr lang="zh-CN" altLang="en-US" sz="3200" b="0" dirty="0">
              <a:latin typeface="HY얕은샘물M" pitchFamily="2" charset="-127"/>
              <a:ea typeface="HY얕은샘물M" pitchFamily="2" charset="-127"/>
            </a:endParaRPr>
          </a:p>
        </p:txBody>
      </p:sp>
      <p:sp>
        <p:nvSpPr>
          <p:cNvPr id="13343" name="Rectangle 4"/>
          <p:cNvSpPr>
            <a:spLocks noGrp="1"/>
          </p:cNvSpPr>
          <p:nvPr>
            <p:ph type="dt" sz="half" idx="2"/>
          </p:nvPr>
        </p:nvSpPr>
        <p:spPr>
          <a:xfrm>
            <a:off x="457200" y="6407150"/>
            <a:ext cx="2133600" cy="314325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/>
            </a:lvl1pPr>
          </a:lstStyle>
          <a:p>
            <a:pPr lvl="0" eaLnBrk="1" hangingPunct="1"/>
            <a:endParaRPr lang="en-US" altLang="x-none" dirty="0">
              <a:latin typeface="Arial" panose="02080604020202020204" pitchFamily="34" charset="0"/>
            </a:endParaRPr>
          </a:p>
        </p:txBody>
      </p:sp>
      <p:sp>
        <p:nvSpPr>
          <p:cNvPr id="13344" name="Rectangle 5"/>
          <p:cNvSpPr>
            <a:spLocks noGrp="1"/>
          </p:cNvSpPr>
          <p:nvPr>
            <p:ph type="ftr" sz="quarter" idx="3"/>
          </p:nvPr>
        </p:nvSpPr>
        <p:spPr>
          <a:xfrm>
            <a:off x="3124200" y="6407150"/>
            <a:ext cx="2895600" cy="314325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/>
            </a:lvl1pPr>
          </a:lstStyle>
          <a:p>
            <a:pPr lvl="0" eaLnBrk="1" hangingPunct="1"/>
            <a:endParaRPr lang="en-US" altLang="x-none" dirty="0">
              <a:latin typeface="Arial" panose="02080604020202020204" pitchFamily="34" charset="0"/>
            </a:endParaRPr>
          </a:p>
        </p:txBody>
      </p:sp>
      <p:sp>
        <p:nvSpPr>
          <p:cNvPr id="13345" name="Rectangle 6"/>
          <p:cNvSpPr>
            <a:spLocks noGrp="1"/>
          </p:cNvSpPr>
          <p:nvPr>
            <p:ph type="sldNum" sz="quarter" idx="4"/>
          </p:nvPr>
        </p:nvSpPr>
        <p:spPr>
          <a:xfrm>
            <a:off x="6553200" y="6407150"/>
            <a:ext cx="2133600" cy="314325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/>
            </a:lvl1pPr>
          </a:lstStyle>
          <a:p>
            <a:pPr lvl="0" eaLnBrk="1" hangingPunct="1"/>
            <a:fld id="{9A0DB2DC-4C9A-4742-B13C-FB6460FD3503}" type="slidenum">
              <a:rPr lang="ko-KR" altLang="en-US" dirty="0">
                <a:latin typeface="Arial" panose="02080604020202020204" pitchFamily="34" charset="0"/>
              </a:rPr>
            </a:fld>
            <a:endParaRPr lang="ko-KR" altLang="en-US" dirty="0">
              <a:latin typeface="Arial" panose="0208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2000" tmFilter="0, 0; .2, .5; .8, .5; 1, 0"/>
                                        <p:tgtEl>
                                          <p:spTgt spid="133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" dur="1000" autoRev="1" fill="hold"/>
                                        <p:tgtEl>
                                          <p:spTgt spid="133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mp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2000" tmFilter="0, 0; .2, .5; .8, .5; 1, 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3" dur="1000" autoRev="1" fill="hold"/>
                                        <p:tgtEl>
                                          <p:spTgt spid="133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4" presetID="26" presetClass="emph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2000" tmFilter="0, 0; .2, .5; .8, .5; 1, 0"/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6" dur="1000" autoRev="1" fill="hold"/>
                                        <p:tgtEl>
                                          <p:spTgt spid="133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7" presetID="26" presetClass="emph" presetSubtype="0" fill="hold" grpId="1" nodeType="withEffect">
                                  <p:stCondLst>
                                    <p:cond delay="1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2000" tmFilter="0, 0; .2, .5; .8, .5; 1, 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9" dur="1000" autoRev="1" fill="hold"/>
                                        <p:tgtEl>
                                          <p:spTgt spid="133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33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4" grpId="0" animBg="1"/>
      <p:bldP spid="13314" grpId="1" animBg="1"/>
      <p:bldP spid="13315" grpId="0" animBg="1"/>
      <p:bldP spid="13315" grpId="1" animBg="1"/>
      <p:bldP spid="13316" grpId="0" animBg="1"/>
      <p:bldP spid="13316" grpId="1" animBg="1"/>
      <p:bldP spid="13317" grpId="0" animBg="1"/>
      <p:bldP spid="13317" grpId="1" animBg="1"/>
    </p:bldLst>
  </p:timing>
  <p:hf sldNum="0" hdr="0" ftr="0" dt="0"/>
  <p:txStyles>
    <p:titleStyle>
      <a:lvl1pPr marL="0" lvl="0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4400" b="1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80604020202020204" pitchFamily="34" charset="0"/>
        <a:buNone/>
        <a:defRPr sz="28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80604020202020204" pitchFamily="34" charset="0"/>
        <a:buNone/>
        <a:defRPr sz="2800" b="1" i="0" u="none" kern="1200" baseline="0">
          <a:solidFill>
            <a:schemeClr val="tx1"/>
          </a:solidFill>
          <a:latin typeface="Arial" panose="02080604020202020204" pitchFamily="34" charset="0"/>
          <a:ea typeface="楷体_GB2312" panose="02010609030101010101" pitchFamily="49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80604020202020204" pitchFamily="34" charset="0"/>
        <a:buNone/>
        <a:defRPr sz="2800" b="1" i="0" u="none" kern="1200" baseline="0">
          <a:solidFill>
            <a:schemeClr val="tx1"/>
          </a:solidFill>
          <a:latin typeface="Arial" panose="02080604020202020204" pitchFamily="34" charset="0"/>
          <a:ea typeface="楷体_GB2312" panose="02010609030101010101" pitchFamily="49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80604020202020204" pitchFamily="34" charset="0"/>
        <a:buNone/>
        <a:defRPr sz="2800" b="1" i="0" u="none" kern="1200" baseline="0">
          <a:solidFill>
            <a:schemeClr val="tx1"/>
          </a:solidFill>
          <a:latin typeface="Arial" panose="02080604020202020204" pitchFamily="34" charset="0"/>
          <a:ea typeface="楷体_GB2312" panose="02010609030101010101" pitchFamily="49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80604020202020204" pitchFamily="34" charset="0"/>
        <a:buNone/>
        <a:defRPr sz="2800" b="1" i="0" u="none" kern="1200" baseline="0">
          <a:solidFill>
            <a:schemeClr val="tx1"/>
          </a:solidFill>
          <a:latin typeface="Arial" panose="02080604020202020204" pitchFamily="34" charset="0"/>
          <a:ea typeface="楷体_GB2312" panose="02010609030101010101" pitchFamily="49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80604020202020204" pitchFamily="34" charset="0"/>
        <a:buNone/>
        <a:defRPr sz="2800" b="1" i="0" u="none" kern="1200" baseline="0">
          <a:solidFill>
            <a:schemeClr val="tx1"/>
          </a:solidFill>
          <a:latin typeface="Arial" panose="02080604020202020204" pitchFamily="34" charset="0"/>
          <a:ea typeface="楷体_GB2312" panose="02010609030101010101" pitchFamily="49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80604020202020204" pitchFamily="34" charset="0"/>
        <a:buNone/>
        <a:defRPr sz="2800" b="1" i="0" u="none" kern="1200" baseline="0">
          <a:solidFill>
            <a:schemeClr val="tx1"/>
          </a:solidFill>
          <a:latin typeface="Arial" panose="02080604020202020204" pitchFamily="34" charset="0"/>
          <a:ea typeface="楷体_GB2312" panose="02010609030101010101" pitchFamily="49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80604020202020204" pitchFamily="34" charset="0"/>
        <a:buNone/>
        <a:defRPr sz="2800" b="1" i="0" u="none" kern="1200" baseline="0">
          <a:solidFill>
            <a:schemeClr val="tx1"/>
          </a:solidFill>
          <a:latin typeface="Arial" panose="02080604020202020204" pitchFamily="34" charset="0"/>
          <a:ea typeface="楷体_GB2312" panose="02010609030101010101" pitchFamily="49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80604020202020204" pitchFamily="34" charset="0"/>
        <a:buNone/>
        <a:defRPr sz="2800" b="1" i="0" u="none" kern="1200" baseline="0">
          <a:solidFill>
            <a:schemeClr val="tx1"/>
          </a:solidFill>
          <a:latin typeface="Arial" panose="02080604020202020204" pitchFamily="34" charset="0"/>
          <a:ea typeface="楷体_GB2312" panose="02010609030101010101" pitchFamily="49" charset="-122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4338" name="Freeform 40"/>
          <p:cNvSpPr/>
          <p:nvPr/>
        </p:nvSpPr>
        <p:spPr>
          <a:xfrm>
            <a:off x="0" y="6048375"/>
            <a:ext cx="2762250" cy="809625"/>
          </a:xfrm>
          <a:custGeom>
            <a:avLst/>
            <a:gdLst>
              <a:gd name="txL" fmla="*/ 0 w 1740"/>
              <a:gd name="txT" fmla="*/ 0 h 510"/>
              <a:gd name="txR" fmla="*/ 1740 w 1740"/>
              <a:gd name="txB" fmla="*/ 510 h 510"/>
            </a:gdLst>
            <a:ahLst/>
            <a:cxnLst>
              <a:cxn ang="0">
                <a:pos x="0" y="0"/>
              </a:cxn>
              <a:cxn ang="0">
                <a:pos x="0" y="510"/>
              </a:cxn>
              <a:cxn ang="0">
                <a:pos x="1740" y="510"/>
              </a:cxn>
              <a:cxn ang="0">
                <a:pos x="1595" y="30"/>
              </a:cxn>
              <a:cxn ang="0">
                <a:pos x="0" y="0"/>
              </a:cxn>
            </a:cxnLst>
            <a:rect l="txL" t="txT" r="txR" b="txB"/>
            <a:pathLst>
              <a:path w="1740" h="510">
                <a:moveTo>
                  <a:pt x="0" y="0"/>
                </a:moveTo>
                <a:lnTo>
                  <a:pt x="0" y="510"/>
                </a:lnTo>
                <a:cubicBezTo>
                  <a:pt x="0" y="510"/>
                  <a:pt x="870" y="510"/>
                  <a:pt x="1740" y="510"/>
                </a:cubicBezTo>
                <a:cubicBezTo>
                  <a:pt x="1650" y="258"/>
                  <a:pt x="1595" y="30"/>
                  <a:pt x="1595" y="30"/>
                </a:cubicBezTo>
                <a:cubicBezTo>
                  <a:pt x="798" y="54"/>
                  <a:pt x="0" y="0"/>
                  <a:pt x="0" y="0"/>
                </a:cubicBezTo>
                <a:close/>
              </a:path>
            </a:pathLst>
          </a:custGeom>
          <a:blipFill rotWithShape="1">
            <a:blip r:embed="rId12"/>
            <a:stretch>
              <a:fillRect/>
            </a:stretch>
          </a:blipFill>
          <a:ln w="9525">
            <a:noFill/>
          </a:ln>
        </p:spPr>
        <p:txBody>
          <a:bodyPr/>
          <a:p>
            <a:pPr lvl="0" eaLnBrk="1" hangingPunct="1"/>
            <a:endParaRPr lang="zh-CN" altLang="en-US" dirty="0">
              <a:latin typeface="Arial" panose="02080604020202020204" pitchFamily="34" charset="0"/>
            </a:endParaRPr>
          </a:p>
        </p:txBody>
      </p:sp>
      <p:sp>
        <p:nvSpPr>
          <p:cNvPr id="14339" name="Freeform 41"/>
          <p:cNvSpPr/>
          <p:nvPr userDrawn="1"/>
        </p:nvSpPr>
        <p:spPr>
          <a:xfrm>
            <a:off x="2362200" y="4705350"/>
            <a:ext cx="6400800" cy="2152650"/>
          </a:xfrm>
          <a:custGeom>
            <a:avLst/>
            <a:gdLst>
              <a:gd name="txL" fmla="*/ 0 w 4032"/>
              <a:gd name="txT" fmla="*/ 0 h 1356"/>
              <a:gd name="txR" fmla="*/ 4032 w 4032"/>
              <a:gd name="txB" fmla="*/ 1356 h 1356"/>
            </a:gdLst>
            <a:ahLst/>
            <a:cxnLst>
              <a:cxn ang="0">
                <a:pos x="1116" y="0"/>
              </a:cxn>
              <a:cxn ang="0">
                <a:pos x="3840" y="636"/>
              </a:cxn>
              <a:cxn ang="0">
                <a:pos x="4032" y="1356"/>
              </a:cxn>
              <a:cxn ang="0">
                <a:pos x="288" y="1356"/>
              </a:cxn>
              <a:cxn ang="0">
                <a:pos x="0" y="828"/>
              </a:cxn>
              <a:cxn ang="0">
                <a:pos x="1116" y="0"/>
              </a:cxn>
            </a:cxnLst>
            <a:rect l="txL" t="txT" r="txR" b="txB"/>
            <a:pathLst>
              <a:path w="4032" h="1356">
                <a:moveTo>
                  <a:pt x="1116" y="0"/>
                </a:moveTo>
                <a:cubicBezTo>
                  <a:pt x="2370" y="1254"/>
                  <a:pt x="3840" y="636"/>
                  <a:pt x="3840" y="636"/>
                </a:cubicBezTo>
                <a:cubicBezTo>
                  <a:pt x="4032" y="966"/>
                  <a:pt x="4032" y="1356"/>
                  <a:pt x="4032" y="1356"/>
                </a:cubicBezTo>
                <a:cubicBezTo>
                  <a:pt x="4032" y="1356"/>
                  <a:pt x="2160" y="1356"/>
                  <a:pt x="288" y="1356"/>
                </a:cubicBezTo>
                <a:cubicBezTo>
                  <a:pt x="120" y="1140"/>
                  <a:pt x="0" y="828"/>
                  <a:pt x="0" y="828"/>
                </a:cubicBezTo>
                <a:lnTo>
                  <a:pt x="1116" y="0"/>
                </a:lnTo>
                <a:close/>
              </a:path>
            </a:pathLst>
          </a:custGeom>
          <a:blipFill rotWithShape="1">
            <a:blip r:embed="rId13"/>
            <a:stretch>
              <a:fillRect/>
            </a:stretch>
          </a:blipFill>
          <a:ln w="9525">
            <a:noFill/>
          </a:ln>
        </p:spPr>
        <p:txBody>
          <a:bodyPr/>
          <a:p>
            <a:pPr lvl="0" eaLnBrk="1" hangingPunct="1"/>
            <a:endParaRPr lang="zh-CN" altLang="en-US" dirty="0">
              <a:latin typeface="Arial" panose="02080604020202020204" pitchFamily="34" charset="0"/>
            </a:endParaRPr>
          </a:p>
        </p:txBody>
      </p:sp>
      <p:sp>
        <p:nvSpPr>
          <p:cNvPr id="14340" name="Freeform 42"/>
          <p:cNvSpPr/>
          <p:nvPr/>
        </p:nvSpPr>
        <p:spPr>
          <a:xfrm>
            <a:off x="4400550" y="781050"/>
            <a:ext cx="4743450" cy="5048250"/>
          </a:xfrm>
          <a:custGeom>
            <a:avLst/>
            <a:gdLst>
              <a:gd name="txL" fmla="*/ 0 w 2988"/>
              <a:gd name="txT" fmla="*/ 0 h 3180"/>
              <a:gd name="txR" fmla="*/ 2988 w 2988"/>
              <a:gd name="txB" fmla="*/ 3180 h 3180"/>
            </a:gdLst>
            <a:ahLst/>
            <a:cxnLst>
              <a:cxn ang="0">
                <a:pos x="510" y="1098"/>
              </a:cxn>
              <a:cxn ang="0">
                <a:pos x="2280" y="0"/>
              </a:cxn>
              <a:cxn ang="0">
                <a:pos x="2988" y="342"/>
              </a:cxn>
              <a:cxn ang="0">
                <a:pos x="2988" y="2772"/>
              </a:cxn>
              <a:cxn ang="0">
                <a:pos x="1452" y="3060"/>
              </a:cxn>
              <a:cxn ang="0">
                <a:pos x="0" y="2406"/>
              </a:cxn>
              <a:cxn ang="0">
                <a:pos x="510" y="1098"/>
              </a:cxn>
            </a:cxnLst>
            <a:rect l="txL" t="txT" r="txR" b="txB"/>
            <a:pathLst>
              <a:path w="2988" h="3180">
                <a:moveTo>
                  <a:pt x="510" y="1098"/>
                </a:moveTo>
                <a:cubicBezTo>
                  <a:pt x="1710" y="840"/>
                  <a:pt x="2280" y="0"/>
                  <a:pt x="2280" y="0"/>
                </a:cubicBezTo>
                <a:cubicBezTo>
                  <a:pt x="2700" y="96"/>
                  <a:pt x="2988" y="342"/>
                  <a:pt x="2988" y="342"/>
                </a:cubicBezTo>
                <a:lnTo>
                  <a:pt x="2988" y="2772"/>
                </a:lnTo>
                <a:cubicBezTo>
                  <a:pt x="2988" y="2772"/>
                  <a:pt x="2202" y="3180"/>
                  <a:pt x="1452" y="3060"/>
                </a:cubicBezTo>
                <a:cubicBezTo>
                  <a:pt x="636" y="2940"/>
                  <a:pt x="0" y="2406"/>
                  <a:pt x="0" y="2406"/>
                </a:cubicBezTo>
                <a:lnTo>
                  <a:pt x="510" y="1098"/>
                </a:lnTo>
                <a:close/>
              </a:path>
            </a:pathLst>
          </a:custGeom>
          <a:blipFill rotWithShape="1">
            <a:blip r:embed="rId12"/>
            <a:stretch>
              <a:fillRect/>
            </a:stretch>
          </a:blipFill>
          <a:ln w="9525">
            <a:noFill/>
          </a:ln>
        </p:spPr>
        <p:txBody>
          <a:bodyPr/>
          <a:p>
            <a:pPr lvl="0" eaLnBrk="1" hangingPunct="1"/>
            <a:endParaRPr lang="zh-CN" altLang="en-US" dirty="0">
              <a:latin typeface="Arial" panose="02080604020202020204" pitchFamily="34" charset="0"/>
            </a:endParaRPr>
          </a:p>
        </p:txBody>
      </p:sp>
      <p:sp>
        <p:nvSpPr>
          <p:cNvPr id="14341" name="Freeform 43"/>
          <p:cNvSpPr/>
          <p:nvPr/>
        </p:nvSpPr>
        <p:spPr>
          <a:xfrm>
            <a:off x="5715000" y="1588"/>
            <a:ext cx="3276600" cy="2409825"/>
          </a:xfrm>
          <a:custGeom>
            <a:avLst/>
            <a:gdLst>
              <a:gd name="txL" fmla="*/ 0 w 2064"/>
              <a:gd name="txT" fmla="*/ 0 h 1518"/>
              <a:gd name="txR" fmla="*/ 2064 w 2064"/>
              <a:gd name="txB" fmla="*/ 1518 h 1518"/>
            </a:gdLst>
            <a:ahLst/>
            <a:cxnLst>
              <a:cxn ang="0">
                <a:pos x="0" y="0"/>
              </a:cxn>
              <a:cxn ang="0">
                <a:pos x="276" y="1518"/>
              </a:cxn>
              <a:cxn ang="0">
                <a:pos x="2064" y="0"/>
              </a:cxn>
              <a:cxn ang="0">
                <a:pos x="0" y="0"/>
              </a:cxn>
            </a:cxnLst>
            <a:rect l="txL" t="txT" r="txR" b="txB"/>
            <a:pathLst>
              <a:path w="2064" h="1518">
                <a:moveTo>
                  <a:pt x="0" y="0"/>
                </a:moveTo>
                <a:cubicBezTo>
                  <a:pt x="0" y="0"/>
                  <a:pt x="138" y="759"/>
                  <a:pt x="276" y="1518"/>
                </a:cubicBezTo>
                <a:cubicBezTo>
                  <a:pt x="1518" y="1194"/>
                  <a:pt x="2064" y="0"/>
                  <a:pt x="2064" y="0"/>
                </a:cubicBezTo>
                <a:lnTo>
                  <a:pt x="0" y="0"/>
                </a:lnTo>
                <a:close/>
              </a:path>
            </a:pathLst>
          </a:custGeom>
          <a:blipFill rotWithShape="1">
            <a:blip r:embed="rId14"/>
            <a:stretch>
              <a:fillRect/>
            </a:stretch>
          </a:blipFill>
          <a:ln w="9525">
            <a:noFill/>
          </a:ln>
        </p:spPr>
        <p:txBody>
          <a:bodyPr/>
          <a:p>
            <a:pPr lvl="0" eaLnBrk="1" hangingPunct="1"/>
            <a:endParaRPr lang="zh-CN" altLang="en-US" dirty="0">
              <a:latin typeface="Arial" panose="02080604020202020204" pitchFamily="34" charset="0"/>
            </a:endParaRPr>
          </a:p>
        </p:txBody>
      </p:sp>
      <p:sp>
        <p:nvSpPr>
          <p:cNvPr id="14342" name="Freeform 79"/>
          <p:cNvSpPr/>
          <p:nvPr/>
        </p:nvSpPr>
        <p:spPr>
          <a:xfrm>
            <a:off x="0" y="0"/>
            <a:ext cx="6583363" cy="7267575"/>
          </a:xfrm>
          <a:custGeom>
            <a:avLst/>
            <a:gdLst>
              <a:gd name="txL" fmla="*/ 0 w 4014"/>
              <a:gd name="txT" fmla="*/ 0 h 4455"/>
              <a:gd name="txR" fmla="*/ 4014 w 4014"/>
              <a:gd name="txB" fmla="*/ 4455 h 4455"/>
            </a:gdLst>
            <a:ahLst/>
            <a:cxnLst>
              <a:cxn ang="0">
                <a:pos x="0" y="0"/>
              </a:cxn>
              <a:cxn ang="0">
                <a:pos x="3612" y="0"/>
              </a:cxn>
              <a:cxn ang="0">
                <a:pos x="3222" y="3042"/>
              </a:cxn>
              <a:cxn ang="0">
                <a:pos x="0" y="3744"/>
              </a:cxn>
              <a:cxn ang="0">
                <a:pos x="0" y="0"/>
              </a:cxn>
            </a:cxnLst>
            <a:rect l="txL" t="txT" r="txR" b="txB"/>
            <a:pathLst>
              <a:path w="4014" h="4455">
                <a:moveTo>
                  <a:pt x="0" y="0"/>
                </a:moveTo>
                <a:lnTo>
                  <a:pt x="3612" y="0"/>
                </a:lnTo>
                <a:cubicBezTo>
                  <a:pt x="4014" y="984"/>
                  <a:pt x="3812" y="2307"/>
                  <a:pt x="3222" y="3042"/>
                </a:cubicBezTo>
                <a:cubicBezTo>
                  <a:pt x="1988" y="4455"/>
                  <a:pt x="0" y="3744"/>
                  <a:pt x="0" y="3744"/>
                </a:cubicBez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9525">
            <a:noFill/>
          </a:ln>
        </p:spPr>
        <p:txBody>
          <a:bodyPr/>
          <a:p>
            <a:pPr lvl="0" eaLnBrk="1" hangingPunct="1"/>
            <a:endParaRPr lang="zh-CN" altLang="en-US" dirty="0">
              <a:latin typeface="Arial" panose="02080604020202020204" pitchFamily="34" charset="0"/>
            </a:endParaRPr>
          </a:p>
        </p:txBody>
      </p:sp>
      <p:sp>
        <p:nvSpPr>
          <p:cNvPr id="14343" name="Freeform 45"/>
          <p:cNvSpPr/>
          <p:nvPr/>
        </p:nvSpPr>
        <p:spPr>
          <a:xfrm>
            <a:off x="0" y="0"/>
            <a:ext cx="6372225" cy="7072313"/>
          </a:xfrm>
          <a:custGeom>
            <a:avLst/>
            <a:gdLst>
              <a:gd name="txL" fmla="*/ 0 w 4014"/>
              <a:gd name="txT" fmla="*/ 0 h 4455"/>
              <a:gd name="txR" fmla="*/ 4014 w 4014"/>
              <a:gd name="txB" fmla="*/ 4455 h 4455"/>
            </a:gdLst>
            <a:ahLst/>
            <a:cxnLst>
              <a:cxn ang="0">
                <a:pos x="0" y="0"/>
              </a:cxn>
              <a:cxn ang="0">
                <a:pos x="3612" y="0"/>
              </a:cxn>
              <a:cxn ang="0">
                <a:pos x="3222" y="3042"/>
              </a:cxn>
              <a:cxn ang="0">
                <a:pos x="0" y="3744"/>
              </a:cxn>
              <a:cxn ang="0">
                <a:pos x="0" y="0"/>
              </a:cxn>
            </a:cxnLst>
            <a:rect l="txL" t="txT" r="txR" b="txB"/>
            <a:pathLst>
              <a:path w="4014" h="4455">
                <a:moveTo>
                  <a:pt x="0" y="0"/>
                </a:moveTo>
                <a:lnTo>
                  <a:pt x="3612" y="0"/>
                </a:lnTo>
                <a:cubicBezTo>
                  <a:pt x="4014" y="984"/>
                  <a:pt x="3812" y="2307"/>
                  <a:pt x="3222" y="3042"/>
                </a:cubicBezTo>
                <a:cubicBezTo>
                  <a:pt x="1988" y="4455"/>
                  <a:pt x="0" y="3744"/>
                  <a:pt x="0" y="3744"/>
                </a:cubicBezTo>
                <a:lnTo>
                  <a:pt x="0" y="0"/>
                </a:lnTo>
                <a:close/>
              </a:path>
            </a:pathLst>
          </a:custGeom>
          <a:gradFill rotWithShape="1">
            <a:gsLst>
              <a:gs pos="0">
                <a:srgbClr val="FEFCE2"/>
              </a:gs>
              <a:gs pos="100000">
                <a:schemeClr val="bg1"/>
              </a:gs>
            </a:gsLst>
            <a:lin ang="2700000" scaled="1"/>
            <a:tileRect/>
          </a:gradFill>
          <a:ln w="9525">
            <a:noFill/>
          </a:ln>
        </p:spPr>
        <p:txBody>
          <a:bodyPr/>
          <a:p>
            <a:pPr lvl="0" eaLnBrk="1" hangingPunct="1"/>
            <a:endParaRPr lang="zh-CN" altLang="en-US" dirty="0">
              <a:latin typeface="Arial" panose="02080604020202020204" pitchFamily="34" charset="0"/>
            </a:endParaRPr>
          </a:p>
        </p:txBody>
      </p:sp>
      <p:sp>
        <p:nvSpPr>
          <p:cNvPr id="14344" name="Line 47"/>
          <p:cNvSpPr/>
          <p:nvPr/>
        </p:nvSpPr>
        <p:spPr>
          <a:xfrm>
            <a:off x="250825" y="1588"/>
            <a:ext cx="0" cy="6015037"/>
          </a:xfrm>
          <a:prstGeom prst="line">
            <a:avLst/>
          </a:prstGeom>
          <a:ln w="9525" cap="flat" cmpd="sng">
            <a:solidFill>
              <a:srgbClr val="FFFFFF"/>
            </a:solidFill>
            <a:prstDash val="solid"/>
            <a:headEnd type="none" w="med" len="med"/>
            <a:tailEnd type="none" w="med" len="med"/>
          </a:ln>
          <a:effectLst>
            <a:outerShdw dist="17961" dir="2699999" algn="ctr" rotWithShape="0">
              <a:schemeClr val="accent2">
                <a:alpha val="50000"/>
              </a:schemeClr>
            </a:outerShdw>
          </a:effectLst>
        </p:spPr>
      </p:sp>
      <p:sp>
        <p:nvSpPr>
          <p:cNvPr id="14345" name="Line 48"/>
          <p:cNvSpPr/>
          <p:nvPr/>
        </p:nvSpPr>
        <p:spPr>
          <a:xfrm>
            <a:off x="1293813" y="1588"/>
            <a:ext cx="0" cy="6207125"/>
          </a:xfrm>
          <a:prstGeom prst="line">
            <a:avLst/>
          </a:prstGeom>
          <a:ln w="9525" cap="flat" cmpd="sng">
            <a:solidFill>
              <a:srgbClr val="FFFFFF"/>
            </a:solidFill>
            <a:prstDash val="solid"/>
            <a:headEnd type="none" w="med" len="med"/>
            <a:tailEnd type="none" w="med" len="med"/>
          </a:ln>
          <a:effectLst>
            <a:outerShdw dist="17961" dir="2699999" algn="ctr" rotWithShape="0">
              <a:schemeClr val="accent2">
                <a:alpha val="50000"/>
              </a:schemeClr>
            </a:outerShdw>
          </a:effectLst>
        </p:spPr>
      </p:sp>
      <p:sp>
        <p:nvSpPr>
          <p:cNvPr id="14346" name="Line 49"/>
          <p:cNvSpPr/>
          <p:nvPr/>
        </p:nvSpPr>
        <p:spPr>
          <a:xfrm>
            <a:off x="2338388" y="1588"/>
            <a:ext cx="0" cy="6183312"/>
          </a:xfrm>
          <a:prstGeom prst="line">
            <a:avLst/>
          </a:prstGeom>
          <a:ln w="9525" cap="flat" cmpd="sng">
            <a:solidFill>
              <a:srgbClr val="FFFFFF"/>
            </a:solidFill>
            <a:prstDash val="solid"/>
            <a:headEnd type="none" w="med" len="med"/>
            <a:tailEnd type="none" w="med" len="med"/>
          </a:ln>
          <a:effectLst>
            <a:outerShdw dist="17961" dir="2699999" algn="ctr" rotWithShape="0">
              <a:schemeClr val="accent2">
                <a:alpha val="50000"/>
              </a:schemeClr>
            </a:outerShdw>
          </a:effectLst>
        </p:spPr>
      </p:sp>
      <p:sp>
        <p:nvSpPr>
          <p:cNvPr id="14347" name="Line 50"/>
          <p:cNvSpPr/>
          <p:nvPr/>
        </p:nvSpPr>
        <p:spPr>
          <a:xfrm>
            <a:off x="3382963" y="1588"/>
            <a:ext cx="0" cy="5972175"/>
          </a:xfrm>
          <a:prstGeom prst="line">
            <a:avLst/>
          </a:prstGeom>
          <a:ln w="9525" cap="flat" cmpd="sng">
            <a:solidFill>
              <a:srgbClr val="FFFFFF"/>
            </a:solidFill>
            <a:prstDash val="solid"/>
            <a:headEnd type="none" w="med" len="med"/>
            <a:tailEnd type="none" w="med" len="med"/>
          </a:ln>
          <a:effectLst>
            <a:outerShdw dist="17961" dir="2699999" algn="ctr" rotWithShape="0">
              <a:schemeClr val="accent2">
                <a:alpha val="50000"/>
              </a:schemeClr>
            </a:outerShdw>
          </a:effectLst>
        </p:spPr>
      </p:sp>
      <p:sp>
        <p:nvSpPr>
          <p:cNvPr id="14348" name="Line 51"/>
          <p:cNvSpPr/>
          <p:nvPr/>
        </p:nvSpPr>
        <p:spPr>
          <a:xfrm>
            <a:off x="4427538" y="1588"/>
            <a:ext cx="0" cy="5449887"/>
          </a:xfrm>
          <a:prstGeom prst="line">
            <a:avLst/>
          </a:prstGeom>
          <a:ln w="9525" cap="flat" cmpd="sng">
            <a:solidFill>
              <a:srgbClr val="FFFFFF"/>
            </a:solidFill>
            <a:prstDash val="solid"/>
            <a:headEnd type="none" w="med" len="med"/>
            <a:tailEnd type="none" w="med" len="med"/>
          </a:ln>
          <a:effectLst>
            <a:outerShdw dist="17961" dir="2699999" algn="ctr" rotWithShape="0">
              <a:schemeClr val="accent2">
                <a:alpha val="50000"/>
              </a:schemeClr>
            </a:outerShdw>
          </a:effectLst>
        </p:spPr>
      </p:sp>
      <p:sp>
        <p:nvSpPr>
          <p:cNvPr id="14349" name="Line 53"/>
          <p:cNvSpPr/>
          <p:nvPr/>
        </p:nvSpPr>
        <p:spPr>
          <a:xfrm rot="5400000">
            <a:off x="2913063" y="-2654300"/>
            <a:ext cx="0" cy="5813425"/>
          </a:xfrm>
          <a:prstGeom prst="line">
            <a:avLst/>
          </a:prstGeom>
          <a:ln w="9525" cap="flat" cmpd="sng">
            <a:solidFill>
              <a:srgbClr val="FFFFFF"/>
            </a:solidFill>
            <a:prstDash val="solid"/>
            <a:headEnd type="none" w="med" len="med"/>
            <a:tailEnd type="none" w="med" len="med"/>
          </a:ln>
          <a:effectLst>
            <a:outerShdw dist="17961" dir="2699999" algn="ctr" rotWithShape="0">
              <a:schemeClr val="accent2">
                <a:alpha val="50000"/>
              </a:schemeClr>
            </a:outerShdw>
          </a:effectLst>
        </p:spPr>
      </p:sp>
      <p:sp>
        <p:nvSpPr>
          <p:cNvPr id="14350" name="Line 54"/>
          <p:cNvSpPr/>
          <p:nvPr/>
        </p:nvSpPr>
        <p:spPr>
          <a:xfrm rot="5400000">
            <a:off x="3006725" y="-1682750"/>
            <a:ext cx="0" cy="6000750"/>
          </a:xfrm>
          <a:prstGeom prst="line">
            <a:avLst/>
          </a:prstGeom>
          <a:ln w="9525" cap="flat" cmpd="sng">
            <a:solidFill>
              <a:srgbClr val="FFFFFF"/>
            </a:solidFill>
            <a:prstDash val="solid"/>
            <a:headEnd type="none" w="med" len="med"/>
            <a:tailEnd type="none" w="med" len="med"/>
          </a:ln>
          <a:effectLst>
            <a:outerShdw dist="17961" dir="2699999" algn="ctr" rotWithShape="0">
              <a:schemeClr val="accent2">
                <a:alpha val="50000"/>
              </a:schemeClr>
            </a:outerShdw>
          </a:effectLst>
        </p:spPr>
      </p:sp>
      <p:sp>
        <p:nvSpPr>
          <p:cNvPr id="14351" name="Line 55"/>
          <p:cNvSpPr/>
          <p:nvPr/>
        </p:nvSpPr>
        <p:spPr>
          <a:xfrm rot="5400000">
            <a:off x="3011488" y="-622300"/>
            <a:ext cx="0" cy="6010275"/>
          </a:xfrm>
          <a:prstGeom prst="line">
            <a:avLst/>
          </a:prstGeom>
          <a:ln w="9525" cap="flat" cmpd="sng">
            <a:solidFill>
              <a:srgbClr val="FFFFFF"/>
            </a:solidFill>
            <a:prstDash val="solid"/>
            <a:headEnd type="none" w="med" len="med"/>
            <a:tailEnd type="none" w="med" len="med"/>
          </a:ln>
          <a:effectLst>
            <a:outerShdw dist="17961" dir="2699999" algn="ctr" rotWithShape="0">
              <a:schemeClr val="accent2">
                <a:alpha val="50000"/>
              </a:schemeClr>
            </a:outerShdw>
          </a:effectLst>
        </p:spPr>
      </p:sp>
      <p:sp>
        <p:nvSpPr>
          <p:cNvPr id="14352" name="Line 56"/>
          <p:cNvSpPr/>
          <p:nvPr/>
        </p:nvSpPr>
        <p:spPr>
          <a:xfrm rot="5400000">
            <a:off x="2906713" y="547688"/>
            <a:ext cx="0" cy="5802312"/>
          </a:xfrm>
          <a:prstGeom prst="line">
            <a:avLst/>
          </a:prstGeom>
          <a:ln w="9525" cap="flat" cmpd="sng">
            <a:solidFill>
              <a:srgbClr val="FFFFFF"/>
            </a:solidFill>
            <a:prstDash val="solid"/>
            <a:headEnd type="none" w="med" len="med"/>
            <a:tailEnd type="none" w="med" len="med"/>
          </a:ln>
          <a:effectLst>
            <a:outerShdw dist="17961" dir="2699999" algn="ctr" rotWithShape="0">
              <a:schemeClr val="accent2">
                <a:alpha val="50000"/>
              </a:schemeClr>
            </a:outerShdw>
          </a:effectLst>
        </p:spPr>
      </p:sp>
      <p:sp>
        <p:nvSpPr>
          <p:cNvPr id="14353" name="Line 57"/>
          <p:cNvSpPr/>
          <p:nvPr/>
        </p:nvSpPr>
        <p:spPr>
          <a:xfrm rot="5400000">
            <a:off x="2665413" y="1854200"/>
            <a:ext cx="0" cy="5319713"/>
          </a:xfrm>
          <a:prstGeom prst="line">
            <a:avLst/>
          </a:prstGeom>
          <a:ln w="9525" cap="flat" cmpd="sng">
            <a:solidFill>
              <a:srgbClr val="FFFFFF"/>
            </a:solidFill>
            <a:prstDash val="solid"/>
            <a:headEnd type="none" w="med" len="med"/>
            <a:tailEnd type="none" w="med" len="med"/>
          </a:ln>
          <a:effectLst>
            <a:outerShdw dist="17961" dir="2699999" algn="ctr" rotWithShape="0">
              <a:schemeClr val="accent2">
                <a:alpha val="50000"/>
              </a:schemeClr>
            </a:outerShdw>
          </a:effectLst>
        </p:spPr>
      </p:sp>
      <p:sp>
        <p:nvSpPr>
          <p:cNvPr id="14354" name="Line 58"/>
          <p:cNvSpPr/>
          <p:nvPr/>
        </p:nvSpPr>
        <p:spPr>
          <a:xfrm rot="5400000">
            <a:off x="2114550" y="3471863"/>
            <a:ext cx="0" cy="4217987"/>
          </a:xfrm>
          <a:prstGeom prst="line">
            <a:avLst/>
          </a:prstGeom>
          <a:ln w="9525" cap="flat" cmpd="sng">
            <a:solidFill>
              <a:srgbClr val="FFFFFF"/>
            </a:solidFill>
            <a:prstDash val="solid"/>
            <a:headEnd type="none" w="med" len="med"/>
            <a:tailEnd type="none" w="med" len="med"/>
          </a:ln>
          <a:effectLst>
            <a:outerShdw dist="17961" dir="2699999" algn="ctr" rotWithShape="0">
              <a:schemeClr val="accent2">
                <a:alpha val="50000"/>
              </a:schemeClr>
            </a:outerShdw>
          </a:effectLst>
        </p:spPr>
      </p:sp>
      <p:sp>
        <p:nvSpPr>
          <p:cNvPr id="14355" name="Rectangle 59"/>
          <p:cNvSpPr/>
          <p:nvPr/>
        </p:nvSpPr>
        <p:spPr>
          <a:xfrm>
            <a:off x="2362200" y="277813"/>
            <a:ext cx="1012825" cy="1025525"/>
          </a:xfrm>
          <a:prstGeom prst="rect">
            <a:avLst/>
          </a:prstGeom>
          <a:solidFill>
            <a:srgbClr val="FFFFFF">
              <a:alpha val="50000"/>
            </a:srgbClr>
          </a:solidFill>
          <a:ln w="9525">
            <a:noFill/>
          </a:ln>
        </p:spPr>
        <p:txBody>
          <a:bodyPr wrap="none" anchor="ctr"/>
          <a:p>
            <a:pPr lvl="0" eaLnBrk="0" hangingPunct="0"/>
            <a:endParaRPr lang="zh-CN" altLang="en-US" sz="3200" b="0" dirty="0">
              <a:latin typeface="HY얕은샘물M" pitchFamily="2" charset="-127"/>
              <a:ea typeface="HY얕은샘물M" pitchFamily="2" charset="-127"/>
            </a:endParaRPr>
          </a:p>
        </p:txBody>
      </p:sp>
      <p:sp>
        <p:nvSpPr>
          <p:cNvPr id="14356" name="Rectangle 60"/>
          <p:cNvSpPr/>
          <p:nvPr/>
        </p:nvSpPr>
        <p:spPr>
          <a:xfrm>
            <a:off x="285750" y="2427288"/>
            <a:ext cx="1012825" cy="1025525"/>
          </a:xfrm>
          <a:prstGeom prst="rect">
            <a:avLst/>
          </a:prstGeom>
          <a:solidFill>
            <a:srgbClr val="FFFFFF">
              <a:alpha val="39999"/>
            </a:srgbClr>
          </a:solidFill>
          <a:ln w="9525">
            <a:noFill/>
          </a:ln>
        </p:spPr>
        <p:txBody>
          <a:bodyPr wrap="none" anchor="ctr"/>
          <a:p>
            <a:pPr lvl="0" eaLnBrk="0" hangingPunct="0"/>
            <a:endParaRPr lang="zh-CN" altLang="en-US" sz="3200" b="0" dirty="0">
              <a:latin typeface="HY얕은샘물M" pitchFamily="2" charset="-127"/>
              <a:ea typeface="HY얕은샘물M" pitchFamily="2" charset="-127"/>
            </a:endParaRPr>
          </a:p>
        </p:txBody>
      </p:sp>
      <p:sp>
        <p:nvSpPr>
          <p:cNvPr id="14357" name="Rectangle 61"/>
          <p:cNvSpPr/>
          <p:nvPr/>
        </p:nvSpPr>
        <p:spPr>
          <a:xfrm>
            <a:off x="0" y="271463"/>
            <a:ext cx="250825" cy="1025525"/>
          </a:xfrm>
          <a:prstGeom prst="rect">
            <a:avLst/>
          </a:prstGeom>
          <a:solidFill>
            <a:srgbClr val="FFFFFF">
              <a:alpha val="39999"/>
            </a:srgbClr>
          </a:solidFill>
          <a:ln w="9525">
            <a:noFill/>
          </a:ln>
        </p:spPr>
        <p:txBody>
          <a:bodyPr wrap="none" anchor="ctr"/>
          <a:p>
            <a:pPr lvl="0" eaLnBrk="0" hangingPunct="0"/>
            <a:endParaRPr lang="zh-CN" altLang="en-US" sz="3200" b="0" dirty="0">
              <a:latin typeface="HY얕은샘물M" pitchFamily="2" charset="-127"/>
              <a:ea typeface="HY얕은샘물M" pitchFamily="2" charset="-127"/>
            </a:endParaRPr>
          </a:p>
        </p:txBody>
      </p:sp>
      <p:sp>
        <p:nvSpPr>
          <p:cNvPr id="14358" name="Rectangle 62"/>
          <p:cNvSpPr/>
          <p:nvPr/>
        </p:nvSpPr>
        <p:spPr>
          <a:xfrm>
            <a:off x="1331913" y="1588"/>
            <a:ext cx="1012825" cy="234950"/>
          </a:xfrm>
          <a:prstGeom prst="rect">
            <a:avLst/>
          </a:prstGeom>
          <a:solidFill>
            <a:srgbClr val="FFFFFF">
              <a:alpha val="50000"/>
            </a:srgbClr>
          </a:solidFill>
          <a:ln w="9525">
            <a:noFill/>
          </a:ln>
        </p:spPr>
        <p:txBody>
          <a:bodyPr wrap="none" anchor="ctr"/>
          <a:p>
            <a:pPr lvl="0" eaLnBrk="0" hangingPunct="0"/>
            <a:endParaRPr lang="zh-CN" altLang="en-US" sz="3200" b="0" dirty="0">
              <a:latin typeface="HY얕은샘물M" pitchFamily="2" charset="-127"/>
              <a:ea typeface="HY얕은샘물M" pitchFamily="2" charset="-127"/>
            </a:endParaRPr>
          </a:p>
        </p:txBody>
      </p:sp>
      <p:sp>
        <p:nvSpPr>
          <p:cNvPr id="14359" name="Freeform 64"/>
          <p:cNvSpPr/>
          <p:nvPr/>
        </p:nvSpPr>
        <p:spPr>
          <a:xfrm>
            <a:off x="2365375" y="4541838"/>
            <a:ext cx="1009650" cy="1033462"/>
          </a:xfrm>
          <a:custGeom>
            <a:avLst/>
            <a:gdLst>
              <a:gd name="txL" fmla="*/ 0 w 636"/>
              <a:gd name="txT" fmla="*/ 0 h 651"/>
              <a:gd name="txR" fmla="*/ 636 w 636"/>
              <a:gd name="txB" fmla="*/ 651 h 651"/>
            </a:gdLst>
            <a:ahLst/>
            <a:cxnLst>
              <a:cxn ang="0">
                <a:pos x="0" y="0"/>
              </a:cxn>
              <a:cxn ang="0">
                <a:pos x="0" y="645"/>
              </a:cxn>
              <a:cxn ang="0">
                <a:pos x="636" y="651"/>
              </a:cxn>
              <a:cxn ang="0">
                <a:pos x="632" y="0"/>
              </a:cxn>
              <a:cxn ang="0">
                <a:pos x="0" y="0"/>
              </a:cxn>
            </a:cxnLst>
            <a:rect l="txL" t="txT" r="txR" b="txB"/>
            <a:pathLst>
              <a:path w="636" h="651">
                <a:moveTo>
                  <a:pt x="0" y="0"/>
                </a:moveTo>
                <a:lnTo>
                  <a:pt x="0" y="645"/>
                </a:lnTo>
                <a:lnTo>
                  <a:pt x="636" y="651"/>
                </a:lnTo>
                <a:lnTo>
                  <a:pt x="632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  <a:ln w="9525">
            <a:noFill/>
          </a:ln>
        </p:spPr>
        <p:txBody>
          <a:bodyPr/>
          <a:p>
            <a:pPr lvl="0" eaLnBrk="1" hangingPunct="1"/>
            <a:endParaRPr lang="zh-CN" altLang="en-US" dirty="0">
              <a:latin typeface="Arial" panose="02080604020202020204" pitchFamily="34" charset="0"/>
            </a:endParaRPr>
          </a:p>
        </p:txBody>
      </p:sp>
      <p:sp>
        <p:nvSpPr>
          <p:cNvPr id="14360" name="Rectangle 31"/>
          <p:cNvSpPr/>
          <p:nvPr/>
        </p:nvSpPr>
        <p:spPr>
          <a:xfrm>
            <a:off x="285750" y="2435225"/>
            <a:ext cx="1012825" cy="1025525"/>
          </a:xfrm>
          <a:prstGeom prst="rect">
            <a:avLst/>
          </a:prstGeom>
          <a:solidFill>
            <a:srgbClr val="FFFFFF">
              <a:alpha val="29999"/>
            </a:srgbClr>
          </a:solidFill>
          <a:ln w="9525">
            <a:noFill/>
          </a:ln>
        </p:spPr>
        <p:txBody>
          <a:bodyPr wrap="none" anchor="ctr"/>
          <a:p>
            <a:pPr lvl="0" eaLnBrk="0" hangingPunct="0"/>
            <a:endParaRPr lang="zh-CN" altLang="en-US" sz="3200" b="0" dirty="0">
              <a:latin typeface="HY얕은샘물M" pitchFamily="2" charset="-127"/>
              <a:ea typeface="HY얕은샘물M" pitchFamily="2" charset="-127"/>
            </a:endParaRPr>
          </a:p>
        </p:txBody>
      </p:sp>
      <p:grpSp>
        <p:nvGrpSpPr>
          <p:cNvPr id="14361" name="Group 71"/>
          <p:cNvGrpSpPr/>
          <p:nvPr/>
        </p:nvGrpSpPr>
        <p:grpSpPr>
          <a:xfrm>
            <a:off x="8077200" y="0"/>
            <a:ext cx="1076325" cy="6858000"/>
            <a:chOff x="0" y="0"/>
            <a:chExt cx="678" cy="4320"/>
          </a:xfrm>
        </p:grpSpPr>
        <p:sp>
          <p:nvSpPr>
            <p:cNvPr id="14362" name="Freeform 66"/>
            <p:cNvSpPr/>
            <p:nvPr userDrawn="1"/>
          </p:nvSpPr>
          <p:spPr>
            <a:xfrm>
              <a:off x="0" y="0"/>
              <a:ext cx="672" cy="702"/>
            </a:xfrm>
            <a:custGeom>
              <a:avLst/>
              <a:gdLst>
                <a:gd name="txL" fmla="*/ 0 w 672"/>
                <a:gd name="txT" fmla="*/ 0 h 720"/>
                <a:gd name="txR" fmla="*/ 672 w 672"/>
                <a:gd name="txB" fmla="*/ 720 h 720"/>
              </a:gdLst>
              <a:ahLst/>
              <a:cxnLst>
                <a:cxn ang="0">
                  <a:pos x="0" y="432"/>
                </a:cxn>
                <a:cxn ang="0">
                  <a:pos x="288" y="0"/>
                </a:cxn>
                <a:cxn ang="0">
                  <a:pos x="672" y="0"/>
                </a:cxn>
                <a:cxn ang="0">
                  <a:pos x="672" y="720"/>
                </a:cxn>
                <a:cxn ang="0">
                  <a:pos x="0" y="432"/>
                </a:cxn>
              </a:cxnLst>
              <a:rect l="txL" t="txT" r="txR" b="txB"/>
              <a:pathLst>
                <a:path w="672" h="720">
                  <a:moveTo>
                    <a:pt x="0" y="432"/>
                  </a:moveTo>
                  <a:cubicBezTo>
                    <a:pt x="186" y="216"/>
                    <a:pt x="288" y="0"/>
                    <a:pt x="288" y="0"/>
                  </a:cubicBezTo>
                  <a:lnTo>
                    <a:pt x="672" y="0"/>
                  </a:lnTo>
                  <a:lnTo>
                    <a:pt x="672" y="720"/>
                  </a:lnTo>
                  <a:cubicBezTo>
                    <a:pt x="672" y="720"/>
                    <a:pt x="384" y="516"/>
                    <a:pt x="0" y="432"/>
                  </a:cubicBezTo>
                  <a:close/>
                </a:path>
              </a:pathLst>
            </a:custGeom>
            <a:solidFill>
              <a:srgbClr val="E8E8E8"/>
            </a:solidFill>
            <a:ln w="9525">
              <a:noFill/>
            </a:ln>
          </p:spPr>
          <p:txBody>
            <a:bodyPr/>
            <a:p>
              <a:pPr lvl="0" eaLnBrk="1" hangingPunct="1"/>
              <a:endParaRPr lang="zh-CN" altLang="en-US" dirty="0">
                <a:latin typeface="Arial" panose="02080604020202020204" pitchFamily="34" charset="0"/>
              </a:endParaRPr>
            </a:p>
          </p:txBody>
        </p:sp>
        <p:sp>
          <p:nvSpPr>
            <p:cNvPr id="14363" name="Freeform 67"/>
            <p:cNvSpPr/>
            <p:nvPr userDrawn="1"/>
          </p:nvSpPr>
          <p:spPr>
            <a:xfrm>
              <a:off x="514" y="3496"/>
              <a:ext cx="164" cy="824"/>
            </a:xfrm>
            <a:custGeom>
              <a:avLst/>
              <a:gdLst>
                <a:gd name="txL" fmla="*/ 0 w 212"/>
                <a:gd name="txT" fmla="*/ 0 h 824"/>
                <a:gd name="txR" fmla="*/ 212 w 212"/>
                <a:gd name="txB" fmla="*/ 824 h 824"/>
              </a:gdLst>
              <a:ahLst/>
              <a:cxnLst>
                <a:cxn ang="0">
                  <a:pos x="206" y="0"/>
                </a:cxn>
                <a:cxn ang="0">
                  <a:pos x="0" y="82"/>
                </a:cxn>
                <a:cxn ang="0">
                  <a:pos x="168" y="824"/>
                </a:cxn>
                <a:cxn ang="0">
                  <a:pos x="212" y="822"/>
                </a:cxn>
                <a:cxn ang="0">
                  <a:pos x="206" y="0"/>
                </a:cxn>
              </a:cxnLst>
              <a:rect l="txL" t="txT" r="txR" b="txB"/>
              <a:pathLst>
                <a:path w="212" h="824">
                  <a:moveTo>
                    <a:pt x="206" y="0"/>
                  </a:moveTo>
                  <a:cubicBezTo>
                    <a:pt x="104" y="54"/>
                    <a:pt x="0" y="82"/>
                    <a:pt x="0" y="82"/>
                  </a:cubicBezTo>
                  <a:cubicBezTo>
                    <a:pt x="0" y="82"/>
                    <a:pt x="148" y="378"/>
                    <a:pt x="168" y="824"/>
                  </a:cubicBezTo>
                  <a:lnTo>
                    <a:pt x="212" y="822"/>
                  </a:lnTo>
                  <a:cubicBezTo>
                    <a:pt x="212" y="822"/>
                    <a:pt x="209" y="411"/>
                    <a:pt x="206" y="0"/>
                  </a:cubicBezTo>
                  <a:close/>
                </a:path>
              </a:pathLst>
            </a:custGeom>
            <a:solidFill>
              <a:srgbClr val="E8E8E8"/>
            </a:solidFill>
            <a:ln w="9525">
              <a:noFill/>
            </a:ln>
          </p:spPr>
          <p:txBody>
            <a:bodyPr/>
            <a:p>
              <a:pPr lvl="0" eaLnBrk="1" hangingPunct="1"/>
              <a:endParaRPr lang="zh-CN" altLang="en-US" dirty="0">
                <a:latin typeface="Arial" panose="02080604020202020204" pitchFamily="34" charset="0"/>
              </a:endParaRPr>
            </a:p>
          </p:txBody>
        </p:sp>
      </p:grpSp>
      <p:sp>
        <p:nvSpPr>
          <p:cNvPr id="14364" name="Rectangle 80"/>
          <p:cNvSpPr/>
          <p:nvPr/>
        </p:nvSpPr>
        <p:spPr>
          <a:xfrm>
            <a:off x="5495925" y="1333500"/>
            <a:ext cx="660400" cy="1025525"/>
          </a:xfrm>
          <a:prstGeom prst="rect">
            <a:avLst/>
          </a:prstGeom>
          <a:solidFill>
            <a:srgbClr val="FFFFFF">
              <a:alpha val="39999"/>
            </a:srgbClr>
          </a:solidFill>
          <a:ln w="9525">
            <a:noFill/>
          </a:ln>
        </p:spPr>
        <p:txBody>
          <a:bodyPr wrap="none" anchor="ctr"/>
          <a:p>
            <a:pPr lvl="0" eaLnBrk="0" hangingPunct="0"/>
            <a:endParaRPr lang="zh-CN" altLang="en-US" sz="3200" b="0" dirty="0">
              <a:latin typeface="HY얕은샘물M" pitchFamily="2" charset="-127"/>
              <a:ea typeface="HY얕은샘물M" pitchFamily="2" charset="-127"/>
            </a:endParaRPr>
          </a:p>
        </p:txBody>
      </p:sp>
      <p:sp>
        <p:nvSpPr>
          <p:cNvPr id="14365" name="Line 81"/>
          <p:cNvSpPr/>
          <p:nvPr/>
        </p:nvSpPr>
        <p:spPr>
          <a:xfrm>
            <a:off x="5480050" y="1588"/>
            <a:ext cx="0" cy="4238625"/>
          </a:xfrm>
          <a:prstGeom prst="line">
            <a:avLst/>
          </a:prstGeom>
          <a:ln w="9525" cap="flat" cmpd="sng">
            <a:solidFill>
              <a:srgbClr val="FFFFFF"/>
            </a:solidFill>
            <a:prstDash val="solid"/>
            <a:headEnd type="none" w="med" len="med"/>
            <a:tailEnd type="none" w="med" len="med"/>
          </a:ln>
          <a:effectLst>
            <a:outerShdw dist="17961" dir="2699999" algn="ctr" rotWithShape="0">
              <a:schemeClr val="accent2">
                <a:alpha val="50000"/>
              </a:schemeClr>
            </a:outerShdw>
          </a:effectLst>
        </p:spPr>
      </p:sp>
      <p:sp>
        <p:nvSpPr>
          <p:cNvPr id="14366" name="Rectangle 82"/>
          <p:cNvSpPr/>
          <p:nvPr/>
        </p:nvSpPr>
        <p:spPr>
          <a:xfrm>
            <a:off x="4457700" y="3495675"/>
            <a:ext cx="1012825" cy="1025525"/>
          </a:xfrm>
          <a:prstGeom prst="rect">
            <a:avLst/>
          </a:prstGeom>
          <a:solidFill>
            <a:srgbClr val="FFFFFF">
              <a:alpha val="29999"/>
            </a:srgbClr>
          </a:solidFill>
          <a:ln w="9525">
            <a:noFill/>
          </a:ln>
        </p:spPr>
        <p:txBody>
          <a:bodyPr wrap="none" anchor="ctr"/>
          <a:p>
            <a:pPr lvl="0" eaLnBrk="0" hangingPunct="0"/>
            <a:endParaRPr lang="zh-CN" altLang="en-US" sz="3200" b="0" dirty="0">
              <a:latin typeface="HY얕은샘물M" pitchFamily="2" charset="-127"/>
              <a:ea typeface="HY얕은샘물M" pitchFamily="2" charset="-127"/>
            </a:endParaRPr>
          </a:p>
        </p:txBody>
      </p:sp>
      <p:sp>
        <p:nvSpPr>
          <p:cNvPr id="14367" name="Rectangle 4"/>
          <p:cNvSpPr>
            <a:spLocks noGrp="1"/>
          </p:cNvSpPr>
          <p:nvPr>
            <p:ph type="dt" sz="half" idx="2"/>
          </p:nvPr>
        </p:nvSpPr>
        <p:spPr>
          <a:xfrm>
            <a:off x="457200" y="6407150"/>
            <a:ext cx="2133600" cy="314325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/>
            </a:lvl1pPr>
          </a:lstStyle>
          <a:p>
            <a:pPr lvl="0" eaLnBrk="1" hangingPunct="1"/>
            <a:endParaRPr lang="en-US" altLang="x-none" dirty="0">
              <a:latin typeface="Arial" panose="02080604020202020204" pitchFamily="34" charset="0"/>
            </a:endParaRPr>
          </a:p>
        </p:txBody>
      </p:sp>
      <p:sp>
        <p:nvSpPr>
          <p:cNvPr id="14368" name="Rectangle 5"/>
          <p:cNvSpPr>
            <a:spLocks noGrp="1"/>
          </p:cNvSpPr>
          <p:nvPr>
            <p:ph type="ftr" sz="quarter" idx="3"/>
          </p:nvPr>
        </p:nvSpPr>
        <p:spPr>
          <a:xfrm>
            <a:off x="3124200" y="6407150"/>
            <a:ext cx="2895600" cy="314325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/>
            </a:lvl1pPr>
          </a:lstStyle>
          <a:p>
            <a:pPr lvl="0" eaLnBrk="1" hangingPunct="1"/>
            <a:endParaRPr lang="en-US" altLang="x-none" dirty="0">
              <a:latin typeface="Arial" panose="02080604020202020204" pitchFamily="34" charset="0"/>
            </a:endParaRPr>
          </a:p>
        </p:txBody>
      </p:sp>
      <p:sp>
        <p:nvSpPr>
          <p:cNvPr id="14369" name="Rectangle 6"/>
          <p:cNvSpPr>
            <a:spLocks noGrp="1"/>
          </p:cNvSpPr>
          <p:nvPr>
            <p:ph type="sldNum" sz="quarter" idx="4"/>
          </p:nvPr>
        </p:nvSpPr>
        <p:spPr>
          <a:xfrm>
            <a:off x="6553200" y="6407150"/>
            <a:ext cx="2133600" cy="314325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/>
            </a:lvl1pPr>
          </a:lstStyle>
          <a:p>
            <a:pPr lvl="0" eaLnBrk="1" hangingPunct="1"/>
            <a:fld id="{9A0DB2DC-4C9A-4742-B13C-FB6460FD3503}" type="slidenum">
              <a:rPr lang="ko-KR" altLang="en-US" dirty="0">
                <a:latin typeface="Arial" panose="02080604020202020204" pitchFamily="34" charset="0"/>
              </a:rPr>
            </a:fld>
            <a:endParaRPr lang="ko-KR" altLang="en-US" dirty="0">
              <a:latin typeface="Arial" panose="0208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5" r:id="rId1"/>
    <p:sldLayoutId id="2147483806" r:id="rId2"/>
    <p:sldLayoutId id="2147483807" r:id="rId3"/>
    <p:sldLayoutId id="2147483808" r:id="rId4"/>
    <p:sldLayoutId id="2147483809" r:id="rId5"/>
    <p:sldLayoutId id="2147483810" r:id="rId6"/>
    <p:sldLayoutId id="2147483811" r:id="rId7"/>
    <p:sldLayoutId id="2147483812" r:id="rId8"/>
    <p:sldLayoutId id="2147483813" r:id="rId9"/>
    <p:sldLayoutId id="2147483814" r:id="rId10"/>
    <p:sldLayoutId id="2147483815" r:id="rId1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4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2000" tmFilter="0, 0; .2, .5; .8, .5; 1, 0"/>
                                        <p:tgtEl>
                                          <p:spTgt spid="1434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" dur="1000" autoRev="1" fill="hold"/>
                                        <p:tgtEl>
                                          <p:spTgt spid="1434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mp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2000" tmFilter="0, 0; .2, .5; .8, .5; 1, 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3" dur="1000" autoRev="1" fill="hold"/>
                                        <p:tgtEl>
                                          <p:spTgt spid="1434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4" presetID="26" presetClass="emph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2000" tmFilter="0, 0; .2, .5; .8, .5; 1, 0"/>
                                        <p:tgtEl>
                                          <p:spTgt spid="1433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6" dur="1000" autoRev="1" fill="hold"/>
                                        <p:tgtEl>
                                          <p:spTgt spid="1433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7" presetID="26" presetClass="emph" presetSubtype="0" fill="hold" grpId="1" nodeType="withEffect">
                                  <p:stCondLst>
                                    <p:cond delay="1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2000" tmFilter="0, 0; .2, .5; .8, .5; 1, 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9" dur="1000" autoRev="1" fill="hold"/>
                                        <p:tgtEl>
                                          <p:spTgt spid="1433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43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 animBg="1"/>
      <p:bldP spid="14338" grpId="1" animBg="1"/>
      <p:bldP spid="14339" grpId="0" animBg="1"/>
      <p:bldP spid="14339" grpId="1" animBg="1"/>
      <p:bldP spid="14340" grpId="0" animBg="1"/>
      <p:bldP spid="14340" grpId="1" animBg="1"/>
      <p:bldP spid="14341" grpId="0" animBg="1"/>
      <p:bldP spid="14341" grpId="1" animBg="1"/>
    </p:bldLst>
  </p:timing>
  <p:hf sldNum="0" hdr="0" ftr="0" dt="0"/>
  <p:txStyles>
    <p:titleStyle>
      <a:lvl1pPr marL="0" lvl="0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4400" b="1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80604020202020204" pitchFamily="34" charset="0"/>
        <a:buNone/>
        <a:defRPr sz="28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80604020202020204" pitchFamily="34" charset="0"/>
        <a:buNone/>
        <a:defRPr sz="2800" b="1" i="0" u="none" kern="1200" baseline="0">
          <a:solidFill>
            <a:schemeClr val="tx1"/>
          </a:solidFill>
          <a:latin typeface="Arial" panose="02080604020202020204" pitchFamily="34" charset="0"/>
          <a:ea typeface="楷体_GB2312" panose="02010609030101010101" pitchFamily="49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80604020202020204" pitchFamily="34" charset="0"/>
        <a:buNone/>
        <a:defRPr sz="2800" b="1" i="0" u="none" kern="1200" baseline="0">
          <a:solidFill>
            <a:schemeClr val="tx1"/>
          </a:solidFill>
          <a:latin typeface="Arial" panose="02080604020202020204" pitchFamily="34" charset="0"/>
          <a:ea typeface="楷体_GB2312" panose="02010609030101010101" pitchFamily="49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80604020202020204" pitchFamily="34" charset="0"/>
        <a:buNone/>
        <a:defRPr sz="2800" b="1" i="0" u="none" kern="1200" baseline="0">
          <a:solidFill>
            <a:schemeClr val="tx1"/>
          </a:solidFill>
          <a:latin typeface="Arial" panose="02080604020202020204" pitchFamily="34" charset="0"/>
          <a:ea typeface="楷体_GB2312" panose="02010609030101010101" pitchFamily="49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80604020202020204" pitchFamily="34" charset="0"/>
        <a:buNone/>
        <a:defRPr sz="2800" b="1" i="0" u="none" kern="1200" baseline="0">
          <a:solidFill>
            <a:schemeClr val="tx1"/>
          </a:solidFill>
          <a:latin typeface="Arial" panose="02080604020202020204" pitchFamily="34" charset="0"/>
          <a:ea typeface="楷体_GB2312" panose="02010609030101010101" pitchFamily="49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80604020202020204" pitchFamily="34" charset="0"/>
        <a:buNone/>
        <a:defRPr sz="2800" b="1" i="0" u="none" kern="1200" baseline="0">
          <a:solidFill>
            <a:schemeClr val="tx1"/>
          </a:solidFill>
          <a:latin typeface="Arial" panose="02080604020202020204" pitchFamily="34" charset="0"/>
          <a:ea typeface="楷体_GB2312" panose="02010609030101010101" pitchFamily="49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80604020202020204" pitchFamily="34" charset="0"/>
        <a:buNone/>
        <a:defRPr sz="2800" b="1" i="0" u="none" kern="1200" baseline="0">
          <a:solidFill>
            <a:schemeClr val="tx1"/>
          </a:solidFill>
          <a:latin typeface="Arial" panose="02080604020202020204" pitchFamily="34" charset="0"/>
          <a:ea typeface="楷体_GB2312" panose="02010609030101010101" pitchFamily="49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80604020202020204" pitchFamily="34" charset="0"/>
        <a:buNone/>
        <a:defRPr sz="2800" b="1" i="0" u="none" kern="1200" baseline="0">
          <a:solidFill>
            <a:schemeClr val="tx1"/>
          </a:solidFill>
          <a:latin typeface="Arial" panose="02080604020202020204" pitchFamily="34" charset="0"/>
          <a:ea typeface="楷体_GB2312" panose="02010609030101010101" pitchFamily="49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80604020202020204" pitchFamily="34" charset="0"/>
        <a:buNone/>
        <a:defRPr sz="2800" b="1" i="0" u="none" kern="1200" baseline="0">
          <a:solidFill>
            <a:schemeClr val="tx1"/>
          </a:solidFill>
          <a:latin typeface="Arial" panose="02080604020202020204" pitchFamily="34" charset="0"/>
          <a:ea typeface="楷体_GB2312" panose="02010609030101010101" pitchFamily="49" charset="-122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050" name="Freeform 7"/>
          <p:cNvSpPr/>
          <p:nvPr/>
        </p:nvSpPr>
        <p:spPr>
          <a:xfrm>
            <a:off x="-3175" y="-3175"/>
            <a:ext cx="9150350" cy="6865938"/>
          </a:xfrm>
          <a:custGeom>
            <a:avLst/>
            <a:gdLst>
              <a:gd name="txL" fmla="*/ 0 w 5768"/>
              <a:gd name="txT" fmla="*/ 0 h 4329"/>
              <a:gd name="txR" fmla="*/ 5768 w 5768"/>
              <a:gd name="txB" fmla="*/ 4329 h 4329"/>
            </a:gdLst>
            <a:ahLst/>
            <a:cxnLst>
              <a:cxn ang="0">
                <a:pos x="5766" y="605"/>
              </a:cxn>
              <a:cxn ang="0">
                <a:pos x="5768" y="4325"/>
              </a:cxn>
              <a:cxn ang="0">
                <a:pos x="1082" y="4329"/>
              </a:cxn>
              <a:cxn ang="0">
                <a:pos x="13" y="3351"/>
              </a:cxn>
              <a:cxn ang="0">
                <a:pos x="0" y="0"/>
              </a:cxn>
              <a:cxn ang="0">
                <a:pos x="2428" y="7"/>
              </a:cxn>
              <a:cxn ang="0">
                <a:pos x="5766" y="605"/>
              </a:cxn>
            </a:cxnLst>
            <a:rect l="txL" t="txT" r="txR" b="txB"/>
            <a:pathLst>
              <a:path w="5768" h="4329">
                <a:moveTo>
                  <a:pt x="5766" y="605"/>
                </a:moveTo>
                <a:cubicBezTo>
                  <a:pt x="5767" y="2464"/>
                  <a:pt x="5768" y="4325"/>
                  <a:pt x="5768" y="4325"/>
                </a:cubicBezTo>
                <a:lnTo>
                  <a:pt x="1082" y="4329"/>
                </a:lnTo>
                <a:cubicBezTo>
                  <a:pt x="318" y="3809"/>
                  <a:pt x="9" y="3349"/>
                  <a:pt x="13" y="3351"/>
                </a:cubicBezTo>
                <a:lnTo>
                  <a:pt x="0" y="0"/>
                </a:lnTo>
                <a:lnTo>
                  <a:pt x="2428" y="7"/>
                </a:lnTo>
                <a:cubicBezTo>
                  <a:pt x="2428" y="12"/>
                  <a:pt x="3096" y="401"/>
                  <a:pt x="5766" y="605"/>
                </a:cubicBezTo>
                <a:close/>
              </a:path>
            </a:pathLst>
          </a:custGeom>
          <a:gradFill rotWithShape="1">
            <a:gsLst>
              <a:gs pos="0">
                <a:srgbClr val="FFFFFB"/>
              </a:gs>
              <a:gs pos="100000">
                <a:schemeClr val="bg1">
                  <a:alpha val="70000"/>
                </a:schemeClr>
              </a:gs>
            </a:gsLst>
            <a:lin ang="2700000" scaled="1"/>
            <a:tileRect/>
          </a:gradFill>
          <a:ln w="9525">
            <a:noFill/>
          </a:ln>
        </p:spPr>
        <p:txBody>
          <a:bodyPr/>
          <a:p>
            <a:pPr lvl="0" eaLnBrk="1" hangingPunct="1"/>
            <a:endParaRPr lang="zh-CN" altLang="en-US" dirty="0">
              <a:latin typeface="Arial" panose="02080604020202020204" pitchFamily="34" charset="0"/>
            </a:endParaRPr>
          </a:p>
        </p:txBody>
      </p:sp>
      <p:sp>
        <p:nvSpPr>
          <p:cNvPr id="2051" name="Freeform 9"/>
          <p:cNvSpPr/>
          <p:nvPr/>
        </p:nvSpPr>
        <p:spPr>
          <a:xfrm>
            <a:off x="0" y="5500688"/>
            <a:ext cx="1436688" cy="1358900"/>
          </a:xfrm>
          <a:custGeom>
            <a:avLst/>
            <a:gdLst>
              <a:gd name="txL" fmla="*/ 0 w 1089"/>
              <a:gd name="txT" fmla="*/ 0 h 1100"/>
              <a:gd name="txR" fmla="*/ 1089 w 1089"/>
              <a:gd name="txB" fmla="*/ 1100 h 1100"/>
            </a:gdLst>
            <a:ahLst/>
            <a:cxnLst>
              <a:cxn ang="0">
                <a:pos x="0" y="0"/>
              </a:cxn>
              <a:cxn ang="0">
                <a:pos x="0" y="1100"/>
              </a:cxn>
              <a:cxn ang="0">
                <a:pos x="1089" y="1100"/>
              </a:cxn>
              <a:cxn ang="0">
                <a:pos x="0" y="0"/>
              </a:cxn>
            </a:cxnLst>
            <a:rect l="txL" t="txT" r="txR" b="txB"/>
            <a:pathLst>
              <a:path w="1089" h="1100">
                <a:moveTo>
                  <a:pt x="0" y="0"/>
                </a:moveTo>
                <a:cubicBezTo>
                  <a:pt x="0" y="550"/>
                  <a:pt x="0" y="1100"/>
                  <a:pt x="0" y="1100"/>
                </a:cubicBezTo>
                <a:lnTo>
                  <a:pt x="1089" y="1100"/>
                </a:lnTo>
                <a:cubicBezTo>
                  <a:pt x="1089" y="1100"/>
                  <a:pt x="596" y="865"/>
                  <a:pt x="0" y="0"/>
                </a:cubicBezTo>
                <a:close/>
              </a:path>
            </a:pathLst>
          </a:custGeom>
          <a:solidFill>
            <a:schemeClr val="folHlink"/>
          </a:solidFill>
          <a:ln w="9525">
            <a:noFill/>
          </a:ln>
        </p:spPr>
        <p:txBody>
          <a:bodyPr/>
          <a:p>
            <a:pPr lvl="0" eaLnBrk="1" hangingPunct="1"/>
            <a:endParaRPr lang="zh-CN" altLang="en-US" dirty="0">
              <a:latin typeface="Arial" panose="02080604020202020204" pitchFamily="34" charset="0"/>
            </a:endParaRPr>
          </a:p>
        </p:txBody>
      </p:sp>
      <p:sp>
        <p:nvSpPr>
          <p:cNvPr id="2052" name="Line 13"/>
          <p:cNvSpPr/>
          <p:nvPr/>
        </p:nvSpPr>
        <p:spPr>
          <a:xfrm>
            <a:off x="527050" y="0"/>
            <a:ext cx="0" cy="5910263"/>
          </a:xfrm>
          <a:prstGeom prst="line">
            <a:avLst/>
          </a:prstGeom>
          <a:ln w="9525" cap="flat" cmpd="sng">
            <a:solidFill>
              <a:srgbClr val="FFFFFF">
                <a:alpha val="50000"/>
              </a:srgbClr>
            </a:solidFill>
            <a:prstDash val="solid"/>
            <a:headEnd type="none" w="med" len="med"/>
            <a:tailEnd type="none" w="med" len="med"/>
          </a:ln>
          <a:effectLst>
            <a:outerShdw dist="17961" dir="2699999" algn="ctr" rotWithShape="0">
              <a:schemeClr val="accent2">
                <a:alpha val="31999"/>
              </a:schemeClr>
            </a:outerShdw>
          </a:effectLst>
        </p:spPr>
      </p:sp>
      <p:sp>
        <p:nvSpPr>
          <p:cNvPr id="2053" name="Line 14"/>
          <p:cNvSpPr/>
          <p:nvPr/>
        </p:nvSpPr>
        <p:spPr>
          <a:xfrm>
            <a:off x="1677988" y="0"/>
            <a:ext cx="0" cy="6832600"/>
          </a:xfrm>
          <a:prstGeom prst="line">
            <a:avLst/>
          </a:prstGeom>
          <a:ln w="9525" cap="flat" cmpd="sng">
            <a:solidFill>
              <a:srgbClr val="FFFFFF">
                <a:alpha val="50000"/>
              </a:srgbClr>
            </a:solidFill>
            <a:prstDash val="solid"/>
            <a:headEnd type="none" w="med" len="med"/>
            <a:tailEnd type="none" w="med" len="med"/>
          </a:ln>
          <a:effectLst>
            <a:outerShdw dist="17961" dir="2699999" algn="ctr" rotWithShape="0">
              <a:schemeClr val="accent2">
                <a:alpha val="31999"/>
              </a:schemeClr>
            </a:outerShdw>
          </a:effectLst>
        </p:spPr>
      </p:sp>
      <p:sp>
        <p:nvSpPr>
          <p:cNvPr id="2054" name="Line 15"/>
          <p:cNvSpPr/>
          <p:nvPr/>
        </p:nvSpPr>
        <p:spPr>
          <a:xfrm>
            <a:off x="2830513" y="0"/>
            <a:ext cx="0" cy="6861175"/>
          </a:xfrm>
          <a:prstGeom prst="line">
            <a:avLst/>
          </a:prstGeom>
          <a:ln w="9525" cap="flat" cmpd="sng">
            <a:solidFill>
              <a:srgbClr val="FFFFFF">
                <a:alpha val="50000"/>
              </a:srgbClr>
            </a:solidFill>
            <a:prstDash val="solid"/>
            <a:headEnd type="none" w="med" len="med"/>
            <a:tailEnd type="none" w="med" len="med"/>
          </a:ln>
          <a:effectLst>
            <a:outerShdw dist="17961" dir="2699999" algn="ctr" rotWithShape="0">
              <a:schemeClr val="accent2">
                <a:alpha val="31999"/>
              </a:schemeClr>
            </a:outerShdw>
          </a:effectLst>
        </p:spPr>
      </p:sp>
      <p:sp>
        <p:nvSpPr>
          <p:cNvPr id="2055" name="Line 16"/>
          <p:cNvSpPr/>
          <p:nvPr/>
        </p:nvSpPr>
        <p:spPr>
          <a:xfrm>
            <a:off x="3983038" y="0"/>
            <a:ext cx="0" cy="6875463"/>
          </a:xfrm>
          <a:prstGeom prst="line">
            <a:avLst/>
          </a:prstGeom>
          <a:ln w="9525" cap="flat" cmpd="sng">
            <a:solidFill>
              <a:srgbClr val="FFFFFF">
                <a:alpha val="50000"/>
              </a:srgbClr>
            </a:solidFill>
            <a:prstDash val="solid"/>
            <a:headEnd type="none" w="med" len="med"/>
            <a:tailEnd type="none" w="med" len="med"/>
          </a:ln>
          <a:effectLst>
            <a:outerShdw dist="17961" dir="2699999" algn="ctr" rotWithShape="0">
              <a:schemeClr val="accent2">
                <a:alpha val="31999"/>
              </a:schemeClr>
            </a:outerShdw>
          </a:effectLst>
        </p:spPr>
      </p:sp>
      <p:sp>
        <p:nvSpPr>
          <p:cNvPr id="2056" name="Line 17"/>
          <p:cNvSpPr/>
          <p:nvPr/>
        </p:nvSpPr>
        <p:spPr>
          <a:xfrm>
            <a:off x="5133975" y="388938"/>
            <a:ext cx="0" cy="6486525"/>
          </a:xfrm>
          <a:prstGeom prst="line">
            <a:avLst/>
          </a:prstGeom>
          <a:ln w="9525" cap="flat" cmpd="sng">
            <a:solidFill>
              <a:srgbClr val="FFFFFF">
                <a:alpha val="50000"/>
              </a:srgbClr>
            </a:solidFill>
            <a:prstDash val="solid"/>
            <a:headEnd type="none" w="med" len="med"/>
            <a:tailEnd type="none" w="med" len="med"/>
          </a:ln>
          <a:effectLst>
            <a:outerShdw dist="17961" dir="2699999" algn="ctr" rotWithShape="0">
              <a:schemeClr val="accent2">
                <a:alpha val="31999"/>
              </a:schemeClr>
            </a:outerShdw>
          </a:effectLst>
        </p:spPr>
      </p:sp>
      <p:sp>
        <p:nvSpPr>
          <p:cNvPr id="2057" name="Line 18"/>
          <p:cNvSpPr/>
          <p:nvPr/>
        </p:nvSpPr>
        <p:spPr>
          <a:xfrm>
            <a:off x="6286500" y="619125"/>
            <a:ext cx="0" cy="6256338"/>
          </a:xfrm>
          <a:prstGeom prst="line">
            <a:avLst/>
          </a:prstGeom>
          <a:ln w="9525" cap="flat" cmpd="sng">
            <a:solidFill>
              <a:srgbClr val="FFFFFF">
                <a:alpha val="50000"/>
              </a:srgbClr>
            </a:solidFill>
            <a:prstDash val="solid"/>
            <a:headEnd type="none" w="med" len="med"/>
            <a:tailEnd type="none" w="med" len="med"/>
          </a:ln>
          <a:effectLst>
            <a:outerShdw dist="17961" dir="2699999" algn="ctr" rotWithShape="0">
              <a:schemeClr val="accent2">
                <a:alpha val="31999"/>
              </a:schemeClr>
            </a:outerShdw>
          </a:effectLst>
        </p:spPr>
      </p:sp>
      <p:sp>
        <p:nvSpPr>
          <p:cNvPr id="2058" name="Line 19"/>
          <p:cNvSpPr/>
          <p:nvPr/>
        </p:nvSpPr>
        <p:spPr>
          <a:xfrm>
            <a:off x="7439025" y="773113"/>
            <a:ext cx="0" cy="6102350"/>
          </a:xfrm>
          <a:prstGeom prst="line">
            <a:avLst/>
          </a:prstGeom>
          <a:ln w="9525" cap="flat" cmpd="sng">
            <a:solidFill>
              <a:srgbClr val="FFFFFF">
                <a:alpha val="50000"/>
              </a:srgbClr>
            </a:solidFill>
            <a:prstDash val="solid"/>
            <a:headEnd type="none" w="med" len="med"/>
            <a:tailEnd type="none" w="med" len="med"/>
          </a:ln>
          <a:effectLst>
            <a:outerShdw dist="17961" dir="2699999" algn="ctr" rotWithShape="0">
              <a:schemeClr val="accent2">
                <a:alpha val="31999"/>
              </a:schemeClr>
            </a:outerShdw>
          </a:effectLst>
        </p:spPr>
      </p:sp>
      <p:sp>
        <p:nvSpPr>
          <p:cNvPr id="2059" name="Line 20"/>
          <p:cNvSpPr/>
          <p:nvPr/>
        </p:nvSpPr>
        <p:spPr>
          <a:xfrm>
            <a:off x="8591550" y="900113"/>
            <a:ext cx="0" cy="5975350"/>
          </a:xfrm>
          <a:prstGeom prst="line">
            <a:avLst/>
          </a:prstGeom>
          <a:ln w="9525" cap="flat" cmpd="sng">
            <a:solidFill>
              <a:srgbClr val="FFFFFF">
                <a:alpha val="50000"/>
              </a:srgbClr>
            </a:solidFill>
            <a:prstDash val="solid"/>
            <a:headEnd type="none" w="med" len="med"/>
            <a:tailEnd type="none" w="med" len="med"/>
          </a:ln>
          <a:effectLst>
            <a:outerShdw dist="17961" dir="2699999" algn="ctr" rotWithShape="0">
              <a:schemeClr val="accent2">
                <a:alpha val="31999"/>
              </a:schemeClr>
            </a:outerShdw>
          </a:effectLst>
        </p:spPr>
      </p:sp>
      <p:sp>
        <p:nvSpPr>
          <p:cNvPr id="2060" name="Line 22"/>
          <p:cNvSpPr/>
          <p:nvPr/>
        </p:nvSpPr>
        <p:spPr>
          <a:xfrm rot="5400000">
            <a:off x="2595563" y="-2176462"/>
            <a:ext cx="0" cy="5191125"/>
          </a:xfrm>
          <a:prstGeom prst="line">
            <a:avLst/>
          </a:prstGeom>
          <a:ln w="9525" cap="flat" cmpd="sng">
            <a:solidFill>
              <a:srgbClr val="FFFFFF">
                <a:alpha val="50000"/>
              </a:srgbClr>
            </a:solidFill>
            <a:prstDash val="solid"/>
            <a:headEnd type="none" w="med" len="med"/>
            <a:tailEnd type="none" w="med" len="med"/>
          </a:ln>
          <a:effectLst>
            <a:outerShdw dist="17961" dir="2699999" algn="ctr" rotWithShape="0">
              <a:schemeClr val="accent2">
                <a:alpha val="31999"/>
              </a:schemeClr>
            </a:outerShdw>
          </a:effectLst>
        </p:spPr>
      </p:sp>
      <p:sp>
        <p:nvSpPr>
          <p:cNvPr id="2061" name="Line 23"/>
          <p:cNvSpPr/>
          <p:nvPr/>
        </p:nvSpPr>
        <p:spPr>
          <a:xfrm rot="5400000">
            <a:off x="4578350" y="-3036887"/>
            <a:ext cx="0" cy="9156700"/>
          </a:xfrm>
          <a:prstGeom prst="line">
            <a:avLst/>
          </a:prstGeom>
          <a:ln w="9525" cap="flat" cmpd="sng">
            <a:solidFill>
              <a:srgbClr val="FFFFFF">
                <a:alpha val="50000"/>
              </a:srgbClr>
            </a:solidFill>
            <a:prstDash val="solid"/>
            <a:headEnd type="none" w="med" len="med"/>
            <a:tailEnd type="none" w="med" len="med"/>
          </a:ln>
          <a:effectLst>
            <a:outerShdw dist="17961" dir="2699999" algn="ctr" rotWithShape="0">
              <a:schemeClr val="accent2">
                <a:alpha val="31999"/>
              </a:schemeClr>
            </a:outerShdw>
          </a:effectLst>
        </p:spPr>
      </p:sp>
      <p:sp>
        <p:nvSpPr>
          <p:cNvPr id="2062" name="Line 24"/>
          <p:cNvSpPr/>
          <p:nvPr/>
        </p:nvSpPr>
        <p:spPr>
          <a:xfrm rot="5400000">
            <a:off x="4578350" y="-1912937"/>
            <a:ext cx="0" cy="9156700"/>
          </a:xfrm>
          <a:prstGeom prst="line">
            <a:avLst/>
          </a:prstGeom>
          <a:ln w="9525" cap="flat" cmpd="sng">
            <a:solidFill>
              <a:srgbClr val="FFFFFF">
                <a:alpha val="50000"/>
              </a:srgbClr>
            </a:solidFill>
            <a:prstDash val="solid"/>
            <a:headEnd type="none" w="med" len="med"/>
            <a:tailEnd type="none" w="med" len="med"/>
          </a:ln>
          <a:effectLst>
            <a:outerShdw dist="17961" dir="2699999" algn="ctr" rotWithShape="0">
              <a:schemeClr val="accent2">
                <a:alpha val="31999"/>
              </a:schemeClr>
            </a:outerShdw>
          </a:effectLst>
        </p:spPr>
      </p:sp>
      <p:sp>
        <p:nvSpPr>
          <p:cNvPr id="2063" name="Line 25"/>
          <p:cNvSpPr/>
          <p:nvPr/>
        </p:nvSpPr>
        <p:spPr>
          <a:xfrm rot="5400000">
            <a:off x="4579938" y="-788987"/>
            <a:ext cx="0" cy="9153525"/>
          </a:xfrm>
          <a:prstGeom prst="line">
            <a:avLst/>
          </a:prstGeom>
          <a:ln w="9525" cap="flat" cmpd="sng">
            <a:solidFill>
              <a:srgbClr val="FFFFFF">
                <a:alpha val="50000"/>
              </a:srgbClr>
            </a:solidFill>
            <a:prstDash val="solid"/>
            <a:headEnd type="none" w="med" len="med"/>
            <a:tailEnd type="none" w="med" len="med"/>
          </a:ln>
          <a:effectLst>
            <a:outerShdw dist="17961" dir="2699999" algn="ctr" rotWithShape="0">
              <a:schemeClr val="accent2">
                <a:alpha val="31999"/>
              </a:schemeClr>
            </a:outerShdw>
          </a:effectLst>
        </p:spPr>
      </p:sp>
      <p:sp>
        <p:nvSpPr>
          <p:cNvPr id="2064" name="Line 26"/>
          <p:cNvSpPr/>
          <p:nvPr/>
        </p:nvSpPr>
        <p:spPr>
          <a:xfrm rot="5400000">
            <a:off x="4579938" y="334963"/>
            <a:ext cx="0" cy="9153525"/>
          </a:xfrm>
          <a:prstGeom prst="line">
            <a:avLst/>
          </a:prstGeom>
          <a:ln w="9525" cap="flat" cmpd="sng">
            <a:solidFill>
              <a:srgbClr val="FFFFFF">
                <a:alpha val="50000"/>
              </a:srgbClr>
            </a:solidFill>
            <a:prstDash val="solid"/>
            <a:headEnd type="none" w="med" len="med"/>
            <a:tailEnd type="none" w="med" len="med"/>
          </a:ln>
          <a:effectLst>
            <a:outerShdw dist="17961" dir="2699999" algn="ctr" rotWithShape="0">
              <a:schemeClr val="accent2">
                <a:alpha val="31999"/>
              </a:schemeClr>
            </a:outerShdw>
          </a:effectLst>
        </p:spPr>
      </p:sp>
      <p:sp>
        <p:nvSpPr>
          <p:cNvPr id="2065" name="Line 27"/>
          <p:cNvSpPr/>
          <p:nvPr/>
        </p:nvSpPr>
        <p:spPr>
          <a:xfrm rot="5400000">
            <a:off x="4905375" y="1824038"/>
            <a:ext cx="0" cy="8423275"/>
          </a:xfrm>
          <a:prstGeom prst="line">
            <a:avLst/>
          </a:prstGeom>
          <a:ln w="9525" cap="flat" cmpd="sng">
            <a:solidFill>
              <a:srgbClr val="FFFFFF">
                <a:alpha val="50000"/>
              </a:srgbClr>
            </a:solidFill>
            <a:prstDash val="solid"/>
            <a:headEnd type="none" w="med" len="med"/>
            <a:tailEnd type="none" w="med" len="med"/>
          </a:ln>
          <a:effectLst>
            <a:outerShdw dist="17961" dir="2699999" algn="ctr" rotWithShape="0">
              <a:schemeClr val="accent2">
                <a:alpha val="31999"/>
              </a:schemeClr>
            </a:outerShdw>
          </a:effectLst>
        </p:spPr>
      </p:sp>
      <p:sp>
        <p:nvSpPr>
          <p:cNvPr id="2066" name="Rectangle 28"/>
          <p:cNvSpPr/>
          <p:nvPr/>
        </p:nvSpPr>
        <p:spPr>
          <a:xfrm>
            <a:off x="4005263" y="2692400"/>
            <a:ext cx="1128712" cy="1079500"/>
          </a:xfrm>
          <a:prstGeom prst="rect">
            <a:avLst/>
          </a:prstGeom>
          <a:solidFill>
            <a:srgbClr val="FFFFFF">
              <a:alpha val="25000"/>
            </a:srgbClr>
          </a:solidFill>
          <a:ln w="9525">
            <a:noFill/>
          </a:ln>
        </p:spPr>
        <p:txBody>
          <a:bodyPr wrap="none" anchor="ctr"/>
          <a:p>
            <a:pPr lvl="0" eaLnBrk="0" hangingPunct="0"/>
            <a:endParaRPr lang="zh-CN" altLang="en-US" sz="3200" b="0" dirty="0">
              <a:latin typeface="HY얕은샘물M" pitchFamily="2" charset="-127"/>
              <a:ea typeface="HY얕은샘물M" pitchFamily="2" charset="-127"/>
            </a:endParaRPr>
          </a:p>
        </p:txBody>
      </p:sp>
      <p:sp>
        <p:nvSpPr>
          <p:cNvPr id="2067" name="Rectangle 29"/>
          <p:cNvSpPr/>
          <p:nvPr/>
        </p:nvSpPr>
        <p:spPr>
          <a:xfrm>
            <a:off x="7459663" y="4937125"/>
            <a:ext cx="1120775" cy="1079500"/>
          </a:xfrm>
          <a:prstGeom prst="rect">
            <a:avLst/>
          </a:prstGeom>
          <a:solidFill>
            <a:srgbClr val="FFFFFF">
              <a:alpha val="29999"/>
            </a:srgbClr>
          </a:solidFill>
          <a:ln w="9525">
            <a:noFill/>
          </a:ln>
        </p:spPr>
        <p:txBody>
          <a:bodyPr wrap="none" anchor="ctr"/>
          <a:p>
            <a:pPr lvl="0" eaLnBrk="0" hangingPunct="0"/>
            <a:endParaRPr lang="zh-CN" altLang="en-US" sz="3200" b="0" dirty="0">
              <a:latin typeface="HY얕은샘물M" pitchFamily="2" charset="-127"/>
              <a:ea typeface="HY얕은샘물M" pitchFamily="2" charset="-127"/>
            </a:endParaRPr>
          </a:p>
        </p:txBody>
      </p:sp>
      <p:sp>
        <p:nvSpPr>
          <p:cNvPr id="2068" name="Rectangle 30"/>
          <p:cNvSpPr/>
          <p:nvPr/>
        </p:nvSpPr>
        <p:spPr>
          <a:xfrm>
            <a:off x="549275" y="3808413"/>
            <a:ext cx="1128713" cy="1079500"/>
          </a:xfrm>
          <a:prstGeom prst="rect">
            <a:avLst/>
          </a:prstGeom>
          <a:solidFill>
            <a:srgbClr val="FFFFFF">
              <a:alpha val="20000"/>
            </a:srgbClr>
          </a:solidFill>
          <a:ln w="9525">
            <a:noFill/>
          </a:ln>
        </p:spPr>
        <p:txBody>
          <a:bodyPr wrap="none" anchor="ctr"/>
          <a:p>
            <a:pPr lvl="0" eaLnBrk="0" hangingPunct="0"/>
            <a:endParaRPr lang="zh-CN" altLang="en-US" sz="3200" b="0" dirty="0">
              <a:latin typeface="HY얕은샘물M" pitchFamily="2" charset="-127"/>
              <a:ea typeface="HY얕은샘물M" pitchFamily="2" charset="-127"/>
            </a:endParaRPr>
          </a:p>
        </p:txBody>
      </p:sp>
      <p:sp>
        <p:nvSpPr>
          <p:cNvPr id="2069" name="Rectangle 31"/>
          <p:cNvSpPr/>
          <p:nvPr/>
        </p:nvSpPr>
        <p:spPr>
          <a:xfrm>
            <a:off x="6307138" y="6064250"/>
            <a:ext cx="1128712" cy="796925"/>
          </a:xfrm>
          <a:prstGeom prst="rect">
            <a:avLst/>
          </a:prstGeom>
          <a:solidFill>
            <a:srgbClr val="FFFFFF">
              <a:alpha val="20000"/>
            </a:srgbClr>
          </a:solidFill>
          <a:ln w="9525">
            <a:noFill/>
          </a:ln>
        </p:spPr>
        <p:txBody>
          <a:bodyPr wrap="none" anchor="ctr"/>
          <a:p>
            <a:pPr lvl="0" eaLnBrk="0" hangingPunct="0"/>
            <a:endParaRPr lang="zh-CN" altLang="en-US" sz="3200" b="0" dirty="0">
              <a:latin typeface="HY얕은샘물M" pitchFamily="2" charset="-127"/>
              <a:ea typeface="HY얕은샘물M" pitchFamily="2" charset="-127"/>
            </a:endParaRPr>
          </a:p>
        </p:txBody>
      </p:sp>
      <p:sp>
        <p:nvSpPr>
          <p:cNvPr id="2070" name="Rectangle 32"/>
          <p:cNvSpPr/>
          <p:nvPr/>
        </p:nvSpPr>
        <p:spPr>
          <a:xfrm>
            <a:off x="2846388" y="0"/>
            <a:ext cx="1128712" cy="404813"/>
          </a:xfrm>
          <a:prstGeom prst="rect">
            <a:avLst/>
          </a:prstGeom>
          <a:solidFill>
            <a:srgbClr val="FFFFFF">
              <a:alpha val="39999"/>
            </a:srgbClr>
          </a:solidFill>
          <a:ln w="9525">
            <a:noFill/>
          </a:ln>
        </p:spPr>
        <p:txBody>
          <a:bodyPr wrap="none" anchor="ctr"/>
          <a:p>
            <a:pPr lvl="0" eaLnBrk="0" hangingPunct="0"/>
            <a:endParaRPr lang="zh-CN" altLang="en-US" sz="3200" b="0" dirty="0">
              <a:latin typeface="HY얕은샘물M" pitchFamily="2" charset="-127"/>
              <a:ea typeface="HY얕은샘물M" pitchFamily="2" charset="-127"/>
            </a:endParaRPr>
          </a:p>
        </p:txBody>
      </p:sp>
      <p:sp>
        <p:nvSpPr>
          <p:cNvPr id="2071" name="Rectangle 33"/>
          <p:cNvSpPr/>
          <p:nvPr/>
        </p:nvSpPr>
        <p:spPr>
          <a:xfrm>
            <a:off x="2852738" y="4938713"/>
            <a:ext cx="1120775" cy="1079500"/>
          </a:xfrm>
          <a:prstGeom prst="rect">
            <a:avLst/>
          </a:prstGeom>
          <a:solidFill>
            <a:srgbClr val="FFFFFF">
              <a:alpha val="29999"/>
            </a:srgbClr>
          </a:solidFill>
          <a:ln w="9525">
            <a:noFill/>
          </a:ln>
        </p:spPr>
        <p:txBody>
          <a:bodyPr wrap="none" anchor="ctr"/>
          <a:p>
            <a:pPr lvl="0" eaLnBrk="0" hangingPunct="0"/>
            <a:endParaRPr lang="zh-CN" altLang="en-US" sz="3200" b="0" dirty="0">
              <a:latin typeface="HY얕은샘물M" pitchFamily="2" charset="-127"/>
              <a:ea typeface="HY얕은샘물M" pitchFamily="2" charset="-127"/>
            </a:endParaRPr>
          </a:p>
        </p:txBody>
      </p:sp>
      <p:sp>
        <p:nvSpPr>
          <p:cNvPr id="2072" name="Rectangle 34"/>
          <p:cNvSpPr/>
          <p:nvPr/>
        </p:nvSpPr>
        <p:spPr>
          <a:xfrm>
            <a:off x="6300788" y="1566863"/>
            <a:ext cx="1120775" cy="1079500"/>
          </a:xfrm>
          <a:prstGeom prst="rect">
            <a:avLst/>
          </a:prstGeom>
          <a:solidFill>
            <a:srgbClr val="FFFFFF">
              <a:alpha val="29999"/>
            </a:srgbClr>
          </a:solidFill>
          <a:ln w="9525">
            <a:noFill/>
          </a:ln>
        </p:spPr>
        <p:txBody>
          <a:bodyPr wrap="none" anchor="ctr"/>
          <a:p>
            <a:pPr lvl="0" eaLnBrk="0" hangingPunct="0"/>
            <a:endParaRPr lang="zh-CN" altLang="en-US" sz="3200" b="0" dirty="0">
              <a:latin typeface="HY얕은샘물M" pitchFamily="2" charset="-127"/>
              <a:ea typeface="HY얕은샘물M" pitchFamily="2" charset="-127"/>
            </a:endParaRPr>
          </a:p>
        </p:txBody>
      </p:sp>
      <p:sp>
        <p:nvSpPr>
          <p:cNvPr id="2073" name="Rectangle 3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/>
              <a:t>마스터 텍스트 스타일을 편집합니다</a:t>
            </a:r>
            <a:endParaRPr lang="zh-CN" altLang="en-US"/>
          </a:p>
          <a:p>
            <a:pPr lvl="1"/>
            <a:r>
              <a:rPr lang="zh-CN" altLang="en-US"/>
              <a:t>둘째 수준</a:t>
            </a:r>
            <a:endParaRPr lang="zh-CN" altLang="en-US"/>
          </a:p>
          <a:p>
            <a:pPr lvl="2"/>
            <a:r>
              <a:rPr lang="zh-CN" altLang="en-US"/>
              <a:t>셋째 수준</a:t>
            </a:r>
            <a:endParaRPr lang="zh-CN" altLang="en-US"/>
          </a:p>
          <a:p>
            <a:pPr lvl="3"/>
            <a:r>
              <a:rPr lang="zh-CN" altLang="en-US"/>
              <a:t>넷째 수준</a:t>
            </a:r>
            <a:endParaRPr lang="zh-CN" altLang="en-US"/>
          </a:p>
          <a:p>
            <a:pPr lvl="4"/>
            <a:r>
              <a:rPr lang="zh-CN" altLang="en-US"/>
              <a:t>다섯째 수준</a:t>
            </a:r>
            <a:endParaRPr lang="zh-CN" altLang="en-US"/>
          </a:p>
        </p:txBody>
      </p:sp>
      <p:sp>
        <p:nvSpPr>
          <p:cNvPr id="2074" name="Rectangle 4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 b="0">
                <a:ea typeface="Gulim" panose="020B0600000101010101" pitchFamily="34" charset="-127"/>
              </a:defRPr>
            </a:lvl1pPr>
          </a:lstStyle>
          <a:p>
            <a:pPr lvl="0" eaLnBrk="1" hangingPunct="1"/>
            <a:endParaRPr lang="en-US" altLang="x-none">
              <a:latin typeface="Arial" panose="02080604020202020204" pitchFamily="34" charset="0"/>
            </a:endParaRPr>
          </a:p>
        </p:txBody>
      </p:sp>
      <p:sp>
        <p:nvSpPr>
          <p:cNvPr id="2075" name="Rectangle 5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 b="0">
                <a:ea typeface="Gulim" panose="020B0600000101010101" pitchFamily="34" charset="-127"/>
              </a:defRPr>
            </a:lvl1pPr>
          </a:lstStyle>
          <a:p>
            <a:pPr lvl="0" eaLnBrk="1" hangingPunct="1"/>
            <a:endParaRPr lang="en-US" altLang="x-none">
              <a:latin typeface="Arial" panose="02080604020202020204" pitchFamily="34" charset="0"/>
            </a:endParaRPr>
          </a:p>
        </p:txBody>
      </p:sp>
      <p:sp>
        <p:nvSpPr>
          <p:cNvPr id="2076" name="Rectangle 6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 b="0">
                <a:ea typeface="Gulim" panose="020B0600000101010101" pitchFamily="34" charset="-127"/>
              </a:defRPr>
            </a:lvl1pPr>
          </a:lstStyle>
          <a:p>
            <a:pPr lvl="0" eaLnBrk="1" hangingPunct="1"/>
            <a:fld id="{9A0DB2DC-4C9A-4742-B13C-FB6460FD3503}" type="slidenum">
              <a:rPr lang="ko-KR" altLang="en-US" dirty="0">
                <a:latin typeface="Arial" panose="02080604020202020204" pitchFamily="34" charset="0"/>
              </a:rPr>
            </a:fld>
            <a:endParaRPr lang="ko-KR" altLang="en-US" dirty="0">
              <a:latin typeface="Arial" panose="02080604020202020204" pitchFamily="34" charset="0"/>
            </a:endParaRPr>
          </a:p>
        </p:txBody>
      </p:sp>
      <p:sp>
        <p:nvSpPr>
          <p:cNvPr id="2077" name="Freeform 36"/>
          <p:cNvSpPr/>
          <p:nvPr/>
        </p:nvSpPr>
        <p:spPr>
          <a:xfrm>
            <a:off x="4041775" y="0"/>
            <a:ext cx="5105400" cy="739775"/>
          </a:xfrm>
          <a:custGeom>
            <a:avLst/>
            <a:gdLst>
              <a:gd name="txL" fmla="*/ 0 w 3130"/>
              <a:gd name="txT" fmla="*/ 0 h 453"/>
              <a:gd name="txR" fmla="*/ 3130 w 3130"/>
              <a:gd name="txB" fmla="*/ 453 h 453"/>
            </a:gdLst>
            <a:ahLst/>
            <a:cxnLst>
              <a:cxn ang="0">
                <a:pos x="3130" y="453"/>
              </a:cxn>
              <a:cxn ang="0">
                <a:pos x="3130" y="0"/>
              </a:cxn>
              <a:cxn ang="0">
                <a:pos x="0" y="0"/>
              </a:cxn>
              <a:cxn ang="0">
                <a:pos x="3130" y="453"/>
              </a:cxn>
            </a:cxnLst>
            <a:rect l="txL" t="txT" r="txR" b="txB"/>
            <a:pathLst>
              <a:path w="3130" h="453">
                <a:moveTo>
                  <a:pt x="3130" y="453"/>
                </a:moveTo>
                <a:cubicBezTo>
                  <a:pt x="3130" y="226"/>
                  <a:pt x="3130" y="0"/>
                  <a:pt x="3130" y="0"/>
                </a:cubicBezTo>
                <a:lnTo>
                  <a:pt x="0" y="0"/>
                </a:lnTo>
                <a:cubicBezTo>
                  <a:pt x="0" y="0"/>
                  <a:pt x="1298" y="389"/>
                  <a:pt x="3130" y="453"/>
                </a:cubicBezTo>
                <a:close/>
              </a:path>
            </a:pathLst>
          </a:custGeom>
          <a:solidFill>
            <a:schemeClr val="hlink"/>
          </a:solidFill>
          <a:ln w="9525">
            <a:noFill/>
          </a:ln>
        </p:spPr>
        <p:txBody>
          <a:bodyPr/>
          <a:p>
            <a:pPr lvl="0" eaLnBrk="1" hangingPunct="1"/>
            <a:endParaRPr lang="zh-CN" altLang="en-US" dirty="0">
              <a:latin typeface="Arial" panose="02080604020202020204" pitchFamily="34" charset="0"/>
            </a:endParaRPr>
          </a:p>
        </p:txBody>
      </p:sp>
      <p:sp>
        <p:nvSpPr>
          <p:cNvPr id="2078" name="Rectangle 2"/>
          <p:cNvSpPr>
            <a:spLocks noGrp="1"/>
          </p:cNvSpPr>
          <p:nvPr>
            <p:ph type="title"/>
          </p:nvPr>
        </p:nvSpPr>
        <p:spPr>
          <a:xfrm>
            <a:off x="457200" y="325438"/>
            <a:ext cx="8229600" cy="927100"/>
          </a:xfrm>
          <a:prstGeom prst="rect">
            <a:avLst/>
          </a:prstGeom>
          <a:noFill/>
          <a:ln w="9525">
            <a:noFill/>
          </a:ln>
          <a:effectLst>
            <a:outerShdw dist="35921" dir="2699999" algn="ctr" rotWithShape="0">
              <a:srgbClr val="FFFFFF"/>
            </a:outerShdw>
          </a:effectLst>
        </p:spPr>
        <p:txBody>
          <a:bodyPr anchor="ctr"/>
          <a:p>
            <a:pPr lvl="0"/>
            <a:r>
              <a:rPr lang="zh-CN" altLang="en-US"/>
              <a:t>마스터 제목 스타일 편집</a:t>
            </a:r>
            <a:endParaRPr lang="zh-CN" altLang="en-US"/>
          </a:p>
        </p:txBody>
      </p:sp>
      <p:pic>
        <p:nvPicPr>
          <p:cNvPr id="2079" name="Picture 38" descr="3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 rot="-859267" flipH="1">
            <a:off x="49213" y="5726113"/>
            <a:ext cx="1223962" cy="13716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500"/>
                                        <p:tgtEl>
                                          <p:spTgt spid="2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1" grpId="0" animBg="1"/>
      <p:bldP spid="2077" grpId="0" animBg="1"/>
      <p:bldP spid="2078" grpId="0"/>
    </p:bldLst>
  </p:timing>
  <p:hf sldNum="0" hdr="0" ftr="0" dt="0"/>
  <p:txStyles>
    <p:titleStyle>
      <a:lvl1pPr marL="0" lvl="0" indent="0" algn="l" defTabSz="914400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4400" b="1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80604020202020204" pitchFamily="34" charset="0"/>
        <a:buNone/>
        <a:defRPr sz="28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80604020202020204" pitchFamily="34" charset="0"/>
        <a:buNone/>
        <a:defRPr sz="2800" b="1" i="0" u="none" kern="1200" baseline="0">
          <a:solidFill>
            <a:schemeClr val="tx1"/>
          </a:solidFill>
          <a:latin typeface="Arial" panose="02080604020202020204" pitchFamily="34" charset="0"/>
          <a:ea typeface="楷体_GB2312" panose="02010609030101010101" pitchFamily="49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80604020202020204" pitchFamily="34" charset="0"/>
        <a:buNone/>
        <a:defRPr sz="2800" b="1" i="0" u="none" kern="1200" baseline="0">
          <a:solidFill>
            <a:schemeClr val="tx1"/>
          </a:solidFill>
          <a:latin typeface="Arial" panose="02080604020202020204" pitchFamily="34" charset="0"/>
          <a:ea typeface="楷体_GB2312" panose="02010609030101010101" pitchFamily="49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80604020202020204" pitchFamily="34" charset="0"/>
        <a:buNone/>
        <a:defRPr sz="2800" b="1" i="0" u="none" kern="1200" baseline="0">
          <a:solidFill>
            <a:schemeClr val="tx1"/>
          </a:solidFill>
          <a:latin typeface="Arial" panose="02080604020202020204" pitchFamily="34" charset="0"/>
          <a:ea typeface="楷体_GB2312" panose="02010609030101010101" pitchFamily="49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80604020202020204" pitchFamily="34" charset="0"/>
        <a:buNone/>
        <a:defRPr sz="2800" b="1" i="0" u="none" kern="1200" baseline="0">
          <a:solidFill>
            <a:schemeClr val="tx1"/>
          </a:solidFill>
          <a:latin typeface="Arial" panose="02080604020202020204" pitchFamily="34" charset="0"/>
          <a:ea typeface="楷体_GB2312" panose="02010609030101010101" pitchFamily="49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80604020202020204" pitchFamily="34" charset="0"/>
        <a:buNone/>
        <a:defRPr sz="2800" b="1" i="0" u="none" kern="1200" baseline="0">
          <a:solidFill>
            <a:schemeClr val="tx1"/>
          </a:solidFill>
          <a:latin typeface="Arial" panose="02080604020202020204" pitchFamily="34" charset="0"/>
          <a:ea typeface="楷体_GB2312" panose="02010609030101010101" pitchFamily="49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80604020202020204" pitchFamily="34" charset="0"/>
        <a:buNone/>
        <a:defRPr sz="2800" b="1" i="0" u="none" kern="1200" baseline="0">
          <a:solidFill>
            <a:schemeClr val="tx1"/>
          </a:solidFill>
          <a:latin typeface="Arial" panose="02080604020202020204" pitchFamily="34" charset="0"/>
          <a:ea typeface="楷体_GB2312" panose="02010609030101010101" pitchFamily="49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80604020202020204" pitchFamily="34" charset="0"/>
        <a:buNone/>
        <a:defRPr sz="2800" b="1" i="0" u="none" kern="1200" baseline="0">
          <a:solidFill>
            <a:schemeClr val="tx1"/>
          </a:solidFill>
          <a:latin typeface="Arial" panose="02080604020202020204" pitchFamily="34" charset="0"/>
          <a:ea typeface="楷体_GB2312" panose="02010609030101010101" pitchFamily="49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80604020202020204" pitchFamily="34" charset="0"/>
        <a:buNone/>
        <a:defRPr sz="2800" b="1" i="0" u="none" kern="1200" baseline="0">
          <a:solidFill>
            <a:schemeClr val="tx1"/>
          </a:solidFill>
          <a:latin typeface="Arial" panose="02080604020202020204" pitchFamily="34" charset="0"/>
          <a:ea typeface="楷体_GB2312" panose="02010609030101010101" pitchFamily="49" charset="-122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074" name="Freeform 40"/>
          <p:cNvSpPr/>
          <p:nvPr/>
        </p:nvSpPr>
        <p:spPr>
          <a:xfrm>
            <a:off x="0" y="6048375"/>
            <a:ext cx="2762250" cy="809625"/>
          </a:xfrm>
          <a:custGeom>
            <a:avLst/>
            <a:gdLst>
              <a:gd name="txL" fmla="*/ 0 w 1740"/>
              <a:gd name="txT" fmla="*/ 0 h 510"/>
              <a:gd name="txR" fmla="*/ 1740 w 1740"/>
              <a:gd name="txB" fmla="*/ 510 h 510"/>
            </a:gdLst>
            <a:ahLst/>
            <a:cxnLst>
              <a:cxn ang="0">
                <a:pos x="0" y="0"/>
              </a:cxn>
              <a:cxn ang="0">
                <a:pos x="0" y="510"/>
              </a:cxn>
              <a:cxn ang="0">
                <a:pos x="1740" y="510"/>
              </a:cxn>
              <a:cxn ang="0">
                <a:pos x="1595" y="30"/>
              </a:cxn>
              <a:cxn ang="0">
                <a:pos x="0" y="0"/>
              </a:cxn>
            </a:cxnLst>
            <a:rect l="txL" t="txT" r="txR" b="txB"/>
            <a:pathLst>
              <a:path w="1740" h="510">
                <a:moveTo>
                  <a:pt x="0" y="0"/>
                </a:moveTo>
                <a:lnTo>
                  <a:pt x="0" y="510"/>
                </a:lnTo>
                <a:cubicBezTo>
                  <a:pt x="0" y="510"/>
                  <a:pt x="870" y="510"/>
                  <a:pt x="1740" y="510"/>
                </a:cubicBezTo>
                <a:cubicBezTo>
                  <a:pt x="1650" y="258"/>
                  <a:pt x="1595" y="30"/>
                  <a:pt x="1595" y="30"/>
                </a:cubicBezTo>
                <a:cubicBezTo>
                  <a:pt x="798" y="54"/>
                  <a:pt x="0" y="0"/>
                  <a:pt x="0" y="0"/>
                </a:cubicBezTo>
                <a:close/>
              </a:path>
            </a:pathLst>
          </a:custGeom>
          <a:blipFill rotWithShape="1">
            <a:blip r:embed="rId12"/>
            <a:stretch>
              <a:fillRect/>
            </a:stretch>
          </a:blipFill>
          <a:ln w="9525">
            <a:noFill/>
          </a:ln>
        </p:spPr>
        <p:txBody>
          <a:bodyPr/>
          <a:p>
            <a:pPr lvl="0" eaLnBrk="1" hangingPunct="1"/>
            <a:endParaRPr lang="zh-CN" altLang="en-US" dirty="0">
              <a:latin typeface="Arial" panose="02080604020202020204" pitchFamily="34" charset="0"/>
            </a:endParaRPr>
          </a:p>
        </p:txBody>
      </p:sp>
      <p:sp>
        <p:nvSpPr>
          <p:cNvPr id="3075" name="Freeform 41"/>
          <p:cNvSpPr/>
          <p:nvPr userDrawn="1"/>
        </p:nvSpPr>
        <p:spPr>
          <a:xfrm>
            <a:off x="2362200" y="4705350"/>
            <a:ext cx="6400800" cy="2152650"/>
          </a:xfrm>
          <a:custGeom>
            <a:avLst/>
            <a:gdLst>
              <a:gd name="txL" fmla="*/ 0 w 4032"/>
              <a:gd name="txT" fmla="*/ 0 h 1356"/>
              <a:gd name="txR" fmla="*/ 4032 w 4032"/>
              <a:gd name="txB" fmla="*/ 1356 h 1356"/>
            </a:gdLst>
            <a:ahLst/>
            <a:cxnLst>
              <a:cxn ang="0">
                <a:pos x="1116" y="0"/>
              </a:cxn>
              <a:cxn ang="0">
                <a:pos x="3840" y="636"/>
              </a:cxn>
              <a:cxn ang="0">
                <a:pos x="4032" y="1356"/>
              </a:cxn>
              <a:cxn ang="0">
                <a:pos x="288" y="1356"/>
              </a:cxn>
              <a:cxn ang="0">
                <a:pos x="0" y="828"/>
              </a:cxn>
              <a:cxn ang="0">
                <a:pos x="1116" y="0"/>
              </a:cxn>
            </a:cxnLst>
            <a:rect l="txL" t="txT" r="txR" b="txB"/>
            <a:pathLst>
              <a:path w="4032" h="1356">
                <a:moveTo>
                  <a:pt x="1116" y="0"/>
                </a:moveTo>
                <a:cubicBezTo>
                  <a:pt x="2370" y="1254"/>
                  <a:pt x="3840" y="636"/>
                  <a:pt x="3840" y="636"/>
                </a:cubicBezTo>
                <a:cubicBezTo>
                  <a:pt x="4032" y="966"/>
                  <a:pt x="4032" y="1356"/>
                  <a:pt x="4032" y="1356"/>
                </a:cubicBezTo>
                <a:cubicBezTo>
                  <a:pt x="4032" y="1356"/>
                  <a:pt x="2160" y="1356"/>
                  <a:pt x="288" y="1356"/>
                </a:cubicBezTo>
                <a:cubicBezTo>
                  <a:pt x="120" y="1140"/>
                  <a:pt x="0" y="828"/>
                  <a:pt x="0" y="828"/>
                </a:cubicBezTo>
                <a:lnTo>
                  <a:pt x="1116" y="0"/>
                </a:lnTo>
                <a:close/>
              </a:path>
            </a:pathLst>
          </a:custGeom>
          <a:blipFill rotWithShape="1">
            <a:blip r:embed="rId13"/>
            <a:stretch>
              <a:fillRect/>
            </a:stretch>
          </a:blipFill>
          <a:ln w="9525">
            <a:noFill/>
          </a:ln>
        </p:spPr>
        <p:txBody>
          <a:bodyPr/>
          <a:p>
            <a:pPr lvl="0" eaLnBrk="1" hangingPunct="1"/>
            <a:endParaRPr lang="zh-CN" altLang="en-US" dirty="0">
              <a:latin typeface="Arial" panose="02080604020202020204" pitchFamily="34" charset="0"/>
            </a:endParaRPr>
          </a:p>
        </p:txBody>
      </p:sp>
      <p:sp>
        <p:nvSpPr>
          <p:cNvPr id="3076" name="Freeform 42"/>
          <p:cNvSpPr/>
          <p:nvPr/>
        </p:nvSpPr>
        <p:spPr>
          <a:xfrm>
            <a:off x="4400550" y="781050"/>
            <a:ext cx="4743450" cy="5048250"/>
          </a:xfrm>
          <a:custGeom>
            <a:avLst/>
            <a:gdLst>
              <a:gd name="txL" fmla="*/ 0 w 2988"/>
              <a:gd name="txT" fmla="*/ 0 h 3180"/>
              <a:gd name="txR" fmla="*/ 2988 w 2988"/>
              <a:gd name="txB" fmla="*/ 3180 h 3180"/>
            </a:gdLst>
            <a:ahLst/>
            <a:cxnLst>
              <a:cxn ang="0">
                <a:pos x="510" y="1098"/>
              </a:cxn>
              <a:cxn ang="0">
                <a:pos x="2280" y="0"/>
              </a:cxn>
              <a:cxn ang="0">
                <a:pos x="2988" y="342"/>
              </a:cxn>
              <a:cxn ang="0">
                <a:pos x="2988" y="2772"/>
              </a:cxn>
              <a:cxn ang="0">
                <a:pos x="1452" y="3060"/>
              </a:cxn>
              <a:cxn ang="0">
                <a:pos x="0" y="2406"/>
              </a:cxn>
              <a:cxn ang="0">
                <a:pos x="510" y="1098"/>
              </a:cxn>
            </a:cxnLst>
            <a:rect l="txL" t="txT" r="txR" b="txB"/>
            <a:pathLst>
              <a:path w="2988" h="3180">
                <a:moveTo>
                  <a:pt x="510" y="1098"/>
                </a:moveTo>
                <a:cubicBezTo>
                  <a:pt x="1710" y="840"/>
                  <a:pt x="2280" y="0"/>
                  <a:pt x="2280" y="0"/>
                </a:cubicBezTo>
                <a:cubicBezTo>
                  <a:pt x="2700" y="96"/>
                  <a:pt x="2988" y="342"/>
                  <a:pt x="2988" y="342"/>
                </a:cubicBezTo>
                <a:lnTo>
                  <a:pt x="2988" y="2772"/>
                </a:lnTo>
                <a:cubicBezTo>
                  <a:pt x="2988" y="2772"/>
                  <a:pt x="2202" y="3180"/>
                  <a:pt x="1452" y="3060"/>
                </a:cubicBezTo>
                <a:cubicBezTo>
                  <a:pt x="636" y="2940"/>
                  <a:pt x="0" y="2406"/>
                  <a:pt x="0" y="2406"/>
                </a:cubicBezTo>
                <a:lnTo>
                  <a:pt x="510" y="1098"/>
                </a:lnTo>
                <a:close/>
              </a:path>
            </a:pathLst>
          </a:custGeom>
          <a:blipFill rotWithShape="1">
            <a:blip r:embed="rId12"/>
            <a:stretch>
              <a:fillRect/>
            </a:stretch>
          </a:blipFill>
          <a:ln w="9525">
            <a:noFill/>
          </a:ln>
        </p:spPr>
        <p:txBody>
          <a:bodyPr/>
          <a:p>
            <a:pPr lvl="0" eaLnBrk="1" hangingPunct="1"/>
            <a:endParaRPr lang="zh-CN" altLang="en-US" dirty="0">
              <a:latin typeface="Arial" panose="02080604020202020204" pitchFamily="34" charset="0"/>
            </a:endParaRPr>
          </a:p>
        </p:txBody>
      </p:sp>
      <p:sp>
        <p:nvSpPr>
          <p:cNvPr id="3077" name="Freeform 43"/>
          <p:cNvSpPr/>
          <p:nvPr/>
        </p:nvSpPr>
        <p:spPr>
          <a:xfrm>
            <a:off x="5715000" y="1588"/>
            <a:ext cx="3276600" cy="2409825"/>
          </a:xfrm>
          <a:custGeom>
            <a:avLst/>
            <a:gdLst>
              <a:gd name="txL" fmla="*/ 0 w 2064"/>
              <a:gd name="txT" fmla="*/ 0 h 1518"/>
              <a:gd name="txR" fmla="*/ 2064 w 2064"/>
              <a:gd name="txB" fmla="*/ 1518 h 1518"/>
            </a:gdLst>
            <a:ahLst/>
            <a:cxnLst>
              <a:cxn ang="0">
                <a:pos x="0" y="0"/>
              </a:cxn>
              <a:cxn ang="0">
                <a:pos x="276" y="1518"/>
              </a:cxn>
              <a:cxn ang="0">
                <a:pos x="2064" y="0"/>
              </a:cxn>
              <a:cxn ang="0">
                <a:pos x="0" y="0"/>
              </a:cxn>
            </a:cxnLst>
            <a:rect l="txL" t="txT" r="txR" b="txB"/>
            <a:pathLst>
              <a:path w="2064" h="1518">
                <a:moveTo>
                  <a:pt x="0" y="0"/>
                </a:moveTo>
                <a:cubicBezTo>
                  <a:pt x="0" y="0"/>
                  <a:pt x="138" y="759"/>
                  <a:pt x="276" y="1518"/>
                </a:cubicBezTo>
                <a:cubicBezTo>
                  <a:pt x="1518" y="1194"/>
                  <a:pt x="2064" y="0"/>
                  <a:pt x="2064" y="0"/>
                </a:cubicBezTo>
                <a:lnTo>
                  <a:pt x="0" y="0"/>
                </a:lnTo>
                <a:close/>
              </a:path>
            </a:pathLst>
          </a:custGeom>
          <a:blipFill rotWithShape="1">
            <a:blip r:embed="rId14"/>
            <a:stretch>
              <a:fillRect/>
            </a:stretch>
          </a:blipFill>
          <a:ln w="9525">
            <a:noFill/>
          </a:ln>
        </p:spPr>
        <p:txBody>
          <a:bodyPr/>
          <a:p>
            <a:pPr lvl="0" eaLnBrk="1" hangingPunct="1"/>
            <a:endParaRPr lang="zh-CN" altLang="en-US" dirty="0">
              <a:latin typeface="Arial" panose="02080604020202020204" pitchFamily="34" charset="0"/>
            </a:endParaRPr>
          </a:p>
        </p:txBody>
      </p:sp>
      <p:sp>
        <p:nvSpPr>
          <p:cNvPr id="3078" name="Freeform 79"/>
          <p:cNvSpPr/>
          <p:nvPr/>
        </p:nvSpPr>
        <p:spPr>
          <a:xfrm>
            <a:off x="0" y="0"/>
            <a:ext cx="6583363" cy="7267575"/>
          </a:xfrm>
          <a:custGeom>
            <a:avLst/>
            <a:gdLst>
              <a:gd name="txL" fmla="*/ 0 w 4014"/>
              <a:gd name="txT" fmla="*/ 0 h 4455"/>
              <a:gd name="txR" fmla="*/ 4014 w 4014"/>
              <a:gd name="txB" fmla="*/ 4455 h 4455"/>
            </a:gdLst>
            <a:ahLst/>
            <a:cxnLst>
              <a:cxn ang="0">
                <a:pos x="0" y="0"/>
              </a:cxn>
              <a:cxn ang="0">
                <a:pos x="3612" y="0"/>
              </a:cxn>
              <a:cxn ang="0">
                <a:pos x="3222" y="3042"/>
              </a:cxn>
              <a:cxn ang="0">
                <a:pos x="0" y="3744"/>
              </a:cxn>
              <a:cxn ang="0">
                <a:pos x="0" y="0"/>
              </a:cxn>
            </a:cxnLst>
            <a:rect l="txL" t="txT" r="txR" b="txB"/>
            <a:pathLst>
              <a:path w="4014" h="4455">
                <a:moveTo>
                  <a:pt x="0" y="0"/>
                </a:moveTo>
                <a:lnTo>
                  <a:pt x="3612" y="0"/>
                </a:lnTo>
                <a:cubicBezTo>
                  <a:pt x="4014" y="984"/>
                  <a:pt x="3812" y="2307"/>
                  <a:pt x="3222" y="3042"/>
                </a:cubicBezTo>
                <a:cubicBezTo>
                  <a:pt x="1988" y="4455"/>
                  <a:pt x="0" y="3744"/>
                  <a:pt x="0" y="3744"/>
                </a:cubicBez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9525">
            <a:noFill/>
          </a:ln>
        </p:spPr>
        <p:txBody>
          <a:bodyPr/>
          <a:p>
            <a:pPr lvl="0" eaLnBrk="1" hangingPunct="1"/>
            <a:endParaRPr lang="zh-CN" altLang="en-US" dirty="0">
              <a:latin typeface="Arial" panose="02080604020202020204" pitchFamily="34" charset="0"/>
            </a:endParaRPr>
          </a:p>
        </p:txBody>
      </p:sp>
      <p:sp>
        <p:nvSpPr>
          <p:cNvPr id="3079" name="Freeform 45"/>
          <p:cNvSpPr/>
          <p:nvPr/>
        </p:nvSpPr>
        <p:spPr>
          <a:xfrm>
            <a:off x="0" y="0"/>
            <a:ext cx="6372225" cy="7072313"/>
          </a:xfrm>
          <a:custGeom>
            <a:avLst/>
            <a:gdLst>
              <a:gd name="txL" fmla="*/ 0 w 4014"/>
              <a:gd name="txT" fmla="*/ 0 h 4455"/>
              <a:gd name="txR" fmla="*/ 4014 w 4014"/>
              <a:gd name="txB" fmla="*/ 4455 h 4455"/>
            </a:gdLst>
            <a:ahLst/>
            <a:cxnLst>
              <a:cxn ang="0">
                <a:pos x="0" y="0"/>
              </a:cxn>
              <a:cxn ang="0">
                <a:pos x="3612" y="0"/>
              </a:cxn>
              <a:cxn ang="0">
                <a:pos x="3222" y="3042"/>
              </a:cxn>
              <a:cxn ang="0">
                <a:pos x="0" y="3744"/>
              </a:cxn>
              <a:cxn ang="0">
                <a:pos x="0" y="0"/>
              </a:cxn>
            </a:cxnLst>
            <a:rect l="txL" t="txT" r="txR" b="txB"/>
            <a:pathLst>
              <a:path w="4014" h="4455">
                <a:moveTo>
                  <a:pt x="0" y="0"/>
                </a:moveTo>
                <a:lnTo>
                  <a:pt x="3612" y="0"/>
                </a:lnTo>
                <a:cubicBezTo>
                  <a:pt x="4014" y="984"/>
                  <a:pt x="3812" y="2307"/>
                  <a:pt x="3222" y="3042"/>
                </a:cubicBezTo>
                <a:cubicBezTo>
                  <a:pt x="1988" y="4455"/>
                  <a:pt x="0" y="3744"/>
                  <a:pt x="0" y="3744"/>
                </a:cubicBezTo>
                <a:lnTo>
                  <a:pt x="0" y="0"/>
                </a:lnTo>
                <a:close/>
              </a:path>
            </a:pathLst>
          </a:custGeom>
          <a:gradFill rotWithShape="1">
            <a:gsLst>
              <a:gs pos="0">
                <a:srgbClr val="FEFCE2"/>
              </a:gs>
              <a:gs pos="100000">
                <a:schemeClr val="bg1"/>
              </a:gs>
            </a:gsLst>
            <a:lin ang="2700000" scaled="1"/>
            <a:tileRect/>
          </a:gradFill>
          <a:ln w="9525">
            <a:noFill/>
          </a:ln>
        </p:spPr>
        <p:txBody>
          <a:bodyPr/>
          <a:p>
            <a:pPr lvl="0" eaLnBrk="1" hangingPunct="1"/>
            <a:endParaRPr lang="zh-CN" altLang="en-US" dirty="0">
              <a:latin typeface="Arial" panose="02080604020202020204" pitchFamily="34" charset="0"/>
            </a:endParaRPr>
          </a:p>
        </p:txBody>
      </p:sp>
      <p:sp>
        <p:nvSpPr>
          <p:cNvPr id="3080" name="Line 47"/>
          <p:cNvSpPr/>
          <p:nvPr/>
        </p:nvSpPr>
        <p:spPr>
          <a:xfrm>
            <a:off x="250825" y="1588"/>
            <a:ext cx="0" cy="6015037"/>
          </a:xfrm>
          <a:prstGeom prst="line">
            <a:avLst/>
          </a:prstGeom>
          <a:ln w="9525" cap="flat" cmpd="sng">
            <a:solidFill>
              <a:srgbClr val="FFFFFF"/>
            </a:solidFill>
            <a:prstDash val="solid"/>
            <a:headEnd type="none" w="med" len="med"/>
            <a:tailEnd type="none" w="med" len="med"/>
          </a:ln>
          <a:effectLst>
            <a:outerShdw dist="17961" dir="2699999" algn="ctr" rotWithShape="0">
              <a:schemeClr val="accent2">
                <a:alpha val="50000"/>
              </a:schemeClr>
            </a:outerShdw>
          </a:effectLst>
        </p:spPr>
      </p:sp>
      <p:sp>
        <p:nvSpPr>
          <p:cNvPr id="3081" name="Line 48"/>
          <p:cNvSpPr/>
          <p:nvPr/>
        </p:nvSpPr>
        <p:spPr>
          <a:xfrm>
            <a:off x="1293813" y="1588"/>
            <a:ext cx="0" cy="6207125"/>
          </a:xfrm>
          <a:prstGeom prst="line">
            <a:avLst/>
          </a:prstGeom>
          <a:ln w="9525" cap="flat" cmpd="sng">
            <a:solidFill>
              <a:srgbClr val="FFFFFF"/>
            </a:solidFill>
            <a:prstDash val="solid"/>
            <a:headEnd type="none" w="med" len="med"/>
            <a:tailEnd type="none" w="med" len="med"/>
          </a:ln>
          <a:effectLst>
            <a:outerShdw dist="17961" dir="2699999" algn="ctr" rotWithShape="0">
              <a:schemeClr val="accent2">
                <a:alpha val="50000"/>
              </a:schemeClr>
            </a:outerShdw>
          </a:effectLst>
        </p:spPr>
      </p:sp>
      <p:sp>
        <p:nvSpPr>
          <p:cNvPr id="3082" name="Line 49"/>
          <p:cNvSpPr/>
          <p:nvPr/>
        </p:nvSpPr>
        <p:spPr>
          <a:xfrm>
            <a:off x="2338388" y="1588"/>
            <a:ext cx="0" cy="6183312"/>
          </a:xfrm>
          <a:prstGeom prst="line">
            <a:avLst/>
          </a:prstGeom>
          <a:ln w="9525" cap="flat" cmpd="sng">
            <a:solidFill>
              <a:srgbClr val="FFFFFF"/>
            </a:solidFill>
            <a:prstDash val="solid"/>
            <a:headEnd type="none" w="med" len="med"/>
            <a:tailEnd type="none" w="med" len="med"/>
          </a:ln>
          <a:effectLst>
            <a:outerShdw dist="17961" dir="2699999" algn="ctr" rotWithShape="0">
              <a:schemeClr val="accent2">
                <a:alpha val="50000"/>
              </a:schemeClr>
            </a:outerShdw>
          </a:effectLst>
        </p:spPr>
      </p:sp>
      <p:sp>
        <p:nvSpPr>
          <p:cNvPr id="3083" name="Line 50"/>
          <p:cNvSpPr/>
          <p:nvPr/>
        </p:nvSpPr>
        <p:spPr>
          <a:xfrm>
            <a:off x="3382963" y="1588"/>
            <a:ext cx="0" cy="5972175"/>
          </a:xfrm>
          <a:prstGeom prst="line">
            <a:avLst/>
          </a:prstGeom>
          <a:ln w="9525" cap="flat" cmpd="sng">
            <a:solidFill>
              <a:srgbClr val="FFFFFF"/>
            </a:solidFill>
            <a:prstDash val="solid"/>
            <a:headEnd type="none" w="med" len="med"/>
            <a:tailEnd type="none" w="med" len="med"/>
          </a:ln>
          <a:effectLst>
            <a:outerShdw dist="17961" dir="2699999" algn="ctr" rotWithShape="0">
              <a:schemeClr val="accent2">
                <a:alpha val="50000"/>
              </a:schemeClr>
            </a:outerShdw>
          </a:effectLst>
        </p:spPr>
      </p:sp>
      <p:sp>
        <p:nvSpPr>
          <p:cNvPr id="3084" name="Line 51"/>
          <p:cNvSpPr/>
          <p:nvPr/>
        </p:nvSpPr>
        <p:spPr>
          <a:xfrm>
            <a:off x="4427538" y="1588"/>
            <a:ext cx="0" cy="5449887"/>
          </a:xfrm>
          <a:prstGeom prst="line">
            <a:avLst/>
          </a:prstGeom>
          <a:ln w="9525" cap="flat" cmpd="sng">
            <a:solidFill>
              <a:srgbClr val="FFFFFF"/>
            </a:solidFill>
            <a:prstDash val="solid"/>
            <a:headEnd type="none" w="med" len="med"/>
            <a:tailEnd type="none" w="med" len="med"/>
          </a:ln>
          <a:effectLst>
            <a:outerShdw dist="17961" dir="2699999" algn="ctr" rotWithShape="0">
              <a:schemeClr val="accent2">
                <a:alpha val="50000"/>
              </a:schemeClr>
            </a:outerShdw>
          </a:effectLst>
        </p:spPr>
      </p:sp>
      <p:sp>
        <p:nvSpPr>
          <p:cNvPr id="3085" name="Line 53"/>
          <p:cNvSpPr/>
          <p:nvPr/>
        </p:nvSpPr>
        <p:spPr>
          <a:xfrm rot="5400000">
            <a:off x="2913063" y="-2654300"/>
            <a:ext cx="0" cy="5813425"/>
          </a:xfrm>
          <a:prstGeom prst="line">
            <a:avLst/>
          </a:prstGeom>
          <a:ln w="9525" cap="flat" cmpd="sng">
            <a:solidFill>
              <a:srgbClr val="FFFFFF"/>
            </a:solidFill>
            <a:prstDash val="solid"/>
            <a:headEnd type="none" w="med" len="med"/>
            <a:tailEnd type="none" w="med" len="med"/>
          </a:ln>
          <a:effectLst>
            <a:outerShdw dist="17961" dir="2699999" algn="ctr" rotWithShape="0">
              <a:schemeClr val="accent2">
                <a:alpha val="50000"/>
              </a:schemeClr>
            </a:outerShdw>
          </a:effectLst>
        </p:spPr>
      </p:sp>
      <p:sp>
        <p:nvSpPr>
          <p:cNvPr id="3086" name="Line 54"/>
          <p:cNvSpPr/>
          <p:nvPr/>
        </p:nvSpPr>
        <p:spPr>
          <a:xfrm rot="5400000">
            <a:off x="3006725" y="-1682750"/>
            <a:ext cx="0" cy="6000750"/>
          </a:xfrm>
          <a:prstGeom prst="line">
            <a:avLst/>
          </a:prstGeom>
          <a:ln w="9525" cap="flat" cmpd="sng">
            <a:solidFill>
              <a:srgbClr val="FFFFFF"/>
            </a:solidFill>
            <a:prstDash val="solid"/>
            <a:headEnd type="none" w="med" len="med"/>
            <a:tailEnd type="none" w="med" len="med"/>
          </a:ln>
          <a:effectLst>
            <a:outerShdw dist="17961" dir="2699999" algn="ctr" rotWithShape="0">
              <a:schemeClr val="accent2">
                <a:alpha val="50000"/>
              </a:schemeClr>
            </a:outerShdw>
          </a:effectLst>
        </p:spPr>
      </p:sp>
      <p:sp>
        <p:nvSpPr>
          <p:cNvPr id="3087" name="Line 55"/>
          <p:cNvSpPr/>
          <p:nvPr/>
        </p:nvSpPr>
        <p:spPr>
          <a:xfrm rot="5400000">
            <a:off x="3011488" y="-622300"/>
            <a:ext cx="0" cy="6010275"/>
          </a:xfrm>
          <a:prstGeom prst="line">
            <a:avLst/>
          </a:prstGeom>
          <a:ln w="9525" cap="flat" cmpd="sng">
            <a:solidFill>
              <a:srgbClr val="FFFFFF"/>
            </a:solidFill>
            <a:prstDash val="solid"/>
            <a:headEnd type="none" w="med" len="med"/>
            <a:tailEnd type="none" w="med" len="med"/>
          </a:ln>
          <a:effectLst>
            <a:outerShdw dist="17961" dir="2699999" algn="ctr" rotWithShape="0">
              <a:schemeClr val="accent2">
                <a:alpha val="50000"/>
              </a:schemeClr>
            </a:outerShdw>
          </a:effectLst>
        </p:spPr>
      </p:sp>
      <p:sp>
        <p:nvSpPr>
          <p:cNvPr id="3088" name="Line 56"/>
          <p:cNvSpPr/>
          <p:nvPr/>
        </p:nvSpPr>
        <p:spPr>
          <a:xfrm rot="5400000">
            <a:off x="2906713" y="547688"/>
            <a:ext cx="0" cy="5802312"/>
          </a:xfrm>
          <a:prstGeom prst="line">
            <a:avLst/>
          </a:prstGeom>
          <a:ln w="9525" cap="flat" cmpd="sng">
            <a:solidFill>
              <a:srgbClr val="FFFFFF"/>
            </a:solidFill>
            <a:prstDash val="solid"/>
            <a:headEnd type="none" w="med" len="med"/>
            <a:tailEnd type="none" w="med" len="med"/>
          </a:ln>
          <a:effectLst>
            <a:outerShdw dist="17961" dir="2699999" algn="ctr" rotWithShape="0">
              <a:schemeClr val="accent2">
                <a:alpha val="50000"/>
              </a:schemeClr>
            </a:outerShdw>
          </a:effectLst>
        </p:spPr>
      </p:sp>
      <p:sp>
        <p:nvSpPr>
          <p:cNvPr id="3089" name="Line 57"/>
          <p:cNvSpPr/>
          <p:nvPr/>
        </p:nvSpPr>
        <p:spPr>
          <a:xfrm rot="5400000">
            <a:off x="2665413" y="1854200"/>
            <a:ext cx="0" cy="5319713"/>
          </a:xfrm>
          <a:prstGeom prst="line">
            <a:avLst/>
          </a:prstGeom>
          <a:ln w="9525" cap="flat" cmpd="sng">
            <a:solidFill>
              <a:srgbClr val="FFFFFF"/>
            </a:solidFill>
            <a:prstDash val="solid"/>
            <a:headEnd type="none" w="med" len="med"/>
            <a:tailEnd type="none" w="med" len="med"/>
          </a:ln>
          <a:effectLst>
            <a:outerShdw dist="17961" dir="2699999" algn="ctr" rotWithShape="0">
              <a:schemeClr val="accent2">
                <a:alpha val="50000"/>
              </a:schemeClr>
            </a:outerShdw>
          </a:effectLst>
        </p:spPr>
      </p:sp>
      <p:sp>
        <p:nvSpPr>
          <p:cNvPr id="3090" name="Line 58"/>
          <p:cNvSpPr/>
          <p:nvPr/>
        </p:nvSpPr>
        <p:spPr>
          <a:xfrm rot="5400000">
            <a:off x="2114550" y="3471863"/>
            <a:ext cx="0" cy="4217987"/>
          </a:xfrm>
          <a:prstGeom prst="line">
            <a:avLst/>
          </a:prstGeom>
          <a:ln w="9525" cap="flat" cmpd="sng">
            <a:solidFill>
              <a:srgbClr val="FFFFFF"/>
            </a:solidFill>
            <a:prstDash val="solid"/>
            <a:headEnd type="none" w="med" len="med"/>
            <a:tailEnd type="none" w="med" len="med"/>
          </a:ln>
          <a:effectLst>
            <a:outerShdw dist="17961" dir="2699999" algn="ctr" rotWithShape="0">
              <a:schemeClr val="accent2">
                <a:alpha val="50000"/>
              </a:schemeClr>
            </a:outerShdw>
          </a:effectLst>
        </p:spPr>
      </p:sp>
      <p:sp>
        <p:nvSpPr>
          <p:cNvPr id="3091" name="Rectangle 59"/>
          <p:cNvSpPr/>
          <p:nvPr/>
        </p:nvSpPr>
        <p:spPr>
          <a:xfrm>
            <a:off x="2362200" y="277813"/>
            <a:ext cx="1012825" cy="1025525"/>
          </a:xfrm>
          <a:prstGeom prst="rect">
            <a:avLst/>
          </a:prstGeom>
          <a:solidFill>
            <a:srgbClr val="FFFFFF">
              <a:alpha val="50000"/>
            </a:srgbClr>
          </a:solidFill>
          <a:ln w="9525">
            <a:noFill/>
          </a:ln>
        </p:spPr>
        <p:txBody>
          <a:bodyPr wrap="none" anchor="ctr"/>
          <a:p>
            <a:pPr lvl="0" eaLnBrk="0" hangingPunct="0"/>
            <a:endParaRPr lang="zh-CN" altLang="en-US" sz="3200" b="0" dirty="0">
              <a:latin typeface="HY얕은샘물M" pitchFamily="2" charset="-127"/>
              <a:ea typeface="HY얕은샘물M" pitchFamily="2" charset="-127"/>
            </a:endParaRPr>
          </a:p>
        </p:txBody>
      </p:sp>
      <p:sp>
        <p:nvSpPr>
          <p:cNvPr id="3092" name="Rectangle 60"/>
          <p:cNvSpPr/>
          <p:nvPr/>
        </p:nvSpPr>
        <p:spPr>
          <a:xfrm>
            <a:off x="285750" y="2427288"/>
            <a:ext cx="1012825" cy="1025525"/>
          </a:xfrm>
          <a:prstGeom prst="rect">
            <a:avLst/>
          </a:prstGeom>
          <a:solidFill>
            <a:srgbClr val="FFFFFF">
              <a:alpha val="39999"/>
            </a:srgbClr>
          </a:solidFill>
          <a:ln w="9525">
            <a:noFill/>
          </a:ln>
        </p:spPr>
        <p:txBody>
          <a:bodyPr wrap="none" anchor="ctr"/>
          <a:p>
            <a:pPr lvl="0" eaLnBrk="0" hangingPunct="0"/>
            <a:endParaRPr lang="zh-CN" altLang="en-US" sz="3200" b="0" dirty="0">
              <a:latin typeface="HY얕은샘물M" pitchFamily="2" charset="-127"/>
              <a:ea typeface="HY얕은샘물M" pitchFamily="2" charset="-127"/>
            </a:endParaRPr>
          </a:p>
        </p:txBody>
      </p:sp>
      <p:sp>
        <p:nvSpPr>
          <p:cNvPr id="3093" name="Rectangle 61"/>
          <p:cNvSpPr/>
          <p:nvPr/>
        </p:nvSpPr>
        <p:spPr>
          <a:xfrm>
            <a:off x="0" y="271463"/>
            <a:ext cx="250825" cy="1025525"/>
          </a:xfrm>
          <a:prstGeom prst="rect">
            <a:avLst/>
          </a:prstGeom>
          <a:solidFill>
            <a:srgbClr val="FFFFFF">
              <a:alpha val="39999"/>
            </a:srgbClr>
          </a:solidFill>
          <a:ln w="9525">
            <a:noFill/>
          </a:ln>
        </p:spPr>
        <p:txBody>
          <a:bodyPr wrap="none" anchor="ctr"/>
          <a:p>
            <a:pPr lvl="0" eaLnBrk="0" hangingPunct="0"/>
            <a:endParaRPr lang="zh-CN" altLang="en-US" sz="3200" b="0" dirty="0">
              <a:latin typeface="HY얕은샘물M" pitchFamily="2" charset="-127"/>
              <a:ea typeface="HY얕은샘물M" pitchFamily="2" charset="-127"/>
            </a:endParaRPr>
          </a:p>
        </p:txBody>
      </p:sp>
      <p:sp>
        <p:nvSpPr>
          <p:cNvPr id="3094" name="Rectangle 62"/>
          <p:cNvSpPr/>
          <p:nvPr/>
        </p:nvSpPr>
        <p:spPr>
          <a:xfrm>
            <a:off x="1331913" y="1588"/>
            <a:ext cx="1012825" cy="234950"/>
          </a:xfrm>
          <a:prstGeom prst="rect">
            <a:avLst/>
          </a:prstGeom>
          <a:solidFill>
            <a:srgbClr val="FFFFFF">
              <a:alpha val="50000"/>
            </a:srgbClr>
          </a:solidFill>
          <a:ln w="9525">
            <a:noFill/>
          </a:ln>
        </p:spPr>
        <p:txBody>
          <a:bodyPr wrap="none" anchor="ctr"/>
          <a:p>
            <a:pPr lvl="0" eaLnBrk="0" hangingPunct="0"/>
            <a:endParaRPr lang="zh-CN" altLang="en-US" sz="3200" b="0" dirty="0">
              <a:latin typeface="HY얕은샘물M" pitchFamily="2" charset="-127"/>
              <a:ea typeface="HY얕은샘물M" pitchFamily="2" charset="-127"/>
            </a:endParaRPr>
          </a:p>
        </p:txBody>
      </p:sp>
      <p:sp>
        <p:nvSpPr>
          <p:cNvPr id="3095" name="Freeform 64"/>
          <p:cNvSpPr/>
          <p:nvPr/>
        </p:nvSpPr>
        <p:spPr>
          <a:xfrm>
            <a:off x="2365375" y="4541838"/>
            <a:ext cx="1009650" cy="1033462"/>
          </a:xfrm>
          <a:custGeom>
            <a:avLst/>
            <a:gdLst>
              <a:gd name="txL" fmla="*/ 0 w 636"/>
              <a:gd name="txT" fmla="*/ 0 h 651"/>
              <a:gd name="txR" fmla="*/ 636 w 636"/>
              <a:gd name="txB" fmla="*/ 651 h 651"/>
            </a:gdLst>
            <a:ahLst/>
            <a:cxnLst>
              <a:cxn ang="0">
                <a:pos x="0" y="0"/>
              </a:cxn>
              <a:cxn ang="0">
                <a:pos x="0" y="645"/>
              </a:cxn>
              <a:cxn ang="0">
                <a:pos x="636" y="651"/>
              </a:cxn>
              <a:cxn ang="0">
                <a:pos x="632" y="0"/>
              </a:cxn>
              <a:cxn ang="0">
                <a:pos x="0" y="0"/>
              </a:cxn>
            </a:cxnLst>
            <a:rect l="txL" t="txT" r="txR" b="txB"/>
            <a:pathLst>
              <a:path w="636" h="651">
                <a:moveTo>
                  <a:pt x="0" y="0"/>
                </a:moveTo>
                <a:lnTo>
                  <a:pt x="0" y="645"/>
                </a:lnTo>
                <a:lnTo>
                  <a:pt x="636" y="651"/>
                </a:lnTo>
                <a:lnTo>
                  <a:pt x="632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  <a:ln w="9525">
            <a:noFill/>
          </a:ln>
        </p:spPr>
        <p:txBody>
          <a:bodyPr/>
          <a:p>
            <a:pPr lvl="0" eaLnBrk="1" hangingPunct="1"/>
            <a:endParaRPr lang="zh-CN" altLang="en-US" dirty="0">
              <a:latin typeface="Arial" panose="02080604020202020204" pitchFamily="34" charset="0"/>
            </a:endParaRPr>
          </a:p>
        </p:txBody>
      </p:sp>
      <p:sp>
        <p:nvSpPr>
          <p:cNvPr id="3096" name="Rectangle 31"/>
          <p:cNvSpPr/>
          <p:nvPr/>
        </p:nvSpPr>
        <p:spPr>
          <a:xfrm>
            <a:off x="285750" y="2435225"/>
            <a:ext cx="1012825" cy="1025525"/>
          </a:xfrm>
          <a:prstGeom prst="rect">
            <a:avLst/>
          </a:prstGeom>
          <a:solidFill>
            <a:srgbClr val="FFFFFF">
              <a:alpha val="29999"/>
            </a:srgbClr>
          </a:solidFill>
          <a:ln w="9525">
            <a:noFill/>
          </a:ln>
        </p:spPr>
        <p:txBody>
          <a:bodyPr wrap="none" anchor="ctr"/>
          <a:p>
            <a:pPr lvl="0" eaLnBrk="0" hangingPunct="0"/>
            <a:endParaRPr lang="zh-CN" altLang="en-US" sz="3200" b="0" dirty="0">
              <a:latin typeface="HY얕은샘물M" pitchFamily="2" charset="-127"/>
              <a:ea typeface="HY얕은샘물M" pitchFamily="2" charset="-127"/>
            </a:endParaRPr>
          </a:p>
        </p:txBody>
      </p:sp>
      <p:grpSp>
        <p:nvGrpSpPr>
          <p:cNvPr id="3097" name="Group 71"/>
          <p:cNvGrpSpPr/>
          <p:nvPr/>
        </p:nvGrpSpPr>
        <p:grpSpPr>
          <a:xfrm>
            <a:off x="8077200" y="0"/>
            <a:ext cx="1076325" cy="6858000"/>
            <a:chOff x="0" y="0"/>
            <a:chExt cx="678" cy="4320"/>
          </a:xfrm>
        </p:grpSpPr>
        <p:sp>
          <p:nvSpPr>
            <p:cNvPr id="3098" name="Freeform 66"/>
            <p:cNvSpPr/>
            <p:nvPr userDrawn="1"/>
          </p:nvSpPr>
          <p:spPr>
            <a:xfrm>
              <a:off x="0" y="0"/>
              <a:ext cx="672" cy="702"/>
            </a:xfrm>
            <a:custGeom>
              <a:avLst/>
              <a:gdLst>
                <a:gd name="txL" fmla="*/ 0 w 672"/>
                <a:gd name="txT" fmla="*/ 0 h 720"/>
                <a:gd name="txR" fmla="*/ 672 w 672"/>
                <a:gd name="txB" fmla="*/ 720 h 720"/>
              </a:gdLst>
              <a:ahLst/>
              <a:cxnLst>
                <a:cxn ang="0">
                  <a:pos x="0" y="432"/>
                </a:cxn>
                <a:cxn ang="0">
                  <a:pos x="288" y="0"/>
                </a:cxn>
                <a:cxn ang="0">
                  <a:pos x="672" y="0"/>
                </a:cxn>
                <a:cxn ang="0">
                  <a:pos x="672" y="720"/>
                </a:cxn>
                <a:cxn ang="0">
                  <a:pos x="0" y="432"/>
                </a:cxn>
              </a:cxnLst>
              <a:rect l="txL" t="txT" r="txR" b="txB"/>
              <a:pathLst>
                <a:path w="672" h="720">
                  <a:moveTo>
                    <a:pt x="0" y="432"/>
                  </a:moveTo>
                  <a:cubicBezTo>
                    <a:pt x="186" y="216"/>
                    <a:pt x="288" y="0"/>
                    <a:pt x="288" y="0"/>
                  </a:cubicBezTo>
                  <a:lnTo>
                    <a:pt x="672" y="0"/>
                  </a:lnTo>
                  <a:lnTo>
                    <a:pt x="672" y="720"/>
                  </a:lnTo>
                  <a:cubicBezTo>
                    <a:pt x="672" y="720"/>
                    <a:pt x="384" y="516"/>
                    <a:pt x="0" y="432"/>
                  </a:cubicBezTo>
                  <a:close/>
                </a:path>
              </a:pathLst>
            </a:custGeom>
            <a:solidFill>
              <a:srgbClr val="E8E8E8"/>
            </a:solidFill>
            <a:ln w="9525">
              <a:noFill/>
            </a:ln>
          </p:spPr>
          <p:txBody>
            <a:bodyPr/>
            <a:p>
              <a:pPr lvl="0" eaLnBrk="1" hangingPunct="1"/>
              <a:endParaRPr lang="zh-CN" altLang="en-US" dirty="0">
                <a:latin typeface="Arial" panose="02080604020202020204" pitchFamily="34" charset="0"/>
              </a:endParaRPr>
            </a:p>
          </p:txBody>
        </p:sp>
        <p:sp>
          <p:nvSpPr>
            <p:cNvPr id="3099" name="Freeform 67"/>
            <p:cNvSpPr/>
            <p:nvPr userDrawn="1"/>
          </p:nvSpPr>
          <p:spPr>
            <a:xfrm>
              <a:off x="514" y="3496"/>
              <a:ext cx="164" cy="824"/>
            </a:xfrm>
            <a:custGeom>
              <a:avLst/>
              <a:gdLst>
                <a:gd name="txL" fmla="*/ 0 w 212"/>
                <a:gd name="txT" fmla="*/ 0 h 824"/>
                <a:gd name="txR" fmla="*/ 212 w 212"/>
                <a:gd name="txB" fmla="*/ 824 h 824"/>
              </a:gdLst>
              <a:ahLst/>
              <a:cxnLst>
                <a:cxn ang="0">
                  <a:pos x="206" y="0"/>
                </a:cxn>
                <a:cxn ang="0">
                  <a:pos x="0" y="82"/>
                </a:cxn>
                <a:cxn ang="0">
                  <a:pos x="168" y="824"/>
                </a:cxn>
                <a:cxn ang="0">
                  <a:pos x="212" y="822"/>
                </a:cxn>
                <a:cxn ang="0">
                  <a:pos x="206" y="0"/>
                </a:cxn>
              </a:cxnLst>
              <a:rect l="txL" t="txT" r="txR" b="txB"/>
              <a:pathLst>
                <a:path w="212" h="824">
                  <a:moveTo>
                    <a:pt x="206" y="0"/>
                  </a:moveTo>
                  <a:cubicBezTo>
                    <a:pt x="104" y="54"/>
                    <a:pt x="0" y="82"/>
                    <a:pt x="0" y="82"/>
                  </a:cubicBezTo>
                  <a:cubicBezTo>
                    <a:pt x="0" y="82"/>
                    <a:pt x="148" y="378"/>
                    <a:pt x="168" y="824"/>
                  </a:cubicBezTo>
                  <a:lnTo>
                    <a:pt x="212" y="822"/>
                  </a:lnTo>
                  <a:cubicBezTo>
                    <a:pt x="212" y="822"/>
                    <a:pt x="209" y="411"/>
                    <a:pt x="206" y="0"/>
                  </a:cubicBezTo>
                  <a:close/>
                </a:path>
              </a:pathLst>
            </a:custGeom>
            <a:solidFill>
              <a:srgbClr val="E8E8E8"/>
            </a:solidFill>
            <a:ln w="9525">
              <a:noFill/>
            </a:ln>
          </p:spPr>
          <p:txBody>
            <a:bodyPr/>
            <a:p>
              <a:pPr lvl="0" eaLnBrk="1" hangingPunct="1"/>
              <a:endParaRPr lang="zh-CN" altLang="en-US" dirty="0">
                <a:latin typeface="Arial" panose="02080604020202020204" pitchFamily="34" charset="0"/>
              </a:endParaRPr>
            </a:p>
          </p:txBody>
        </p:sp>
      </p:grpSp>
      <p:sp>
        <p:nvSpPr>
          <p:cNvPr id="3100" name="Rectangle 80"/>
          <p:cNvSpPr/>
          <p:nvPr/>
        </p:nvSpPr>
        <p:spPr>
          <a:xfrm>
            <a:off x="5495925" y="1333500"/>
            <a:ext cx="660400" cy="1025525"/>
          </a:xfrm>
          <a:prstGeom prst="rect">
            <a:avLst/>
          </a:prstGeom>
          <a:solidFill>
            <a:srgbClr val="FFFFFF">
              <a:alpha val="39999"/>
            </a:srgbClr>
          </a:solidFill>
          <a:ln w="9525">
            <a:noFill/>
          </a:ln>
        </p:spPr>
        <p:txBody>
          <a:bodyPr wrap="none" anchor="ctr"/>
          <a:p>
            <a:pPr lvl="0" eaLnBrk="0" hangingPunct="0"/>
            <a:endParaRPr lang="zh-CN" altLang="en-US" sz="3200" b="0" dirty="0">
              <a:latin typeface="HY얕은샘물M" pitchFamily="2" charset="-127"/>
              <a:ea typeface="HY얕은샘물M" pitchFamily="2" charset="-127"/>
            </a:endParaRPr>
          </a:p>
        </p:txBody>
      </p:sp>
      <p:sp>
        <p:nvSpPr>
          <p:cNvPr id="3101" name="Line 81"/>
          <p:cNvSpPr/>
          <p:nvPr/>
        </p:nvSpPr>
        <p:spPr>
          <a:xfrm>
            <a:off x="5480050" y="1588"/>
            <a:ext cx="0" cy="4238625"/>
          </a:xfrm>
          <a:prstGeom prst="line">
            <a:avLst/>
          </a:prstGeom>
          <a:ln w="9525" cap="flat" cmpd="sng">
            <a:solidFill>
              <a:srgbClr val="FFFFFF"/>
            </a:solidFill>
            <a:prstDash val="solid"/>
            <a:headEnd type="none" w="med" len="med"/>
            <a:tailEnd type="none" w="med" len="med"/>
          </a:ln>
          <a:effectLst>
            <a:outerShdw dist="17961" dir="2699999" algn="ctr" rotWithShape="0">
              <a:schemeClr val="accent2">
                <a:alpha val="50000"/>
              </a:schemeClr>
            </a:outerShdw>
          </a:effectLst>
        </p:spPr>
      </p:sp>
      <p:sp>
        <p:nvSpPr>
          <p:cNvPr id="3102" name="Rectangle 82"/>
          <p:cNvSpPr/>
          <p:nvPr/>
        </p:nvSpPr>
        <p:spPr>
          <a:xfrm>
            <a:off x="4457700" y="3495675"/>
            <a:ext cx="1012825" cy="1025525"/>
          </a:xfrm>
          <a:prstGeom prst="rect">
            <a:avLst/>
          </a:prstGeom>
          <a:solidFill>
            <a:srgbClr val="FFFFFF">
              <a:alpha val="29999"/>
            </a:srgbClr>
          </a:solidFill>
          <a:ln w="9525">
            <a:noFill/>
          </a:ln>
        </p:spPr>
        <p:txBody>
          <a:bodyPr wrap="none" anchor="ctr"/>
          <a:p>
            <a:pPr lvl="0" eaLnBrk="0" hangingPunct="0"/>
            <a:endParaRPr lang="zh-CN" altLang="en-US" sz="3200" b="0" dirty="0">
              <a:latin typeface="HY얕은샘물M" pitchFamily="2" charset="-127"/>
              <a:ea typeface="HY얕은샘물M" pitchFamily="2" charset="-127"/>
            </a:endParaRPr>
          </a:p>
        </p:txBody>
      </p:sp>
      <p:sp>
        <p:nvSpPr>
          <p:cNvPr id="3103" name="Rectangle 4"/>
          <p:cNvSpPr>
            <a:spLocks noGrp="1"/>
          </p:cNvSpPr>
          <p:nvPr>
            <p:ph type="dt" sz="half" idx="2"/>
          </p:nvPr>
        </p:nvSpPr>
        <p:spPr>
          <a:xfrm>
            <a:off x="457200" y="6407150"/>
            <a:ext cx="2133600" cy="314325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/>
            </a:lvl1pPr>
          </a:lstStyle>
          <a:p>
            <a:pPr lvl="0" eaLnBrk="1" hangingPunct="1"/>
            <a:endParaRPr lang="en-US" altLang="x-none" dirty="0">
              <a:latin typeface="Arial" panose="02080604020202020204" pitchFamily="34" charset="0"/>
            </a:endParaRPr>
          </a:p>
        </p:txBody>
      </p:sp>
      <p:sp>
        <p:nvSpPr>
          <p:cNvPr id="3104" name="Rectangle 5"/>
          <p:cNvSpPr>
            <a:spLocks noGrp="1"/>
          </p:cNvSpPr>
          <p:nvPr>
            <p:ph type="ftr" sz="quarter" idx="3"/>
          </p:nvPr>
        </p:nvSpPr>
        <p:spPr>
          <a:xfrm>
            <a:off x="3124200" y="6407150"/>
            <a:ext cx="2895600" cy="314325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/>
            </a:lvl1pPr>
          </a:lstStyle>
          <a:p>
            <a:pPr lvl="0" eaLnBrk="1" hangingPunct="1"/>
            <a:endParaRPr lang="en-US" altLang="x-none" dirty="0">
              <a:latin typeface="Arial" panose="02080604020202020204" pitchFamily="34" charset="0"/>
            </a:endParaRPr>
          </a:p>
        </p:txBody>
      </p:sp>
      <p:sp>
        <p:nvSpPr>
          <p:cNvPr id="3105" name="Rectangle 6"/>
          <p:cNvSpPr>
            <a:spLocks noGrp="1"/>
          </p:cNvSpPr>
          <p:nvPr>
            <p:ph type="sldNum" sz="quarter" idx="4"/>
          </p:nvPr>
        </p:nvSpPr>
        <p:spPr>
          <a:xfrm>
            <a:off x="6553200" y="6407150"/>
            <a:ext cx="2133600" cy="314325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/>
            </a:lvl1pPr>
          </a:lstStyle>
          <a:p>
            <a:pPr lvl="0" eaLnBrk="1" hangingPunct="1"/>
            <a:fld id="{9A0DB2DC-4C9A-4742-B13C-FB6460FD3503}" type="slidenum">
              <a:rPr lang="ko-KR" altLang="en-US" dirty="0">
                <a:latin typeface="Arial" panose="02080604020202020204" pitchFamily="34" charset="0"/>
              </a:rPr>
            </a:fld>
            <a:endParaRPr lang="ko-KR" altLang="en-US" dirty="0">
              <a:latin typeface="Arial" panose="0208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2000" tmFilter="0, 0; .2, .5; .8, .5; 1, 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" dur="1000" autoRev="1" fill="hold"/>
                                        <p:tgtEl>
                                          <p:spTgt spid="307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mp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2000" tmFilter="0, 0; .2, .5; .8, .5; 1, 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3" dur="1000" autoRev="1" fill="hold"/>
                                        <p:tgtEl>
                                          <p:spTgt spid="307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4" presetID="26" presetClass="emph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2000" tmFilter="0, 0; .2, .5; .8, .5; 1, 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6" dur="1000" autoRev="1" fill="hold"/>
                                        <p:tgtEl>
                                          <p:spTgt spid="307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7" presetID="26" presetClass="emph" presetSubtype="0" fill="hold" grpId="1" nodeType="withEffect">
                                  <p:stCondLst>
                                    <p:cond delay="1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2000" tmFilter="0, 0; .2, .5; .8, .5; 1, 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9" dur="1000" autoRev="1" fill="hold"/>
                                        <p:tgtEl>
                                          <p:spTgt spid="307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0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4" grpId="0" animBg="1"/>
      <p:bldP spid="3074" grpId="1" animBg="1"/>
      <p:bldP spid="3075" grpId="0" animBg="1"/>
      <p:bldP spid="3075" grpId="1" animBg="1"/>
      <p:bldP spid="3076" grpId="0" animBg="1"/>
      <p:bldP spid="3076" grpId="1" animBg="1"/>
      <p:bldP spid="3077" grpId="0" animBg="1"/>
      <p:bldP spid="3077" grpId="1" animBg="1"/>
    </p:bldLst>
  </p:timing>
  <p:hf sldNum="0" hdr="0" ftr="0" dt="0"/>
  <p:txStyles>
    <p:titleStyle>
      <a:lvl1pPr marL="0" lvl="0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4400" b="1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80604020202020204" pitchFamily="34" charset="0"/>
        <a:buNone/>
        <a:defRPr sz="28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80604020202020204" pitchFamily="34" charset="0"/>
        <a:buNone/>
        <a:defRPr sz="2800" b="1" i="0" u="none" kern="1200" baseline="0">
          <a:solidFill>
            <a:schemeClr val="tx1"/>
          </a:solidFill>
          <a:latin typeface="Arial" panose="02080604020202020204" pitchFamily="34" charset="0"/>
          <a:ea typeface="楷体_GB2312" panose="02010609030101010101" pitchFamily="49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80604020202020204" pitchFamily="34" charset="0"/>
        <a:buNone/>
        <a:defRPr sz="2800" b="1" i="0" u="none" kern="1200" baseline="0">
          <a:solidFill>
            <a:schemeClr val="tx1"/>
          </a:solidFill>
          <a:latin typeface="Arial" panose="02080604020202020204" pitchFamily="34" charset="0"/>
          <a:ea typeface="楷体_GB2312" panose="02010609030101010101" pitchFamily="49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80604020202020204" pitchFamily="34" charset="0"/>
        <a:buNone/>
        <a:defRPr sz="2800" b="1" i="0" u="none" kern="1200" baseline="0">
          <a:solidFill>
            <a:schemeClr val="tx1"/>
          </a:solidFill>
          <a:latin typeface="Arial" panose="02080604020202020204" pitchFamily="34" charset="0"/>
          <a:ea typeface="楷体_GB2312" panose="02010609030101010101" pitchFamily="49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80604020202020204" pitchFamily="34" charset="0"/>
        <a:buNone/>
        <a:defRPr sz="2800" b="1" i="0" u="none" kern="1200" baseline="0">
          <a:solidFill>
            <a:schemeClr val="tx1"/>
          </a:solidFill>
          <a:latin typeface="Arial" panose="02080604020202020204" pitchFamily="34" charset="0"/>
          <a:ea typeface="楷体_GB2312" panose="02010609030101010101" pitchFamily="49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80604020202020204" pitchFamily="34" charset="0"/>
        <a:buNone/>
        <a:defRPr sz="2800" b="1" i="0" u="none" kern="1200" baseline="0">
          <a:solidFill>
            <a:schemeClr val="tx1"/>
          </a:solidFill>
          <a:latin typeface="Arial" panose="02080604020202020204" pitchFamily="34" charset="0"/>
          <a:ea typeface="楷体_GB2312" panose="02010609030101010101" pitchFamily="49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80604020202020204" pitchFamily="34" charset="0"/>
        <a:buNone/>
        <a:defRPr sz="2800" b="1" i="0" u="none" kern="1200" baseline="0">
          <a:solidFill>
            <a:schemeClr val="tx1"/>
          </a:solidFill>
          <a:latin typeface="Arial" panose="02080604020202020204" pitchFamily="34" charset="0"/>
          <a:ea typeface="楷体_GB2312" panose="02010609030101010101" pitchFamily="49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80604020202020204" pitchFamily="34" charset="0"/>
        <a:buNone/>
        <a:defRPr sz="2800" b="1" i="0" u="none" kern="1200" baseline="0">
          <a:solidFill>
            <a:schemeClr val="tx1"/>
          </a:solidFill>
          <a:latin typeface="Arial" panose="02080604020202020204" pitchFamily="34" charset="0"/>
          <a:ea typeface="楷体_GB2312" panose="02010609030101010101" pitchFamily="49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80604020202020204" pitchFamily="34" charset="0"/>
        <a:buNone/>
        <a:defRPr sz="2800" b="1" i="0" u="none" kern="1200" baseline="0">
          <a:solidFill>
            <a:schemeClr val="tx1"/>
          </a:solidFill>
          <a:latin typeface="Arial" panose="02080604020202020204" pitchFamily="34" charset="0"/>
          <a:ea typeface="楷体_GB2312" panose="02010609030101010101" pitchFamily="49" charset="-122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4098" name="Freeform 40"/>
          <p:cNvSpPr/>
          <p:nvPr/>
        </p:nvSpPr>
        <p:spPr>
          <a:xfrm>
            <a:off x="0" y="6048375"/>
            <a:ext cx="2762250" cy="809625"/>
          </a:xfrm>
          <a:custGeom>
            <a:avLst/>
            <a:gdLst>
              <a:gd name="txL" fmla="*/ 0 w 1740"/>
              <a:gd name="txT" fmla="*/ 0 h 510"/>
              <a:gd name="txR" fmla="*/ 1740 w 1740"/>
              <a:gd name="txB" fmla="*/ 510 h 510"/>
            </a:gdLst>
            <a:ahLst/>
            <a:cxnLst>
              <a:cxn ang="0">
                <a:pos x="0" y="0"/>
              </a:cxn>
              <a:cxn ang="0">
                <a:pos x="0" y="510"/>
              </a:cxn>
              <a:cxn ang="0">
                <a:pos x="1740" y="510"/>
              </a:cxn>
              <a:cxn ang="0">
                <a:pos x="1595" y="30"/>
              </a:cxn>
              <a:cxn ang="0">
                <a:pos x="0" y="0"/>
              </a:cxn>
            </a:cxnLst>
            <a:rect l="txL" t="txT" r="txR" b="txB"/>
            <a:pathLst>
              <a:path w="1740" h="510">
                <a:moveTo>
                  <a:pt x="0" y="0"/>
                </a:moveTo>
                <a:lnTo>
                  <a:pt x="0" y="510"/>
                </a:lnTo>
                <a:cubicBezTo>
                  <a:pt x="0" y="510"/>
                  <a:pt x="870" y="510"/>
                  <a:pt x="1740" y="510"/>
                </a:cubicBezTo>
                <a:cubicBezTo>
                  <a:pt x="1650" y="258"/>
                  <a:pt x="1595" y="30"/>
                  <a:pt x="1595" y="30"/>
                </a:cubicBezTo>
                <a:cubicBezTo>
                  <a:pt x="798" y="54"/>
                  <a:pt x="0" y="0"/>
                  <a:pt x="0" y="0"/>
                </a:cubicBezTo>
                <a:close/>
              </a:path>
            </a:pathLst>
          </a:custGeom>
          <a:blipFill rotWithShape="1">
            <a:blip r:embed="rId12"/>
            <a:stretch>
              <a:fillRect/>
            </a:stretch>
          </a:blipFill>
          <a:ln w="9525">
            <a:noFill/>
          </a:ln>
        </p:spPr>
        <p:txBody>
          <a:bodyPr/>
          <a:p>
            <a:pPr lvl="0" eaLnBrk="1" hangingPunct="1"/>
            <a:endParaRPr lang="zh-CN" altLang="en-US" dirty="0">
              <a:latin typeface="Arial" panose="02080604020202020204" pitchFamily="34" charset="0"/>
            </a:endParaRPr>
          </a:p>
        </p:txBody>
      </p:sp>
      <p:sp>
        <p:nvSpPr>
          <p:cNvPr id="4099" name="Freeform 41"/>
          <p:cNvSpPr/>
          <p:nvPr userDrawn="1"/>
        </p:nvSpPr>
        <p:spPr>
          <a:xfrm>
            <a:off x="2362200" y="4705350"/>
            <a:ext cx="6400800" cy="2152650"/>
          </a:xfrm>
          <a:custGeom>
            <a:avLst/>
            <a:gdLst>
              <a:gd name="txL" fmla="*/ 0 w 4032"/>
              <a:gd name="txT" fmla="*/ 0 h 1356"/>
              <a:gd name="txR" fmla="*/ 4032 w 4032"/>
              <a:gd name="txB" fmla="*/ 1356 h 1356"/>
            </a:gdLst>
            <a:ahLst/>
            <a:cxnLst>
              <a:cxn ang="0">
                <a:pos x="1116" y="0"/>
              </a:cxn>
              <a:cxn ang="0">
                <a:pos x="3840" y="636"/>
              </a:cxn>
              <a:cxn ang="0">
                <a:pos x="4032" y="1356"/>
              </a:cxn>
              <a:cxn ang="0">
                <a:pos x="288" y="1356"/>
              </a:cxn>
              <a:cxn ang="0">
                <a:pos x="0" y="828"/>
              </a:cxn>
              <a:cxn ang="0">
                <a:pos x="1116" y="0"/>
              </a:cxn>
            </a:cxnLst>
            <a:rect l="txL" t="txT" r="txR" b="txB"/>
            <a:pathLst>
              <a:path w="4032" h="1356">
                <a:moveTo>
                  <a:pt x="1116" y="0"/>
                </a:moveTo>
                <a:cubicBezTo>
                  <a:pt x="2370" y="1254"/>
                  <a:pt x="3840" y="636"/>
                  <a:pt x="3840" y="636"/>
                </a:cubicBezTo>
                <a:cubicBezTo>
                  <a:pt x="4032" y="966"/>
                  <a:pt x="4032" y="1356"/>
                  <a:pt x="4032" y="1356"/>
                </a:cubicBezTo>
                <a:cubicBezTo>
                  <a:pt x="4032" y="1356"/>
                  <a:pt x="2160" y="1356"/>
                  <a:pt x="288" y="1356"/>
                </a:cubicBezTo>
                <a:cubicBezTo>
                  <a:pt x="120" y="1140"/>
                  <a:pt x="0" y="828"/>
                  <a:pt x="0" y="828"/>
                </a:cubicBezTo>
                <a:lnTo>
                  <a:pt x="1116" y="0"/>
                </a:lnTo>
                <a:close/>
              </a:path>
            </a:pathLst>
          </a:custGeom>
          <a:blipFill rotWithShape="1">
            <a:blip r:embed="rId13"/>
            <a:stretch>
              <a:fillRect/>
            </a:stretch>
          </a:blipFill>
          <a:ln w="9525">
            <a:noFill/>
          </a:ln>
        </p:spPr>
        <p:txBody>
          <a:bodyPr/>
          <a:p>
            <a:pPr lvl="0" eaLnBrk="1" hangingPunct="1"/>
            <a:endParaRPr lang="zh-CN" altLang="en-US" dirty="0">
              <a:latin typeface="Arial" panose="02080604020202020204" pitchFamily="34" charset="0"/>
            </a:endParaRPr>
          </a:p>
        </p:txBody>
      </p:sp>
      <p:sp>
        <p:nvSpPr>
          <p:cNvPr id="4100" name="Freeform 42"/>
          <p:cNvSpPr/>
          <p:nvPr/>
        </p:nvSpPr>
        <p:spPr>
          <a:xfrm>
            <a:off x="4400550" y="781050"/>
            <a:ext cx="4743450" cy="5048250"/>
          </a:xfrm>
          <a:custGeom>
            <a:avLst/>
            <a:gdLst>
              <a:gd name="txL" fmla="*/ 0 w 2988"/>
              <a:gd name="txT" fmla="*/ 0 h 3180"/>
              <a:gd name="txR" fmla="*/ 2988 w 2988"/>
              <a:gd name="txB" fmla="*/ 3180 h 3180"/>
            </a:gdLst>
            <a:ahLst/>
            <a:cxnLst>
              <a:cxn ang="0">
                <a:pos x="510" y="1098"/>
              </a:cxn>
              <a:cxn ang="0">
                <a:pos x="2280" y="0"/>
              </a:cxn>
              <a:cxn ang="0">
                <a:pos x="2988" y="342"/>
              </a:cxn>
              <a:cxn ang="0">
                <a:pos x="2988" y="2772"/>
              </a:cxn>
              <a:cxn ang="0">
                <a:pos x="1452" y="3060"/>
              </a:cxn>
              <a:cxn ang="0">
                <a:pos x="0" y="2406"/>
              </a:cxn>
              <a:cxn ang="0">
                <a:pos x="510" y="1098"/>
              </a:cxn>
            </a:cxnLst>
            <a:rect l="txL" t="txT" r="txR" b="txB"/>
            <a:pathLst>
              <a:path w="2988" h="3180">
                <a:moveTo>
                  <a:pt x="510" y="1098"/>
                </a:moveTo>
                <a:cubicBezTo>
                  <a:pt x="1710" y="840"/>
                  <a:pt x="2280" y="0"/>
                  <a:pt x="2280" y="0"/>
                </a:cubicBezTo>
                <a:cubicBezTo>
                  <a:pt x="2700" y="96"/>
                  <a:pt x="2988" y="342"/>
                  <a:pt x="2988" y="342"/>
                </a:cubicBezTo>
                <a:lnTo>
                  <a:pt x="2988" y="2772"/>
                </a:lnTo>
                <a:cubicBezTo>
                  <a:pt x="2988" y="2772"/>
                  <a:pt x="2202" y="3180"/>
                  <a:pt x="1452" y="3060"/>
                </a:cubicBezTo>
                <a:cubicBezTo>
                  <a:pt x="636" y="2940"/>
                  <a:pt x="0" y="2406"/>
                  <a:pt x="0" y="2406"/>
                </a:cubicBezTo>
                <a:lnTo>
                  <a:pt x="510" y="1098"/>
                </a:lnTo>
                <a:close/>
              </a:path>
            </a:pathLst>
          </a:custGeom>
          <a:blipFill rotWithShape="1">
            <a:blip r:embed="rId12"/>
            <a:stretch>
              <a:fillRect/>
            </a:stretch>
          </a:blipFill>
          <a:ln w="9525">
            <a:noFill/>
          </a:ln>
        </p:spPr>
        <p:txBody>
          <a:bodyPr/>
          <a:p>
            <a:pPr lvl="0" eaLnBrk="1" hangingPunct="1"/>
            <a:endParaRPr lang="zh-CN" altLang="en-US" dirty="0">
              <a:latin typeface="Arial" panose="02080604020202020204" pitchFamily="34" charset="0"/>
            </a:endParaRPr>
          </a:p>
        </p:txBody>
      </p:sp>
      <p:sp>
        <p:nvSpPr>
          <p:cNvPr id="4101" name="Freeform 43"/>
          <p:cNvSpPr/>
          <p:nvPr/>
        </p:nvSpPr>
        <p:spPr>
          <a:xfrm>
            <a:off x="5715000" y="1588"/>
            <a:ext cx="3276600" cy="2409825"/>
          </a:xfrm>
          <a:custGeom>
            <a:avLst/>
            <a:gdLst>
              <a:gd name="txL" fmla="*/ 0 w 2064"/>
              <a:gd name="txT" fmla="*/ 0 h 1518"/>
              <a:gd name="txR" fmla="*/ 2064 w 2064"/>
              <a:gd name="txB" fmla="*/ 1518 h 1518"/>
            </a:gdLst>
            <a:ahLst/>
            <a:cxnLst>
              <a:cxn ang="0">
                <a:pos x="0" y="0"/>
              </a:cxn>
              <a:cxn ang="0">
                <a:pos x="276" y="1518"/>
              </a:cxn>
              <a:cxn ang="0">
                <a:pos x="2064" y="0"/>
              </a:cxn>
              <a:cxn ang="0">
                <a:pos x="0" y="0"/>
              </a:cxn>
            </a:cxnLst>
            <a:rect l="txL" t="txT" r="txR" b="txB"/>
            <a:pathLst>
              <a:path w="2064" h="1518">
                <a:moveTo>
                  <a:pt x="0" y="0"/>
                </a:moveTo>
                <a:cubicBezTo>
                  <a:pt x="0" y="0"/>
                  <a:pt x="138" y="759"/>
                  <a:pt x="276" y="1518"/>
                </a:cubicBezTo>
                <a:cubicBezTo>
                  <a:pt x="1518" y="1194"/>
                  <a:pt x="2064" y="0"/>
                  <a:pt x="2064" y="0"/>
                </a:cubicBezTo>
                <a:lnTo>
                  <a:pt x="0" y="0"/>
                </a:lnTo>
                <a:close/>
              </a:path>
            </a:pathLst>
          </a:custGeom>
          <a:blipFill rotWithShape="1">
            <a:blip r:embed="rId14"/>
            <a:stretch>
              <a:fillRect/>
            </a:stretch>
          </a:blipFill>
          <a:ln w="9525">
            <a:noFill/>
          </a:ln>
        </p:spPr>
        <p:txBody>
          <a:bodyPr/>
          <a:p>
            <a:pPr lvl="0" eaLnBrk="1" hangingPunct="1"/>
            <a:endParaRPr lang="zh-CN" altLang="en-US" dirty="0">
              <a:latin typeface="Arial" panose="02080604020202020204" pitchFamily="34" charset="0"/>
            </a:endParaRPr>
          </a:p>
        </p:txBody>
      </p:sp>
      <p:sp>
        <p:nvSpPr>
          <p:cNvPr id="4102" name="Freeform 79"/>
          <p:cNvSpPr/>
          <p:nvPr/>
        </p:nvSpPr>
        <p:spPr>
          <a:xfrm>
            <a:off x="0" y="0"/>
            <a:ext cx="6583363" cy="7267575"/>
          </a:xfrm>
          <a:custGeom>
            <a:avLst/>
            <a:gdLst>
              <a:gd name="txL" fmla="*/ 0 w 4014"/>
              <a:gd name="txT" fmla="*/ 0 h 4455"/>
              <a:gd name="txR" fmla="*/ 4014 w 4014"/>
              <a:gd name="txB" fmla="*/ 4455 h 4455"/>
            </a:gdLst>
            <a:ahLst/>
            <a:cxnLst>
              <a:cxn ang="0">
                <a:pos x="0" y="0"/>
              </a:cxn>
              <a:cxn ang="0">
                <a:pos x="3612" y="0"/>
              </a:cxn>
              <a:cxn ang="0">
                <a:pos x="3222" y="3042"/>
              </a:cxn>
              <a:cxn ang="0">
                <a:pos x="0" y="3744"/>
              </a:cxn>
              <a:cxn ang="0">
                <a:pos x="0" y="0"/>
              </a:cxn>
            </a:cxnLst>
            <a:rect l="txL" t="txT" r="txR" b="txB"/>
            <a:pathLst>
              <a:path w="4014" h="4455">
                <a:moveTo>
                  <a:pt x="0" y="0"/>
                </a:moveTo>
                <a:lnTo>
                  <a:pt x="3612" y="0"/>
                </a:lnTo>
                <a:cubicBezTo>
                  <a:pt x="4014" y="984"/>
                  <a:pt x="3812" y="2307"/>
                  <a:pt x="3222" y="3042"/>
                </a:cubicBezTo>
                <a:cubicBezTo>
                  <a:pt x="1988" y="4455"/>
                  <a:pt x="0" y="3744"/>
                  <a:pt x="0" y="3744"/>
                </a:cubicBez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9525">
            <a:noFill/>
          </a:ln>
        </p:spPr>
        <p:txBody>
          <a:bodyPr/>
          <a:p>
            <a:pPr lvl="0" eaLnBrk="1" hangingPunct="1"/>
            <a:endParaRPr lang="zh-CN" altLang="en-US" dirty="0">
              <a:latin typeface="Arial" panose="02080604020202020204" pitchFamily="34" charset="0"/>
            </a:endParaRPr>
          </a:p>
        </p:txBody>
      </p:sp>
      <p:sp>
        <p:nvSpPr>
          <p:cNvPr id="4103" name="Freeform 45"/>
          <p:cNvSpPr/>
          <p:nvPr/>
        </p:nvSpPr>
        <p:spPr>
          <a:xfrm>
            <a:off x="0" y="0"/>
            <a:ext cx="6372225" cy="7072313"/>
          </a:xfrm>
          <a:custGeom>
            <a:avLst/>
            <a:gdLst>
              <a:gd name="txL" fmla="*/ 0 w 4014"/>
              <a:gd name="txT" fmla="*/ 0 h 4455"/>
              <a:gd name="txR" fmla="*/ 4014 w 4014"/>
              <a:gd name="txB" fmla="*/ 4455 h 4455"/>
            </a:gdLst>
            <a:ahLst/>
            <a:cxnLst>
              <a:cxn ang="0">
                <a:pos x="0" y="0"/>
              </a:cxn>
              <a:cxn ang="0">
                <a:pos x="3612" y="0"/>
              </a:cxn>
              <a:cxn ang="0">
                <a:pos x="3222" y="3042"/>
              </a:cxn>
              <a:cxn ang="0">
                <a:pos x="0" y="3744"/>
              </a:cxn>
              <a:cxn ang="0">
                <a:pos x="0" y="0"/>
              </a:cxn>
            </a:cxnLst>
            <a:rect l="txL" t="txT" r="txR" b="txB"/>
            <a:pathLst>
              <a:path w="4014" h="4455">
                <a:moveTo>
                  <a:pt x="0" y="0"/>
                </a:moveTo>
                <a:lnTo>
                  <a:pt x="3612" y="0"/>
                </a:lnTo>
                <a:cubicBezTo>
                  <a:pt x="4014" y="984"/>
                  <a:pt x="3812" y="2307"/>
                  <a:pt x="3222" y="3042"/>
                </a:cubicBezTo>
                <a:cubicBezTo>
                  <a:pt x="1988" y="4455"/>
                  <a:pt x="0" y="3744"/>
                  <a:pt x="0" y="3744"/>
                </a:cubicBezTo>
                <a:lnTo>
                  <a:pt x="0" y="0"/>
                </a:lnTo>
                <a:close/>
              </a:path>
            </a:pathLst>
          </a:custGeom>
          <a:gradFill rotWithShape="1">
            <a:gsLst>
              <a:gs pos="0">
                <a:srgbClr val="FEFCE2"/>
              </a:gs>
              <a:gs pos="100000">
                <a:schemeClr val="bg1"/>
              </a:gs>
            </a:gsLst>
            <a:lin ang="2700000" scaled="1"/>
            <a:tileRect/>
          </a:gradFill>
          <a:ln w="9525">
            <a:noFill/>
          </a:ln>
        </p:spPr>
        <p:txBody>
          <a:bodyPr/>
          <a:p>
            <a:pPr lvl="0" eaLnBrk="1" hangingPunct="1"/>
            <a:endParaRPr lang="zh-CN" altLang="en-US" dirty="0">
              <a:latin typeface="Arial" panose="02080604020202020204" pitchFamily="34" charset="0"/>
            </a:endParaRPr>
          </a:p>
        </p:txBody>
      </p:sp>
      <p:sp>
        <p:nvSpPr>
          <p:cNvPr id="4104" name="Line 47"/>
          <p:cNvSpPr/>
          <p:nvPr/>
        </p:nvSpPr>
        <p:spPr>
          <a:xfrm>
            <a:off x="250825" y="1588"/>
            <a:ext cx="0" cy="6015037"/>
          </a:xfrm>
          <a:prstGeom prst="line">
            <a:avLst/>
          </a:prstGeom>
          <a:ln w="9525" cap="flat" cmpd="sng">
            <a:solidFill>
              <a:srgbClr val="FFFFFF"/>
            </a:solidFill>
            <a:prstDash val="solid"/>
            <a:headEnd type="none" w="med" len="med"/>
            <a:tailEnd type="none" w="med" len="med"/>
          </a:ln>
          <a:effectLst>
            <a:outerShdw dist="17961" dir="2699999" algn="ctr" rotWithShape="0">
              <a:schemeClr val="accent2">
                <a:alpha val="50000"/>
              </a:schemeClr>
            </a:outerShdw>
          </a:effectLst>
        </p:spPr>
      </p:sp>
      <p:sp>
        <p:nvSpPr>
          <p:cNvPr id="4105" name="Line 48"/>
          <p:cNvSpPr/>
          <p:nvPr/>
        </p:nvSpPr>
        <p:spPr>
          <a:xfrm>
            <a:off x="1293813" y="1588"/>
            <a:ext cx="0" cy="6207125"/>
          </a:xfrm>
          <a:prstGeom prst="line">
            <a:avLst/>
          </a:prstGeom>
          <a:ln w="9525" cap="flat" cmpd="sng">
            <a:solidFill>
              <a:srgbClr val="FFFFFF"/>
            </a:solidFill>
            <a:prstDash val="solid"/>
            <a:headEnd type="none" w="med" len="med"/>
            <a:tailEnd type="none" w="med" len="med"/>
          </a:ln>
          <a:effectLst>
            <a:outerShdw dist="17961" dir="2699999" algn="ctr" rotWithShape="0">
              <a:schemeClr val="accent2">
                <a:alpha val="50000"/>
              </a:schemeClr>
            </a:outerShdw>
          </a:effectLst>
        </p:spPr>
      </p:sp>
      <p:sp>
        <p:nvSpPr>
          <p:cNvPr id="4106" name="Line 49"/>
          <p:cNvSpPr/>
          <p:nvPr/>
        </p:nvSpPr>
        <p:spPr>
          <a:xfrm>
            <a:off x="2338388" y="1588"/>
            <a:ext cx="0" cy="6183312"/>
          </a:xfrm>
          <a:prstGeom prst="line">
            <a:avLst/>
          </a:prstGeom>
          <a:ln w="9525" cap="flat" cmpd="sng">
            <a:solidFill>
              <a:srgbClr val="FFFFFF"/>
            </a:solidFill>
            <a:prstDash val="solid"/>
            <a:headEnd type="none" w="med" len="med"/>
            <a:tailEnd type="none" w="med" len="med"/>
          </a:ln>
          <a:effectLst>
            <a:outerShdw dist="17961" dir="2699999" algn="ctr" rotWithShape="0">
              <a:schemeClr val="accent2">
                <a:alpha val="50000"/>
              </a:schemeClr>
            </a:outerShdw>
          </a:effectLst>
        </p:spPr>
      </p:sp>
      <p:sp>
        <p:nvSpPr>
          <p:cNvPr id="4107" name="Line 50"/>
          <p:cNvSpPr/>
          <p:nvPr/>
        </p:nvSpPr>
        <p:spPr>
          <a:xfrm>
            <a:off x="3382963" y="1588"/>
            <a:ext cx="0" cy="5972175"/>
          </a:xfrm>
          <a:prstGeom prst="line">
            <a:avLst/>
          </a:prstGeom>
          <a:ln w="9525" cap="flat" cmpd="sng">
            <a:solidFill>
              <a:srgbClr val="FFFFFF"/>
            </a:solidFill>
            <a:prstDash val="solid"/>
            <a:headEnd type="none" w="med" len="med"/>
            <a:tailEnd type="none" w="med" len="med"/>
          </a:ln>
          <a:effectLst>
            <a:outerShdw dist="17961" dir="2699999" algn="ctr" rotWithShape="0">
              <a:schemeClr val="accent2">
                <a:alpha val="50000"/>
              </a:schemeClr>
            </a:outerShdw>
          </a:effectLst>
        </p:spPr>
      </p:sp>
      <p:sp>
        <p:nvSpPr>
          <p:cNvPr id="4108" name="Line 51"/>
          <p:cNvSpPr/>
          <p:nvPr/>
        </p:nvSpPr>
        <p:spPr>
          <a:xfrm>
            <a:off x="4427538" y="1588"/>
            <a:ext cx="0" cy="5449887"/>
          </a:xfrm>
          <a:prstGeom prst="line">
            <a:avLst/>
          </a:prstGeom>
          <a:ln w="9525" cap="flat" cmpd="sng">
            <a:solidFill>
              <a:srgbClr val="FFFFFF"/>
            </a:solidFill>
            <a:prstDash val="solid"/>
            <a:headEnd type="none" w="med" len="med"/>
            <a:tailEnd type="none" w="med" len="med"/>
          </a:ln>
          <a:effectLst>
            <a:outerShdw dist="17961" dir="2699999" algn="ctr" rotWithShape="0">
              <a:schemeClr val="accent2">
                <a:alpha val="50000"/>
              </a:schemeClr>
            </a:outerShdw>
          </a:effectLst>
        </p:spPr>
      </p:sp>
      <p:sp>
        <p:nvSpPr>
          <p:cNvPr id="4109" name="Line 53"/>
          <p:cNvSpPr/>
          <p:nvPr/>
        </p:nvSpPr>
        <p:spPr>
          <a:xfrm rot="5400000">
            <a:off x="2913063" y="-2654300"/>
            <a:ext cx="0" cy="5813425"/>
          </a:xfrm>
          <a:prstGeom prst="line">
            <a:avLst/>
          </a:prstGeom>
          <a:ln w="9525" cap="flat" cmpd="sng">
            <a:solidFill>
              <a:srgbClr val="FFFFFF"/>
            </a:solidFill>
            <a:prstDash val="solid"/>
            <a:headEnd type="none" w="med" len="med"/>
            <a:tailEnd type="none" w="med" len="med"/>
          </a:ln>
          <a:effectLst>
            <a:outerShdw dist="17961" dir="2699999" algn="ctr" rotWithShape="0">
              <a:schemeClr val="accent2">
                <a:alpha val="50000"/>
              </a:schemeClr>
            </a:outerShdw>
          </a:effectLst>
        </p:spPr>
      </p:sp>
      <p:sp>
        <p:nvSpPr>
          <p:cNvPr id="4110" name="Line 54"/>
          <p:cNvSpPr/>
          <p:nvPr/>
        </p:nvSpPr>
        <p:spPr>
          <a:xfrm rot="5400000">
            <a:off x="3006725" y="-1682750"/>
            <a:ext cx="0" cy="6000750"/>
          </a:xfrm>
          <a:prstGeom prst="line">
            <a:avLst/>
          </a:prstGeom>
          <a:ln w="9525" cap="flat" cmpd="sng">
            <a:solidFill>
              <a:srgbClr val="FFFFFF"/>
            </a:solidFill>
            <a:prstDash val="solid"/>
            <a:headEnd type="none" w="med" len="med"/>
            <a:tailEnd type="none" w="med" len="med"/>
          </a:ln>
          <a:effectLst>
            <a:outerShdw dist="17961" dir="2699999" algn="ctr" rotWithShape="0">
              <a:schemeClr val="accent2">
                <a:alpha val="50000"/>
              </a:schemeClr>
            </a:outerShdw>
          </a:effectLst>
        </p:spPr>
      </p:sp>
      <p:sp>
        <p:nvSpPr>
          <p:cNvPr id="4111" name="Line 55"/>
          <p:cNvSpPr/>
          <p:nvPr/>
        </p:nvSpPr>
        <p:spPr>
          <a:xfrm rot="5400000">
            <a:off x="3011488" y="-622300"/>
            <a:ext cx="0" cy="6010275"/>
          </a:xfrm>
          <a:prstGeom prst="line">
            <a:avLst/>
          </a:prstGeom>
          <a:ln w="9525" cap="flat" cmpd="sng">
            <a:solidFill>
              <a:srgbClr val="FFFFFF"/>
            </a:solidFill>
            <a:prstDash val="solid"/>
            <a:headEnd type="none" w="med" len="med"/>
            <a:tailEnd type="none" w="med" len="med"/>
          </a:ln>
          <a:effectLst>
            <a:outerShdw dist="17961" dir="2699999" algn="ctr" rotWithShape="0">
              <a:schemeClr val="accent2">
                <a:alpha val="50000"/>
              </a:schemeClr>
            </a:outerShdw>
          </a:effectLst>
        </p:spPr>
      </p:sp>
      <p:sp>
        <p:nvSpPr>
          <p:cNvPr id="4112" name="Line 56"/>
          <p:cNvSpPr/>
          <p:nvPr/>
        </p:nvSpPr>
        <p:spPr>
          <a:xfrm rot="5400000">
            <a:off x="2906713" y="547688"/>
            <a:ext cx="0" cy="5802312"/>
          </a:xfrm>
          <a:prstGeom prst="line">
            <a:avLst/>
          </a:prstGeom>
          <a:ln w="9525" cap="flat" cmpd="sng">
            <a:solidFill>
              <a:srgbClr val="FFFFFF"/>
            </a:solidFill>
            <a:prstDash val="solid"/>
            <a:headEnd type="none" w="med" len="med"/>
            <a:tailEnd type="none" w="med" len="med"/>
          </a:ln>
          <a:effectLst>
            <a:outerShdw dist="17961" dir="2699999" algn="ctr" rotWithShape="0">
              <a:schemeClr val="accent2">
                <a:alpha val="50000"/>
              </a:schemeClr>
            </a:outerShdw>
          </a:effectLst>
        </p:spPr>
      </p:sp>
      <p:sp>
        <p:nvSpPr>
          <p:cNvPr id="4113" name="Line 57"/>
          <p:cNvSpPr/>
          <p:nvPr/>
        </p:nvSpPr>
        <p:spPr>
          <a:xfrm rot="5400000">
            <a:off x="2665413" y="1854200"/>
            <a:ext cx="0" cy="5319713"/>
          </a:xfrm>
          <a:prstGeom prst="line">
            <a:avLst/>
          </a:prstGeom>
          <a:ln w="9525" cap="flat" cmpd="sng">
            <a:solidFill>
              <a:srgbClr val="FFFFFF"/>
            </a:solidFill>
            <a:prstDash val="solid"/>
            <a:headEnd type="none" w="med" len="med"/>
            <a:tailEnd type="none" w="med" len="med"/>
          </a:ln>
          <a:effectLst>
            <a:outerShdw dist="17961" dir="2699999" algn="ctr" rotWithShape="0">
              <a:schemeClr val="accent2">
                <a:alpha val="50000"/>
              </a:schemeClr>
            </a:outerShdw>
          </a:effectLst>
        </p:spPr>
      </p:sp>
      <p:sp>
        <p:nvSpPr>
          <p:cNvPr id="4114" name="Line 58"/>
          <p:cNvSpPr/>
          <p:nvPr/>
        </p:nvSpPr>
        <p:spPr>
          <a:xfrm rot="5400000">
            <a:off x="2114550" y="3471863"/>
            <a:ext cx="0" cy="4217987"/>
          </a:xfrm>
          <a:prstGeom prst="line">
            <a:avLst/>
          </a:prstGeom>
          <a:ln w="9525" cap="flat" cmpd="sng">
            <a:solidFill>
              <a:srgbClr val="FFFFFF"/>
            </a:solidFill>
            <a:prstDash val="solid"/>
            <a:headEnd type="none" w="med" len="med"/>
            <a:tailEnd type="none" w="med" len="med"/>
          </a:ln>
          <a:effectLst>
            <a:outerShdw dist="17961" dir="2699999" algn="ctr" rotWithShape="0">
              <a:schemeClr val="accent2">
                <a:alpha val="50000"/>
              </a:schemeClr>
            </a:outerShdw>
          </a:effectLst>
        </p:spPr>
      </p:sp>
      <p:sp>
        <p:nvSpPr>
          <p:cNvPr id="4115" name="Rectangle 59"/>
          <p:cNvSpPr/>
          <p:nvPr/>
        </p:nvSpPr>
        <p:spPr>
          <a:xfrm>
            <a:off x="2362200" y="277813"/>
            <a:ext cx="1012825" cy="1025525"/>
          </a:xfrm>
          <a:prstGeom prst="rect">
            <a:avLst/>
          </a:prstGeom>
          <a:solidFill>
            <a:srgbClr val="FFFFFF">
              <a:alpha val="50000"/>
            </a:srgbClr>
          </a:solidFill>
          <a:ln w="9525">
            <a:noFill/>
          </a:ln>
        </p:spPr>
        <p:txBody>
          <a:bodyPr wrap="none" anchor="ctr"/>
          <a:p>
            <a:pPr lvl="0" eaLnBrk="0" hangingPunct="0"/>
            <a:endParaRPr lang="zh-CN" altLang="en-US" sz="3200" b="0" dirty="0">
              <a:latin typeface="HY얕은샘물M" pitchFamily="2" charset="-127"/>
              <a:ea typeface="HY얕은샘물M" pitchFamily="2" charset="-127"/>
            </a:endParaRPr>
          </a:p>
        </p:txBody>
      </p:sp>
      <p:sp>
        <p:nvSpPr>
          <p:cNvPr id="4116" name="Rectangle 60"/>
          <p:cNvSpPr/>
          <p:nvPr/>
        </p:nvSpPr>
        <p:spPr>
          <a:xfrm>
            <a:off x="285750" y="2427288"/>
            <a:ext cx="1012825" cy="1025525"/>
          </a:xfrm>
          <a:prstGeom prst="rect">
            <a:avLst/>
          </a:prstGeom>
          <a:solidFill>
            <a:srgbClr val="FFFFFF">
              <a:alpha val="39999"/>
            </a:srgbClr>
          </a:solidFill>
          <a:ln w="9525">
            <a:noFill/>
          </a:ln>
        </p:spPr>
        <p:txBody>
          <a:bodyPr wrap="none" anchor="ctr"/>
          <a:p>
            <a:pPr lvl="0" eaLnBrk="0" hangingPunct="0"/>
            <a:endParaRPr lang="zh-CN" altLang="en-US" sz="3200" b="0" dirty="0">
              <a:latin typeface="HY얕은샘물M" pitchFamily="2" charset="-127"/>
              <a:ea typeface="HY얕은샘물M" pitchFamily="2" charset="-127"/>
            </a:endParaRPr>
          </a:p>
        </p:txBody>
      </p:sp>
      <p:sp>
        <p:nvSpPr>
          <p:cNvPr id="4117" name="Rectangle 61"/>
          <p:cNvSpPr/>
          <p:nvPr/>
        </p:nvSpPr>
        <p:spPr>
          <a:xfrm>
            <a:off x="0" y="271463"/>
            <a:ext cx="250825" cy="1025525"/>
          </a:xfrm>
          <a:prstGeom prst="rect">
            <a:avLst/>
          </a:prstGeom>
          <a:solidFill>
            <a:srgbClr val="FFFFFF">
              <a:alpha val="39999"/>
            </a:srgbClr>
          </a:solidFill>
          <a:ln w="9525">
            <a:noFill/>
          </a:ln>
        </p:spPr>
        <p:txBody>
          <a:bodyPr wrap="none" anchor="ctr"/>
          <a:p>
            <a:pPr lvl="0" eaLnBrk="0" hangingPunct="0"/>
            <a:endParaRPr lang="zh-CN" altLang="en-US" sz="3200" b="0" dirty="0">
              <a:latin typeface="HY얕은샘물M" pitchFamily="2" charset="-127"/>
              <a:ea typeface="HY얕은샘물M" pitchFamily="2" charset="-127"/>
            </a:endParaRPr>
          </a:p>
        </p:txBody>
      </p:sp>
      <p:sp>
        <p:nvSpPr>
          <p:cNvPr id="4118" name="Rectangle 62"/>
          <p:cNvSpPr/>
          <p:nvPr/>
        </p:nvSpPr>
        <p:spPr>
          <a:xfrm>
            <a:off x="1331913" y="1588"/>
            <a:ext cx="1012825" cy="234950"/>
          </a:xfrm>
          <a:prstGeom prst="rect">
            <a:avLst/>
          </a:prstGeom>
          <a:solidFill>
            <a:srgbClr val="FFFFFF">
              <a:alpha val="50000"/>
            </a:srgbClr>
          </a:solidFill>
          <a:ln w="9525">
            <a:noFill/>
          </a:ln>
        </p:spPr>
        <p:txBody>
          <a:bodyPr wrap="none" anchor="ctr"/>
          <a:p>
            <a:pPr lvl="0" eaLnBrk="0" hangingPunct="0"/>
            <a:endParaRPr lang="zh-CN" altLang="en-US" sz="3200" b="0" dirty="0">
              <a:latin typeface="HY얕은샘물M" pitchFamily="2" charset="-127"/>
              <a:ea typeface="HY얕은샘물M" pitchFamily="2" charset="-127"/>
            </a:endParaRPr>
          </a:p>
        </p:txBody>
      </p:sp>
      <p:sp>
        <p:nvSpPr>
          <p:cNvPr id="4119" name="Freeform 64"/>
          <p:cNvSpPr/>
          <p:nvPr/>
        </p:nvSpPr>
        <p:spPr>
          <a:xfrm>
            <a:off x="2365375" y="4541838"/>
            <a:ext cx="1009650" cy="1033462"/>
          </a:xfrm>
          <a:custGeom>
            <a:avLst/>
            <a:gdLst>
              <a:gd name="txL" fmla="*/ 0 w 636"/>
              <a:gd name="txT" fmla="*/ 0 h 651"/>
              <a:gd name="txR" fmla="*/ 636 w 636"/>
              <a:gd name="txB" fmla="*/ 651 h 651"/>
            </a:gdLst>
            <a:ahLst/>
            <a:cxnLst>
              <a:cxn ang="0">
                <a:pos x="0" y="0"/>
              </a:cxn>
              <a:cxn ang="0">
                <a:pos x="0" y="645"/>
              </a:cxn>
              <a:cxn ang="0">
                <a:pos x="636" y="651"/>
              </a:cxn>
              <a:cxn ang="0">
                <a:pos x="632" y="0"/>
              </a:cxn>
              <a:cxn ang="0">
                <a:pos x="0" y="0"/>
              </a:cxn>
            </a:cxnLst>
            <a:rect l="txL" t="txT" r="txR" b="txB"/>
            <a:pathLst>
              <a:path w="636" h="651">
                <a:moveTo>
                  <a:pt x="0" y="0"/>
                </a:moveTo>
                <a:lnTo>
                  <a:pt x="0" y="645"/>
                </a:lnTo>
                <a:lnTo>
                  <a:pt x="636" y="651"/>
                </a:lnTo>
                <a:lnTo>
                  <a:pt x="632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  <a:ln w="9525">
            <a:noFill/>
          </a:ln>
        </p:spPr>
        <p:txBody>
          <a:bodyPr/>
          <a:p>
            <a:pPr lvl="0" eaLnBrk="1" hangingPunct="1"/>
            <a:endParaRPr lang="zh-CN" altLang="en-US" dirty="0">
              <a:latin typeface="Arial" panose="02080604020202020204" pitchFamily="34" charset="0"/>
            </a:endParaRPr>
          </a:p>
        </p:txBody>
      </p:sp>
      <p:sp>
        <p:nvSpPr>
          <p:cNvPr id="4120" name="Rectangle 31"/>
          <p:cNvSpPr/>
          <p:nvPr/>
        </p:nvSpPr>
        <p:spPr>
          <a:xfrm>
            <a:off x="285750" y="2435225"/>
            <a:ext cx="1012825" cy="1025525"/>
          </a:xfrm>
          <a:prstGeom prst="rect">
            <a:avLst/>
          </a:prstGeom>
          <a:solidFill>
            <a:srgbClr val="FFFFFF">
              <a:alpha val="29999"/>
            </a:srgbClr>
          </a:solidFill>
          <a:ln w="9525">
            <a:noFill/>
          </a:ln>
        </p:spPr>
        <p:txBody>
          <a:bodyPr wrap="none" anchor="ctr"/>
          <a:p>
            <a:pPr lvl="0" eaLnBrk="0" hangingPunct="0"/>
            <a:endParaRPr lang="zh-CN" altLang="en-US" sz="3200" b="0" dirty="0">
              <a:latin typeface="HY얕은샘물M" pitchFamily="2" charset="-127"/>
              <a:ea typeface="HY얕은샘물M" pitchFamily="2" charset="-127"/>
            </a:endParaRPr>
          </a:p>
        </p:txBody>
      </p:sp>
      <p:grpSp>
        <p:nvGrpSpPr>
          <p:cNvPr id="4121" name="Group 71"/>
          <p:cNvGrpSpPr/>
          <p:nvPr/>
        </p:nvGrpSpPr>
        <p:grpSpPr>
          <a:xfrm>
            <a:off x="8077200" y="0"/>
            <a:ext cx="1076325" cy="6858000"/>
            <a:chOff x="0" y="0"/>
            <a:chExt cx="678" cy="4320"/>
          </a:xfrm>
        </p:grpSpPr>
        <p:sp>
          <p:nvSpPr>
            <p:cNvPr id="4122" name="Freeform 66"/>
            <p:cNvSpPr/>
            <p:nvPr userDrawn="1"/>
          </p:nvSpPr>
          <p:spPr>
            <a:xfrm>
              <a:off x="0" y="0"/>
              <a:ext cx="672" cy="702"/>
            </a:xfrm>
            <a:custGeom>
              <a:avLst/>
              <a:gdLst>
                <a:gd name="txL" fmla="*/ 0 w 672"/>
                <a:gd name="txT" fmla="*/ 0 h 720"/>
                <a:gd name="txR" fmla="*/ 672 w 672"/>
                <a:gd name="txB" fmla="*/ 720 h 720"/>
              </a:gdLst>
              <a:ahLst/>
              <a:cxnLst>
                <a:cxn ang="0">
                  <a:pos x="0" y="432"/>
                </a:cxn>
                <a:cxn ang="0">
                  <a:pos x="288" y="0"/>
                </a:cxn>
                <a:cxn ang="0">
                  <a:pos x="672" y="0"/>
                </a:cxn>
                <a:cxn ang="0">
                  <a:pos x="672" y="720"/>
                </a:cxn>
                <a:cxn ang="0">
                  <a:pos x="0" y="432"/>
                </a:cxn>
              </a:cxnLst>
              <a:rect l="txL" t="txT" r="txR" b="txB"/>
              <a:pathLst>
                <a:path w="672" h="720">
                  <a:moveTo>
                    <a:pt x="0" y="432"/>
                  </a:moveTo>
                  <a:cubicBezTo>
                    <a:pt x="186" y="216"/>
                    <a:pt x="288" y="0"/>
                    <a:pt x="288" y="0"/>
                  </a:cubicBezTo>
                  <a:lnTo>
                    <a:pt x="672" y="0"/>
                  </a:lnTo>
                  <a:lnTo>
                    <a:pt x="672" y="720"/>
                  </a:lnTo>
                  <a:cubicBezTo>
                    <a:pt x="672" y="720"/>
                    <a:pt x="384" y="516"/>
                    <a:pt x="0" y="432"/>
                  </a:cubicBezTo>
                  <a:close/>
                </a:path>
              </a:pathLst>
            </a:custGeom>
            <a:solidFill>
              <a:srgbClr val="E8E8E8"/>
            </a:solidFill>
            <a:ln w="9525">
              <a:noFill/>
            </a:ln>
          </p:spPr>
          <p:txBody>
            <a:bodyPr/>
            <a:p>
              <a:pPr lvl="0" eaLnBrk="1" hangingPunct="1"/>
              <a:endParaRPr lang="zh-CN" altLang="en-US" dirty="0">
                <a:latin typeface="Arial" panose="02080604020202020204" pitchFamily="34" charset="0"/>
              </a:endParaRPr>
            </a:p>
          </p:txBody>
        </p:sp>
        <p:sp>
          <p:nvSpPr>
            <p:cNvPr id="4123" name="Freeform 67"/>
            <p:cNvSpPr/>
            <p:nvPr userDrawn="1"/>
          </p:nvSpPr>
          <p:spPr>
            <a:xfrm>
              <a:off x="514" y="3496"/>
              <a:ext cx="164" cy="824"/>
            </a:xfrm>
            <a:custGeom>
              <a:avLst/>
              <a:gdLst>
                <a:gd name="txL" fmla="*/ 0 w 212"/>
                <a:gd name="txT" fmla="*/ 0 h 824"/>
                <a:gd name="txR" fmla="*/ 212 w 212"/>
                <a:gd name="txB" fmla="*/ 824 h 824"/>
              </a:gdLst>
              <a:ahLst/>
              <a:cxnLst>
                <a:cxn ang="0">
                  <a:pos x="206" y="0"/>
                </a:cxn>
                <a:cxn ang="0">
                  <a:pos x="0" y="82"/>
                </a:cxn>
                <a:cxn ang="0">
                  <a:pos x="168" y="824"/>
                </a:cxn>
                <a:cxn ang="0">
                  <a:pos x="212" y="822"/>
                </a:cxn>
                <a:cxn ang="0">
                  <a:pos x="206" y="0"/>
                </a:cxn>
              </a:cxnLst>
              <a:rect l="txL" t="txT" r="txR" b="txB"/>
              <a:pathLst>
                <a:path w="212" h="824">
                  <a:moveTo>
                    <a:pt x="206" y="0"/>
                  </a:moveTo>
                  <a:cubicBezTo>
                    <a:pt x="104" y="54"/>
                    <a:pt x="0" y="82"/>
                    <a:pt x="0" y="82"/>
                  </a:cubicBezTo>
                  <a:cubicBezTo>
                    <a:pt x="0" y="82"/>
                    <a:pt x="148" y="378"/>
                    <a:pt x="168" y="824"/>
                  </a:cubicBezTo>
                  <a:lnTo>
                    <a:pt x="212" y="822"/>
                  </a:lnTo>
                  <a:cubicBezTo>
                    <a:pt x="212" y="822"/>
                    <a:pt x="209" y="411"/>
                    <a:pt x="206" y="0"/>
                  </a:cubicBezTo>
                  <a:close/>
                </a:path>
              </a:pathLst>
            </a:custGeom>
            <a:solidFill>
              <a:srgbClr val="E8E8E8"/>
            </a:solidFill>
            <a:ln w="9525">
              <a:noFill/>
            </a:ln>
          </p:spPr>
          <p:txBody>
            <a:bodyPr/>
            <a:p>
              <a:pPr lvl="0" eaLnBrk="1" hangingPunct="1"/>
              <a:endParaRPr lang="zh-CN" altLang="en-US" dirty="0">
                <a:latin typeface="Arial" panose="02080604020202020204" pitchFamily="34" charset="0"/>
              </a:endParaRPr>
            </a:p>
          </p:txBody>
        </p:sp>
      </p:grpSp>
      <p:sp>
        <p:nvSpPr>
          <p:cNvPr id="4124" name="Rectangle 80"/>
          <p:cNvSpPr/>
          <p:nvPr/>
        </p:nvSpPr>
        <p:spPr>
          <a:xfrm>
            <a:off x="5495925" y="1333500"/>
            <a:ext cx="660400" cy="1025525"/>
          </a:xfrm>
          <a:prstGeom prst="rect">
            <a:avLst/>
          </a:prstGeom>
          <a:solidFill>
            <a:srgbClr val="FFFFFF">
              <a:alpha val="39999"/>
            </a:srgbClr>
          </a:solidFill>
          <a:ln w="9525">
            <a:noFill/>
          </a:ln>
        </p:spPr>
        <p:txBody>
          <a:bodyPr wrap="none" anchor="ctr"/>
          <a:p>
            <a:pPr lvl="0" eaLnBrk="0" hangingPunct="0"/>
            <a:endParaRPr lang="zh-CN" altLang="en-US" sz="3200" b="0" dirty="0">
              <a:latin typeface="HY얕은샘물M" pitchFamily="2" charset="-127"/>
              <a:ea typeface="HY얕은샘물M" pitchFamily="2" charset="-127"/>
            </a:endParaRPr>
          </a:p>
        </p:txBody>
      </p:sp>
      <p:sp>
        <p:nvSpPr>
          <p:cNvPr id="4125" name="Line 81"/>
          <p:cNvSpPr/>
          <p:nvPr/>
        </p:nvSpPr>
        <p:spPr>
          <a:xfrm>
            <a:off x="5480050" y="1588"/>
            <a:ext cx="0" cy="4238625"/>
          </a:xfrm>
          <a:prstGeom prst="line">
            <a:avLst/>
          </a:prstGeom>
          <a:ln w="9525" cap="flat" cmpd="sng">
            <a:solidFill>
              <a:srgbClr val="FFFFFF"/>
            </a:solidFill>
            <a:prstDash val="solid"/>
            <a:headEnd type="none" w="med" len="med"/>
            <a:tailEnd type="none" w="med" len="med"/>
          </a:ln>
          <a:effectLst>
            <a:outerShdw dist="17961" dir="2699999" algn="ctr" rotWithShape="0">
              <a:schemeClr val="accent2">
                <a:alpha val="50000"/>
              </a:schemeClr>
            </a:outerShdw>
          </a:effectLst>
        </p:spPr>
      </p:sp>
      <p:sp>
        <p:nvSpPr>
          <p:cNvPr id="4126" name="Rectangle 82"/>
          <p:cNvSpPr/>
          <p:nvPr/>
        </p:nvSpPr>
        <p:spPr>
          <a:xfrm>
            <a:off x="4457700" y="3495675"/>
            <a:ext cx="1012825" cy="1025525"/>
          </a:xfrm>
          <a:prstGeom prst="rect">
            <a:avLst/>
          </a:prstGeom>
          <a:solidFill>
            <a:srgbClr val="FFFFFF">
              <a:alpha val="29999"/>
            </a:srgbClr>
          </a:solidFill>
          <a:ln w="9525">
            <a:noFill/>
          </a:ln>
        </p:spPr>
        <p:txBody>
          <a:bodyPr wrap="none" anchor="ctr"/>
          <a:p>
            <a:pPr lvl="0" eaLnBrk="0" hangingPunct="0"/>
            <a:endParaRPr lang="zh-CN" altLang="en-US" sz="3200" b="0" dirty="0">
              <a:latin typeface="HY얕은샘물M" pitchFamily="2" charset="-127"/>
              <a:ea typeface="HY얕은샘물M" pitchFamily="2" charset="-127"/>
            </a:endParaRPr>
          </a:p>
        </p:txBody>
      </p:sp>
      <p:sp>
        <p:nvSpPr>
          <p:cNvPr id="4127" name="Rectangle 4"/>
          <p:cNvSpPr>
            <a:spLocks noGrp="1"/>
          </p:cNvSpPr>
          <p:nvPr>
            <p:ph type="dt" sz="half" idx="2"/>
          </p:nvPr>
        </p:nvSpPr>
        <p:spPr>
          <a:xfrm>
            <a:off x="457200" y="6407150"/>
            <a:ext cx="2133600" cy="314325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/>
            </a:lvl1pPr>
          </a:lstStyle>
          <a:p>
            <a:pPr lvl="0" eaLnBrk="1" hangingPunct="1"/>
            <a:endParaRPr lang="en-US" altLang="x-none" dirty="0">
              <a:latin typeface="Arial" panose="02080604020202020204" pitchFamily="34" charset="0"/>
            </a:endParaRPr>
          </a:p>
        </p:txBody>
      </p:sp>
      <p:sp>
        <p:nvSpPr>
          <p:cNvPr id="4128" name="Rectangle 5"/>
          <p:cNvSpPr>
            <a:spLocks noGrp="1"/>
          </p:cNvSpPr>
          <p:nvPr>
            <p:ph type="ftr" sz="quarter" idx="3"/>
          </p:nvPr>
        </p:nvSpPr>
        <p:spPr>
          <a:xfrm>
            <a:off x="3124200" y="6407150"/>
            <a:ext cx="2895600" cy="314325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/>
            </a:lvl1pPr>
          </a:lstStyle>
          <a:p>
            <a:pPr lvl="0" eaLnBrk="1" hangingPunct="1"/>
            <a:endParaRPr lang="en-US" altLang="x-none" dirty="0">
              <a:latin typeface="Arial" panose="02080604020202020204" pitchFamily="34" charset="0"/>
            </a:endParaRPr>
          </a:p>
        </p:txBody>
      </p:sp>
      <p:sp>
        <p:nvSpPr>
          <p:cNvPr id="4129" name="Rectangle 6"/>
          <p:cNvSpPr>
            <a:spLocks noGrp="1"/>
          </p:cNvSpPr>
          <p:nvPr>
            <p:ph type="sldNum" sz="quarter" idx="4"/>
          </p:nvPr>
        </p:nvSpPr>
        <p:spPr>
          <a:xfrm>
            <a:off x="6553200" y="6407150"/>
            <a:ext cx="2133600" cy="314325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/>
            </a:lvl1pPr>
          </a:lstStyle>
          <a:p>
            <a:pPr lvl="0" eaLnBrk="1" hangingPunct="1"/>
            <a:fld id="{9A0DB2DC-4C9A-4742-B13C-FB6460FD3503}" type="slidenum">
              <a:rPr lang="ko-KR" altLang="en-US" dirty="0">
                <a:latin typeface="Arial" panose="02080604020202020204" pitchFamily="34" charset="0"/>
              </a:rPr>
            </a:fld>
            <a:endParaRPr lang="ko-KR" altLang="en-US" dirty="0">
              <a:latin typeface="Arial" panose="0208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2000" tmFilter="0, 0; .2, .5; .8, .5; 1, 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" dur="1000" autoRev="1" fill="hold"/>
                                        <p:tgtEl>
                                          <p:spTgt spid="410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mp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2000" tmFilter="0, 0; .2, .5; .8, .5; 1, 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3" dur="1000" autoRev="1" fill="hold"/>
                                        <p:tgtEl>
                                          <p:spTgt spid="410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4" presetID="26" presetClass="emph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2000" tmFilter="0, 0; .2, .5; .8, .5; 1, 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6" dur="1000" autoRev="1" fill="hold"/>
                                        <p:tgtEl>
                                          <p:spTgt spid="409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7" presetID="26" presetClass="emph" presetSubtype="0" fill="hold" grpId="1" nodeType="withEffect">
                                  <p:stCondLst>
                                    <p:cond delay="1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2000" tmFilter="0, 0; .2, .5; .8, .5; 1, 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9" dur="1000" autoRev="1" fill="hold"/>
                                        <p:tgtEl>
                                          <p:spTgt spid="409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4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8" grpId="0" animBg="1"/>
      <p:bldP spid="4098" grpId="1" animBg="1"/>
      <p:bldP spid="4099" grpId="0" animBg="1"/>
      <p:bldP spid="4099" grpId="1" animBg="1"/>
      <p:bldP spid="4100" grpId="0" animBg="1"/>
      <p:bldP spid="4100" grpId="1" animBg="1"/>
      <p:bldP spid="4101" grpId="0" animBg="1"/>
      <p:bldP spid="4101" grpId="1" animBg="1"/>
    </p:bldLst>
  </p:timing>
  <p:hf sldNum="0" hdr="0" ftr="0" dt="0"/>
  <p:txStyles>
    <p:titleStyle>
      <a:lvl1pPr marL="0" lvl="0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4400" b="1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80604020202020204" pitchFamily="34" charset="0"/>
        <a:buNone/>
        <a:defRPr sz="28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80604020202020204" pitchFamily="34" charset="0"/>
        <a:buNone/>
        <a:defRPr sz="2800" b="1" i="0" u="none" kern="1200" baseline="0">
          <a:solidFill>
            <a:schemeClr val="tx1"/>
          </a:solidFill>
          <a:latin typeface="Arial" panose="02080604020202020204" pitchFamily="34" charset="0"/>
          <a:ea typeface="楷体_GB2312" panose="02010609030101010101" pitchFamily="49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80604020202020204" pitchFamily="34" charset="0"/>
        <a:buNone/>
        <a:defRPr sz="2800" b="1" i="0" u="none" kern="1200" baseline="0">
          <a:solidFill>
            <a:schemeClr val="tx1"/>
          </a:solidFill>
          <a:latin typeface="Arial" panose="02080604020202020204" pitchFamily="34" charset="0"/>
          <a:ea typeface="楷体_GB2312" panose="02010609030101010101" pitchFamily="49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80604020202020204" pitchFamily="34" charset="0"/>
        <a:buNone/>
        <a:defRPr sz="2800" b="1" i="0" u="none" kern="1200" baseline="0">
          <a:solidFill>
            <a:schemeClr val="tx1"/>
          </a:solidFill>
          <a:latin typeface="Arial" panose="02080604020202020204" pitchFamily="34" charset="0"/>
          <a:ea typeface="楷体_GB2312" panose="02010609030101010101" pitchFamily="49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80604020202020204" pitchFamily="34" charset="0"/>
        <a:buNone/>
        <a:defRPr sz="2800" b="1" i="0" u="none" kern="1200" baseline="0">
          <a:solidFill>
            <a:schemeClr val="tx1"/>
          </a:solidFill>
          <a:latin typeface="Arial" panose="02080604020202020204" pitchFamily="34" charset="0"/>
          <a:ea typeface="楷体_GB2312" panose="02010609030101010101" pitchFamily="49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80604020202020204" pitchFamily="34" charset="0"/>
        <a:buNone/>
        <a:defRPr sz="2800" b="1" i="0" u="none" kern="1200" baseline="0">
          <a:solidFill>
            <a:schemeClr val="tx1"/>
          </a:solidFill>
          <a:latin typeface="Arial" panose="02080604020202020204" pitchFamily="34" charset="0"/>
          <a:ea typeface="楷体_GB2312" panose="02010609030101010101" pitchFamily="49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80604020202020204" pitchFamily="34" charset="0"/>
        <a:buNone/>
        <a:defRPr sz="2800" b="1" i="0" u="none" kern="1200" baseline="0">
          <a:solidFill>
            <a:schemeClr val="tx1"/>
          </a:solidFill>
          <a:latin typeface="Arial" panose="02080604020202020204" pitchFamily="34" charset="0"/>
          <a:ea typeface="楷体_GB2312" panose="02010609030101010101" pitchFamily="49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80604020202020204" pitchFamily="34" charset="0"/>
        <a:buNone/>
        <a:defRPr sz="2800" b="1" i="0" u="none" kern="1200" baseline="0">
          <a:solidFill>
            <a:schemeClr val="tx1"/>
          </a:solidFill>
          <a:latin typeface="Arial" panose="02080604020202020204" pitchFamily="34" charset="0"/>
          <a:ea typeface="楷体_GB2312" panose="02010609030101010101" pitchFamily="49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80604020202020204" pitchFamily="34" charset="0"/>
        <a:buNone/>
        <a:defRPr sz="2800" b="1" i="0" u="none" kern="1200" baseline="0">
          <a:solidFill>
            <a:schemeClr val="tx1"/>
          </a:solidFill>
          <a:latin typeface="Arial" panose="02080604020202020204" pitchFamily="34" charset="0"/>
          <a:ea typeface="楷体_GB2312" panose="02010609030101010101" pitchFamily="49" charset="-122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5122" name="Freeform 40"/>
          <p:cNvSpPr/>
          <p:nvPr/>
        </p:nvSpPr>
        <p:spPr>
          <a:xfrm>
            <a:off x="0" y="6048375"/>
            <a:ext cx="2762250" cy="809625"/>
          </a:xfrm>
          <a:custGeom>
            <a:avLst/>
            <a:gdLst>
              <a:gd name="txL" fmla="*/ 0 w 1740"/>
              <a:gd name="txT" fmla="*/ 0 h 510"/>
              <a:gd name="txR" fmla="*/ 1740 w 1740"/>
              <a:gd name="txB" fmla="*/ 510 h 510"/>
            </a:gdLst>
            <a:ahLst/>
            <a:cxnLst>
              <a:cxn ang="0">
                <a:pos x="0" y="0"/>
              </a:cxn>
              <a:cxn ang="0">
                <a:pos x="0" y="510"/>
              </a:cxn>
              <a:cxn ang="0">
                <a:pos x="1740" y="510"/>
              </a:cxn>
              <a:cxn ang="0">
                <a:pos x="1595" y="30"/>
              </a:cxn>
              <a:cxn ang="0">
                <a:pos x="0" y="0"/>
              </a:cxn>
            </a:cxnLst>
            <a:rect l="txL" t="txT" r="txR" b="txB"/>
            <a:pathLst>
              <a:path w="1740" h="510">
                <a:moveTo>
                  <a:pt x="0" y="0"/>
                </a:moveTo>
                <a:lnTo>
                  <a:pt x="0" y="510"/>
                </a:lnTo>
                <a:cubicBezTo>
                  <a:pt x="0" y="510"/>
                  <a:pt x="870" y="510"/>
                  <a:pt x="1740" y="510"/>
                </a:cubicBezTo>
                <a:cubicBezTo>
                  <a:pt x="1650" y="258"/>
                  <a:pt x="1595" y="30"/>
                  <a:pt x="1595" y="30"/>
                </a:cubicBezTo>
                <a:cubicBezTo>
                  <a:pt x="798" y="54"/>
                  <a:pt x="0" y="0"/>
                  <a:pt x="0" y="0"/>
                </a:cubicBezTo>
                <a:close/>
              </a:path>
            </a:pathLst>
          </a:custGeom>
          <a:blipFill rotWithShape="1">
            <a:blip r:embed="rId12"/>
            <a:stretch>
              <a:fillRect/>
            </a:stretch>
          </a:blipFill>
          <a:ln w="9525">
            <a:noFill/>
          </a:ln>
        </p:spPr>
        <p:txBody>
          <a:bodyPr/>
          <a:p>
            <a:pPr lvl="0" eaLnBrk="1" hangingPunct="1"/>
            <a:endParaRPr lang="zh-CN" altLang="en-US" dirty="0">
              <a:latin typeface="Arial" panose="02080604020202020204" pitchFamily="34" charset="0"/>
            </a:endParaRPr>
          </a:p>
        </p:txBody>
      </p:sp>
      <p:sp>
        <p:nvSpPr>
          <p:cNvPr id="5123" name="Freeform 41"/>
          <p:cNvSpPr/>
          <p:nvPr userDrawn="1"/>
        </p:nvSpPr>
        <p:spPr>
          <a:xfrm>
            <a:off x="2362200" y="4705350"/>
            <a:ext cx="6400800" cy="2152650"/>
          </a:xfrm>
          <a:custGeom>
            <a:avLst/>
            <a:gdLst>
              <a:gd name="txL" fmla="*/ 0 w 4032"/>
              <a:gd name="txT" fmla="*/ 0 h 1356"/>
              <a:gd name="txR" fmla="*/ 4032 w 4032"/>
              <a:gd name="txB" fmla="*/ 1356 h 1356"/>
            </a:gdLst>
            <a:ahLst/>
            <a:cxnLst>
              <a:cxn ang="0">
                <a:pos x="1116" y="0"/>
              </a:cxn>
              <a:cxn ang="0">
                <a:pos x="3840" y="636"/>
              </a:cxn>
              <a:cxn ang="0">
                <a:pos x="4032" y="1356"/>
              </a:cxn>
              <a:cxn ang="0">
                <a:pos x="288" y="1356"/>
              </a:cxn>
              <a:cxn ang="0">
                <a:pos x="0" y="828"/>
              </a:cxn>
              <a:cxn ang="0">
                <a:pos x="1116" y="0"/>
              </a:cxn>
            </a:cxnLst>
            <a:rect l="txL" t="txT" r="txR" b="txB"/>
            <a:pathLst>
              <a:path w="4032" h="1356">
                <a:moveTo>
                  <a:pt x="1116" y="0"/>
                </a:moveTo>
                <a:cubicBezTo>
                  <a:pt x="2370" y="1254"/>
                  <a:pt x="3840" y="636"/>
                  <a:pt x="3840" y="636"/>
                </a:cubicBezTo>
                <a:cubicBezTo>
                  <a:pt x="4032" y="966"/>
                  <a:pt x="4032" y="1356"/>
                  <a:pt x="4032" y="1356"/>
                </a:cubicBezTo>
                <a:cubicBezTo>
                  <a:pt x="4032" y="1356"/>
                  <a:pt x="2160" y="1356"/>
                  <a:pt x="288" y="1356"/>
                </a:cubicBezTo>
                <a:cubicBezTo>
                  <a:pt x="120" y="1140"/>
                  <a:pt x="0" y="828"/>
                  <a:pt x="0" y="828"/>
                </a:cubicBezTo>
                <a:lnTo>
                  <a:pt x="1116" y="0"/>
                </a:lnTo>
                <a:close/>
              </a:path>
            </a:pathLst>
          </a:custGeom>
          <a:blipFill rotWithShape="1">
            <a:blip r:embed="rId13"/>
            <a:stretch>
              <a:fillRect/>
            </a:stretch>
          </a:blipFill>
          <a:ln w="9525">
            <a:noFill/>
          </a:ln>
        </p:spPr>
        <p:txBody>
          <a:bodyPr/>
          <a:p>
            <a:pPr lvl="0" eaLnBrk="1" hangingPunct="1"/>
            <a:endParaRPr lang="zh-CN" altLang="en-US" dirty="0">
              <a:latin typeface="Arial" panose="02080604020202020204" pitchFamily="34" charset="0"/>
            </a:endParaRPr>
          </a:p>
        </p:txBody>
      </p:sp>
      <p:sp>
        <p:nvSpPr>
          <p:cNvPr id="5124" name="Freeform 42"/>
          <p:cNvSpPr/>
          <p:nvPr/>
        </p:nvSpPr>
        <p:spPr>
          <a:xfrm>
            <a:off x="4400550" y="781050"/>
            <a:ext cx="4743450" cy="5048250"/>
          </a:xfrm>
          <a:custGeom>
            <a:avLst/>
            <a:gdLst>
              <a:gd name="txL" fmla="*/ 0 w 2988"/>
              <a:gd name="txT" fmla="*/ 0 h 3180"/>
              <a:gd name="txR" fmla="*/ 2988 w 2988"/>
              <a:gd name="txB" fmla="*/ 3180 h 3180"/>
            </a:gdLst>
            <a:ahLst/>
            <a:cxnLst>
              <a:cxn ang="0">
                <a:pos x="510" y="1098"/>
              </a:cxn>
              <a:cxn ang="0">
                <a:pos x="2280" y="0"/>
              </a:cxn>
              <a:cxn ang="0">
                <a:pos x="2988" y="342"/>
              </a:cxn>
              <a:cxn ang="0">
                <a:pos x="2988" y="2772"/>
              </a:cxn>
              <a:cxn ang="0">
                <a:pos x="1452" y="3060"/>
              </a:cxn>
              <a:cxn ang="0">
                <a:pos x="0" y="2406"/>
              </a:cxn>
              <a:cxn ang="0">
                <a:pos x="510" y="1098"/>
              </a:cxn>
            </a:cxnLst>
            <a:rect l="txL" t="txT" r="txR" b="txB"/>
            <a:pathLst>
              <a:path w="2988" h="3180">
                <a:moveTo>
                  <a:pt x="510" y="1098"/>
                </a:moveTo>
                <a:cubicBezTo>
                  <a:pt x="1710" y="840"/>
                  <a:pt x="2280" y="0"/>
                  <a:pt x="2280" y="0"/>
                </a:cubicBezTo>
                <a:cubicBezTo>
                  <a:pt x="2700" y="96"/>
                  <a:pt x="2988" y="342"/>
                  <a:pt x="2988" y="342"/>
                </a:cubicBezTo>
                <a:lnTo>
                  <a:pt x="2988" y="2772"/>
                </a:lnTo>
                <a:cubicBezTo>
                  <a:pt x="2988" y="2772"/>
                  <a:pt x="2202" y="3180"/>
                  <a:pt x="1452" y="3060"/>
                </a:cubicBezTo>
                <a:cubicBezTo>
                  <a:pt x="636" y="2940"/>
                  <a:pt x="0" y="2406"/>
                  <a:pt x="0" y="2406"/>
                </a:cubicBezTo>
                <a:lnTo>
                  <a:pt x="510" y="1098"/>
                </a:lnTo>
                <a:close/>
              </a:path>
            </a:pathLst>
          </a:custGeom>
          <a:blipFill rotWithShape="1">
            <a:blip r:embed="rId12"/>
            <a:stretch>
              <a:fillRect/>
            </a:stretch>
          </a:blipFill>
          <a:ln w="9525">
            <a:noFill/>
          </a:ln>
        </p:spPr>
        <p:txBody>
          <a:bodyPr/>
          <a:p>
            <a:pPr lvl="0" eaLnBrk="1" hangingPunct="1"/>
            <a:endParaRPr lang="zh-CN" altLang="en-US" dirty="0">
              <a:latin typeface="Arial" panose="02080604020202020204" pitchFamily="34" charset="0"/>
            </a:endParaRPr>
          </a:p>
        </p:txBody>
      </p:sp>
      <p:sp>
        <p:nvSpPr>
          <p:cNvPr id="5125" name="Freeform 43"/>
          <p:cNvSpPr/>
          <p:nvPr/>
        </p:nvSpPr>
        <p:spPr>
          <a:xfrm>
            <a:off x="5715000" y="1588"/>
            <a:ext cx="3276600" cy="2409825"/>
          </a:xfrm>
          <a:custGeom>
            <a:avLst/>
            <a:gdLst>
              <a:gd name="txL" fmla="*/ 0 w 2064"/>
              <a:gd name="txT" fmla="*/ 0 h 1518"/>
              <a:gd name="txR" fmla="*/ 2064 w 2064"/>
              <a:gd name="txB" fmla="*/ 1518 h 1518"/>
            </a:gdLst>
            <a:ahLst/>
            <a:cxnLst>
              <a:cxn ang="0">
                <a:pos x="0" y="0"/>
              </a:cxn>
              <a:cxn ang="0">
                <a:pos x="276" y="1518"/>
              </a:cxn>
              <a:cxn ang="0">
                <a:pos x="2064" y="0"/>
              </a:cxn>
              <a:cxn ang="0">
                <a:pos x="0" y="0"/>
              </a:cxn>
            </a:cxnLst>
            <a:rect l="txL" t="txT" r="txR" b="txB"/>
            <a:pathLst>
              <a:path w="2064" h="1518">
                <a:moveTo>
                  <a:pt x="0" y="0"/>
                </a:moveTo>
                <a:cubicBezTo>
                  <a:pt x="0" y="0"/>
                  <a:pt x="138" y="759"/>
                  <a:pt x="276" y="1518"/>
                </a:cubicBezTo>
                <a:cubicBezTo>
                  <a:pt x="1518" y="1194"/>
                  <a:pt x="2064" y="0"/>
                  <a:pt x="2064" y="0"/>
                </a:cubicBezTo>
                <a:lnTo>
                  <a:pt x="0" y="0"/>
                </a:lnTo>
                <a:close/>
              </a:path>
            </a:pathLst>
          </a:custGeom>
          <a:blipFill rotWithShape="1">
            <a:blip r:embed="rId14"/>
            <a:stretch>
              <a:fillRect/>
            </a:stretch>
          </a:blipFill>
          <a:ln w="9525">
            <a:noFill/>
          </a:ln>
        </p:spPr>
        <p:txBody>
          <a:bodyPr/>
          <a:p>
            <a:pPr lvl="0" eaLnBrk="1" hangingPunct="1"/>
            <a:endParaRPr lang="zh-CN" altLang="en-US" dirty="0">
              <a:latin typeface="Arial" panose="02080604020202020204" pitchFamily="34" charset="0"/>
            </a:endParaRPr>
          </a:p>
        </p:txBody>
      </p:sp>
      <p:sp>
        <p:nvSpPr>
          <p:cNvPr id="5126" name="Freeform 79"/>
          <p:cNvSpPr/>
          <p:nvPr/>
        </p:nvSpPr>
        <p:spPr>
          <a:xfrm>
            <a:off x="0" y="0"/>
            <a:ext cx="6583363" cy="7267575"/>
          </a:xfrm>
          <a:custGeom>
            <a:avLst/>
            <a:gdLst>
              <a:gd name="txL" fmla="*/ 0 w 4014"/>
              <a:gd name="txT" fmla="*/ 0 h 4455"/>
              <a:gd name="txR" fmla="*/ 4014 w 4014"/>
              <a:gd name="txB" fmla="*/ 4455 h 4455"/>
            </a:gdLst>
            <a:ahLst/>
            <a:cxnLst>
              <a:cxn ang="0">
                <a:pos x="0" y="0"/>
              </a:cxn>
              <a:cxn ang="0">
                <a:pos x="3612" y="0"/>
              </a:cxn>
              <a:cxn ang="0">
                <a:pos x="3222" y="3042"/>
              </a:cxn>
              <a:cxn ang="0">
                <a:pos x="0" y="3744"/>
              </a:cxn>
              <a:cxn ang="0">
                <a:pos x="0" y="0"/>
              </a:cxn>
            </a:cxnLst>
            <a:rect l="txL" t="txT" r="txR" b="txB"/>
            <a:pathLst>
              <a:path w="4014" h="4455">
                <a:moveTo>
                  <a:pt x="0" y="0"/>
                </a:moveTo>
                <a:lnTo>
                  <a:pt x="3612" y="0"/>
                </a:lnTo>
                <a:cubicBezTo>
                  <a:pt x="4014" y="984"/>
                  <a:pt x="3812" y="2307"/>
                  <a:pt x="3222" y="3042"/>
                </a:cubicBezTo>
                <a:cubicBezTo>
                  <a:pt x="1988" y="4455"/>
                  <a:pt x="0" y="3744"/>
                  <a:pt x="0" y="3744"/>
                </a:cubicBez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9525">
            <a:noFill/>
          </a:ln>
        </p:spPr>
        <p:txBody>
          <a:bodyPr/>
          <a:p>
            <a:pPr lvl="0" eaLnBrk="1" hangingPunct="1"/>
            <a:endParaRPr lang="zh-CN" altLang="en-US" dirty="0">
              <a:latin typeface="Arial" panose="02080604020202020204" pitchFamily="34" charset="0"/>
            </a:endParaRPr>
          </a:p>
        </p:txBody>
      </p:sp>
      <p:sp>
        <p:nvSpPr>
          <p:cNvPr id="5127" name="Freeform 45"/>
          <p:cNvSpPr/>
          <p:nvPr/>
        </p:nvSpPr>
        <p:spPr>
          <a:xfrm>
            <a:off x="0" y="0"/>
            <a:ext cx="6372225" cy="7072313"/>
          </a:xfrm>
          <a:custGeom>
            <a:avLst/>
            <a:gdLst>
              <a:gd name="txL" fmla="*/ 0 w 4014"/>
              <a:gd name="txT" fmla="*/ 0 h 4455"/>
              <a:gd name="txR" fmla="*/ 4014 w 4014"/>
              <a:gd name="txB" fmla="*/ 4455 h 4455"/>
            </a:gdLst>
            <a:ahLst/>
            <a:cxnLst>
              <a:cxn ang="0">
                <a:pos x="0" y="0"/>
              </a:cxn>
              <a:cxn ang="0">
                <a:pos x="3612" y="0"/>
              </a:cxn>
              <a:cxn ang="0">
                <a:pos x="3222" y="3042"/>
              </a:cxn>
              <a:cxn ang="0">
                <a:pos x="0" y="3744"/>
              </a:cxn>
              <a:cxn ang="0">
                <a:pos x="0" y="0"/>
              </a:cxn>
            </a:cxnLst>
            <a:rect l="txL" t="txT" r="txR" b="txB"/>
            <a:pathLst>
              <a:path w="4014" h="4455">
                <a:moveTo>
                  <a:pt x="0" y="0"/>
                </a:moveTo>
                <a:lnTo>
                  <a:pt x="3612" y="0"/>
                </a:lnTo>
                <a:cubicBezTo>
                  <a:pt x="4014" y="984"/>
                  <a:pt x="3812" y="2307"/>
                  <a:pt x="3222" y="3042"/>
                </a:cubicBezTo>
                <a:cubicBezTo>
                  <a:pt x="1988" y="4455"/>
                  <a:pt x="0" y="3744"/>
                  <a:pt x="0" y="3744"/>
                </a:cubicBezTo>
                <a:lnTo>
                  <a:pt x="0" y="0"/>
                </a:lnTo>
                <a:close/>
              </a:path>
            </a:pathLst>
          </a:custGeom>
          <a:gradFill rotWithShape="1">
            <a:gsLst>
              <a:gs pos="0">
                <a:srgbClr val="FEFCE2"/>
              </a:gs>
              <a:gs pos="100000">
                <a:schemeClr val="bg1"/>
              </a:gs>
            </a:gsLst>
            <a:lin ang="2700000" scaled="1"/>
            <a:tileRect/>
          </a:gradFill>
          <a:ln w="9525">
            <a:noFill/>
          </a:ln>
        </p:spPr>
        <p:txBody>
          <a:bodyPr/>
          <a:p>
            <a:pPr lvl="0" eaLnBrk="1" hangingPunct="1"/>
            <a:endParaRPr lang="zh-CN" altLang="en-US" dirty="0">
              <a:latin typeface="Arial" panose="02080604020202020204" pitchFamily="34" charset="0"/>
            </a:endParaRPr>
          </a:p>
        </p:txBody>
      </p:sp>
      <p:sp>
        <p:nvSpPr>
          <p:cNvPr id="5128" name="Line 47"/>
          <p:cNvSpPr/>
          <p:nvPr/>
        </p:nvSpPr>
        <p:spPr>
          <a:xfrm>
            <a:off x="250825" y="1588"/>
            <a:ext cx="0" cy="6015037"/>
          </a:xfrm>
          <a:prstGeom prst="line">
            <a:avLst/>
          </a:prstGeom>
          <a:ln w="9525" cap="flat" cmpd="sng">
            <a:solidFill>
              <a:srgbClr val="FFFFFF"/>
            </a:solidFill>
            <a:prstDash val="solid"/>
            <a:headEnd type="none" w="med" len="med"/>
            <a:tailEnd type="none" w="med" len="med"/>
          </a:ln>
          <a:effectLst>
            <a:outerShdw dist="17961" dir="2699999" algn="ctr" rotWithShape="0">
              <a:schemeClr val="accent2">
                <a:alpha val="50000"/>
              </a:schemeClr>
            </a:outerShdw>
          </a:effectLst>
        </p:spPr>
      </p:sp>
      <p:sp>
        <p:nvSpPr>
          <p:cNvPr id="5129" name="Line 48"/>
          <p:cNvSpPr/>
          <p:nvPr/>
        </p:nvSpPr>
        <p:spPr>
          <a:xfrm>
            <a:off x="1293813" y="1588"/>
            <a:ext cx="0" cy="6207125"/>
          </a:xfrm>
          <a:prstGeom prst="line">
            <a:avLst/>
          </a:prstGeom>
          <a:ln w="9525" cap="flat" cmpd="sng">
            <a:solidFill>
              <a:srgbClr val="FFFFFF"/>
            </a:solidFill>
            <a:prstDash val="solid"/>
            <a:headEnd type="none" w="med" len="med"/>
            <a:tailEnd type="none" w="med" len="med"/>
          </a:ln>
          <a:effectLst>
            <a:outerShdw dist="17961" dir="2699999" algn="ctr" rotWithShape="0">
              <a:schemeClr val="accent2">
                <a:alpha val="50000"/>
              </a:schemeClr>
            </a:outerShdw>
          </a:effectLst>
        </p:spPr>
      </p:sp>
      <p:sp>
        <p:nvSpPr>
          <p:cNvPr id="5130" name="Line 49"/>
          <p:cNvSpPr/>
          <p:nvPr/>
        </p:nvSpPr>
        <p:spPr>
          <a:xfrm>
            <a:off x="2338388" y="1588"/>
            <a:ext cx="0" cy="6183312"/>
          </a:xfrm>
          <a:prstGeom prst="line">
            <a:avLst/>
          </a:prstGeom>
          <a:ln w="9525" cap="flat" cmpd="sng">
            <a:solidFill>
              <a:srgbClr val="FFFFFF"/>
            </a:solidFill>
            <a:prstDash val="solid"/>
            <a:headEnd type="none" w="med" len="med"/>
            <a:tailEnd type="none" w="med" len="med"/>
          </a:ln>
          <a:effectLst>
            <a:outerShdw dist="17961" dir="2699999" algn="ctr" rotWithShape="0">
              <a:schemeClr val="accent2">
                <a:alpha val="50000"/>
              </a:schemeClr>
            </a:outerShdw>
          </a:effectLst>
        </p:spPr>
      </p:sp>
      <p:sp>
        <p:nvSpPr>
          <p:cNvPr id="5131" name="Line 50"/>
          <p:cNvSpPr/>
          <p:nvPr/>
        </p:nvSpPr>
        <p:spPr>
          <a:xfrm>
            <a:off x="3382963" y="1588"/>
            <a:ext cx="0" cy="5972175"/>
          </a:xfrm>
          <a:prstGeom prst="line">
            <a:avLst/>
          </a:prstGeom>
          <a:ln w="9525" cap="flat" cmpd="sng">
            <a:solidFill>
              <a:srgbClr val="FFFFFF"/>
            </a:solidFill>
            <a:prstDash val="solid"/>
            <a:headEnd type="none" w="med" len="med"/>
            <a:tailEnd type="none" w="med" len="med"/>
          </a:ln>
          <a:effectLst>
            <a:outerShdw dist="17961" dir="2699999" algn="ctr" rotWithShape="0">
              <a:schemeClr val="accent2">
                <a:alpha val="50000"/>
              </a:schemeClr>
            </a:outerShdw>
          </a:effectLst>
        </p:spPr>
      </p:sp>
      <p:sp>
        <p:nvSpPr>
          <p:cNvPr id="5132" name="Line 51"/>
          <p:cNvSpPr/>
          <p:nvPr/>
        </p:nvSpPr>
        <p:spPr>
          <a:xfrm>
            <a:off x="4427538" y="1588"/>
            <a:ext cx="0" cy="5449887"/>
          </a:xfrm>
          <a:prstGeom prst="line">
            <a:avLst/>
          </a:prstGeom>
          <a:ln w="9525" cap="flat" cmpd="sng">
            <a:solidFill>
              <a:srgbClr val="FFFFFF"/>
            </a:solidFill>
            <a:prstDash val="solid"/>
            <a:headEnd type="none" w="med" len="med"/>
            <a:tailEnd type="none" w="med" len="med"/>
          </a:ln>
          <a:effectLst>
            <a:outerShdw dist="17961" dir="2699999" algn="ctr" rotWithShape="0">
              <a:schemeClr val="accent2">
                <a:alpha val="50000"/>
              </a:schemeClr>
            </a:outerShdw>
          </a:effectLst>
        </p:spPr>
      </p:sp>
      <p:sp>
        <p:nvSpPr>
          <p:cNvPr id="5133" name="Line 53"/>
          <p:cNvSpPr/>
          <p:nvPr/>
        </p:nvSpPr>
        <p:spPr>
          <a:xfrm rot="5400000">
            <a:off x="2913063" y="-2654300"/>
            <a:ext cx="0" cy="5813425"/>
          </a:xfrm>
          <a:prstGeom prst="line">
            <a:avLst/>
          </a:prstGeom>
          <a:ln w="9525" cap="flat" cmpd="sng">
            <a:solidFill>
              <a:srgbClr val="FFFFFF"/>
            </a:solidFill>
            <a:prstDash val="solid"/>
            <a:headEnd type="none" w="med" len="med"/>
            <a:tailEnd type="none" w="med" len="med"/>
          </a:ln>
          <a:effectLst>
            <a:outerShdw dist="17961" dir="2699999" algn="ctr" rotWithShape="0">
              <a:schemeClr val="accent2">
                <a:alpha val="50000"/>
              </a:schemeClr>
            </a:outerShdw>
          </a:effectLst>
        </p:spPr>
      </p:sp>
      <p:sp>
        <p:nvSpPr>
          <p:cNvPr id="5134" name="Line 54"/>
          <p:cNvSpPr/>
          <p:nvPr/>
        </p:nvSpPr>
        <p:spPr>
          <a:xfrm rot="5400000">
            <a:off x="3006725" y="-1682750"/>
            <a:ext cx="0" cy="6000750"/>
          </a:xfrm>
          <a:prstGeom prst="line">
            <a:avLst/>
          </a:prstGeom>
          <a:ln w="9525" cap="flat" cmpd="sng">
            <a:solidFill>
              <a:srgbClr val="FFFFFF"/>
            </a:solidFill>
            <a:prstDash val="solid"/>
            <a:headEnd type="none" w="med" len="med"/>
            <a:tailEnd type="none" w="med" len="med"/>
          </a:ln>
          <a:effectLst>
            <a:outerShdw dist="17961" dir="2699999" algn="ctr" rotWithShape="0">
              <a:schemeClr val="accent2">
                <a:alpha val="50000"/>
              </a:schemeClr>
            </a:outerShdw>
          </a:effectLst>
        </p:spPr>
      </p:sp>
      <p:sp>
        <p:nvSpPr>
          <p:cNvPr id="5135" name="Line 55"/>
          <p:cNvSpPr/>
          <p:nvPr/>
        </p:nvSpPr>
        <p:spPr>
          <a:xfrm rot="5400000">
            <a:off x="3011488" y="-622300"/>
            <a:ext cx="0" cy="6010275"/>
          </a:xfrm>
          <a:prstGeom prst="line">
            <a:avLst/>
          </a:prstGeom>
          <a:ln w="9525" cap="flat" cmpd="sng">
            <a:solidFill>
              <a:srgbClr val="FFFFFF"/>
            </a:solidFill>
            <a:prstDash val="solid"/>
            <a:headEnd type="none" w="med" len="med"/>
            <a:tailEnd type="none" w="med" len="med"/>
          </a:ln>
          <a:effectLst>
            <a:outerShdw dist="17961" dir="2699999" algn="ctr" rotWithShape="0">
              <a:schemeClr val="accent2">
                <a:alpha val="50000"/>
              </a:schemeClr>
            </a:outerShdw>
          </a:effectLst>
        </p:spPr>
      </p:sp>
      <p:sp>
        <p:nvSpPr>
          <p:cNvPr id="5136" name="Line 56"/>
          <p:cNvSpPr/>
          <p:nvPr/>
        </p:nvSpPr>
        <p:spPr>
          <a:xfrm rot="5400000">
            <a:off x="2906713" y="547688"/>
            <a:ext cx="0" cy="5802312"/>
          </a:xfrm>
          <a:prstGeom prst="line">
            <a:avLst/>
          </a:prstGeom>
          <a:ln w="9525" cap="flat" cmpd="sng">
            <a:solidFill>
              <a:srgbClr val="FFFFFF"/>
            </a:solidFill>
            <a:prstDash val="solid"/>
            <a:headEnd type="none" w="med" len="med"/>
            <a:tailEnd type="none" w="med" len="med"/>
          </a:ln>
          <a:effectLst>
            <a:outerShdw dist="17961" dir="2699999" algn="ctr" rotWithShape="0">
              <a:schemeClr val="accent2">
                <a:alpha val="50000"/>
              </a:schemeClr>
            </a:outerShdw>
          </a:effectLst>
        </p:spPr>
      </p:sp>
      <p:sp>
        <p:nvSpPr>
          <p:cNvPr id="5137" name="Line 57"/>
          <p:cNvSpPr/>
          <p:nvPr/>
        </p:nvSpPr>
        <p:spPr>
          <a:xfrm rot="5400000">
            <a:off x="2665413" y="1854200"/>
            <a:ext cx="0" cy="5319713"/>
          </a:xfrm>
          <a:prstGeom prst="line">
            <a:avLst/>
          </a:prstGeom>
          <a:ln w="9525" cap="flat" cmpd="sng">
            <a:solidFill>
              <a:srgbClr val="FFFFFF"/>
            </a:solidFill>
            <a:prstDash val="solid"/>
            <a:headEnd type="none" w="med" len="med"/>
            <a:tailEnd type="none" w="med" len="med"/>
          </a:ln>
          <a:effectLst>
            <a:outerShdw dist="17961" dir="2699999" algn="ctr" rotWithShape="0">
              <a:schemeClr val="accent2">
                <a:alpha val="50000"/>
              </a:schemeClr>
            </a:outerShdw>
          </a:effectLst>
        </p:spPr>
      </p:sp>
      <p:sp>
        <p:nvSpPr>
          <p:cNvPr id="5138" name="Line 58"/>
          <p:cNvSpPr/>
          <p:nvPr/>
        </p:nvSpPr>
        <p:spPr>
          <a:xfrm rot="5400000">
            <a:off x="2114550" y="3471863"/>
            <a:ext cx="0" cy="4217987"/>
          </a:xfrm>
          <a:prstGeom prst="line">
            <a:avLst/>
          </a:prstGeom>
          <a:ln w="9525" cap="flat" cmpd="sng">
            <a:solidFill>
              <a:srgbClr val="FFFFFF"/>
            </a:solidFill>
            <a:prstDash val="solid"/>
            <a:headEnd type="none" w="med" len="med"/>
            <a:tailEnd type="none" w="med" len="med"/>
          </a:ln>
          <a:effectLst>
            <a:outerShdw dist="17961" dir="2699999" algn="ctr" rotWithShape="0">
              <a:schemeClr val="accent2">
                <a:alpha val="50000"/>
              </a:schemeClr>
            </a:outerShdw>
          </a:effectLst>
        </p:spPr>
      </p:sp>
      <p:sp>
        <p:nvSpPr>
          <p:cNvPr id="5139" name="Rectangle 59"/>
          <p:cNvSpPr/>
          <p:nvPr/>
        </p:nvSpPr>
        <p:spPr>
          <a:xfrm>
            <a:off x="2362200" y="277813"/>
            <a:ext cx="1012825" cy="1025525"/>
          </a:xfrm>
          <a:prstGeom prst="rect">
            <a:avLst/>
          </a:prstGeom>
          <a:solidFill>
            <a:srgbClr val="FFFFFF">
              <a:alpha val="50000"/>
            </a:srgbClr>
          </a:solidFill>
          <a:ln w="9525">
            <a:noFill/>
          </a:ln>
        </p:spPr>
        <p:txBody>
          <a:bodyPr wrap="none" anchor="ctr"/>
          <a:p>
            <a:pPr lvl="0" eaLnBrk="0" hangingPunct="0"/>
            <a:endParaRPr lang="zh-CN" altLang="en-US" sz="3200" b="0" dirty="0">
              <a:latin typeface="HY얕은샘물M" pitchFamily="2" charset="-127"/>
              <a:ea typeface="HY얕은샘물M" pitchFamily="2" charset="-127"/>
            </a:endParaRPr>
          </a:p>
        </p:txBody>
      </p:sp>
      <p:sp>
        <p:nvSpPr>
          <p:cNvPr id="5140" name="Rectangle 60"/>
          <p:cNvSpPr/>
          <p:nvPr/>
        </p:nvSpPr>
        <p:spPr>
          <a:xfrm>
            <a:off x="285750" y="2427288"/>
            <a:ext cx="1012825" cy="1025525"/>
          </a:xfrm>
          <a:prstGeom prst="rect">
            <a:avLst/>
          </a:prstGeom>
          <a:solidFill>
            <a:srgbClr val="FFFFFF">
              <a:alpha val="39999"/>
            </a:srgbClr>
          </a:solidFill>
          <a:ln w="9525">
            <a:noFill/>
          </a:ln>
        </p:spPr>
        <p:txBody>
          <a:bodyPr wrap="none" anchor="ctr"/>
          <a:p>
            <a:pPr lvl="0" eaLnBrk="0" hangingPunct="0"/>
            <a:endParaRPr lang="zh-CN" altLang="en-US" sz="3200" b="0" dirty="0">
              <a:latin typeface="HY얕은샘물M" pitchFamily="2" charset="-127"/>
              <a:ea typeface="HY얕은샘물M" pitchFamily="2" charset="-127"/>
            </a:endParaRPr>
          </a:p>
        </p:txBody>
      </p:sp>
      <p:sp>
        <p:nvSpPr>
          <p:cNvPr id="5141" name="Rectangle 61"/>
          <p:cNvSpPr/>
          <p:nvPr/>
        </p:nvSpPr>
        <p:spPr>
          <a:xfrm>
            <a:off x="0" y="271463"/>
            <a:ext cx="250825" cy="1025525"/>
          </a:xfrm>
          <a:prstGeom prst="rect">
            <a:avLst/>
          </a:prstGeom>
          <a:solidFill>
            <a:srgbClr val="FFFFFF">
              <a:alpha val="39999"/>
            </a:srgbClr>
          </a:solidFill>
          <a:ln w="9525">
            <a:noFill/>
          </a:ln>
        </p:spPr>
        <p:txBody>
          <a:bodyPr wrap="none" anchor="ctr"/>
          <a:p>
            <a:pPr lvl="0" eaLnBrk="0" hangingPunct="0"/>
            <a:endParaRPr lang="zh-CN" altLang="en-US" sz="3200" b="0" dirty="0">
              <a:latin typeface="HY얕은샘물M" pitchFamily="2" charset="-127"/>
              <a:ea typeface="HY얕은샘물M" pitchFamily="2" charset="-127"/>
            </a:endParaRPr>
          </a:p>
        </p:txBody>
      </p:sp>
      <p:sp>
        <p:nvSpPr>
          <p:cNvPr id="5142" name="Rectangle 62"/>
          <p:cNvSpPr/>
          <p:nvPr/>
        </p:nvSpPr>
        <p:spPr>
          <a:xfrm>
            <a:off x="1331913" y="1588"/>
            <a:ext cx="1012825" cy="234950"/>
          </a:xfrm>
          <a:prstGeom prst="rect">
            <a:avLst/>
          </a:prstGeom>
          <a:solidFill>
            <a:srgbClr val="FFFFFF">
              <a:alpha val="50000"/>
            </a:srgbClr>
          </a:solidFill>
          <a:ln w="9525">
            <a:noFill/>
          </a:ln>
        </p:spPr>
        <p:txBody>
          <a:bodyPr wrap="none" anchor="ctr"/>
          <a:p>
            <a:pPr lvl="0" eaLnBrk="0" hangingPunct="0"/>
            <a:endParaRPr lang="zh-CN" altLang="en-US" sz="3200" b="0" dirty="0">
              <a:latin typeface="HY얕은샘물M" pitchFamily="2" charset="-127"/>
              <a:ea typeface="HY얕은샘물M" pitchFamily="2" charset="-127"/>
            </a:endParaRPr>
          </a:p>
        </p:txBody>
      </p:sp>
      <p:sp>
        <p:nvSpPr>
          <p:cNvPr id="5143" name="Freeform 64"/>
          <p:cNvSpPr/>
          <p:nvPr/>
        </p:nvSpPr>
        <p:spPr>
          <a:xfrm>
            <a:off x="2365375" y="4541838"/>
            <a:ext cx="1009650" cy="1033462"/>
          </a:xfrm>
          <a:custGeom>
            <a:avLst/>
            <a:gdLst>
              <a:gd name="txL" fmla="*/ 0 w 636"/>
              <a:gd name="txT" fmla="*/ 0 h 651"/>
              <a:gd name="txR" fmla="*/ 636 w 636"/>
              <a:gd name="txB" fmla="*/ 651 h 651"/>
            </a:gdLst>
            <a:ahLst/>
            <a:cxnLst>
              <a:cxn ang="0">
                <a:pos x="0" y="0"/>
              </a:cxn>
              <a:cxn ang="0">
                <a:pos x="0" y="645"/>
              </a:cxn>
              <a:cxn ang="0">
                <a:pos x="636" y="651"/>
              </a:cxn>
              <a:cxn ang="0">
                <a:pos x="632" y="0"/>
              </a:cxn>
              <a:cxn ang="0">
                <a:pos x="0" y="0"/>
              </a:cxn>
            </a:cxnLst>
            <a:rect l="txL" t="txT" r="txR" b="txB"/>
            <a:pathLst>
              <a:path w="636" h="651">
                <a:moveTo>
                  <a:pt x="0" y="0"/>
                </a:moveTo>
                <a:lnTo>
                  <a:pt x="0" y="645"/>
                </a:lnTo>
                <a:lnTo>
                  <a:pt x="636" y="651"/>
                </a:lnTo>
                <a:lnTo>
                  <a:pt x="632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  <a:ln w="9525">
            <a:noFill/>
          </a:ln>
        </p:spPr>
        <p:txBody>
          <a:bodyPr/>
          <a:p>
            <a:pPr lvl="0" eaLnBrk="1" hangingPunct="1"/>
            <a:endParaRPr lang="zh-CN" altLang="en-US" dirty="0">
              <a:latin typeface="Arial" panose="02080604020202020204" pitchFamily="34" charset="0"/>
            </a:endParaRPr>
          </a:p>
        </p:txBody>
      </p:sp>
      <p:sp>
        <p:nvSpPr>
          <p:cNvPr id="5144" name="Rectangle 31"/>
          <p:cNvSpPr/>
          <p:nvPr/>
        </p:nvSpPr>
        <p:spPr>
          <a:xfrm>
            <a:off x="285750" y="2435225"/>
            <a:ext cx="1012825" cy="1025525"/>
          </a:xfrm>
          <a:prstGeom prst="rect">
            <a:avLst/>
          </a:prstGeom>
          <a:solidFill>
            <a:srgbClr val="FFFFFF">
              <a:alpha val="29999"/>
            </a:srgbClr>
          </a:solidFill>
          <a:ln w="9525">
            <a:noFill/>
          </a:ln>
        </p:spPr>
        <p:txBody>
          <a:bodyPr wrap="none" anchor="ctr"/>
          <a:p>
            <a:pPr lvl="0" eaLnBrk="0" hangingPunct="0"/>
            <a:endParaRPr lang="zh-CN" altLang="en-US" sz="3200" b="0" dirty="0">
              <a:latin typeface="HY얕은샘물M" pitchFamily="2" charset="-127"/>
              <a:ea typeface="HY얕은샘물M" pitchFamily="2" charset="-127"/>
            </a:endParaRPr>
          </a:p>
        </p:txBody>
      </p:sp>
      <p:grpSp>
        <p:nvGrpSpPr>
          <p:cNvPr id="5145" name="Group 71"/>
          <p:cNvGrpSpPr/>
          <p:nvPr/>
        </p:nvGrpSpPr>
        <p:grpSpPr>
          <a:xfrm>
            <a:off x="8077200" y="0"/>
            <a:ext cx="1076325" cy="6858000"/>
            <a:chOff x="0" y="0"/>
            <a:chExt cx="678" cy="4320"/>
          </a:xfrm>
        </p:grpSpPr>
        <p:sp>
          <p:nvSpPr>
            <p:cNvPr id="5146" name="Freeform 66"/>
            <p:cNvSpPr/>
            <p:nvPr userDrawn="1"/>
          </p:nvSpPr>
          <p:spPr>
            <a:xfrm>
              <a:off x="0" y="0"/>
              <a:ext cx="672" cy="702"/>
            </a:xfrm>
            <a:custGeom>
              <a:avLst/>
              <a:gdLst>
                <a:gd name="txL" fmla="*/ 0 w 672"/>
                <a:gd name="txT" fmla="*/ 0 h 720"/>
                <a:gd name="txR" fmla="*/ 672 w 672"/>
                <a:gd name="txB" fmla="*/ 720 h 720"/>
              </a:gdLst>
              <a:ahLst/>
              <a:cxnLst>
                <a:cxn ang="0">
                  <a:pos x="0" y="432"/>
                </a:cxn>
                <a:cxn ang="0">
                  <a:pos x="288" y="0"/>
                </a:cxn>
                <a:cxn ang="0">
                  <a:pos x="672" y="0"/>
                </a:cxn>
                <a:cxn ang="0">
                  <a:pos x="672" y="720"/>
                </a:cxn>
                <a:cxn ang="0">
                  <a:pos x="0" y="432"/>
                </a:cxn>
              </a:cxnLst>
              <a:rect l="txL" t="txT" r="txR" b="txB"/>
              <a:pathLst>
                <a:path w="672" h="720">
                  <a:moveTo>
                    <a:pt x="0" y="432"/>
                  </a:moveTo>
                  <a:cubicBezTo>
                    <a:pt x="186" y="216"/>
                    <a:pt x="288" y="0"/>
                    <a:pt x="288" y="0"/>
                  </a:cubicBezTo>
                  <a:lnTo>
                    <a:pt x="672" y="0"/>
                  </a:lnTo>
                  <a:lnTo>
                    <a:pt x="672" y="720"/>
                  </a:lnTo>
                  <a:cubicBezTo>
                    <a:pt x="672" y="720"/>
                    <a:pt x="384" y="516"/>
                    <a:pt x="0" y="432"/>
                  </a:cubicBezTo>
                  <a:close/>
                </a:path>
              </a:pathLst>
            </a:custGeom>
            <a:solidFill>
              <a:srgbClr val="E8E8E8"/>
            </a:solidFill>
            <a:ln w="9525">
              <a:noFill/>
            </a:ln>
          </p:spPr>
          <p:txBody>
            <a:bodyPr/>
            <a:p>
              <a:pPr lvl="0" eaLnBrk="1" hangingPunct="1"/>
              <a:endParaRPr lang="zh-CN" altLang="en-US" dirty="0">
                <a:latin typeface="Arial" panose="02080604020202020204" pitchFamily="34" charset="0"/>
              </a:endParaRPr>
            </a:p>
          </p:txBody>
        </p:sp>
        <p:sp>
          <p:nvSpPr>
            <p:cNvPr id="5147" name="Freeform 67"/>
            <p:cNvSpPr/>
            <p:nvPr userDrawn="1"/>
          </p:nvSpPr>
          <p:spPr>
            <a:xfrm>
              <a:off x="514" y="3496"/>
              <a:ext cx="164" cy="824"/>
            </a:xfrm>
            <a:custGeom>
              <a:avLst/>
              <a:gdLst>
                <a:gd name="txL" fmla="*/ 0 w 212"/>
                <a:gd name="txT" fmla="*/ 0 h 824"/>
                <a:gd name="txR" fmla="*/ 212 w 212"/>
                <a:gd name="txB" fmla="*/ 824 h 824"/>
              </a:gdLst>
              <a:ahLst/>
              <a:cxnLst>
                <a:cxn ang="0">
                  <a:pos x="206" y="0"/>
                </a:cxn>
                <a:cxn ang="0">
                  <a:pos x="0" y="82"/>
                </a:cxn>
                <a:cxn ang="0">
                  <a:pos x="168" y="824"/>
                </a:cxn>
                <a:cxn ang="0">
                  <a:pos x="212" y="822"/>
                </a:cxn>
                <a:cxn ang="0">
                  <a:pos x="206" y="0"/>
                </a:cxn>
              </a:cxnLst>
              <a:rect l="txL" t="txT" r="txR" b="txB"/>
              <a:pathLst>
                <a:path w="212" h="824">
                  <a:moveTo>
                    <a:pt x="206" y="0"/>
                  </a:moveTo>
                  <a:cubicBezTo>
                    <a:pt x="104" y="54"/>
                    <a:pt x="0" y="82"/>
                    <a:pt x="0" y="82"/>
                  </a:cubicBezTo>
                  <a:cubicBezTo>
                    <a:pt x="0" y="82"/>
                    <a:pt x="148" y="378"/>
                    <a:pt x="168" y="824"/>
                  </a:cubicBezTo>
                  <a:lnTo>
                    <a:pt x="212" y="822"/>
                  </a:lnTo>
                  <a:cubicBezTo>
                    <a:pt x="212" y="822"/>
                    <a:pt x="209" y="411"/>
                    <a:pt x="206" y="0"/>
                  </a:cubicBezTo>
                  <a:close/>
                </a:path>
              </a:pathLst>
            </a:custGeom>
            <a:solidFill>
              <a:srgbClr val="E8E8E8"/>
            </a:solidFill>
            <a:ln w="9525">
              <a:noFill/>
            </a:ln>
          </p:spPr>
          <p:txBody>
            <a:bodyPr/>
            <a:p>
              <a:pPr lvl="0" eaLnBrk="1" hangingPunct="1"/>
              <a:endParaRPr lang="zh-CN" altLang="en-US" dirty="0">
                <a:latin typeface="Arial" panose="02080604020202020204" pitchFamily="34" charset="0"/>
              </a:endParaRPr>
            </a:p>
          </p:txBody>
        </p:sp>
      </p:grpSp>
      <p:sp>
        <p:nvSpPr>
          <p:cNvPr id="5148" name="Rectangle 80"/>
          <p:cNvSpPr/>
          <p:nvPr/>
        </p:nvSpPr>
        <p:spPr>
          <a:xfrm>
            <a:off x="5495925" y="1333500"/>
            <a:ext cx="660400" cy="1025525"/>
          </a:xfrm>
          <a:prstGeom prst="rect">
            <a:avLst/>
          </a:prstGeom>
          <a:solidFill>
            <a:srgbClr val="FFFFFF">
              <a:alpha val="39999"/>
            </a:srgbClr>
          </a:solidFill>
          <a:ln w="9525">
            <a:noFill/>
          </a:ln>
        </p:spPr>
        <p:txBody>
          <a:bodyPr wrap="none" anchor="ctr"/>
          <a:p>
            <a:pPr lvl="0" eaLnBrk="0" hangingPunct="0"/>
            <a:endParaRPr lang="zh-CN" altLang="en-US" sz="3200" b="0" dirty="0">
              <a:latin typeface="HY얕은샘물M" pitchFamily="2" charset="-127"/>
              <a:ea typeface="HY얕은샘물M" pitchFamily="2" charset="-127"/>
            </a:endParaRPr>
          </a:p>
        </p:txBody>
      </p:sp>
      <p:sp>
        <p:nvSpPr>
          <p:cNvPr id="5149" name="Line 81"/>
          <p:cNvSpPr/>
          <p:nvPr/>
        </p:nvSpPr>
        <p:spPr>
          <a:xfrm>
            <a:off x="5480050" y="1588"/>
            <a:ext cx="0" cy="4238625"/>
          </a:xfrm>
          <a:prstGeom prst="line">
            <a:avLst/>
          </a:prstGeom>
          <a:ln w="9525" cap="flat" cmpd="sng">
            <a:solidFill>
              <a:srgbClr val="FFFFFF"/>
            </a:solidFill>
            <a:prstDash val="solid"/>
            <a:headEnd type="none" w="med" len="med"/>
            <a:tailEnd type="none" w="med" len="med"/>
          </a:ln>
          <a:effectLst>
            <a:outerShdw dist="17961" dir="2699999" algn="ctr" rotWithShape="0">
              <a:schemeClr val="accent2">
                <a:alpha val="50000"/>
              </a:schemeClr>
            </a:outerShdw>
          </a:effectLst>
        </p:spPr>
      </p:sp>
      <p:sp>
        <p:nvSpPr>
          <p:cNvPr id="5150" name="Rectangle 82"/>
          <p:cNvSpPr/>
          <p:nvPr/>
        </p:nvSpPr>
        <p:spPr>
          <a:xfrm>
            <a:off x="4457700" y="3495675"/>
            <a:ext cx="1012825" cy="1025525"/>
          </a:xfrm>
          <a:prstGeom prst="rect">
            <a:avLst/>
          </a:prstGeom>
          <a:solidFill>
            <a:srgbClr val="FFFFFF">
              <a:alpha val="29999"/>
            </a:srgbClr>
          </a:solidFill>
          <a:ln w="9525">
            <a:noFill/>
          </a:ln>
        </p:spPr>
        <p:txBody>
          <a:bodyPr wrap="none" anchor="ctr"/>
          <a:p>
            <a:pPr lvl="0" eaLnBrk="0" hangingPunct="0"/>
            <a:endParaRPr lang="zh-CN" altLang="en-US" sz="3200" b="0" dirty="0">
              <a:latin typeface="HY얕은샘물M" pitchFamily="2" charset="-127"/>
              <a:ea typeface="HY얕은샘물M" pitchFamily="2" charset="-127"/>
            </a:endParaRPr>
          </a:p>
        </p:txBody>
      </p:sp>
      <p:sp>
        <p:nvSpPr>
          <p:cNvPr id="5151" name="Rectangle 4"/>
          <p:cNvSpPr>
            <a:spLocks noGrp="1"/>
          </p:cNvSpPr>
          <p:nvPr>
            <p:ph type="dt" sz="half" idx="2"/>
          </p:nvPr>
        </p:nvSpPr>
        <p:spPr>
          <a:xfrm>
            <a:off x="457200" y="6407150"/>
            <a:ext cx="2133600" cy="314325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/>
            </a:lvl1pPr>
          </a:lstStyle>
          <a:p>
            <a:pPr lvl="0" eaLnBrk="1" hangingPunct="1"/>
            <a:endParaRPr lang="en-US" altLang="x-none" dirty="0">
              <a:latin typeface="Arial" panose="02080604020202020204" pitchFamily="34" charset="0"/>
            </a:endParaRPr>
          </a:p>
        </p:txBody>
      </p:sp>
      <p:sp>
        <p:nvSpPr>
          <p:cNvPr id="5152" name="Rectangle 5"/>
          <p:cNvSpPr>
            <a:spLocks noGrp="1"/>
          </p:cNvSpPr>
          <p:nvPr>
            <p:ph type="ftr" sz="quarter" idx="3"/>
          </p:nvPr>
        </p:nvSpPr>
        <p:spPr>
          <a:xfrm>
            <a:off x="3124200" y="6407150"/>
            <a:ext cx="2895600" cy="314325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/>
            </a:lvl1pPr>
          </a:lstStyle>
          <a:p>
            <a:pPr lvl="0" eaLnBrk="1" hangingPunct="1"/>
            <a:endParaRPr lang="en-US" altLang="x-none" dirty="0">
              <a:latin typeface="Arial" panose="02080604020202020204" pitchFamily="34" charset="0"/>
            </a:endParaRPr>
          </a:p>
        </p:txBody>
      </p:sp>
      <p:sp>
        <p:nvSpPr>
          <p:cNvPr id="5153" name="Rectangle 6"/>
          <p:cNvSpPr>
            <a:spLocks noGrp="1"/>
          </p:cNvSpPr>
          <p:nvPr>
            <p:ph type="sldNum" sz="quarter" idx="4"/>
          </p:nvPr>
        </p:nvSpPr>
        <p:spPr>
          <a:xfrm>
            <a:off x="6553200" y="6407150"/>
            <a:ext cx="2133600" cy="314325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/>
            </a:lvl1pPr>
          </a:lstStyle>
          <a:p>
            <a:pPr lvl="0" eaLnBrk="1" hangingPunct="1"/>
            <a:fld id="{9A0DB2DC-4C9A-4742-B13C-FB6460FD3503}" type="slidenum">
              <a:rPr lang="ko-KR" altLang="en-US" dirty="0">
                <a:latin typeface="Arial" panose="02080604020202020204" pitchFamily="34" charset="0"/>
              </a:rPr>
            </a:fld>
            <a:endParaRPr lang="ko-KR" altLang="en-US" dirty="0">
              <a:latin typeface="Arial" panose="0208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2000" tmFilter="0, 0; .2, .5; .8, .5; 1, 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" dur="1000" autoRev="1" fill="hold"/>
                                        <p:tgtEl>
                                          <p:spTgt spid="512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mp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2000" tmFilter="0, 0; .2, .5; .8, .5; 1, 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3" dur="1000" autoRev="1" fill="hold"/>
                                        <p:tgtEl>
                                          <p:spTgt spid="51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4" presetID="26" presetClass="emph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2000" tmFilter="0, 0; .2, .5; .8, .5; 1, 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6" dur="1000" autoRev="1" fill="hold"/>
                                        <p:tgtEl>
                                          <p:spTgt spid="512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7" presetID="26" presetClass="emph" presetSubtype="0" fill="hold" grpId="1" nodeType="withEffect">
                                  <p:stCondLst>
                                    <p:cond delay="1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2000" tmFilter="0, 0; .2, .5; .8, .5; 1, 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9" dur="1000" autoRev="1" fill="hold"/>
                                        <p:tgtEl>
                                          <p:spTgt spid="51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5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2" grpId="0" animBg="1"/>
      <p:bldP spid="5122" grpId="1" animBg="1"/>
      <p:bldP spid="5123" grpId="0" animBg="1"/>
      <p:bldP spid="5123" grpId="1" animBg="1"/>
      <p:bldP spid="5124" grpId="0" animBg="1"/>
      <p:bldP spid="5124" grpId="1" animBg="1"/>
      <p:bldP spid="5125" grpId="0" animBg="1"/>
      <p:bldP spid="5125" grpId="1" animBg="1"/>
    </p:bldLst>
  </p:timing>
  <p:hf sldNum="0" hdr="0" ftr="0" dt="0"/>
  <p:txStyles>
    <p:titleStyle>
      <a:lvl1pPr marL="0" lvl="0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4400" b="1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80604020202020204" pitchFamily="34" charset="0"/>
        <a:buNone/>
        <a:defRPr sz="28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80604020202020204" pitchFamily="34" charset="0"/>
        <a:buNone/>
        <a:defRPr sz="2800" b="1" i="0" u="none" kern="1200" baseline="0">
          <a:solidFill>
            <a:schemeClr val="tx1"/>
          </a:solidFill>
          <a:latin typeface="Arial" panose="02080604020202020204" pitchFamily="34" charset="0"/>
          <a:ea typeface="楷体_GB2312" panose="02010609030101010101" pitchFamily="49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80604020202020204" pitchFamily="34" charset="0"/>
        <a:buNone/>
        <a:defRPr sz="2800" b="1" i="0" u="none" kern="1200" baseline="0">
          <a:solidFill>
            <a:schemeClr val="tx1"/>
          </a:solidFill>
          <a:latin typeface="Arial" panose="02080604020202020204" pitchFamily="34" charset="0"/>
          <a:ea typeface="楷体_GB2312" panose="02010609030101010101" pitchFamily="49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80604020202020204" pitchFamily="34" charset="0"/>
        <a:buNone/>
        <a:defRPr sz="2800" b="1" i="0" u="none" kern="1200" baseline="0">
          <a:solidFill>
            <a:schemeClr val="tx1"/>
          </a:solidFill>
          <a:latin typeface="Arial" panose="02080604020202020204" pitchFamily="34" charset="0"/>
          <a:ea typeface="楷体_GB2312" panose="02010609030101010101" pitchFamily="49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80604020202020204" pitchFamily="34" charset="0"/>
        <a:buNone/>
        <a:defRPr sz="2800" b="1" i="0" u="none" kern="1200" baseline="0">
          <a:solidFill>
            <a:schemeClr val="tx1"/>
          </a:solidFill>
          <a:latin typeface="Arial" panose="02080604020202020204" pitchFamily="34" charset="0"/>
          <a:ea typeface="楷体_GB2312" panose="02010609030101010101" pitchFamily="49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80604020202020204" pitchFamily="34" charset="0"/>
        <a:buNone/>
        <a:defRPr sz="2800" b="1" i="0" u="none" kern="1200" baseline="0">
          <a:solidFill>
            <a:schemeClr val="tx1"/>
          </a:solidFill>
          <a:latin typeface="Arial" panose="02080604020202020204" pitchFamily="34" charset="0"/>
          <a:ea typeface="楷体_GB2312" panose="02010609030101010101" pitchFamily="49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80604020202020204" pitchFamily="34" charset="0"/>
        <a:buNone/>
        <a:defRPr sz="2800" b="1" i="0" u="none" kern="1200" baseline="0">
          <a:solidFill>
            <a:schemeClr val="tx1"/>
          </a:solidFill>
          <a:latin typeface="Arial" panose="02080604020202020204" pitchFamily="34" charset="0"/>
          <a:ea typeface="楷体_GB2312" panose="02010609030101010101" pitchFamily="49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80604020202020204" pitchFamily="34" charset="0"/>
        <a:buNone/>
        <a:defRPr sz="2800" b="1" i="0" u="none" kern="1200" baseline="0">
          <a:solidFill>
            <a:schemeClr val="tx1"/>
          </a:solidFill>
          <a:latin typeface="Arial" panose="02080604020202020204" pitchFamily="34" charset="0"/>
          <a:ea typeface="楷体_GB2312" panose="02010609030101010101" pitchFamily="49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80604020202020204" pitchFamily="34" charset="0"/>
        <a:buNone/>
        <a:defRPr sz="2800" b="1" i="0" u="none" kern="1200" baseline="0">
          <a:solidFill>
            <a:schemeClr val="tx1"/>
          </a:solidFill>
          <a:latin typeface="Arial" panose="02080604020202020204" pitchFamily="34" charset="0"/>
          <a:ea typeface="楷体_GB2312" panose="02010609030101010101" pitchFamily="49" charset="-122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6146" name="Freeform 40"/>
          <p:cNvSpPr/>
          <p:nvPr/>
        </p:nvSpPr>
        <p:spPr>
          <a:xfrm>
            <a:off x="0" y="6048375"/>
            <a:ext cx="2762250" cy="809625"/>
          </a:xfrm>
          <a:custGeom>
            <a:avLst/>
            <a:gdLst>
              <a:gd name="txL" fmla="*/ 0 w 1740"/>
              <a:gd name="txT" fmla="*/ 0 h 510"/>
              <a:gd name="txR" fmla="*/ 1740 w 1740"/>
              <a:gd name="txB" fmla="*/ 510 h 510"/>
            </a:gdLst>
            <a:ahLst/>
            <a:cxnLst>
              <a:cxn ang="0">
                <a:pos x="0" y="0"/>
              </a:cxn>
              <a:cxn ang="0">
                <a:pos x="0" y="510"/>
              </a:cxn>
              <a:cxn ang="0">
                <a:pos x="1740" y="510"/>
              </a:cxn>
              <a:cxn ang="0">
                <a:pos x="1595" y="30"/>
              </a:cxn>
              <a:cxn ang="0">
                <a:pos x="0" y="0"/>
              </a:cxn>
            </a:cxnLst>
            <a:rect l="txL" t="txT" r="txR" b="txB"/>
            <a:pathLst>
              <a:path w="1740" h="510">
                <a:moveTo>
                  <a:pt x="0" y="0"/>
                </a:moveTo>
                <a:lnTo>
                  <a:pt x="0" y="510"/>
                </a:lnTo>
                <a:cubicBezTo>
                  <a:pt x="0" y="510"/>
                  <a:pt x="870" y="510"/>
                  <a:pt x="1740" y="510"/>
                </a:cubicBezTo>
                <a:cubicBezTo>
                  <a:pt x="1650" y="258"/>
                  <a:pt x="1595" y="30"/>
                  <a:pt x="1595" y="30"/>
                </a:cubicBezTo>
                <a:cubicBezTo>
                  <a:pt x="798" y="54"/>
                  <a:pt x="0" y="0"/>
                  <a:pt x="0" y="0"/>
                </a:cubicBezTo>
                <a:close/>
              </a:path>
            </a:pathLst>
          </a:custGeom>
          <a:blipFill rotWithShape="1">
            <a:blip r:embed="rId12"/>
            <a:stretch>
              <a:fillRect/>
            </a:stretch>
          </a:blipFill>
          <a:ln w="9525">
            <a:noFill/>
          </a:ln>
        </p:spPr>
        <p:txBody>
          <a:bodyPr/>
          <a:p>
            <a:pPr lvl="0" eaLnBrk="1" hangingPunct="1"/>
            <a:endParaRPr lang="zh-CN" altLang="en-US" dirty="0">
              <a:latin typeface="Arial" panose="02080604020202020204" pitchFamily="34" charset="0"/>
            </a:endParaRPr>
          </a:p>
        </p:txBody>
      </p:sp>
      <p:sp>
        <p:nvSpPr>
          <p:cNvPr id="6147" name="Freeform 41"/>
          <p:cNvSpPr/>
          <p:nvPr userDrawn="1"/>
        </p:nvSpPr>
        <p:spPr>
          <a:xfrm>
            <a:off x="2362200" y="4705350"/>
            <a:ext cx="6400800" cy="2152650"/>
          </a:xfrm>
          <a:custGeom>
            <a:avLst/>
            <a:gdLst>
              <a:gd name="txL" fmla="*/ 0 w 4032"/>
              <a:gd name="txT" fmla="*/ 0 h 1356"/>
              <a:gd name="txR" fmla="*/ 4032 w 4032"/>
              <a:gd name="txB" fmla="*/ 1356 h 1356"/>
            </a:gdLst>
            <a:ahLst/>
            <a:cxnLst>
              <a:cxn ang="0">
                <a:pos x="1116" y="0"/>
              </a:cxn>
              <a:cxn ang="0">
                <a:pos x="3840" y="636"/>
              </a:cxn>
              <a:cxn ang="0">
                <a:pos x="4032" y="1356"/>
              </a:cxn>
              <a:cxn ang="0">
                <a:pos x="288" y="1356"/>
              </a:cxn>
              <a:cxn ang="0">
                <a:pos x="0" y="828"/>
              </a:cxn>
              <a:cxn ang="0">
                <a:pos x="1116" y="0"/>
              </a:cxn>
            </a:cxnLst>
            <a:rect l="txL" t="txT" r="txR" b="txB"/>
            <a:pathLst>
              <a:path w="4032" h="1356">
                <a:moveTo>
                  <a:pt x="1116" y="0"/>
                </a:moveTo>
                <a:cubicBezTo>
                  <a:pt x="2370" y="1254"/>
                  <a:pt x="3840" y="636"/>
                  <a:pt x="3840" y="636"/>
                </a:cubicBezTo>
                <a:cubicBezTo>
                  <a:pt x="4032" y="966"/>
                  <a:pt x="4032" y="1356"/>
                  <a:pt x="4032" y="1356"/>
                </a:cubicBezTo>
                <a:cubicBezTo>
                  <a:pt x="4032" y="1356"/>
                  <a:pt x="2160" y="1356"/>
                  <a:pt x="288" y="1356"/>
                </a:cubicBezTo>
                <a:cubicBezTo>
                  <a:pt x="120" y="1140"/>
                  <a:pt x="0" y="828"/>
                  <a:pt x="0" y="828"/>
                </a:cubicBezTo>
                <a:lnTo>
                  <a:pt x="1116" y="0"/>
                </a:lnTo>
                <a:close/>
              </a:path>
            </a:pathLst>
          </a:custGeom>
          <a:blipFill rotWithShape="1">
            <a:blip r:embed="rId13"/>
            <a:stretch>
              <a:fillRect/>
            </a:stretch>
          </a:blipFill>
          <a:ln w="9525">
            <a:noFill/>
          </a:ln>
        </p:spPr>
        <p:txBody>
          <a:bodyPr/>
          <a:p>
            <a:pPr lvl="0" eaLnBrk="1" hangingPunct="1"/>
            <a:endParaRPr lang="zh-CN" altLang="en-US" dirty="0">
              <a:latin typeface="Arial" panose="02080604020202020204" pitchFamily="34" charset="0"/>
            </a:endParaRPr>
          </a:p>
        </p:txBody>
      </p:sp>
      <p:sp>
        <p:nvSpPr>
          <p:cNvPr id="6148" name="Freeform 42"/>
          <p:cNvSpPr/>
          <p:nvPr/>
        </p:nvSpPr>
        <p:spPr>
          <a:xfrm>
            <a:off x="4400550" y="781050"/>
            <a:ext cx="4743450" cy="5048250"/>
          </a:xfrm>
          <a:custGeom>
            <a:avLst/>
            <a:gdLst>
              <a:gd name="txL" fmla="*/ 0 w 2988"/>
              <a:gd name="txT" fmla="*/ 0 h 3180"/>
              <a:gd name="txR" fmla="*/ 2988 w 2988"/>
              <a:gd name="txB" fmla="*/ 3180 h 3180"/>
            </a:gdLst>
            <a:ahLst/>
            <a:cxnLst>
              <a:cxn ang="0">
                <a:pos x="510" y="1098"/>
              </a:cxn>
              <a:cxn ang="0">
                <a:pos x="2280" y="0"/>
              </a:cxn>
              <a:cxn ang="0">
                <a:pos x="2988" y="342"/>
              </a:cxn>
              <a:cxn ang="0">
                <a:pos x="2988" y="2772"/>
              </a:cxn>
              <a:cxn ang="0">
                <a:pos x="1452" y="3060"/>
              </a:cxn>
              <a:cxn ang="0">
                <a:pos x="0" y="2406"/>
              </a:cxn>
              <a:cxn ang="0">
                <a:pos x="510" y="1098"/>
              </a:cxn>
            </a:cxnLst>
            <a:rect l="txL" t="txT" r="txR" b="txB"/>
            <a:pathLst>
              <a:path w="2988" h="3180">
                <a:moveTo>
                  <a:pt x="510" y="1098"/>
                </a:moveTo>
                <a:cubicBezTo>
                  <a:pt x="1710" y="840"/>
                  <a:pt x="2280" y="0"/>
                  <a:pt x="2280" y="0"/>
                </a:cubicBezTo>
                <a:cubicBezTo>
                  <a:pt x="2700" y="96"/>
                  <a:pt x="2988" y="342"/>
                  <a:pt x="2988" y="342"/>
                </a:cubicBezTo>
                <a:lnTo>
                  <a:pt x="2988" y="2772"/>
                </a:lnTo>
                <a:cubicBezTo>
                  <a:pt x="2988" y="2772"/>
                  <a:pt x="2202" y="3180"/>
                  <a:pt x="1452" y="3060"/>
                </a:cubicBezTo>
                <a:cubicBezTo>
                  <a:pt x="636" y="2940"/>
                  <a:pt x="0" y="2406"/>
                  <a:pt x="0" y="2406"/>
                </a:cubicBezTo>
                <a:lnTo>
                  <a:pt x="510" y="1098"/>
                </a:lnTo>
                <a:close/>
              </a:path>
            </a:pathLst>
          </a:custGeom>
          <a:blipFill rotWithShape="1">
            <a:blip r:embed="rId12"/>
            <a:stretch>
              <a:fillRect/>
            </a:stretch>
          </a:blipFill>
          <a:ln w="9525">
            <a:noFill/>
          </a:ln>
        </p:spPr>
        <p:txBody>
          <a:bodyPr/>
          <a:p>
            <a:pPr lvl="0" eaLnBrk="1" hangingPunct="1"/>
            <a:endParaRPr lang="zh-CN" altLang="en-US" dirty="0">
              <a:latin typeface="Arial" panose="02080604020202020204" pitchFamily="34" charset="0"/>
            </a:endParaRPr>
          </a:p>
        </p:txBody>
      </p:sp>
      <p:sp>
        <p:nvSpPr>
          <p:cNvPr id="6149" name="Freeform 43"/>
          <p:cNvSpPr/>
          <p:nvPr/>
        </p:nvSpPr>
        <p:spPr>
          <a:xfrm>
            <a:off x="5715000" y="1588"/>
            <a:ext cx="3276600" cy="2409825"/>
          </a:xfrm>
          <a:custGeom>
            <a:avLst/>
            <a:gdLst>
              <a:gd name="txL" fmla="*/ 0 w 2064"/>
              <a:gd name="txT" fmla="*/ 0 h 1518"/>
              <a:gd name="txR" fmla="*/ 2064 w 2064"/>
              <a:gd name="txB" fmla="*/ 1518 h 1518"/>
            </a:gdLst>
            <a:ahLst/>
            <a:cxnLst>
              <a:cxn ang="0">
                <a:pos x="0" y="0"/>
              </a:cxn>
              <a:cxn ang="0">
                <a:pos x="276" y="1518"/>
              </a:cxn>
              <a:cxn ang="0">
                <a:pos x="2064" y="0"/>
              </a:cxn>
              <a:cxn ang="0">
                <a:pos x="0" y="0"/>
              </a:cxn>
            </a:cxnLst>
            <a:rect l="txL" t="txT" r="txR" b="txB"/>
            <a:pathLst>
              <a:path w="2064" h="1518">
                <a:moveTo>
                  <a:pt x="0" y="0"/>
                </a:moveTo>
                <a:cubicBezTo>
                  <a:pt x="0" y="0"/>
                  <a:pt x="138" y="759"/>
                  <a:pt x="276" y="1518"/>
                </a:cubicBezTo>
                <a:cubicBezTo>
                  <a:pt x="1518" y="1194"/>
                  <a:pt x="2064" y="0"/>
                  <a:pt x="2064" y="0"/>
                </a:cubicBezTo>
                <a:lnTo>
                  <a:pt x="0" y="0"/>
                </a:lnTo>
                <a:close/>
              </a:path>
            </a:pathLst>
          </a:custGeom>
          <a:blipFill rotWithShape="1">
            <a:blip r:embed="rId14"/>
            <a:stretch>
              <a:fillRect/>
            </a:stretch>
          </a:blipFill>
          <a:ln w="9525">
            <a:noFill/>
          </a:ln>
        </p:spPr>
        <p:txBody>
          <a:bodyPr/>
          <a:p>
            <a:pPr lvl="0" eaLnBrk="1" hangingPunct="1"/>
            <a:endParaRPr lang="zh-CN" altLang="en-US" dirty="0">
              <a:latin typeface="Arial" panose="02080604020202020204" pitchFamily="34" charset="0"/>
            </a:endParaRPr>
          </a:p>
        </p:txBody>
      </p:sp>
      <p:sp>
        <p:nvSpPr>
          <p:cNvPr id="6150" name="Freeform 79"/>
          <p:cNvSpPr/>
          <p:nvPr/>
        </p:nvSpPr>
        <p:spPr>
          <a:xfrm>
            <a:off x="0" y="0"/>
            <a:ext cx="6583363" cy="7267575"/>
          </a:xfrm>
          <a:custGeom>
            <a:avLst/>
            <a:gdLst>
              <a:gd name="txL" fmla="*/ 0 w 4014"/>
              <a:gd name="txT" fmla="*/ 0 h 4455"/>
              <a:gd name="txR" fmla="*/ 4014 w 4014"/>
              <a:gd name="txB" fmla="*/ 4455 h 4455"/>
            </a:gdLst>
            <a:ahLst/>
            <a:cxnLst>
              <a:cxn ang="0">
                <a:pos x="0" y="0"/>
              </a:cxn>
              <a:cxn ang="0">
                <a:pos x="3612" y="0"/>
              </a:cxn>
              <a:cxn ang="0">
                <a:pos x="3222" y="3042"/>
              </a:cxn>
              <a:cxn ang="0">
                <a:pos x="0" y="3744"/>
              </a:cxn>
              <a:cxn ang="0">
                <a:pos x="0" y="0"/>
              </a:cxn>
            </a:cxnLst>
            <a:rect l="txL" t="txT" r="txR" b="txB"/>
            <a:pathLst>
              <a:path w="4014" h="4455">
                <a:moveTo>
                  <a:pt x="0" y="0"/>
                </a:moveTo>
                <a:lnTo>
                  <a:pt x="3612" y="0"/>
                </a:lnTo>
                <a:cubicBezTo>
                  <a:pt x="4014" y="984"/>
                  <a:pt x="3812" y="2307"/>
                  <a:pt x="3222" y="3042"/>
                </a:cubicBezTo>
                <a:cubicBezTo>
                  <a:pt x="1988" y="4455"/>
                  <a:pt x="0" y="3744"/>
                  <a:pt x="0" y="3744"/>
                </a:cubicBez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9525">
            <a:noFill/>
          </a:ln>
        </p:spPr>
        <p:txBody>
          <a:bodyPr/>
          <a:p>
            <a:pPr lvl="0" eaLnBrk="1" hangingPunct="1"/>
            <a:endParaRPr lang="zh-CN" altLang="en-US" dirty="0">
              <a:latin typeface="Arial" panose="02080604020202020204" pitchFamily="34" charset="0"/>
            </a:endParaRPr>
          </a:p>
        </p:txBody>
      </p:sp>
      <p:sp>
        <p:nvSpPr>
          <p:cNvPr id="6151" name="Freeform 45"/>
          <p:cNvSpPr/>
          <p:nvPr/>
        </p:nvSpPr>
        <p:spPr>
          <a:xfrm>
            <a:off x="0" y="0"/>
            <a:ext cx="6372225" cy="7072313"/>
          </a:xfrm>
          <a:custGeom>
            <a:avLst/>
            <a:gdLst>
              <a:gd name="txL" fmla="*/ 0 w 4014"/>
              <a:gd name="txT" fmla="*/ 0 h 4455"/>
              <a:gd name="txR" fmla="*/ 4014 w 4014"/>
              <a:gd name="txB" fmla="*/ 4455 h 4455"/>
            </a:gdLst>
            <a:ahLst/>
            <a:cxnLst>
              <a:cxn ang="0">
                <a:pos x="0" y="0"/>
              </a:cxn>
              <a:cxn ang="0">
                <a:pos x="3612" y="0"/>
              </a:cxn>
              <a:cxn ang="0">
                <a:pos x="3222" y="3042"/>
              </a:cxn>
              <a:cxn ang="0">
                <a:pos x="0" y="3744"/>
              </a:cxn>
              <a:cxn ang="0">
                <a:pos x="0" y="0"/>
              </a:cxn>
            </a:cxnLst>
            <a:rect l="txL" t="txT" r="txR" b="txB"/>
            <a:pathLst>
              <a:path w="4014" h="4455">
                <a:moveTo>
                  <a:pt x="0" y="0"/>
                </a:moveTo>
                <a:lnTo>
                  <a:pt x="3612" y="0"/>
                </a:lnTo>
                <a:cubicBezTo>
                  <a:pt x="4014" y="984"/>
                  <a:pt x="3812" y="2307"/>
                  <a:pt x="3222" y="3042"/>
                </a:cubicBezTo>
                <a:cubicBezTo>
                  <a:pt x="1988" y="4455"/>
                  <a:pt x="0" y="3744"/>
                  <a:pt x="0" y="3744"/>
                </a:cubicBezTo>
                <a:lnTo>
                  <a:pt x="0" y="0"/>
                </a:lnTo>
                <a:close/>
              </a:path>
            </a:pathLst>
          </a:custGeom>
          <a:gradFill rotWithShape="1">
            <a:gsLst>
              <a:gs pos="0">
                <a:srgbClr val="FEFCE2"/>
              </a:gs>
              <a:gs pos="100000">
                <a:schemeClr val="bg1"/>
              </a:gs>
            </a:gsLst>
            <a:lin ang="2700000" scaled="1"/>
            <a:tileRect/>
          </a:gradFill>
          <a:ln w="9525">
            <a:noFill/>
          </a:ln>
        </p:spPr>
        <p:txBody>
          <a:bodyPr/>
          <a:p>
            <a:pPr lvl="0" eaLnBrk="1" hangingPunct="1"/>
            <a:endParaRPr lang="zh-CN" altLang="en-US" dirty="0">
              <a:latin typeface="Arial" panose="02080604020202020204" pitchFamily="34" charset="0"/>
            </a:endParaRPr>
          </a:p>
        </p:txBody>
      </p:sp>
      <p:sp>
        <p:nvSpPr>
          <p:cNvPr id="6152" name="Line 47"/>
          <p:cNvSpPr/>
          <p:nvPr/>
        </p:nvSpPr>
        <p:spPr>
          <a:xfrm>
            <a:off x="250825" y="1588"/>
            <a:ext cx="0" cy="6015037"/>
          </a:xfrm>
          <a:prstGeom prst="line">
            <a:avLst/>
          </a:prstGeom>
          <a:ln w="9525" cap="flat" cmpd="sng">
            <a:solidFill>
              <a:srgbClr val="FFFFFF"/>
            </a:solidFill>
            <a:prstDash val="solid"/>
            <a:headEnd type="none" w="med" len="med"/>
            <a:tailEnd type="none" w="med" len="med"/>
          </a:ln>
          <a:effectLst>
            <a:outerShdw dist="17961" dir="2699999" algn="ctr" rotWithShape="0">
              <a:schemeClr val="accent2">
                <a:alpha val="50000"/>
              </a:schemeClr>
            </a:outerShdw>
          </a:effectLst>
        </p:spPr>
      </p:sp>
      <p:sp>
        <p:nvSpPr>
          <p:cNvPr id="6153" name="Line 48"/>
          <p:cNvSpPr/>
          <p:nvPr/>
        </p:nvSpPr>
        <p:spPr>
          <a:xfrm>
            <a:off x="1293813" y="1588"/>
            <a:ext cx="0" cy="6207125"/>
          </a:xfrm>
          <a:prstGeom prst="line">
            <a:avLst/>
          </a:prstGeom>
          <a:ln w="9525" cap="flat" cmpd="sng">
            <a:solidFill>
              <a:srgbClr val="FFFFFF"/>
            </a:solidFill>
            <a:prstDash val="solid"/>
            <a:headEnd type="none" w="med" len="med"/>
            <a:tailEnd type="none" w="med" len="med"/>
          </a:ln>
          <a:effectLst>
            <a:outerShdw dist="17961" dir="2699999" algn="ctr" rotWithShape="0">
              <a:schemeClr val="accent2">
                <a:alpha val="50000"/>
              </a:schemeClr>
            </a:outerShdw>
          </a:effectLst>
        </p:spPr>
      </p:sp>
      <p:sp>
        <p:nvSpPr>
          <p:cNvPr id="6154" name="Line 49"/>
          <p:cNvSpPr/>
          <p:nvPr/>
        </p:nvSpPr>
        <p:spPr>
          <a:xfrm>
            <a:off x="2338388" y="1588"/>
            <a:ext cx="0" cy="6183312"/>
          </a:xfrm>
          <a:prstGeom prst="line">
            <a:avLst/>
          </a:prstGeom>
          <a:ln w="9525" cap="flat" cmpd="sng">
            <a:solidFill>
              <a:srgbClr val="FFFFFF"/>
            </a:solidFill>
            <a:prstDash val="solid"/>
            <a:headEnd type="none" w="med" len="med"/>
            <a:tailEnd type="none" w="med" len="med"/>
          </a:ln>
          <a:effectLst>
            <a:outerShdw dist="17961" dir="2699999" algn="ctr" rotWithShape="0">
              <a:schemeClr val="accent2">
                <a:alpha val="50000"/>
              </a:schemeClr>
            </a:outerShdw>
          </a:effectLst>
        </p:spPr>
      </p:sp>
      <p:sp>
        <p:nvSpPr>
          <p:cNvPr id="6155" name="Line 50"/>
          <p:cNvSpPr/>
          <p:nvPr/>
        </p:nvSpPr>
        <p:spPr>
          <a:xfrm>
            <a:off x="3382963" y="1588"/>
            <a:ext cx="0" cy="5972175"/>
          </a:xfrm>
          <a:prstGeom prst="line">
            <a:avLst/>
          </a:prstGeom>
          <a:ln w="9525" cap="flat" cmpd="sng">
            <a:solidFill>
              <a:srgbClr val="FFFFFF"/>
            </a:solidFill>
            <a:prstDash val="solid"/>
            <a:headEnd type="none" w="med" len="med"/>
            <a:tailEnd type="none" w="med" len="med"/>
          </a:ln>
          <a:effectLst>
            <a:outerShdw dist="17961" dir="2699999" algn="ctr" rotWithShape="0">
              <a:schemeClr val="accent2">
                <a:alpha val="50000"/>
              </a:schemeClr>
            </a:outerShdw>
          </a:effectLst>
        </p:spPr>
      </p:sp>
      <p:sp>
        <p:nvSpPr>
          <p:cNvPr id="6156" name="Line 51"/>
          <p:cNvSpPr/>
          <p:nvPr/>
        </p:nvSpPr>
        <p:spPr>
          <a:xfrm>
            <a:off x="4427538" y="1588"/>
            <a:ext cx="0" cy="5449887"/>
          </a:xfrm>
          <a:prstGeom prst="line">
            <a:avLst/>
          </a:prstGeom>
          <a:ln w="9525" cap="flat" cmpd="sng">
            <a:solidFill>
              <a:srgbClr val="FFFFFF"/>
            </a:solidFill>
            <a:prstDash val="solid"/>
            <a:headEnd type="none" w="med" len="med"/>
            <a:tailEnd type="none" w="med" len="med"/>
          </a:ln>
          <a:effectLst>
            <a:outerShdw dist="17961" dir="2699999" algn="ctr" rotWithShape="0">
              <a:schemeClr val="accent2">
                <a:alpha val="50000"/>
              </a:schemeClr>
            </a:outerShdw>
          </a:effectLst>
        </p:spPr>
      </p:sp>
      <p:sp>
        <p:nvSpPr>
          <p:cNvPr id="6157" name="Line 53"/>
          <p:cNvSpPr/>
          <p:nvPr/>
        </p:nvSpPr>
        <p:spPr>
          <a:xfrm rot="5400000">
            <a:off x="2913063" y="-2654300"/>
            <a:ext cx="0" cy="5813425"/>
          </a:xfrm>
          <a:prstGeom prst="line">
            <a:avLst/>
          </a:prstGeom>
          <a:ln w="9525" cap="flat" cmpd="sng">
            <a:solidFill>
              <a:srgbClr val="FFFFFF"/>
            </a:solidFill>
            <a:prstDash val="solid"/>
            <a:headEnd type="none" w="med" len="med"/>
            <a:tailEnd type="none" w="med" len="med"/>
          </a:ln>
          <a:effectLst>
            <a:outerShdw dist="17961" dir="2699999" algn="ctr" rotWithShape="0">
              <a:schemeClr val="accent2">
                <a:alpha val="50000"/>
              </a:schemeClr>
            </a:outerShdw>
          </a:effectLst>
        </p:spPr>
      </p:sp>
      <p:sp>
        <p:nvSpPr>
          <p:cNvPr id="6158" name="Line 54"/>
          <p:cNvSpPr/>
          <p:nvPr/>
        </p:nvSpPr>
        <p:spPr>
          <a:xfrm rot="5400000">
            <a:off x="3006725" y="-1682750"/>
            <a:ext cx="0" cy="6000750"/>
          </a:xfrm>
          <a:prstGeom prst="line">
            <a:avLst/>
          </a:prstGeom>
          <a:ln w="9525" cap="flat" cmpd="sng">
            <a:solidFill>
              <a:srgbClr val="FFFFFF"/>
            </a:solidFill>
            <a:prstDash val="solid"/>
            <a:headEnd type="none" w="med" len="med"/>
            <a:tailEnd type="none" w="med" len="med"/>
          </a:ln>
          <a:effectLst>
            <a:outerShdw dist="17961" dir="2699999" algn="ctr" rotWithShape="0">
              <a:schemeClr val="accent2">
                <a:alpha val="50000"/>
              </a:schemeClr>
            </a:outerShdw>
          </a:effectLst>
        </p:spPr>
      </p:sp>
      <p:sp>
        <p:nvSpPr>
          <p:cNvPr id="6159" name="Line 55"/>
          <p:cNvSpPr/>
          <p:nvPr/>
        </p:nvSpPr>
        <p:spPr>
          <a:xfrm rot="5400000">
            <a:off x="3011488" y="-622300"/>
            <a:ext cx="0" cy="6010275"/>
          </a:xfrm>
          <a:prstGeom prst="line">
            <a:avLst/>
          </a:prstGeom>
          <a:ln w="9525" cap="flat" cmpd="sng">
            <a:solidFill>
              <a:srgbClr val="FFFFFF"/>
            </a:solidFill>
            <a:prstDash val="solid"/>
            <a:headEnd type="none" w="med" len="med"/>
            <a:tailEnd type="none" w="med" len="med"/>
          </a:ln>
          <a:effectLst>
            <a:outerShdw dist="17961" dir="2699999" algn="ctr" rotWithShape="0">
              <a:schemeClr val="accent2">
                <a:alpha val="50000"/>
              </a:schemeClr>
            </a:outerShdw>
          </a:effectLst>
        </p:spPr>
      </p:sp>
      <p:sp>
        <p:nvSpPr>
          <p:cNvPr id="6160" name="Line 56"/>
          <p:cNvSpPr/>
          <p:nvPr/>
        </p:nvSpPr>
        <p:spPr>
          <a:xfrm rot="5400000">
            <a:off x="2906713" y="547688"/>
            <a:ext cx="0" cy="5802312"/>
          </a:xfrm>
          <a:prstGeom prst="line">
            <a:avLst/>
          </a:prstGeom>
          <a:ln w="9525" cap="flat" cmpd="sng">
            <a:solidFill>
              <a:srgbClr val="FFFFFF"/>
            </a:solidFill>
            <a:prstDash val="solid"/>
            <a:headEnd type="none" w="med" len="med"/>
            <a:tailEnd type="none" w="med" len="med"/>
          </a:ln>
          <a:effectLst>
            <a:outerShdw dist="17961" dir="2699999" algn="ctr" rotWithShape="0">
              <a:schemeClr val="accent2">
                <a:alpha val="50000"/>
              </a:schemeClr>
            </a:outerShdw>
          </a:effectLst>
        </p:spPr>
      </p:sp>
      <p:sp>
        <p:nvSpPr>
          <p:cNvPr id="6161" name="Line 57"/>
          <p:cNvSpPr/>
          <p:nvPr/>
        </p:nvSpPr>
        <p:spPr>
          <a:xfrm rot="5400000">
            <a:off x="2665413" y="1854200"/>
            <a:ext cx="0" cy="5319713"/>
          </a:xfrm>
          <a:prstGeom prst="line">
            <a:avLst/>
          </a:prstGeom>
          <a:ln w="9525" cap="flat" cmpd="sng">
            <a:solidFill>
              <a:srgbClr val="FFFFFF"/>
            </a:solidFill>
            <a:prstDash val="solid"/>
            <a:headEnd type="none" w="med" len="med"/>
            <a:tailEnd type="none" w="med" len="med"/>
          </a:ln>
          <a:effectLst>
            <a:outerShdw dist="17961" dir="2699999" algn="ctr" rotWithShape="0">
              <a:schemeClr val="accent2">
                <a:alpha val="50000"/>
              </a:schemeClr>
            </a:outerShdw>
          </a:effectLst>
        </p:spPr>
      </p:sp>
      <p:sp>
        <p:nvSpPr>
          <p:cNvPr id="6162" name="Line 58"/>
          <p:cNvSpPr/>
          <p:nvPr/>
        </p:nvSpPr>
        <p:spPr>
          <a:xfrm rot="5400000">
            <a:off x="2114550" y="3471863"/>
            <a:ext cx="0" cy="4217987"/>
          </a:xfrm>
          <a:prstGeom prst="line">
            <a:avLst/>
          </a:prstGeom>
          <a:ln w="9525" cap="flat" cmpd="sng">
            <a:solidFill>
              <a:srgbClr val="FFFFFF"/>
            </a:solidFill>
            <a:prstDash val="solid"/>
            <a:headEnd type="none" w="med" len="med"/>
            <a:tailEnd type="none" w="med" len="med"/>
          </a:ln>
          <a:effectLst>
            <a:outerShdw dist="17961" dir="2699999" algn="ctr" rotWithShape="0">
              <a:schemeClr val="accent2">
                <a:alpha val="50000"/>
              </a:schemeClr>
            </a:outerShdw>
          </a:effectLst>
        </p:spPr>
      </p:sp>
      <p:sp>
        <p:nvSpPr>
          <p:cNvPr id="6163" name="Rectangle 59"/>
          <p:cNvSpPr/>
          <p:nvPr/>
        </p:nvSpPr>
        <p:spPr>
          <a:xfrm>
            <a:off x="2362200" y="277813"/>
            <a:ext cx="1012825" cy="1025525"/>
          </a:xfrm>
          <a:prstGeom prst="rect">
            <a:avLst/>
          </a:prstGeom>
          <a:solidFill>
            <a:srgbClr val="FFFFFF">
              <a:alpha val="50000"/>
            </a:srgbClr>
          </a:solidFill>
          <a:ln w="9525">
            <a:noFill/>
          </a:ln>
        </p:spPr>
        <p:txBody>
          <a:bodyPr wrap="none" anchor="ctr"/>
          <a:p>
            <a:pPr lvl="0" eaLnBrk="0" hangingPunct="0"/>
            <a:endParaRPr lang="zh-CN" altLang="en-US" sz="3200" b="0" dirty="0">
              <a:latin typeface="HY얕은샘물M" pitchFamily="2" charset="-127"/>
              <a:ea typeface="HY얕은샘물M" pitchFamily="2" charset="-127"/>
            </a:endParaRPr>
          </a:p>
        </p:txBody>
      </p:sp>
      <p:sp>
        <p:nvSpPr>
          <p:cNvPr id="6164" name="Rectangle 60"/>
          <p:cNvSpPr/>
          <p:nvPr/>
        </p:nvSpPr>
        <p:spPr>
          <a:xfrm>
            <a:off x="285750" y="2427288"/>
            <a:ext cx="1012825" cy="1025525"/>
          </a:xfrm>
          <a:prstGeom prst="rect">
            <a:avLst/>
          </a:prstGeom>
          <a:solidFill>
            <a:srgbClr val="FFFFFF">
              <a:alpha val="39999"/>
            </a:srgbClr>
          </a:solidFill>
          <a:ln w="9525">
            <a:noFill/>
          </a:ln>
        </p:spPr>
        <p:txBody>
          <a:bodyPr wrap="none" anchor="ctr"/>
          <a:p>
            <a:pPr lvl="0" eaLnBrk="0" hangingPunct="0"/>
            <a:endParaRPr lang="zh-CN" altLang="en-US" sz="3200" b="0" dirty="0">
              <a:latin typeface="HY얕은샘물M" pitchFamily="2" charset="-127"/>
              <a:ea typeface="HY얕은샘물M" pitchFamily="2" charset="-127"/>
            </a:endParaRPr>
          </a:p>
        </p:txBody>
      </p:sp>
      <p:sp>
        <p:nvSpPr>
          <p:cNvPr id="6165" name="Rectangle 61"/>
          <p:cNvSpPr/>
          <p:nvPr/>
        </p:nvSpPr>
        <p:spPr>
          <a:xfrm>
            <a:off x="0" y="271463"/>
            <a:ext cx="250825" cy="1025525"/>
          </a:xfrm>
          <a:prstGeom prst="rect">
            <a:avLst/>
          </a:prstGeom>
          <a:solidFill>
            <a:srgbClr val="FFFFFF">
              <a:alpha val="39999"/>
            </a:srgbClr>
          </a:solidFill>
          <a:ln w="9525">
            <a:noFill/>
          </a:ln>
        </p:spPr>
        <p:txBody>
          <a:bodyPr wrap="none" anchor="ctr"/>
          <a:p>
            <a:pPr lvl="0" eaLnBrk="0" hangingPunct="0"/>
            <a:endParaRPr lang="zh-CN" altLang="en-US" sz="3200" b="0" dirty="0">
              <a:latin typeface="HY얕은샘물M" pitchFamily="2" charset="-127"/>
              <a:ea typeface="HY얕은샘물M" pitchFamily="2" charset="-127"/>
            </a:endParaRPr>
          </a:p>
        </p:txBody>
      </p:sp>
      <p:sp>
        <p:nvSpPr>
          <p:cNvPr id="6166" name="Rectangle 62"/>
          <p:cNvSpPr/>
          <p:nvPr/>
        </p:nvSpPr>
        <p:spPr>
          <a:xfrm>
            <a:off x="1331913" y="1588"/>
            <a:ext cx="1012825" cy="234950"/>
          </a:xfrm>
          <a:prstGeom prst="rect">
            <a:avLst/>
          </a:prstGeom>
          <a:solidFill>
            <a:srgbClr val="FFFFFF">
              <a:alpha val="50000"/>
            </a:srgbClr>
          </a:solidFill>
          <a:ln w="9525">
            <a:noFill/>
          </a:ln>
        </p:spPr>
        <p:txBody>
          <a:bodyPr wrap="none" anchor="ctr"/>
          <a:p>
            <a:pPr lvl="0" eaLnBrk="0" hangingPunct="0"/>
            <a:endParaRPr lang="zh-CN" altLang="en-US" sz="3200" b="0" dirty="0">
              <a:latin typeface="HY얕은샘물M" pitchFamily="2" charset="-127"/>
              <a:ea typeface="HY얕은샘물M" pitchFamily="2" charset="-127"/>
            </a:endParaRPr>
          </a:p>
        </p:txBody>
      </p:sp>
      <p:sp>
        <p:nvSpPr>
          <p:cNvPr id="6167" name="Freeform 64"/>
          <p:cNvSpPr/>
          <p:nvPr/>
        </p:nvSpPr>
        <p:spPr>
          <a:xfrm>
            <a:off x="2365375" y="4541838"/>
            <a:ext cx="1009650" cy="1033462"/>
          </a:xfrm>
          <a:custGeom>
            <a:avLst/>
            <a:gdLst>
              <a:gd name="txL" fmla="*/ 0 w 636"/>
              <a:gd name="txT" fmla="*/ 0 h 651"/>
              <a:gd name="txR" fmla="*/ 636 w 636"/>
              <a:gd name="txB" fmla="*/ 651 h 651"/>
            </a:gdLst>
            <a:ahLst/>
            <a:cxnLst>
              <a:cxn ang="0">
                <a:pos x="0" y="0"/>
              </a:cxn>
              <a:cxn ang="0">
                <a:pos x="0" y="645"/>
              </a:cxn>
              <a:cxn ang="0">
                <a:pos x="636" y="651"/>
              </a:cxn>
              <a:cxn ang="0">
                <a:pos x="632" y="0"/>
              </a:cxn>
              <a:cxn ang="0">
                <a:pos x="0" y="0"/>
              </a:cxn>
            </a:cxnLst>
            <a:rect l="txL" t="txT" r="txR" b="txB"/>
            <a:pathLst>
              <a:path w="636" h="651">
                <a:moveTo>
                  <a:pt x="0" y="0"/>
                </a:moveTo>
                <a:lnTo>
                  <a:pt x="0" y="645"/>
                </a:lnTo>
                <a:lnTo>
                  <a:pt x="636" y="651"/>
                </a:lnTo>
                <a:lnTo>
                  <a:pt x="632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  <a:ln w="9525">
            <a:noFill/>
          </a:ln>
        </p:spPr>
        <p:txBody>
          <a:bodyPr/>
          <a:p>
            <a:pPr lvl="0" eaLnBrk="1" hangingPunct="1"/>
            <a:endParaRPr lang="zh-CN" altLang="en-US" dirty="0">
              <a:latin typeface="Arial" panose="02080604020202020204" pitchFamily="34" charset="0"/>
            </a:endParaRPr>
          </a:p>
        </p:txBody>
      </p:sp>
      <p:sp>
        <p:nvSpPr>
          <p:cNvPr id="6168" name="Rectangle 31"/>
          <p:cNvSpPr/>
          <p:nvPr/>
        </p:nvSpPr>
        <p:spPr>
          <a:xfrm>
            <a:off x="285750" y="2435225"/>
            <a:ext cx="1012825" cy="1025525"/>
          </a:xfrm>
          <a:prstGeom prst="rect">
            <a:avLst/>
          </a:prstGeom>
          <a:solidFill>
            <a:srgbClr val="FFFFFF">
              <a:alpha val="29999"/>
            </a:srgbClr>
          </a:solidFill>
          <a:ln w="9525">
            <a:noFill/>
          </a:ln>
        </p:spPr>
        <p:txBody>
          <a:bodyPr wrap="none" anchor="ctr"/>
          <a:p>
            <a:pPr lvl="0" eaLnBrk="0" hangingPunct="0"/>
            <a:endParaRPr lang="zh-CN" altLang="en-US" sz="3200" b="0" dirty="0">
              <a:latin typeface="HY얕은샘물M" pitchFamily="2" charset="-127"/>
              <a:ea typeface="HY얕은샘물M" pitchFamily="2" charset="-127"/>
            </a:endParaRPr>
          </a:p>
        </p:txBody>
      </p:sp>
      <p:grpSp>
        <p:nvGrpSpPr>
          <p:cNvPr id="6169" name="Group 71"/>
          <p:cNvGrpSpPr/>
          <p:nvPr/>
        </p:nvGrpSpPr>
        <p:grpSpPr>
          <a:xfrm>
            <a:off x="8077200" y="0"/>
            <a:ext cx="1076325" cy="6858000"/>
            <a:chOff x="0" y="0"/>
            <a:chExt cx="678" cy="4320"/>
          </a:xfrm>
        </p:grpSpPr>
        <p:sp>
          <p:nvSpPr>
            <p:cNvPr id="6170" name="Freeform 66"/>
            <p:cNvSpPr/>
            <p:nvPr userDrawn="1"/>
          </p:nvSpPr>
          <p:spPr>
            <a:xfrm>
              <a:off x="0" y="0"/>
              <a:ext cx="672" cy="702"/>
            </a:xfrm>
            <a:custGeom>
              <a:avLst/>
              <a:gdLst>
                <a:gd name="txL" fmla="*/ 0 w 672"/>
                <a:gd name="txT" fmla="*/ 0 h 720"/>
                <a:gd name="txR" fmla="*/ 672 w 672"/>
                <a:gd name="txB" fmla="*/ 720 h 720"/>
              </a:gdLst>
              <a:ahLst/>
              <a:cxnLst>
                <a:cxn ang="0">
                  <a:pos x="0" y="432"/>
                </a:cxn>
                <a:cxn ang="0">
                  <a:pos x="288" y="0"/>
                </a:cxn>
                <a:cxn ang="0">
                  <a:pos x="672" y="0"/>
                </a:cxn>
                <a:cxn ang="0">
                  <a:pos x="672" y="720"/>
                </a:cxn>
                <a:cxn ang="0">
                  <a:pos x="0" y="432"/>
                </a:cxn>
              </a:cxnLst>
              <a:rect l="txL" t="txT" r="txR" b="txB"/>
              <a:pathLst>
                <a:path w="672" h="720">
                  <a:moveTo>
                    <a:pt x="0" y="432"/>
                  </a:moveTo>
                  <a:cubicBezTo>
                    <a:pt x="186" y="216"/>
                    <a:pt x="288" y="0"/>
                    <a:pt x="288" y="0"/>
                  </a:cubicBezTo>
                  <a:lnTo>
                    <a:pt x="672" y="0"/>
                  </a:lnTo>
                  <a:lnTo>
                    <a:pt x="672" y="720"/>
                  </a:lnTo>
                  <a:cubicBezTo>
                    <a:pt x="672" y="720"/>
                    <a:pt x="384" y="516"/>
                    <a:pt x="0" y="432"/>
                  </a:cubicBezTo>
                  <a:close/>
                </a:path>
              </a:pathLst>
            </a:custGeom>
            <a:solidFill>
              <a:srgbClr val="E8E8E8"/>
            </a:solidFill>
            <a:ln w="9525">
              <a:noFill/>
            </a:ln>
          </p:spPr>
          <p:txBody>
            <a:bodyPr/>
            <a:p>
              <a:pPr lvl="0" eaLnBrk="1" hangingPunct="1"/>
              <a:endParaRPr lang="zh-CN" altLang="en-US" dirty="0">
                <a:latin typeface="Arial" panose="02080604020202020204" pitchFamily="34" charset="0"/>
              </a:endParaRPr>
            </a:p>
          </p:txBody>
        </p:sp>
        <p:sp>
          <p:nvSpPr>
            <p:cNvPr id="6171" name="Freeform 67"/>
            <p:cNvSpPr/>
            <p:nvPr userDrawn="1"/>
          </p:nvSpPr>
          <p:spPr>
            <a:xfrm>
              <a:off x="514" y="3496"/>
              <a:ext cx="164" cy="824"/>
            </a:xfrm>
            <a:custGeom>
              <a:avLst/>
              <a:gdLst>
                <a:gd name="txL" fmla="*/ 0 w 212"/>
                <a:gd name="txT" fmla="*/ 0 h 824"/>
                <a:gd name="txR" fmla="*/ 212 w 212"/>
                <a:gd name="txB" fmla="*/ 824 h 824"/>
              </a:gdLst>
              <a:ahLst/>
              <a:cxnLst>
                <a:cxn ang="0">
                  <a:pos x="206" y="0"/>
                </a:cxn>
                <a:cxn ang="0">
                  <a:pos x="0" y="82"/>
                </a:cxn>
                <a:cxn ang="0">
                  <a:pos x="168" y="824"/>
                </a:cxn>
                <a:cxn ang="0">
                  <a:pos x="212" y="822"/>
                </a:cxn>
                <a:cxn ang="0">
                  <a:pos x="206" y="0"/>
                </a:cxn>
              </a:cxnLst>
              <a:rect l="txL" t="txT" r="txR" b="txB"/>
              <a:pathLst>
                <a:path w="212" h="824">
                  <a:moveTo>
                    <a:pt x="206" y="0"/>
                  </a:moveTo>
                  <a:cubicBezTo>
                    <a:pt x="104" y="54"/>
                    <a:pt x="0" y="82"/>
                    <a:pt x="0" y="82"/>
                  </a:cubicBezTo>
                  <a:cubicBezTo>
                    <a:pt x="0" y="82"/>
                    <a:pt x="148" y="378"/>
                    <a:pt x="168" y="824"/>
                  </a:cubicBezTo>
                  <a:lnTo>
                    <a:pt x="212" y="822"/>
                  </a:lnTo>
                  <a:cubicBezTo>
                    <a:pt x="212" y="822"/>
                    <a:pt x="209" y="411"/>
                    <a:pt x="206" y="0"/>
                  </a:cubicBezTo>
                  <a:close/>
                </a:path>
              </a:pathLst>
            </a:custGeom>
            <a:solidFill>
              <a:srgbClr val="E8E8E8"/>
            </a:solidFill>
            <a:ln w="9525">
              <a:noFill/>
            </a:ln>
          </p:spPr>
          <p:txBody>
            <a:bodyPr/>
            <a:p>
              <a:pPr lvl="0" eaLnBrk="1" hangingPunct="1"/>
              <a:endParaRPr lang="zh-CN" altLang="en-US" dirty="0">
                <a:latin typeface="Arial" panose="02080604020202020204" pitchFamily="34" charset="0"/>
              </a:endParaRPr>
            </a:p>
          </p:txBody>
        </p:sp>
      </p:grpSp>
      <p:sp>
        <p:nvSpPr>
          <p:cNvPr id="6172" name="Rectangle 80"/>
          <p:cNvSpPr/>
          <p:nvPr/>
        </p:nvSpPr>
        <p:spPr>
          <a:xfrm>
            <a:off x="5495925" y="1333500"/>
            <a:ext cx="660400" cy="1025525"/>
          </a:xfrm>
          <a:prstGeom prst="rect">
            <a:avLst/>
          </a:prstGeom>
          <a:solidFill>
            <a:srgbClr val="FFFFFF">
              <a:alpha val="39999"/>
            </a:srgbClr>
          </a:solidFill>
          <a:ln w="9525">
            <a:noFill/>
          </a:ln>
        </p:spPr>
        <p:txBody>
          <a:bodyPr wrap="none" anchor="ctr"/>
          <a:p>
            <a:pPr lvl="0" eaLnBrk="0" hangingPunct="0"/>
            <a:endParaRPr lang="zh-CN" altLang="en-US" sz="3200" b="0" dirty="0">
              <a:latin typeface="HY얕은샘물M" pitchFamily="2" charset="-127"/>
              <a:ea typeface="HY얕은샘물M" pitchFamily="2" charset="-127"/>
            </a:endParaRPr>
          </a:p>
        </p:txBody>
      </p:sp>
      <p:sp>
        <p:nvSpPr>
          <p:cNvPr id="6173" name="Line 81"/>
          <p:cNvSpPr/>
          <p:nvPr/>
        </p:nvSpPr>
        <p:spPr>
          <a:xfrm>
            <a:off x="5480050" y="1588"/>
            <a:ext cx="0" cy="4238625"/>
          </a:xfrm>
          <a:prstGeom prst="line">
            <a:avLst/>
          </a:prstGeom>
          <a:ln w="9525" cap="flat" cmpd="sng">
            <a:solidFill>
              <a:srgbClr val="FFFFFF"/>
            </a:solidFill>
            <a:prstDash val="solid"/>
            <a:headEnd type="none" w="med" len="med"/>
            <a:tailEnd type="none" w="med" len="med"/>
          </a:ln>
          <a:effectLst>
            <a:outerShdw dist="17961" dir="2699999" algn="ctr" rotWithShape="0">
              <a:schemeClr val="accent2">
                <a:alpha val="50000"/>
              </a:schemeClr>
            </a:outerShdw>
          </a:effectLst>
        </p:spPr>
      </p:sp>
      <p:sp>
        <p:nvSpPr>
          <p:cNvPr id="6174" name="Rectangle 82"/>
          <p:cNvSpPr/>
          <p:nvPr/>
        </p:nvSpPr>
        <p:spPr>
          <a:xfrm>
            <a:off x="4457700" y="3495675"/>
            <a:ext cx="1012825" cy="1025525"/>
          </a:xfrm>
          <a:prstGeom prst="rect">
            <a:avLst/>
          </a:prstGeom>
          <a:solidFill>
            <a:srgbClr val="FFFFFF">
              <a:alpha val="29999"/>
            </a:srgbClr>
          </a:solidFill>
          <a:ln w="9525">
            <a:noFill/>
          </a:ln>
        </p:spPr>
        <p:txBody>
          <a:bodyPr wrap="none" anchor="ctr"/>
          <a:p>
            <a:pPr lvl="0" eaLnBrk="0" hangingPunct="0"/>
            <a:endParaRPr lang="zh-CN" altLang="en-US" sz="3200" b="0" dirty="0">
              <a:latin typeface="HY얕은샘물M" pitchFamily="2" charset="-127"/>
              <a:ea typeface="HY얕은샘물M" pitchFamily="2" charset="-127"/>
            </a:endParaRPr>
          </a:p>
        </p:txBody>
      </p:sp>
      <p:sp>
        <p:nvSpPr>
          <p:cNvPr id="6175" name="Rectangle 4"/>
          <p:cNvSpPr>
            <a:spLocks noGrp="1"/>
          </p:cNvSpPr>
          <p:nvPr>
            <p:ph type="dt" sz="half" idx="2"/>
          </p:nvPr>
        </p:nvSpPr>
        <p:spPr>
          <a:xfrm>
            <a:off x="457200" y="6407150"/>
            <a:ext cx="2133600" cy="314325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/>
            </a:lvl1pPr>
          </a:lstStyle>
          <a:p>
            <a:pPr lvl="0" eaLnBrk="1" hangingPunct="1"/>
            <a:endParaRPr lang="en-US" altLang="x-none" dirty="0">
              <a:latin typeface="Arial" panose="02080604020202020204" pitchFamily="34" charset="0"/>
            </a:endParaRPr>
          </a:p>
        </p:txBody>
      </p:sp>
      <p:sp>
        <p:nvSpPr>
          <p:cNvPr id="6176" name="Rectangle 5"/>
          <p:cNvSpPr>
            <a:spLocks noGrp="1"/>
          </p:cNvSpPr>
          <p:nvPr>
            <p:ph type="ftr" sz="quarter" idx="3"/>
          </p:nvPr>
        </p:nvSpPr>
        <p:spPr>
          <a:xfrm>
            <a:off x="3124200" y="6407150"/>
            <a:ext cx="2895600" cy="314325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/>
            </a:lvl1pPr>
          </a:lstStyle>
          <a:p>
            <a:pPr lvl="0" eaLnBrk="1" hangingPunct="1"/>
            <a:endParaRPr lang="en-US" altLang="x-none" dirty="0">
              <a:latin typeface="Arial" panose="02080604020202020204" pitchFamily="34" charset="0"/>
            </a:endParaRPr>
          </a:p>
        </p:txBody>
      </p:sp>
      <p:sp>
        <p:nvSpPr>
          <p:cNvPr id="6177" name="Rectangle 6"/>
          <p:cNvSpPr>
            <a:spLocks noGrp="1"/>
          </p:cNvSpPr>
          <p:nvPr>
            <p:ph type="sldNum" sz="quarter" idx="4"/>
          </p:nvPr>
        </p:nvSpPr>
        <p:spPr>
          <a:xfrm>
            <a:off x="6553200" y="6407150"/>
            <a:ext cx="2133600" cy="314325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/>
            </a:lvl1pPr>
          </a:lstStyle>
          <a:p>
            <a:pPr lvl="0" eaLnBrk="1" hangingPunct="1"/>
            <a:fld id="{9A0DB2DC-4C9A-4742-B13C-FB6460FD3503}" type="slidenum">
              <a:rPr lang="ko-KR" altLang="en-US" dirty="0">
                <a:latin typeface="Arial" panose="02080604020202020204" pitchFamily="34" charset="0"/>
              </a:rPr>
            </a:fld>
            <a:endParaRPr lang="ko-KR" altLang="en-US" dirty="0">
              <a:latin typeface="Arial" panose="0208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2000" tmFilter="0, 0; .2, .5; .8, .5; 1, 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" dur="1000" autoRev="1" fill="hold"/>
                                        <p:tgtEl>
                                          <p:spTgt spid="614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mp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2000" tmFilter="0, 0; .2, .5; .8, .5; 1, 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3" dur="1000" autoRev="1" fill="hold"/>
                                        <p:tgtEl>
                                          <p:spTgt spid="614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4" presetID="26" presetClass="emph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2000" tmFilter="0, 0; .2, .5; .8, .5; 1, 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6" dur="1000" autoRev="1" fill="hold"/>
                                        <p:tgtEl>
                                          <p:spTgt spid="614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7" presetID="26" presetClass="emph" presetSubtype="0" fill="hold" grpId="1" nodeType="withEffect">
                                  <p:stCondLst>
                                    <p:cond delay="1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2000" tmFilter="0, 0; .2, .5; .8, .5; 1, 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9" dur="1000" autoRev="1" fill="hold"/>
                                        <p:tgtEl>
                                          <p:spTgt spid="614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6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6" grpId="0" animBg="1"/>
      <p:bldP spid="6146" grpId="1" animBg="1"/>
      <p:bldP spid="6147" grpId="0" animBg="1"/>
      <p:bldP spid="6147" grpId="1" animBg="1"/>
      <p:bldP spid="6148" grpId="0" animBg="1"/>
      <p:bldP spid="6148" grpId="1" animBg="1"/>
      <p:bldP spid="6149" grpId="0" animBg="1"/>
      <p:bldP spid="6149" grpId="1" animBg="1"/>
    </p:bldLst>
  </p:timing>
  <p:hf sldNum="0" hdr="0" ftr="0" dt="0"/>
  <p:txStyles>
    <p:titleStyle>
      <a:lvl1pPr marL="0" lvl="0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4400" b="1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80604020202020204" pitchFamily="34" charset="0"/>
        <a:buNone/>
        <a:defRPr sz="28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80604020202020204" pitchFamily="34" charset="0"/>
        <a:buNone/>
        <a:defRPr sz="2800" b="1" i="0" u="none" kern="1200" baseline="0">
          <a:solidFill>
            <a:schemeClr val="tx1"/>
          </a:solidFill>
          <a:latin typeface="Arial" panose="02080604020202020204" pitchFamily="34" charset="0"/>
          <a:ea typeface="楷体_GB2312" panose="02010609030101010101" pitchFamily="49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80604020202020204" pitchFamily="34" charset="0"/>
        <a:buNone/>
        <a:defRPr sz="2800" b="1" i="0" u="none" kern="1200" baseline="0">
          <a:solidFill>
            <a:schemeClr val="tx1"/>
          </a:solidFill>
          <a:latin typeface="Arial" panose="02080604020202020204" pitchFamily="34" charset="0"/>
          <a:ea typeface="楷体_GB2312" panose="02010609030101010101" pitchFamily="49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80604020202020204" pitchFamily="34" charset="0"/>
        <a:buNone/>
        <a:defRPr sz="2800" b="1" i="0" u="none" kern="1200" baseline="0">
          <a:solidFill>
            <a:schemeClr val="tx1"/>
          </a:solidFill>
          <a:latin typeface="Arial" panose="02080604020202020204" pitchFamily="34" charset="0"/>
          <a:ea typeface="楷体_GB2312" panose="02010609030101010101" pitchFamily="49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80604020202020204" pitchFamily="34" charset="0"/>
        <a:buNone/>
        <a:defRPr sz="2800" b="1" i="0" u="none" kern="1200" baseline="0">
          <a:solidFill>
            <a:schemeClr val="tx1"/>
          </a:solidFill>
          <a:latin typeface="Arial" panose="02080604020202020204" pitchFamily="34" charset="0"/>
          <a:ea typeface="楷体_GB2312" panose="02010609030101010101" pitchFamily="49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80604020202020204" pitchFamily="34" charset="0"/>
        <a:buNone/>
        <a:defRPr sz="2800" b="1" i="0" u="none" kern="1200" baseline="0">
          <a:solidFill>
            <a:schemeClr val="tx1"/>
          </a:solidFill>
          <a:latin typeface="Arial" panose="02080604020202020204" pitchFamily="34" charset="0"/>
          <a:ea typeface="楷体_GB2312" panose="02010609030101010101" pitchFamily="49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80604020202020204" pitchFamily="34" charset="0"/>
        <a:buNone/>
        <a:defRPr sz="2800" b="1" i="0" u="none" kern="1200" baseline="0">
          <a:solidFill>
            <a:schemeClr val="tx1"/>
          </a:solidFill>
          <a:latin typeface="Arial" panose="02080604020202020204" pitchFamily="34" charset="0"/>
          <a:ea typeface="楷体_GB2312" panose="02010609030101010101" pitchFamily="49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80604020202020204" pitchFamily="34" charset="0"/>
        <a:buNone/>
        <a:defRPr sz="2800" b="1" i="0" u="none" kern="1200" baseline="0">
          <a:solidFill>
            <a:schemeClr val="tx1"/>
          </a:solidFill>
          <a:latin typeface="Arial" panose="02080604020202020204" pitchFamily="34" charset="0"/>
          <a:ea typeface="楷体_GB2312" panose="02010609030101010101" pitchFamily="49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80604020202020204" pitchFamily="34" charset="0"/>
        <a:buNone/>
        <a:defRPr sz="2800" b="1" i="0" u="none" kern="1200" baseline="0">
          <a:solidFill>
            <a:schemeClr val="tx1"/>
          </a:solidFill>
          <a:latin typeface="Arial" panose="02080604020202020204" pitchFamily="34" charset="0"/>
          <a:ea typeface="楷体_GB2312" panose="02010609030101010101" pitchFamily="49" charset="-122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7170" name="Freeform 40"/>
          <p:cNvSpPr/>
          <p:nvPr/>
        </p:nvSpPr>
        <p:spPr>
          <a:xfrm>
            <a:off x="0" y="6048375"/>
            <a:ext cx="2762250" cy="809625"/>
          </a:xfrm>
          <a:custGeom>
            <a:avLst/>
            <a:gdLst>
              <a:gd name="txL" fmla="*/ 0 w 1740"/>
              <a:gd name="txT" fmla="*/ 0 h 510"/>
              <a:gd name="txR" fmla="*/ 1740 w 1740"/>
              <a:gd name="txB" fmla="*/ 510 h 510"/>
            </a:gdLst>
            <a:ahLst/>
            <a:cxnLst>
              <a:cxn ang="0">
                <a:pos x="0" y="0"/>
              </a:cxn>
              <a:cxn ang="0">
                <a:pos x="0" y="510"/>
              </a:cxn>
              <a:cxn ang="0">
                <a:pos x="1740" y="510"/>
              </a:cxn>
              <a:cxn ang="0">
                <a:pos x="1595" y="30"/>
              </a:cxn>
              <a:cxn ang="0">
                <a:pos x="0" y="0"/>
              </a:cxn>
            </a:cxnLst>
            <a:rect l="txL" t="txT" r="txR" b="txB"/>
            <a:pathLst>
              <a:path w="1740" h="510">
                <a:moveTo>
                  <a:pt x="0" y="0"/>
                </a:moveTo>
                <a:lnTo>
                  <a:pt x="0" y="510"/>
                </a:lnTo>
                <a:cubicBezTo>
                  <a:pt x="0" y="510"/>
                  <a:pt x="870" y="510"/>
                  <a:pt x="1740" y="510"/>
                </a:cubicBezTo>
                <a:cubicBezTo>
                  <a:pt x="1650" y="258"/>
                  <a:pt x="1595" y="30"/>
                  <a:pt x="1595" y="30"/>
                </a:cubicBezTo>
                <a:cubicBezTo>
                  <a:pt x="798" y="54"/>
                  <a:pt x="0" y="0"/>
                  <a:pt x="0" y="0"/>
                </a:cubicBezTo>
                <a:close/>
              </a:path>
            </a:pathLst>
          </a:custGeom>
          <a:blipFill rotWithShape="1">
            <a:blip r:embed="rId12"/>
            <a:stretch>
              <a:fillRect/>
            </a:stretch>
          </a:blipFill>
          <a:ln w="9525">
            <a:noFill/>
          </a:ln>
        </p:spPr>
        <p:txBody>
          <a:bodyPr/>
          <a:p>
            <a:pPr lvl="0" eaLnBrk="1" hangingPunct="1"/>
            <a:endParaRPr lang="zh-CN" altLang="en-US" dirty="0">
              <a:latin typeface="Arial" panose="02080604020202020204" pitchFamily="34" charset="0"/>
            </a:endParaRPr>
          </a:p>
        </p:txBody>
      </p:sp>
      <p:sp>
        <p:nvSpPr>
          <p:cNvPr id="7171" name="Freeform 41"/>
          <p:cNvSpPr/>
          <p:nvPr userDrawn="1"/>
        </p:nvSpPr>
        <p:spPr>
          <a:xfrm>
            <a:off x="2362200" y="4705350"/>
            <a:ext cx="6400800" cy="2152650"/>
          </a:xfrm>
          <a:custGeom>
            <a:avLst/>
            <a:gdLst>
              <a:gd name="txL" fmla="*/ 0 w 4032"/>
              <a:gd name="txT" fmla="*/ 0 h 1356"/>
              <a:gd name="txR" fmla="*/ 4032 w 4032"/>
              <a:gd name="txB" fmla="*/ 1356 h 1356"/>
            </a:gdLst>
            <a:ahLst/>
            <a:cxnLst>
              <a:cxn ang="0">
                <a:pos x="1116" y="0"/>
              </a:cxn>
              <a:cxn ang="0">
                <a:pos x="3840" y="636"/>
              </a:cxn>
              <a:cxn ang="0">
                <a:pos x="4032" y="1356"/>
              </a:cxn>
              <a:cxn ang="0">
                <a:pos x="288" y="1356"/>
              </a:cxn>
              <a:cxn ang="0">
                <a:pos x="0" y="828"/>
              </a:cxn>
              <a:cxn ang="0">
                <a:pos x="1116" y="0"/>
              </a:cxn>
            </a:cxnLst>
            <a:rect l="txL" t="txT" r="txR" b="txB"/>
            <a:pathLst>
              <a:path w="4032" h="1356">
                <a:moveTo>
                  <a:pt x="1116" y="0"/>
                </a:moveTo>
                <a:cubicBezTo>
                  <a:pt x="2370" y="1254"/>
                  <a:pt x="3840" y="636"/>
                  <a:pt x="3840" y="636"/>
                </a:cubicBezTo>
                <a:cubicBezTo>
                  <a:pt x="4032" y="966"/>
                  <a:pt x="4032" y="1356"/>
                  <a:pt x="4032" y="1356"/>
                </a:cubicBezTo>
                <a:cubicBezTo>
                  <a:pt x="4032" y="1356"/>
                  <a:pt x="2160" y="1356"/>
                  <a:pt x="288" y="1356"/>
                </a:cubicBezTo>
                <a:cubicBezTo>
                  <a:pt x="120" y="1140"/>
                  <a:pt x="0" y="828"/>
                  <a:pt x="0" y="828"/>
                </a:cubicBezTo>
                <a:lnTo>
                  <a:pt x="1116" y="0"/>
                </a:lnTo>
                <a:close/>
              </a:path>
            </a:pathLst>
          </a:custGeom>
          <a:blipFill rotWithShape="1">
            <a:blip r:embed="rId13"/>
            <a:stretch>
              <a:fillRect/>
            </a:stretch>
          </a:blipFill>
          <a:ln w="9525">
            <a:noFill/>
          </a:ln>
        </p:spPr>
        <p:txBody>
          <a:bodyPr/>
          <a:p>
            <a:pPr lvl="0" eaLnBrk="1" hangingPunct="1"/>
            <a:endParaRPr lang="zh-CN" altLang="en-US" dirty="0">
              <a:latin typeface="Arial" panose="02080604020202020204" pitchFamily="34" charset="0"/>
            </a:endParaRPr>
          </a:p>
        </p:txBody>
      </p:sp>
      <p:sp>
        <p:nvSpPr>
          <p:cNvPr id="7172" name="Freeform 42"/>
          <p:cNvSpPr/>
          <p:nvPr/>
        </p:nvSpPr>
        <p:spPr>
          <a:xfrm>
            <a:off x="4400550" y="781050"/>
            <a:ext cx="4743450" cy="5048250"/>
          </a:xfrm>
          <a:custGeom>
            <a:avLst/>
            <a:gdLst>
              <a:gd name="txL" fmla="*/ 0 w 2988"/>
              <a:gd name="txT" fmla="*/ 0 h 3180"/>
              <a:gd name="txR" fmla="*/ 2988 w 2988"/>
              <a:gd name="txB" fmla="*/ 3180 h 3180"/>
            </a:gdLst>
            <a:ahLst/>
            <a:cxnLst>
              <a:cxn ang="0">
                <a:pos x="510" y="1098"/>
              </a:cxn>
              <a:cxn ang="0">
                <a:pos x="2280" y="0"/>
              </a:cxn>
              <a:cxn ang="0">
                <a:pos x="2988" y="342"/>
              </a:cxn>
              <a:cxn ang="0">
                <a:pos x="2988" y="2772"/>
              </a:cxn>
              <a:cxn ang="0">
                <a:pos x="1452" y="3060"/>
              </a:cxn>
              <a:cxn ang="0">
                <a:pos x="0" y="2406"/>
              </a:cxn>
              <a:cxn ang="0">
                <a:pos x="510" y="1098"/>
              </a:cxn>
            </a:cxnLst>
            <a:rect l="txL" t="txT" r="txR" b="txB"/>
            <a:pathLst>
              <a:path w="2988" h="3180">
                <a:moveTo>
                  <a:pt x="510" y="1098"/>
                </a:moveTo>
                <a:cubicBezTo>
                  <a:pt x="1710" y="840"/>
                  <a:pt x="2280" y="0"/>
                  <a:pt x="2280" y="0"/>
                </a:cubicBezTo>
                <a:cubicBezTo>
                  <a:pt x="2700" y="96"/>
                  <a:pt x="2988" y="342"/>
                  <a:pt x="2988" y="342"/>
                </a:cubicBezTo>
                <a:lnTo>
                  <a:pt x="2988" y="2772"/>
                </a:lnTo>
                <a:cubicBezTo>
                  <a:pt x="2988" y="2772"/>
                  <a:pt x="2202" y="3180"/>
                  <a:pt x="1452" y="3060"/>
                </a:cubicBezTo>
                <a:cubicBezTo>
                  <a:pt x="636" y="2940"/>
                  <a:pt x="0" y="2406"/>
                  <a:pt x="0" y="2406"/>
                </a:cubicBezTo>
                <a:lnTo>
                  <a:pt x="510" y="1098"/>
                </a:lnTo>
                <a:close/>
              </a:path>
            </a:pathLst>
          </a:custGeom>
          <a:blipFill rotWithShape="1">
            <a:blip r:embed="rId12"/>
            <a:stretch>
              <a:fillRect/>
            </a:stretch>
          </a:blipFill>
          <a:ln w="9525">
            <a:noFill/>
          </a:ln>
        </p:spPr>
        <p:txBody>
          <a:bodyPr/>
          <a:p>
            <a:pPr lvl="0" eaLnBrk="1" hangingPunct="1"/>
            <a:endParaRPr lang="zh-CN" altLang="en-US" dirty="0">
              <a:latin typeface="Arial" panose="02080604020202020204" pitchFamily="34" charset="0"/>
            </a:endParaRPr>
          </a:p>
        </p:txBody>
      </p:sp>
      <p:sp>
        <p:nvSpPr>
          <p:cNvPr id="7173" name="Freeform 43"/>
          <p:cNvSpPr/>
          <p:nvPr/>
        </p:nvSpPr>
        <p:spPr>
          <a:xfrm>
            <a:off x="5715000" y="1588"/>
            <a:ext cx="3276600" cy="2409825"/>
          </a:xfrm>
          <a:custGeom>
            <a:avLst/>
            <a:gdLst>
              <a:gd name="txL" fmla="*/ 0 w 2064"/>
              <a:gd name="txT" fmla="*/ 0 h 1518"/>
              <a:gd name="txR" fmla="*/ 2064 w 2064"/>
              <a:gd name="txB" fmla="*/ 1518 h 1518"/>
            </a:gdLst>
            <a:ahLst/>
            <a:cxnLst>
              <a:cxn ang="0">
                <a:pos x="0" y="0"/>
              </a:cxn>
              <a:cxn ang="0">
                <a:pos x="276" y="1518"/>
              </a:cxn>
              <a:cxn ang="0">
                <a:pos x="2064" y="0"/>
              </a:cxn>
              <a:cxn ang="0">
                <a:pos x="0" y="0"/>
              </a:cxn>
            </a:cxnLst>
            <a:rect l="txL" t="txT" r="txR" b="txB"/>
            <a:pathLst>
              <a:path w="2064" h="1518">
                <a:moveTo>
                  <a:pt x="0" y="0"/>
                </a:moveTo>
                <a:cubicBezTo>
                  <a:pt x="0" y="0"/>
                  <a:pt x="138" y="759"/>
                  <a:pt x="276" y="1518"/>
                </a:cubicBezTo>
                <a:cubicBezTo>
                  <a:pt x="1518" y="1194"/>
                  <a:pt x="2064" y="0"/>
                  <a:pt x="2064" y="0"/>
                </a:cubicBezTo>
                <a:lnTo>
                  <a:pt x="0" y="0"/>
                </a:lnTo>
                <a:close/>
              </a:path>
            </a:pathLst>
          </a:custGeom>
          <a:blipFill rotWithShape="1">
            <a:blip r:embed="rId14"/>
            <a:stretch>
              <a:fillRect/>
            </a:stretch>
          </a:blipFill>
          <a:ln w="9525">
            <a:noFill/>
          </a:ln>
        </p:spPr>
        <p:txBody>
          <a:bodyPr/>
          <a:p>
            <a:pPr lvl="0" eaLnBrk="1" hangingPunct="1"/>
            <a:endParaRPr lang="zh-CN" altLang="en-US" dirty="0">
              <a:latin typeface="Arial" panose="02080604020202020204" pitchFamily="34" charset="0"/>
            </a:endParaRPr>
          </a:p>
        </p:txBody>
      </p:sp>
      <p:sp>
        <p:nvSpPr>
          <p:cNvPr id="7174" name="Freeform 79"/>
          <p:cNvSpPr/>
          <p:nvPr/>
        </p:nvSpPr>
        <p:spPr>
          <a:xfrm>
            <a:off x="0" y="0"/>
            <a:ext cx="6583363" cy="7267575"/>
          </a:xfrm>
          <a:custGeom>
            <a:avLst/>
            <a:gdLst>
              <a:gd name="txL" fmla="*/ 0 w 4014"/>
              <a:gd name="txT" fmla="*/ 0 h 4455"/>
              <a:gd name="txR" fmla="*/ 4014 w 4014"/>
              <a:gd name="txB" fmla="*/ 4455 h 4455"/>
            </a:gdLst>
            <a:ahLst/>
            <a:cxnLst>
              <a:cxn ang="0">
                <a:pos x="0" y="0"/>
              </a:cxn>
              <a:cxn ang="0">
                <a:pos x="3612" y="0"/>
              </a:cxn>
              <a:cxn ang="0">
                <a:pos x="3222" y="3042"/>
              </a:cxn>
              <a:cxn ang="0">
                <a:pos x="0" y="3744"/>
              </a:cxn>
              <a:cxn ang="0">
                <a:pos x="0" y="0"/>
              </a:cxn>
            </a:cxnLst>
            <a:rect l="txL" t="txT" r="txR" b="txB"/>
            <a:pathLst>
              <a:path w="4014" h="4455">
                <a:moveTo>
                  <a:pt x="0" y="0"/>
                </a:moveTo>
                <a:lnTo>
                  <a:pt x="3612" y="0"/>
                </a:lnTo>
                <a:cubicBezTo>
                  <a:pt x="4014" y="984"/>
                  <a:pt x="3812" y="2307"/>
                  <a:pt x="3222" y="3042"/>
                </a:cubicBezTo>
                <a:cubicBezTo>
                  <a:pt x="1988" y="4455"/>
                  <a:pt x="0" y="3744"/>
                  <a:pt x="0" y="3744"/>
                </a:cubicBez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9525">
            <a:noFill/>
          </a:ln>
        </p:spPr>
        <p:txBody>
          <a:bodyPr/>
          <a:p>
            <a:pPr lvl="0" eaLnBrk="1" hangingPunct="1"/>
            <a:endParaRPr lang="zh-CN" altLang="en-US" dirty="0">
              <a:latin typeface="Arial" panose="02080604020202020204" pitchFamily="34" charset="0"/>
            </a:endParaRPr>
          </a:p>
        </p:txBody>
      </p:sp>
      <p:sp>
        <p:nvSpPr>
          <p:cNvPr id="7175" name="Freeform 45"/>
          <p:cNvSpPr/>
          <p:nvPr/>
        </p:nvSpPr>
        <p:spPr>
          <a:xfrm>
            <a:off x="0" y="0"/>
            <a:ext cx="6372225" cy="7072313"/>
          </a:xfrm>
          <a:custGeom>
            <a:avLst/>
            <a:gdLst>
              <a:gd name="txL" fmla="*/ 0 w 4014"/>
              <a:gd name="txT" fmla="*/ 0 h 4455"/>
              <a:gd name="txR" fmla="*/ 4014 w 4014"/>
              <a:gd name="txB" fmla="*/ 4455 h 4455"/>
            </a:gdLst>
            <a:ahLst/>
            <a:cxnLst>
              <a:cxn ang="0">
                <a:pos x="0" y="0"/>
              </a:cxn>
              <a:cxn ang="0">
                <a:pos x="3612" y="0"/>
              </a:cxn>
              <a:cxn ang="0">
                <a:pos x="3222" y="3042"/>
              </a:cxn>
              <a:cxn ang="0">
                <a:pos x="0" y="3744"/>
              </a:cxn>
              <a:cxn ang="0">
                <a:pos x="0" y="0"/>
              </a:cxn>
            </a:cxnLst>
            <a:rect l="txL" t="txT" r="txR" b="txB"/>
            <a:pathLst>
              <a:path w="4014" h="4455">
                <a:moveTo>
                  <a:pt x="0" y="0"/>
                </a:moveTo>
                <a:lnTo>
                  <a:pt x="3612" y="0"/>
                </a:lnTo>
                <a:cubicBezTo>
                  <a:pt x="4014" y="984"/>
                  <a:pt x="3812" y="2307"/>
                  <a:pt x="3222" y="3042"/>
                </a:cubicBezTo>
                <a:cubicBezTo>
                  <a:pt x="1988" y="4455"/>
                  <a:pt x="0" y="3744"/>
                  <a:pt x="0" y="3744"/>
                </a:cubicBezTo>
                <a:lnTo>
                  <a:pt x="0" y="0"/>
                </a:lnTo>
                <a:close/>
              </a:path>
            </a:pathLst>
          </a:custGeom>
          <a:gradFill rotWithShape="1">
            <a:gsLst>
              <a:gs pos="0">
                <a:srgbClr val="FEFCE2"/>
              </a:gs>
              <a:gs pos="100000">
                <a:schemeClr val="bg1"/>
              </a:gs>
            </a:gsLst>
            <a:lin ang="2700000" scaled="1"/>
            <a:tileRect/>
          </a:gradFill>
          <a:ln w="9525">
            <a:noFill/>
          </a:ln>
        </p:spPr>
        <p:txBody>
          <a:bodyPr/>
          <a:p>
            <a:pPr lvl="0" eaLnBrk="1" hangingPunct="1"/>
            <a:endParaRPr lang="zh-CN" altLang="en-US" dirty="0">
              <a:latin typeface="Arial" panose="02080604020202020204" pitchFamily="34" charset="0"/>
            </a:endParaRPr>
          </a:p>
        </p:txBody>
      </p:sp>
      <p:sp>
        <p:nvSpPr>
          <p:cNvPr id="7176" name="Line 47"/>
          <p:cNvSpPr/>
          <p:nvPr/>
        </p:nvSpPr>
        <p:spPr>
          <a:xfrm>
            <a:off x="250825" y="1588"/>
            <a:ext cx="0" cy="6015037"/>
          </a:xfrm>
          <a:prstGeom prst="line">
            <a:avLst/>
          </a:prstGeom>
          <a:ln w="9525" cap="flat" cmpd="sng">
            <a:solidFill>
              <a:srgbClr val="FFFFFF"/>
            </a:solidFill>
            <a:prstDash val="solid"/>
            <a:headEnd type="none" w="med" len="med"/>
            <a:tailEnd type="none" w="med" len="med"/>
          </a:ln>
          <a:effectLst>
            <a:outerShdw dist="17961" dir="2699999" algn="ctr" rotWithShape="0">
              <a:schemeClr val="accent2">
                <a:alpha val="50000"/>
              </a:schemeClr>
            </a:outerShdw>
          </a:effectLst>
        </p:spPr>
      </p:sp>
      <p:sp>
        <p:nvSpPr>
          <p:cNvPr id="7177" name="Line 48"/>
          <p:cNvSpPr/>
          <p:nvPr/>
        </p:nvSpPr>
        <p:spPr>
          <a:xfrm>
            <a:off x="1293813" y="1588"/>
            <a:ext cx="0" cy="6207125"/>
          </a:xfrm>
          <a:prstGeom prst="line">
            <a:avLst/>
          </a:prstGeom>
          <a:ln w="9525" cap="flat" cmpd="sng">
            <a:solidFill>
              <a:srgbClr val="FFFFFF"/>
            </a:solidFill>
            <a:prstDash val="solid"/>
            <a:headEnd type="none" w="med" len="med"/>
            <a:tailEnd type="none" w="med" len="med"/>
          </a:ln>
          <a:effectLst>
            <a:outerShdw dist="17961" dir="2699999" algn="ctr" rotWithShape="0">
              <a:schemeClr val="accent2">
                <a:alpha val="50000"/>
              </a:schemeClr>
            </a:outerShdw>
          </a:effectLst>
        </p:spPr>
      </p:sp>
      <p:sp>
        <p:nvSpPr>
          <p:cNvPr id="7178" name="Line 49"/>
          <p:cNvSpPr/>
          <p:nvPr/>
        </p:nvSpPr>
        <p:spPr>
          <a:xfrm>
            <a:off x="2338388" y="1588"/>
            <a:ext cx="0" cy="6183312"/>
          </a:xfrm>
          <a:prstGeom prst="line">
            <a:avLst/>
          </a:prstGeom>
          <a:ln w="9525" cap="flat" cmpd="sng">
            <a:solidFill>
              <a:srgbClr val="FFFFFF"/>
            </a:solidFill>
            <a:prstDash val="solid"/>
            <a:headEnd type="none" w="med" len="med"/>
            <a:tailEnd type="none" w="med" len="med"/>
          </a:ln>
          <a:effectLst>
            <a:outerShdw dist="17961" dir="2699999" algn="ctr" rotWithShape="0">
              <a:schemeClr val="accent2">
                <a:alpha val="50000"/>
              </a:schemeClr>
            </a:outerShdw>
          </a:effectLst>
        </p:spPr>
      </p:sp>
      <p:sp>
        <p:nvSpPr>
          <p:cNvPr id="7179" name="Line 50"/>
          <p:cNvSpPr/>
          <p:nvPr/>
        </p:nvSpPr>
        <p:spPr>
          <a:xfrm>
            <a:off x="3382963" y="1588"/>
            <a:ext cx="0" cy="5972175"/>
          </a:xfrm>
          <a:prstGeom prst="line">
            <a:avLst/>
          </a:prstGeom>
          <a:ln w="9525" cap="flat" cmpd="sng">
            <a:solidFill>
              <a:srgbClr val="FFFFFF"/>
            </a:solidFill>
            <a:prstDash val="solid"/>
            <a:headEnd type="none" w="med" len="med"/>
            <a:tailEnd type="none" w="med" len="med"/>
          </a:ln>
          <a:effectLst>
            <a:outerShdw dist="17961" dir="2699999" algn="ctr" rotWithShape="0">
              <a:schemeClr val="accent2">
                <a:alpha val="50000"/>
              </a:schemeClr>
            </a:outerShdw>
          </a:effectLst>
        </p:spPr>
      </p:sp>
      <p:sp>
        <p:nvSpPr>
          <p:cNvPr id="7180" name="Line 51"/>
          <p:cNvSpPr/>
          <p:nvPr/>
        </p:nvSpPr>
        <p:spPr>
          <a:xfrm>
            <a:off x="4427538" y="1588"/>
            <a:ext cx="0" cy="5449887"/>
          </a:xfrm>
          <a:prstGeom prst="line">
            <a:avLst/>
          </a:prstGeom>
          <a:ln w="9525" cap="flat" cmpd="sng">
            <a:solidFill>
              <a:srgbClr val="FFFFFF"/>
            </a:solidFill>
            <a:prstDash val="solid"/>
            <a:headEnd type="none" w="med" len="med"/>
            <a:tailEnd type="none" w="med" len="med"/>
          </a:ln>
          <a:effectLst>
            <a:outerShdw dist="17961" dir="2699999" algn="ctr" rotWithShape="0">
              <a:schemeClr val="accent2">
                <a:alpha val="50000"/>
              </a:schemeClr>
            </a:outerShdw>
          </a:effectLst>
        </p:spPr>
      </p:sp>
      <p:sp>
        <p:nvSpPr>
          <p:cNvPr id="7181" name="Line 53"/>
          <p:cNvSpPr/>
          <p:nvPr/>
        </p:nvSpPr>
        <p:spPr>
          <a:xfrm rot="5400000">
            <a:off x="2913063" y="-2654300"/>
            <a:ext cx="0" cy="5813425"/>
          </a:xfrm>
          <a:prstGeom prst="line">
            <a:avLst/>
          </a:prstGeom>
          <a:ln w="9525" cap="flat" cmpd="sng">
            <a:solidFill>
              <a:srgbClr val="FFFFFF"/>
            </a:solidFill>
            <a:prstDash val="solid"/>
            <a:headEnd type="none" w="med" len="med"/>
            <a:tailEnd type="none" w="med" len="med"/>
          </a:ln>
          <a:effectLst>
            <a:outerShdw dist="17961" dir="2699999" algn="ctr" rotWithShape="0">
              <a:schemeClr val="accent2">
                <a:alpha val="50000"/>
              </a:schemeClr>
            </a:outerShdw>
          </a:effectLst>
        </p:spPr>
      </p:sp>
      <p:sp>
        <p:nvSpPr>
          <p:cNvPr id="7182" name="Line 54"/>
          <p:cNvSpPr/>
          <p:nvPr/>
        </p:nvSpPr>
        <p:spPr>
          <a:xfrm rot="5400000">
            <a:off x="3006725" y="-1682750"/>
            <a:ext cx="0" cy="6000750"/>
          </a:xfrm>
          <a:prstGeom prst="line">
            <a:avLst/>
          </a:prstGeom>
          <a:ln w="9525" cap="flat" cmpd="sng">
            <a:solidFill>
              <a:srgbClr val="FFFFFF"/>
            </a:solidFill>
            <a:prstDash val="solid"/>
            <a:headEnd type="none" w="med" len="med"/>
            <a:tailEnd type="none" w="med" len="med"/>
          </a:ln>
          <a:effectLst>
            <a:outerShdw dist="17961" dir="2699999" algn="ctr" rotWithShape="0">
              <a:schemeClr val="accent2">
                <a:alpha val="50000"/>
              </a:schemeClr>
            </a:outerShdw>
          </a:effectLst>
        </p:spPr>
      </p:sp>
      <p:sp>
        <p:nvSpPr>
          <p:cNvPr id="7183" name="Line 55"/>
          <p:cNvSpPr/>
          <p:nvPr/>
        </p:nvSpPr>
        <p:spPr>
          <a:xfrm rot="5400000">
            <a:off x="3011488" y="-622300"/>
            <a:ext cx="0" cy="6010275"/>
          </a:xfrm>
          <a:prstGeom prst="line">
            <a:avLst/>
          </a:prstGeom>
          <a:ln w="9525" cap="flat" cmpd="sng">
            <a:solidFill>
              <a:srgbClr val="FFFFFF"/>
            </a:solidFill>
            <a:prstDash val="solid"/>
            <a:headEnd type="none" w="med" len="med"/>
            <a:tailEnd type="none" w="med" len="med"/>
          </a:ln>
          <a:effectLst>
            <a:outerShdw dist="17961" dir="2699999" algn="ctr" rotWithShape="0">
              <a:schemeClr val="accent2">
                <a:alpha val="50000"/>
              </a:schemeClr>
            </a:outerShdw>
          </a:effectLst>
        </p:spPr>
      </p:sp>
      <p:sp>
        <p:nvSpPr>
          <p:cNvPr id="7184" name="Line 56"/>
          <p:cNvSpPr/>
          <p:nvPr/>
        </p:nvSpPr>
        <p:spPr>
          <a:xfrm rot="5400000">
            <a:off x="2906713" y="547688"/>
            <a:ext cx="0" cy="5802312"/>
          </a:xfrm>
          <a:prstGeom prst="line">
            <a:avLst/>
          </a:prstGeom>
          <a:ln w="9525" cap="flat" cmpd="sng">
            <a:solidFill>
              <a:srgbClr val="FFFFFF"/>
            </a:solidFill>
            <a:prstDash val="solid"/>
            <a:headEnd type="none" w="med" len="med"/>
            <a:tailEnd type="none" w="med" len="med"/>
          </a:ln>
          <a:effectLst>
            <a:outerShdw dist="17961" dir="2699999" algn="ctr" rotWithShape="0">
              <a:schemeClr val="accent2">
                <a:alpha val="50000"/>
              </a:schemeClr>
            </a:outerShdw>
          </a:effectLst>
        </p:spPr>
      </p:sp>
      <p:sp>
        <p:nvSpPr>
          <p:cNvPr id="7185" name="Line 57"/>
          <p:cNvSpPr/>
          <p:nvPr/>
        </p:nvSpPr>
        <p:spPr>
          <a:xfrm rot="5400000">
            <a:off x="2665413" y="1854200"/>
            <a:ext cx="0" cy="5319713"/>
          </a:xfrm>
          <a:prstGeom prst="line">
            <a:avLst/>
          </a:prstGeom>
          <a:ln w="9525" cap="flat" cmpd="sng">
            <a:solidFill>
              <a:srgbClr val="FFFFFF"/>
            </a:solidFill>
            <a:prstDash val="solid"/>
            <a:headEnd type="none" w="med" len="med"/>
            <a:tailEnd type="none" w="med" len="med"/>
          </a:ln>
          <a:effectLst>
            <a:outerShdw dist="17961" dir="2699999" algn="ctr" rotWithShape="0">
              <a:schemeClr val="accent2">
                <a:alpha val="50000"/>
              </a:schemeClr>
            </a:outerShdw>
          </a:effectLst>
        </p:spPr>
      </p:sp>
      <p:sp>
        <p:nvSpPr>
          <p:cNvPr id="7186" name="Line 58"/>
          <p:cNvSpPr/>
          <p:nvPr/>
        </p:nvSpPr>
        <p:spPr>
          <a:xfrm rot="5400000">
            <a:off x="2114550" y="3471863"/>
            <a:ext cx="0" cy="4217987"/>
          </a:xfrm>
          <a:prstGeom prst="line">
            <a:avLst/>
          </a:prstGeom>
          <a:ln w="9525" cap="flat" cmpd="sng">
            <a:solidFill>
              <a:srgbClr val="FFFFFF"/>
            </a:solidFill>
            <a:prstDash val="solid"/>
            <a:headEnd type="none" w="med" len="med"/>
            <a:tailEnd type="none" w="med" len="med"/>
          </a:ln>
          <a:effectLst>
            <a:outerShdw dist="17961" dir="2699999" algn="ctr" rotWithShape="0">
              <a:schemeClr val="accent2">
                <a:alpha val="50000"/>
              </a:schemeClr>
            </a:outerShdw>
          </a:effectLst>
        </p:spPr>
      </p:sp>
      <p:sp>
        <p:nvSpPr>
          <p:cNvPr id="7187" name="Rectangle 59"/>
          <p:cNvSpPr/>
          <p:nvPr/>
        </p:nvSpPr>
        <p:spPr>
          <a:xfrm>
            <a:off x="2362200" y="277813"/>
            <a:ext cx="1012825" cy="1025525"/>
          </a:xfrm>
          <a:prstGeom prst="rect">
            <a:avLst/>
          </a:prstGeom>
          <a:solidFill>
            <a:srgbClr val="FFFFFF">
              <a:alpha val="50000"/>
            </a:srgbClr>
          </a:solidFill>
          <a:ln w="9525">
            <a:noFill/>
          </a:ln>
        </p:spPr>
        <p:txBody>
          <a:bodyPr wrap="none" anchor="ctr"/>
          <a:p>
            <a:pPr lvl="0" eaLnBrk="0" hangingPunct="0"/>
            <a:endParaRPr lang="zh-CN" altLang="en-US" sz="3200" b="0" dirty="0">
              <a:latin typeface="HY얕은샘물M" pitchFamily="2" charset="-127"/>
              <a:ea typeface="HY얕은샘물M" pitchFamily="2" charset="-127"/>
            </a:endParaRPr>
          </a:p>
        </p:txBody>
      </p:sp>
      <p:sp>
        <p:nvSpPr>
          <p:cNvPr id="7188" name="Rectangle 60"/>
          <p:cNvSpPr/>
          <p:nvPr/>
        </p:nvSpPr>
        <p:spPr>
          <a:xfrm>
            <a:off x="285750" y="2427288"/>
            <a:ext cx="1012825" cy="1025525"/>
          </a:xfrm>
          <a:prstGeom prst="rect">
            <a:avLst/>
          </a:prstGeom>
          <a:solidFill>
            <a:srgbClr val="FFFFFF">
              <a:alpha val="39999"/>
            </a:srgbClr>
          </a:solidFill>
          <a:ln w="9525">
            <a:noFill/>
          </a:ln>
        </p:spPr>
        <p:txBody>
          <a:bodyPr wrap="none" anchor="ctr"/>
          <a:p>
            <a:pPr lvl="0" eaLnBrk="0" hangingPunct="0"/>
            <a:endParaRPr lang="zh-CN" altLang="en-US" sz="3200" b="0" dirty="0">
              <a:latin typeface="HY얕은샘물M" pitchFamily="2" charset="-127"/>
              <a:ea typeface="HY얕은샘물M" pitchFamily="2" charset="-127"/>
            </a:endParaRPr>
          </a:p>
        </p:txBody>
      </p:sp>
      <p:sp>
        <p:nvSpPr>
          <p:cNvPr id="7189" name="Rectangle 61"/>
          <p:cNvSpPr/>
          <p:nvPr/>
        </p:nvSpPr>
        <p:spPr>
          <a:xfrm>
            <a:off x="0" y="271463"/>
            <a:ext cx="250825" cy="1025525"/>
          </a:xfrm>
          <a:prstGeom prst="rect">
            <a:avLst/>
          </a:prstGeom>
          <a:solidFill>
            <a:srgbClr val="FFFFFF">
              <a:alpha val="39999"/>
            </a:srgbClr>
          </a:solidFill>
          <a:ln w="9525">
            <a:noFill/>
          </a:ln>
        </p:spPr>
        <p:txBody>
          <a:bodyPr wrap="none" anchor="ctr"/>
          <a:p>
            <a:pPr lvl="0" eaLnBrk="0" hangingPunct="0"/>
            <a:endParaRPr lang="zh-CN" altLang="en-US" sz="3200" b="0" dirty="0">
              <a:latin typeface="HY얕은샘물M" pitchFamily="2" charset="-127"/>
              <a:ea typeface="HY얕은샘물M" pitchFamily="2" charset="-127"/>
            </a:endParaRPr>
          </a:p>
        </p:txBody>
      </p:sp>
      <p:sp>
        <p:nvSpPr>
          <p:cNvPr id="7190" name="Rectangle 62"/>
          <p:cNvSpPr/>
          <p:nvPr/>
        </p:nvSpPr>
        <p:spPr>
          <a:xfrm>
            <a:off x="1331913" y="1588"/>
            <a:ext cx="1012825" cy="234950"/>
          </a:xfrm>
          <a:prstGeom prst="rect">
            <a:avLst/>
          </a:prstGeom>
          <a:solidFill>
            <a:srgbClr val="FFFFFF">
              <a:alpha val="50000"/>
            </a:srgbClr>
          </a:solidFill>
          <a:ln w="9525">
            <a:noFill/>
          </a:ln>
        </p:spPr>
        <p:txBody>
          <a:bodyPr wrap="none" anchor="ctr"/>
          <a:p>
            <a:pPr lvl="0" eaLnBrk="0" hangingPunct="0"/>
            <a:endParaRPr lang="zh-CN" altLang="en-US" sz="3200" b="0" dirty="0">
              <a:latin typeface="HY얕은샘물M" pitchFamily="2" charset="-127"/>
              <a:ea typeface="HY얕은샘물M" pitchFamily="2" charset="-127"/>
            </a:endParaRPr>
          </a:p>
        </p:txBody>
      </p:sp>
      <p:sp>
        <p:nvSpPr>
          <p:cNvPr id="7191" name="Freeform 64"/>
          <p:cNvSpPr/>
          <p:nvPr/>
        </p:nvSpPr>
        <p:spPr>
          <a:xfrm>
            <a:off x="2365375" y="4541838"/>
            <a:ext cx="1009650" cy="1033462"/>
          </a:xfrm>
          <a:custGeom>
            <a:avLst/>
            <a:gdLst>
              <a:gd name="txL" fmla="*/ 0 w 636"/>
              <a:gd name="txT" fmla="*/ 0 h 651"/>
              <a:gd name="txR" fmla="*/ 636 w 636"/>
              <a:gd name="txB" fmla="*/ 651 h 651"/>
            </a:gdLst>
            <a:ahLst/>
            <a:cxnLst>
              <a:cxn ang="0">
                <a:pos x="0" y="0"/>
              </a:cxn>
              <a:cxn ang="0">
                <a:pos x="0" y="645"/>
              </a:cxn>
              <a:cxn ang="0">
                <a:pos x="636" y="651"/>
              </a:cxn>
              <a:cxn ang="0">
                <a:pos x="632" y="0"/>
              </a:cxn>
              <a:cxn ang="0">
                <a:pos x="0" y="0"/>
              </a:cxn>
            </a:cxnLst>
            <a:rect l="txL" t="txT" r="txR" b="txB"/>
            <a:pathLst>
              <a:path w="636" h="651">
                <a:moveTo>
                  <a:pt x="0" y="0"/>
                </a:moveTo>
                <a:lnTo>
                  <a:pt x="0" y="645"/>
                </a:lnTo>
                <a:lnTo>
                  <a:pt x="636" y="651"/>
                </a:lnTo>
                <a:lnTo>
                  <a:pt x="632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  <a:ln w="9525">
            <a:noFill/>
          </a:ln>
        </p:spPr>
        <p:txBody>
          <a:bodyPr/>
          <a:p>
            <a:pPr lvl="0" eaLnBrk="1" hangingPunct="1"/>
            <a:endParaRPr lang="zh-CN" altLang="en-US" dirty="0">
              <a:latin typeface="Arial" panose="02080604020202020204" pitchFamily="34" charset="0"/>
            </a:endParaRPr>
          </a:p>
        </p:txBody>
      </p:sp>
      <p:sp>
        <p:nvSpPr>
          <p:cNvPr id="7192" name="Rectangle 31"/>
          <p:cNvSpPr/>
          <p:nvPr/>
        </p:nvSpPr>
        <p:spPr>
          <a:xfrm>
            <a:off x="285750" y="2435225"/>
            <a:ext cx="1012825" cy="1025525"/>
          </a:xfrm>
          <a:prstGeom prst="rect">
            <a:avLst/>
          </a:prstGeom>
          <a:solidFill>
            <a:srgbClr val="FFFFFF">
              <a:alpha val="29999"/>
            </a:srgbClr>
          </a:solidFill>
          <a:ln w="9525">
            <a:noFill/>
          </a:ln>
        </p:spPr>
        <p:txBody>
          <a:bodyPr wrap="none" anchor="ctr"/>
          <a:p>
            <a:pPr lvl="0" eaLnBrk="0" hangingPunct="0"/>
            <a:endParaRPr lang="zh-CN" altLang="en-US" sz="3200" b="0" dirty="0">
              <a:latin typeface="HY얕은샘물M" pitchFamily="2" charset="-127"/>
              <a:ea typeface="HY얕은샘물M" pitchFamily="2" charset="-127"/>
            </a:endParaRPr>
          </a:p>
        </p:txBody>
      </p:sp>
      <p:grpSp>
        <p:nvGrpSpPr>
          <p:cNvPr id="7193" name="Group 71"/>
          <p:cNvGrpSpPr/>
          <p:nvPr/>
        </p:nvGrpSpPr>
        <p:grpSpPr>
          <a:xfrm>
            <a:off x="8077200" y="0"/>
            <a:ext cx="1076325" cy="6858000"/>
            <a:chOff x="0" y="0"/>
            <a:chExt cx="678" cy="4320"/>
          </a:xfrm>
        </p:grpSpPr>
        <p:sp>
          <p:nvSpPr>
            <p:cNvPr id="7194" name="Freeform 66"/>
            <p:cNvSpPr/>
            <p:nvPr userDrawn="1"/>
          </p:nvSpPr>
          <p:spPr>
            <a:xfrm>
              <a:off x="0" y="0"/>
              <a:ext cx="672" cy="702"/>
            </a:xfrm>
            <a:custGeom>
              <a:avLst/>
              <a:gdLst>
                <a:gd name="txL" fmla="*/ 0 w 672"/>
                <a:gd name="txT" fmla="*/ 0 h 720"/>
                <a:gd name="txR" fmla="*/ 672 w 672"/>
                <a:gd name="txB" fmla="*/ 720 h 720"/>
              </a:gdLst>
              <a:ahLst/>
              <a:cxnLst>
                <a:cxn ang="0">
                  <a:pos x="0" y="432"/>
                </a:cxn>
                <a:cxn ang="0">
                  <a:pos x="288" y="0"/>
                </a:cxn>
                <a:cxn ang="0">
                  <a:pos x="672" y="0"/>
                </a:cxn>
                <a:cxn ang="0">
                  <a:pos x="672" y="720"/>
                </a:cxn>
                <a:cxn ang="0">
                  <a:pos x="0" y="432"/>
                </a:cxn>
              </a:cxnLst>
              <a:rect l="txL" t="txT" r="txR" b="txB"/>
              <a:pathLst>
                <a:path w="672" h="720">
                  <a:moveTo>
                    <a:pt x="0" y="432"/>
                  </a:moveTo>
                  <a:cubicBezTo>
                    <a:pt x="186" y="216"/>
                    <a:pt x="288" y="0"/>
                    <a:pt x="288" y="0"/>
                  </a:cubicBezTo>
                  <a:lnTo>
                    <a:pt x="672" y="0"/>
                  </a:lnTo>
                  <a:lnTo>
                    <a:pt x="672" y="720"/>
                  </a:lnTo>
                  <a:cubicBezTo>
                    <a:pt x="672" y="720"/>
                    <a:pt x="384" y="516"/>
                    <a:pt x="0" y="432"/>
                  </a:cubicBezTo>
                  <a:close/>
                </a:path>
              </a:pathLst>
            </a:custGeom>
            <a:solidFill>
              <a:srgbClr val="E8E8E8"/>
            </a:solidFill>
            <a:ln w="9525">
              <a:noFill/>
            </a:ln>
          </p:spPr>
          <p:txBody>
            <a:bodyPr/>
            <a:p>
              <a:pPr lvl="0" eaLnBrk="1" hangingPunct="1"/>
              <a:endParaRPr lang="zh-CN" altLang="en-US" dirty="0">
                <a:latin typeface="Arial" panose="02080604020202020204" pitchFamily="34" charset="0"/>
              </a:endParaRPr>
            </a:p>
          </p:txBody>
        </p:sp>
        <p:sp>
          <p:nvSpPr>
            <p:cNvPr id="7195" name="Freeform 67"/>
            <p:cNvSpPr/>
            <p:nvPr userDrawn="1"/>
          </p:nvSpPr>
          <p:spPr>
            <a:xfrm>
              <a:off x="514" y="3496"/>
              <a:ext cx="164" cy="824"/>
            </a:xfrm>
            <a:custGeom>
              <a:avLst/>
              <a:gdLst>
                <a:gd name="txL" fmla="*/ 0 w 212"/>
                <a:gd name="txT" fmla="*/ 0 h 824"/>
                <a:gd name="txR" fmla="*/ 212 w 212"/>
                <a:gd name="txB" fmla="*/ 824 h 824"/>
              </a:gdLst>
              <a:ahLst/>
              <a:cxnLst>
                <a:cxn ang="0">
                  <a:pos x="206" y="0"/>
                </a:cxn>
                <a:cxn ang="0">
                  <a:pos x="0" y="82"/>
                </a:cxn>
                <a:cxn ang="0">
                  <a:pos x="168" y="824"/>
                </a:cxn>
                <a:cxn ang="0">
                  <a:pos x="212" y="822"/>
                </a:cxn>
                <a:cxn ang="0">
                  <a:pos x="206" y="0"/>
                </a:cxn>
              </a:cxnLst>
              <a:rect l="txL" t="txT" r="txR" b="txB"/>
              <a:pathLst>
                <a:path w="212" h="824">
                  <a:moveTo>
                    <a:pt x="206" y="0"/>
                  </a:moveTo>
                  <a:cubicBezTo>
                    <a:pt x="104" y="54"/>
                    <a:pt x="0" y="82"/>
                    <a:pt x="0" y="82"/>
                  </a:cubicBezTo>
                  <a:cubicBezTo>
                    <a:pt x="0" y="82"/>
                    <a:pt x="148" y="378"/>
                    <a:pt x="168" y="824"/>
                  </a:cubicBezTo>
                  <a:lnTo>
                    <a:pt x="212" y="822"/>
                  </a:lnTo>
                  <a:cubicBezTo>
                    <a:pt x="212" y="822"/>
                    <a:pt x="209" y="411"/>
                    <a:pt x="206" y="0"/>
                  </a:cubicBezTo>
                  <a:close/>
                </a:path>
              </a:pathLst>
            </a:custGeom>
            <a:solidFill>
              <a:srgbClr val="E8E8E8"/>
            </a:solidFill>
            <a:ln w="9525">
              <a:noFill/>
            </a:ln>
          </p:spPr>
          <p:txBody>
            <a:bodyPr/>
            <a:p>
              <a:pPr lvl="0" eaLnBrk="1" hangingPunct="1"/>
              <a:endParaRPr lang="zh-CN" altLang="en-US" dirty="0">
                <a:latin typeface="Arial" panose="02080604020202020204" pitchFamily="34" charset="0"/>
              </a:endParaRPr>
            </a:p>
          </p:txBody>
        </p:sp>
      </p:grpSp>
      <p:sp>
        <p:nvSpPr>
          <p:cNvPr id="7196" name="Rectangle 80"/>
          <p:cNvSpPr/>
          <p:nvPr/>
        </p:nvSpPr>
        <p:spPr>
          <a:xfrm>
            <a:off x="5495925" y="1333500"/>
            <a:ext cx="660400" cy="1025525"/>
          </a:xfrm>
          <a:prstGeom prst="rect">
            <a:avLst/>
          </a:prstGeom>
          <a:solidFill>
            <a:srgbClr val="FFFFFF">
              <a:alpha val="39999"/>
            </a:srgbClr>
          </a:solidFill>
          <a:ln w="9525">
            <a:noFill/>
          </a:ln>
        </p:spPr>
        <p:txBody>
          <a:bodyPr wrap="none" anchor="ctr"/>
          <a:p>
            <a:pPr lvl="0" eaLnBrk="0" hangingPunct="0"/>
            <a:endParaRPr lang="zh-CN" altLang="en-US" sz="3200" b="0" dirty="0">
              <a:latin typeface="HY얕은샘물M" pitchFamily="2" charset="-127"/>
              <a:ea typeface="HY얕은샘물M" pitchFamily="2" charset="-127"/>
            </a:endParaRPr>
          </a:p>
        </p:txBody>
      </p:sp>
      <p:sp>
        <p:nvSpPr>
          <p:cNvPr id="7197" name="Line 81"/>
          <p:cNvSpPr/>
          <p:nvPr/>
        </p:nvSpPr>
        <p:spPr>
          <a:xfrm>
            <a:off x="5480050" y="1588"/>
            <a:ext cx="0" cy="4238625"/>
          </a:xfrm>
          <a:prstGeom prst="line">
            <a:avLst/>
          </a:prstGeom>
          <a:ln w="9525" cap="flat" cmpd="sng">
            <a:solidFill>
              <a:srgbClr val="FFFFFF"/>
            </a:solidFill>
            <a:prstDash val="solid"/>
            <a:headEnd type="none" w="med" len="med"/>
            <a:tailEnd type="none" w="med" len="med"/>
          </a:ln>
          <a:effectLst>
            <a:outerShdw dist="17961" dir="2699999" algn="ctr" rotWithShape="0">
              <a:schemeClr val="accent2">
                <a:alpha val="50000"/>
              </a:schemeClr>
            </a:outerShdw>
          </a:effectLst>
        </p:spPr>
      </p:sp>
      <p:sp>
        <p:nvSpPr>
          <p:cNvPr id="7198" name="Rectangle 82"/>
          <p:cNvSpPr/>
          <p:nvPr/>
        </p:nvSpPr>
        <p:spPr>
          <a:xfrm>
            <a:off x="4457700" y="3495675"/>
            <a:ext cx="1012825" cy="1025525"/>
          </a:xfrm>
          <a:prstGeom prst="rect">
            <a:avLst/>
          </a:prstGeom>
          <a:solidFill>
            <a:srgbClr val="FFFFFF">
              <a:alpha val="29999"/>
            </a:srgbClr>
          </a:solidFill>
          <a:ln w="9525">
            <a:noFill/>
          </a:ln>
        </p:spPr>
        <p:txBody>
          <a:bodyPr wrap="none" anchor="ctr"/>
          <a:p>
            <a:pPr lvl="0" eaLnBrk="0" hangingPunct="0"/>
            <a:endParaRPr lang="zh-CN" altLang="en-US" sz="3200" b="0" dirty="0">
              <a:latin typeface="HY얕은샘물M" pitchFamily="2" charset="-127"/>
              <a:ea typeface="HY얕은샘물M" pitchFamily="2" charset="-127"/>
            </a:endParaRPr>
          </a:p>
        </p:txBody>
      </p:sp>
      <p:sp>
        <p:nvSpPr>
          <p:cNvPr id="7199" name="Rectangle 4"/>
          <p:cNvSpPr>
            <a:spLocks noGrp="1"/>
          </p:cNvSpPr>
          <p:nvPr>
            <p:ph type="dt" sz="half" idx="2"/>
          </p:nvPr>
        </p:nvSpPr>
        <p:spPr>
          <a:xfrm>
            <a:off x="457200" y="6407150"/>
            <a:ext cx="2133600" cy="314325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/>
            </a:lvl1pPr>
          </a:lstStyle>
          <a:p>
            <a:pPr lvl="0" eaLnBrk="1" hangingPunct="1"/>
            <a:endParaRPr lang="en-US" altLang="x-none" dirty="0">
              <a:latin typeface="Arial" panose="02080604020202020204" pitchFamily="34" charset="0"/>
            </a:endParaRPr>
          </a:p>
        </p:txBody>
      </p:sp>
      <p:sp>
        <p:nvSpPr>
          <p:cNvPr id="7200" name="Rectangle 5"/>
          <p:cNvSpPr>
            <a:spLocks noGrp="1"/>
          </p:cNvSpPr>
          <p:nvPr>
            <p:ph type="ftr" sz="quarter" idx="3"/>
          </p:nvPr>
        </p:nvSpPr>
        <p:spPr>
          <a:xfrm>
            <a:off x="3124200" y="6407150"/>
            <a:ext cx="2895600" cy="314325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/>
            </a:lvl1pPr>
          </a:lstStyle>
          <a:p>
            <a:pPr lvl="0" eaLnBrk="1" hangingPunct="1"/>
            <a:endParaRPr lang="en-US" altLang="x-none" dirty="0">
              <a:latin typeface="Arial" panose="02080604020202020204" pitchFamily="34" charset="0"/>
            </a:endParaRPr>
          </a:p>
        </p:txBody>
      </p:sp>
      <p:sp>
        <p:nvSpPr>
          <p:cNvPr id="7201" name="Rectangle 6"/>
          <p:cNvSpPr>
            <a:spLocks noGrp="1"/>
          </p:cNvSpPr>
          <p:nvPr>
            <p:ph type="sldNum" sz="quarter" idx="4"/>
          </p:nvPr>
        </p:nvSpPr>
        <p:spPr>
          <a:xfrm>
            <a:off x="6553200" y="6407150"/>
            <a:ext cx="2133600" cy="314325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/>
            </a:lvl1pPr>
          </a:lstStyle>
          <a:p>
            <a:pPr lvl="0" eaLnBrk="1" hangingPunct="1"/>
            <a:fld id="{9A0DB2DC-4C9A-4742-B13C-FB6460FD3503}" type="slidenum">
              <a:rPr lang="ko-KR" altLang="en-US" dirty="0">
                <a:latin typeface="Arial" panose="02080604020202020204" pitchFamily="34" charset="0"/>
              </a:rPr>
            </a:fld>
            <a:endParaRPr lang="ko-KR" altLang="en-US" dirty="0">
              <a:latin typeface="Arial" panose="0208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2000" tmFilter="0, 0; .2, .5; .8, .5; 1, 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" dur="1000" autoRev="1" fill="hold"/>
                                        <p:tgtEl>
                                          <p:spTgt spid="717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mp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2000" tmFilter="0, 0; .2, .5; .8, .5; 1, 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3" dur="1000" autoRev="1" fill="hold"/>
                                        <p:tgtEl>
                                          <p:spTgt spid="717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4" presetID="26" presetClass="emph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2000" tmFilter="0, 0; .2, .5; .8, .5; 1, 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6" dur="1000" autoRev="1" fill="hold"/>
                                        <p:tgtEl>
                                          <p:spTgt spid="717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7" presetID="26" presetClass="emph" presetSubtype="0" fill="hold" grpId="1" nodeType="withEffect">
                                  <p:stCondLst>
                                    <p:cond delay="1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2000" tmFilter="0, 0; .2, .5; .8, .5; 1, 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9" dur="1000" autoRev="1" fill="hold"/>
                                        <p:tgtEl>
                                          <p:spTgt spid="717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7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0" grpId="0" animBg="1"/>
      <p:bldP spid="7170" grpId="1" animBg="1"/>
      <p:bldP spid="7171" grpId="0" animBg="1"/>
      <p:bldP spid="7171" grpId="1" animBg="1"/>
      <p:bldP spid="7172" grpId="0" animBg="1"/>
      <p:bldP spid="7172" grpId="1" animBg="1"/>
      <p:bldP spid="7173" grpId="0" animBg="1"/>
      <p:bldP spid="7173" grpId="1" animBg="1"/>
    </p:bldLst>
  </p:timing>
  <p:hf sldNum="0" hdr="0" ftr="0" dt="0"/>
  <p:txStyles>
    <p:titleStyle>
      <a:lvl1pPr marL="0" lvl="0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4400" b="1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80604020202020204" pitchFamily="34" charset="0"/>
        <a:buNone/>
        <a:defRPr sz="28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80604020202020204" pitchFamily="34" charset="0"/>
        <a:buNone/>
        <a:defRPr sz="2800" b="1" i="0" u="none" kern="1200" baseline="0">
          <a:solidFill>
            <a:schemeClr val="tx1"/>
          </a:solidFill>
          <a:latin typeface="Arial" panose="02080604020202020204" pitchFamily="34" charset="0"/>
          <a:ea typeface="楷体_GB2312" panose="02010609030101010101" pitchFamily="49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80604020202020204" pitchFamily="34" charset="0"/>
        <a:buNone/>
        <a:defRPr sz="2800" b="1" i="0" u="none" kern="1200" baseline="0">
          <a:solidFill>
            <a:schemeClr val="tx1"/>
          </a:solidFill>
          <a:latin typeface="Arial" panose="02080604020202020204" pitchFamily="34" charset="0"/>
          <a:ea typeface="楷体_GB2312" panose="02010609030101010101" pitchFamily="49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80604020202020204" pitchFamily="34" charset="0"/>
        <a:buNone/>
        <a:defRPr sz="2800" b="1" i="0" u="none" kern="1200" baseline="0">
          <a:solidFill>
            <a:schemeClr val="tx1"/>
          </a:solidFill>
          <a:latin typeface="Arial" panose="02080604020202020204" pitchFamily="34" charset="0"/>
          <a:ea typeface="楷体_GB2312" panose="02010609030101010101" pitchFamily="49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80604020202020204" pitchFamily="34" charset="0"/>
        <a:buNone/>
        <a:defRPr sz="2800" b="1" i="0" u="none" kern="1200" baseline="0">
          <a:solidFill>
            <a:schemeClr val="tx1"/>
          </a:solidFill>
          <a:latin typeface="Arial" panose="02080604020202020204" pitchFamily="34" charset="0"/>
          <a:ea typeface="楷体_GB2312" panose="02010609030101010101" pitchFamily="49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80604020202020204" pitchFamily="34" charset="0"/>
        <a:buNone/>
        <a:defRPr sz="2800" b="1" i="0" u="none" kern="1200" baseline="0">
          <a:solidFill>
            <a:schemeClr val="tx1"/>
          </a:solidFill>
          <a:latin typeface="Arial" panose="02080604020202020204" pitchFamily="34" charset="0"/>
          <a:ea typeface="楷体_GB2312" panose="02010609030101010101" pitchFamily="49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80604020202020204" pitchFamily="34" charset="0"/>
        <a:buNone/>
        <a:defRPr sz="2800" b="1" i="0" u="none" kern="1200" baseline="0">
          <a:solidFill>
            <a:schemeClr val="tx1"/>
          </a:solidFill>
          <a:latin typeface="Arial" panose="02080604020202020204" pitchFamily="34" charset="0"/>
          <a:ea typeface="楷体_GB2312" panose="02010609030101010101" pitchFamily="49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80604020202020204" pitchFamily="34" charset="0"/>
        <a:buNone/>
        <a:defRPr sz="2800" b="1" i="0" u="none" kern="1200" baseline="0">
          <a:solidFill>
            <a:schemeClr val="tx1"/>
          </a:solidFill>
          <a:latin typeface="Arial" panose="02080604020202020204" pitchFamily="34" charset="0"/>
          <a:ea typeface="楷体_GB2312" panose="02010609030101010101" pitchFamily="49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80604020202020204" pitchFamily="34" charset="0"/>
        <a:buNone/>
        <a:defRPr sz="2800" b="1" i="0" u="none" kern="1200" baseline="0">
          <a:solidFill>
            <a:schemeClr val="tx1"/>
          </a:solidFill>
          <a:latin typeface="Arial" panose="02080604020202020204" pitchFamily="34" charset="0"/>
          <a:ea typeface="楷体_GB2312" panose="02010609030101010101" pitchFamily="49" charset="-122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8194" name="Freeform 40"/>
          <p:cNvSpPr/>
          <p:nvPr/>
        </p:nvSpPr>
        <p:spPr>
          <a:xfrm>
            <a:off x="0" y="6048375"/>
            <a:ext cx="2762250" cy="809625"/>
          </a:xfrm>
          <a:custGeom>
            <a:avLst/>
            <a:gdLst>
              <a:gd name="txL" fmla="*/ 0 w 1740"/>
              <a:gd name="txT" fmla="*/ 0 h 510"/>
              <a:gd name="txR" fmla="*/ 1740 w 1740"/>
              <a:gd name="txB" fmla="*/ 510 h 510"/>
            </a:gdLst>
            <a:ahLst/>
            <a:cxnLst>
              <a:cxn ang="0">
                <a:pos x="0" y="0"/>
              </a:cxn>
              <a:cxn ang="0">
                <a:pos x="0" y="510"/>
              </a:cxn>
              <a:cxn ang="0">
                <a:pos x="1740" y="510"/>
              </a:cxn>
              <a:cxn ang="0">
                <a:pos x="1595" y="30"/>
              </a:cxn>
              <a:cxn ang="0">
                <a:pos x="0" y="0"/>
              </a:cxn>
            </a:cxnLst>
            <a:rect l="txL" t="txT" r="txR" b="txB"/>
            <a:pathLst>
              <a:path w="1740" h="510">
                <a:moveTo>
                  <a:pt x="0" y="0"/>
                </a:moveTo>
                <a:lnTo>
                  <a:pt x="0" y="510"/>
                </a:lnTo>
                <a:cubicBezTo>
                  <a:pt x="0" y="510"/>
                  <a:pt x="870" y="510"/>
                  <a:pt x="1740" y="510"/>
                </a:cubicBezTo>
                <a:cubicBezTo>
                  <a:pt x="1650" y="258"/>
                  <a:pt x="1595" y="30"/>
                  <a:pt x="1595" y="30"/>
                </a:cubicBezTo>
                <a:cubicBezTo>
                  <a:pt x="798" y="54"/>
                  <a:pt x="0" y="0"/>
                  <a:pt x="0" y="0"/>
                </a:cubicBezTo>
                <a:close/>
              </a:path>
            </a:pathLst>
          </a:custGeom>
          <a:blipFill rotWithShape="1">
            <a:blip r:embed="rId12"/>
            <a:stretch>
              <a:fillRect/>
            </a:stretch>
          </a:blipFill>
          <a:ln w="9525">
            <a:noFill/>
          </a:ln>
        </p:spPr>
        <p:txBody>
          <a:bodyPr/>
          <a:p>
            <a:pPr lvl="0" eaLnBrk="1" hangingPunct="1"/>
            <a:endParaRPr lang="zh-CN" altLang="en-US" dirty="0">
              <a:latin typeface="Arial" panose="02080604020202020204" pitchFamily="34" charset="0"/>
            </a:endParaRPr>
          </a:p>
        </p:txBody>
      </p:sp>
      <p:sp>
        <p:nvSpPr>
          <p:cNvPr id="8195" name="Freeform 41"/>
          <p:cNvSpPr/>
          <p:nvPr userDrawn="1"/>
        </p:nvSpPr>
        <p:spPr>
          <a:xfrm>
            <a:off x="2362200" y="4705350"/>
            <a:ext cx="6400800" cy="2152650"/>
          </a:xfrm>
          <a:custGeom>
            <a:avLst/>
            <a:gdLst>
              <a:gd name="txL" fmla="*/ 0 w 4032"/>
              <a:gd name="txT" fmla="*/ 0 h 1356"/>
              <a:gd name="txR" fmla="*/ 4032 w 4032"/>
              <a:gd name="txB" fmla="*/ 1356 h 1356"/>
            </a:gdLst>
            <a:ahLst/>
            <a:cxnLst>
              <a:cxn ang="0">
                <a:pos x="1116" y="0"/>
              </a:cxn>
              <a:cxn ang="0">
                <a:pos x="3840" y="636"/>
              </a:cxn>
              <a:cxn ang="0">
                <a:pos x="4032" y="1356"/>
              </a:cxn>
              <a:cxn ang="0">
                <a:pos x="288" y="1356"/>
              </a:cxn>
              <a:cxn ang="0">
                <a:pos x="0" y="828"/>
              </a:cxn>
              <a:cxn ang="0">
                <a:pos x="1116" y="0"/>
              </a:cxn>
            </a:cxnLst>
            <a:rect l="txL" t="txT" r="txR" b="txB"/>
            <a:pathLst>
              <a:path w="4032" h="1356">
                <a:moveTo>
                  <a:pt x="1116" y="0"/>
                </a:moveTo>
                <a:cubicBezTo>
                  <a:pt x="2370" y="1254"/>
                  <a:pt x="3840" y="636"/>
                  <a:pt x="3840" y="636"/>
                </a:cubicBezTo>
                <a:cubicBezTo>
                  <a:pt x="4032" y="966"/>
                  <a:pt x="4032" y="1356"/>
                  <a:pt x="4032" y="1356"/>
                </a:cubicBezTo>
                <a:cubicBezTo>
                  <a:pt x="4032" y="1356"/>
                  <a:pt x="2160" y="1356"/>
                  <a:pt x="288" y="1356"/>
                </a:cubicBezTo>
                <a:cubicBezTo>
                  <a:pt x="120" y="1140"/>
                  <a:pt x="0" y="828"/>
                  <a:pt x="0" y="828"/>
                </a:cubicBezTo>
                <a:lnTo>
                  <a:pt x="1116" y="0"/>
                </a:lnTo>
                <a:close/>
              </a:path>
            </a:pathLst>
          </a:custGeom>
          <a:blipFill rotWithShape="1">
            <a:blip r:embed="rId13"/>
            <a:stretch>
              <a:fillRect/>
            </a:stretch>
          </a:blipFill>
          <a:ln w="9525">
            <a:noFill/>
          </a:ln>
        </p:spPr>
        <p:txBody>
          <a:bodyPr/>
          <a:p>
            <a:pPr lvl="0" eaLnBrk="1" hangingPunct="1"/>
            <a:endParaRPr lang="zh-CN" altLang="en-US" dirty="0">
              <a:latin typeface="Arial" panose="02080604020202020204" pitchFamily="34" charset="0"/>
            </a:endParaRPr>
          </a:p>
        </p:txBody>
      </p:sp>
      <p:sp>
        <p:nvSpPr>
          <p:cNvPr id="8196" name="Freeform 42"/>
          <p:cNvSpPr/>
          <p:nvPr/>
        </p:nvSpPr>
        <p:spPr>
          <a:xfrm>
            <a:off x="4400550" y="781050"/>
            <a:ext cx="4743450" cy="5048250"/>
          </a:xfrm>
          <a:custGeom>
            <a:avLst/>
            <a:gdLst>
              <a:gd name="txL" fmla="*/ 0 w 2988"/>
              <a:gd name="txT" fmla="*/ 0 h 3180"/>
              <a:gd name="txR" fmla="*/ 2988 w 2988"/>
              <a:gd name="txB" fmla="*/ 3180 h 3180"/>
            </a:gdLst>
            <a:ahLst/>
            <a:cxnLst>
              <a:cxn ang="0">
                <a:pos x="510" y="1098"/>
              </a:cxn>
              <a:cxn ang="0">
                <a:pos x="2280" y="0"/>
              </a:cxn>
              <a:cxn ang="0">
                <a:pos x="2988" y="342"/>
              </a:cxn>
              <a:cxn ang="0">
                <a:pos x="2988" y="2772"/>
              </a:cxn>
              <a:cxn ang="0">
                <a:pos x="1452" y="3060"/>
              </a:cxn>
              <a:cxn ang="0">
                <a:pos x="0" y="2406"/>
              </a:cxn>
              <a:cxn ang="0">
                <a:pos x="510" y="1098"/>
              </a:cxn>
            </a:cxnLst>
            <a:rect l="txL" t="txT" r="txR" b="txB"/>
            <a:pathLst>
              <a:path w="2988" h="3180">
                <a:moveTo>
                  <a:pt x="510" y="1098"/>
                </a:moveTo>
                <a:cubicBezTo>
                  <a:pt x="1710" y="840"/>
                  <a:pt x="2280" y="0"/>
                  <a:pt x="2280" y="0"/>
                </a:cubicBezTo>
                <a:cubicBezTo>
                  <a:pt x="2700" y="96"/>
                  <a:pt x="2988" y="342"/>
                  <a:pt x="2988" y="342"/>
                </a:cubicBezTo>
                <a:lnTo>
                  <a:pt x="2988" y="2772"/>
                </a:lnTo>
                <a:cubicBezTo>
                  <a:pt x="2988" y="2772"/>
                  <a:pt x="2202" y="3180"/>
                  <a:pt x="1452" y="3060"/>
                </a:cubicBezTo>
                <a:cubicBezTo>
                  <a:pt x="636" y="2940"/>
                  <a:pt x="0" y="2406"/>
                  <a:pt x="0" y="2406"/>
                </a:cubicBezTo>
                <a:lnTo>
                  <a:pt x="510" y="1098"/>
                </a:lnTo>
                <a:close/>
              </a:path>
            </a:pathLst>
          </a:custGeom>
          <a:blipFill rotWithShape="1">
            <a:blip r:embed="rId12"/>
            <a:stretch>
              <a:fillRect/>
            </a:stretch>
          </a:blipFill>
          <a:ln w="9525">
            <a:noFill/>
          </a:ln>
        </p:spPr>
        <p:txBody>
          <a:bodyPr/>
          <a:p>
            <a:pPr lvl="0" eaLnBrk="1" hangingPunct="1"/>
            <a:endParaRPr lang="zh-CN" altLang="en-US" dirty="0">
              <a:latin typeface="Arial" panose="02080604020202020204" pitchFamily="34" charset="0"/>
            </a:endParaRPr>
          </a:p>
        </p:txBody>
      </p:sp>
      <p:sp>
        <p:nvSpPr>
          <p:cNvPr id="8197" name="Freeform 43"/>
          <p:cNvSpPr/>
          <p:nvPr/>
        </p:nvSpPr>
        <p:spPr>
          <a:xfrm>
            <a:off x="5715000" y="1588"/>
            <a:ext cx="3276600" cy="2409825"/>
          </a:xfrm>
          <a:custGeom>
            <a:avLst/>
            <a:gdLst>
              <a:gd name="txL" fmla="*/ 0 w 2064"/>
              <a:gd name="txT" fmla="*/ 0 h 1518"/>
              <a:gd name="txR" fmla="*/ 2064 w 2064"/>
              <a:gd name="txB" fmla="*/ 1518 h 1518"/>
            </a:gdLst>
            <a:ahLst/>
            <a:cxnLst>
              <a:cxn ang="0">
                <a:pos x="0" y="0"/>
              </a:cxn>
              <a:cxn ang="0">
                <a:pos x="276" y="1518"/>
              </a:cxn>
              <a:cxn ang="0">
                <a:pos x="2064" y="0"/>
              </a:cxn>
              <a:cxn ang="0">
                <a:pos x="0" y="0"/>
              </a:cxn>
            </a:cxnLst>
            <a:rect l="txL" t="txT" r="txR" b="txB"/>
            <a:pathLst>
              <a:path w="2064" h="1518">
                <a:moveTo>
                  <a:pt x="0" y="0"/>
                </a:moveTo>
                <a:cubicBezTo>
                  <a:pt x="0" y="0"/>
                  <a:pt x="138" y="759"/>
                  <a:pt x="276" y="1518"/>
                </a:cubicBezTo>
                <a:cubicBezTo>
                  <a:pt x="1518" y="1194"/>
                  <a:pt x="2064" y="0"/>
                  <a:pt x="2064" y="0"/>
                </a:cubicBezTo>
                <a:lnTo>
                  <a:pt x="0" y="0"/>
                </a:lnTo>
                <a:close/>
              </a:path>
            </a:pathLst>
          </a:custGeom>
          <a:blipFill rotWithShape="1">
            <a:blip r:embed="rId14"/>
            <a:stretch>
              <a:fillRect/>
            </a:stretch>
          </a:blipFill>
          <a:ln w="9525">
            <a:noFill/>
          </a:ln>
        </p:spPr>
        <p:txBody>
          <a:bodyPr/>
          <a:p>
            <a:pPr lvl="0" eaLnBrk="1" hangingPunct="1"/>
            <a:endParaRPr lang="zh-CN" altLang="en-US" dirty="0">
              <a:latin typeface="Arial" panose="02080604020202020204" pitchFamily="34" charset="0"/>
            </a:endParaRPr>
          </a:p>
        </p:txBody>
      </p:sp>
      <p:sp>
        <p:nvSpPr>
          <p:cNvPr id="8198" name="Freeform 79"/>
          <p:cNvSpPr/>
          <p:nvPr/>
        </p:nvSpPr>
        <p:spPr>
          <a:xfrm>
            <a:off x="0" y="0"/>
            <a:ext cx="6583363" cy="7267575"/>
          </a:xfrm>
          <a:custGeom>
            <a:avLst/>
            <a:gdLst>
              <a:gd name="txL" fmla="*/ 0 w 4014"/>
              <a:gd name="txT" fmla="*/ 0 h 4455"/>
              <a:gd name="txR" fmla="*/ 4014 w 4014"/>
              <a:gd name="txB" fmla="*/ 4455 h 4455"/>
            </a:gdLst>
            <a:ahLst/>
            <a:cxnLst>
              <a:cxn ang="0">
                <a:pos x="0" y="0"/>
              </a:cxn>
              <a:cxn ang="0">
                <a:pos x="3612" y="0"/>
              </a:cxn>
              <a:cxn ang="0">
                <a:pos x="3222" y="3042"/>
              </a:cxn>
              <a:cxn ang="0">
                <a:pos x="0" y="3744"/>
              </a:cxn>
              <a:cxn ang="0">
                <a:pos x="0" y="0"/>
              </a:cxn>
            </a:cxnLst>
            <a:rect l="txL" t="txT" r="txR" b="txB"/>
            <a:pathLst>
              <a:path w="4014" h="4455">
                <a:moveTo>
                  <a:pt x="0" y="0"/>
                </a:moveTo>
                <a:lnTo>
                  <a:pt x="3612" y="0"/>
                </a:lnTo>
                <a:cubicBezTo>
                  <a:pt x="4014" y="984"/>
                  <a:pt x="3812" y="2307"/>
                  <a:pt x="3222" y="3042"/>
                </a:cubicBezTo>
                <a:cubicBezTo>
                  <a:pt x="1988" y="4455"/>
                  <a:pt x="0" y="3744"/>
                  <a:pt x="0" y="3744"/>
                </a:cubicBez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9525">
            <a:noFill/>
          </a:ln>
        </p:spPr>
        <p:txBody>
          <a:bodyPr/>
          <a:p>
            <a:pPr lvl="0" eaLnBrk="1" hangingPunct="1"/>
            <a:endParaRPr lang="zh-CN" altLang="en-US" dirty="0">
              <a:latin typeface="Arial" panose="02080604020202020204" pitchFamily="34" charset="0"/>
            </a:endParaRPr>
          </a:p>
        </p:txBody>
      </p:sp>
      <p:sp>
        <p:nvSpPr>
          <p:cNvPr id="8199" name="Freeform 45"/>
          <p:cNvSpPr/>
          <p:nvPr/>
        </p:nvSpPr>
        <p:spPr>
          <a:xfrm>
            <a:off x="0" y="0"/>
            <a:ext cx="6372225" cy="7072313"/>
          </a:xfrm>
          <a:custGeom>
            <a:avLst/>
            <a:gdLst>
              <a:gd name="txL" fmla="*/ 0 w 4014"/>
              <a:gd name="txT" fmla="*/ 0 h 4455"/>
              <a:gd name="txR" fmla="*/ 4014 w 4014"/>
              <a:gd name="txB" fmla="*/ 4455 h 4455"/>
            </a:gdLst>
            <a:ahLst/>
            <a:cxnLst>
              <a:cxn ang="0">
                <a:pos x="0" y="0"/>
              </a:cxn>
              <a:cxn ang="0">
                <a:pos x="3612" y="0"/>
              </a:cxn>
              <a:cxn ang="0">
                <a:pos x="3222" y="3042"/>
              </a:cxn>
              <a:cxn ang="0">
                <a:pos x="0" y="3744"/>
              </a:cxn>
              <a:cxn ang="0">
                <a:pos x="0" y="0"/>
              </a:cxn>
            </a:cxnLst>
            <a:rect l="txL" t="txT" r="txR" b="txB"/>
            <a:pathLst>
              <a:path w="4014" h="4455">
                <a:moveTo>
                  <a:pt x="0" y="0"/>
                </a:moveTo>
                <a:lnTo>
                  <a:pt x="3612" y="0"/>
                </a:lnTo>
                <a:cubicBezTo>
                  <a:pt x="4014" y="984"/>
                  <a:pt x="3812" y="2307"/>
                  <a:pt x="3222" y="3042"/>
                </a:cubicBezTo>
                <a:cubicBezTo>
                  <a:pt x="1988" y="4455"/>
                  <a:pt x="0" y="3744"/>
                  <a:pt x="0" y="3744"/>
                </a:cubicBezTo>
                <a:lnTo>
                  <a:pt x="0" y="0"/>
                </a:lnTo>
                <a:close/>
              </a:path>
            </a:pathLst>
          </a:custGeom>
          <a:gradFill rotWithShape="1">
            <a:gsLst>
              <a:gs pos="0">
                <a:srgbClr val="FEFCE2"/>
              </a:gs>
              <a:gs pos="100000">
                <a:schemeClr val="bg1"/>
              </a:gs>
            </a:gsLst>
            <a:lin ang="2700000" scaled="1"/>
            <a:tileRect/>
          </a:gradFill>
          <a:ln w="9525">
            <a:noFill/>
          </a:ln>
        </p:spPr>
        <p:txBody>
          <a:bodyPr/>
          <a:p>
            <a:pPr lvl="0" eaLnBrk="1" hangingPunct="1"/>
            <a:endParaRPr lang="zh-CN" altLang="en-US" dirty="0">
              <a:latin typeface="Arial" panose="02080604020202020204" pitchFamily="34" charset="0"/>
            </a:endParaRPr>
          </a:p>
        </p:txBody>
      </p:sp>
      <p:sp>
        <p:nvSpPr>
          <p:cNvPr id="8200" name="Line 47"/>
          <p:cNvSpPr/>
          <p:nvPr/>
        </p:nvSpPr>
        <p:spPr>
          <a:xfrm>
            <a:off x="250825" y="1588"/>
            <a:ext cx="0" cy="6015037"/>
          </a:xfrm>
          <a:prstGeom prst="line">
            <a:avLst/>
          </a:prstGeom>
          <a:ln w="9525" cap="flat" cmpd="sng">
            <a:solidFill>
              <a:srgbClr val="FFFFFF"/>
            </a:solidFill>
            <a:prstDash val="solid"/>
            <a:headEnd type="none" w="med" len="med"/>
            <a:tailEnd type="none" w="med" len="med"/>
          </a:ln>
          <a:effectLst>
            <a:outerShdw dist="17961" dir="2699999" algn="ctr" rotWithShape="0">
              <a:schemeClr val="accent2">
                <a:alpha val="50000"/>
              </a:schemeClr>
            </a:outerShdw>
          </a:effectLst>
        </p:spPr>
      </p:sp>
      <p:sp>
        <p:nvSpPr>
          <p:cNvPr id="8201" name="Line 48"/>
          <p:cNvSpPr/>
          <p:nvPr/>
        </p:nvSpPr>
        <p:spPr>
          <a:xfrm>
            <a:off x="1293813" y="1588"/>
            <a:ext cx="0" cy="6207125"/>
          </a:xfrm>
          <a:prstGeom prst="line">
            <a:avLst/>
          </a:prstGeom>
          <a:ln w="9525" cap="flat" cmpd="sng">
            <a:solidFill>
              <a:srgbClr val="FFFFFF"/>
            </a:solidFill>
            <a:prstDash val="solid"/>
            <a:headEnd type="none" w="med" len="med"/>
            <a:tailEnd type="none" w="med" len="med"/>
          </a:ln>
          <a:effectLst>
            <a:outerShdw dist="17961" dir="2699999" algn="ctr" rotWithShape="0">
              <a:schemeClr val="accent2">
                <a:alpha val="50000"/>
              </a:schemeClr>
            </a:outerShdw>
          </a:effectLst>
        </p:spPr>
      </p:sp>
      <p:sp>
        <p:nvSpPr>
          <p:cNvPr id="8202" name="Line 49"/>
          <p:cNvSpPr/>
          <p:nvPr/>
        </p:nvSpPr>
        <p:spPr>
          <a:xfrm>
            <a:off x="2338388" y="1588"/>
            <a:ext cx="0" cy="6183312"/>
          </a:xfrm>
          <a:prstGeom prst="line">
            <a:avLst/>
          </a:prstGeom>
          <a:ln w="9525" cap="flat" cmpd="sng">
            <a:solidFill>
              <a:srgbClr val="FFFFFF"/>
            </a:solidFill>
            <a:prstDash val="solid"/>
            <a:headEnd type="none" w="med" len="med"/>
            <a:tailEnd type="none" w="med" len="med"/>
          </a:ln>
          <a:effectLst>
            <a:outerShdw dist="17961" dir="2699999" algn="ctr" rotWithShape="0">
              <a:schemeClr val="accent2">
                <a:alpha val="50000"/>
              </a:schemeClr>
            </a:outerShdw>
          </a:effectLst>
        </p:spPr>
      </p:sp>
      <p:sp>
        <p:nvSpPr>
          <p:cNvPr id="8203" name="Line 50"/>
          <p:cNvSpPr/>
          <p:nvPr/>
        </p:nvSpPr>
        <p:spPr>
          <a:xfrm>
            <a:off x="3382963" y="1588"/>
            <a:ext cx="0" cy="5972175"/>
          </a:xfrm>
          <a:prstGeom prst="line">
            <a:avLst/>
          </a:prstGeom>
          <a:ln w="9525" cap="flat" cmpd="sng">
            <a:solidFill>
              <a:srgbClr val="FFFFFF"/>
            </a:solidFill>
            <a:prstDash val="solid"/>
            <a:headEnd type="none" w="med" len="med"/>
            <a:tailEnd type="none" w="med" len="med"/>
          </a:ln>
          <a:effectLst>
            <a:outerShdw dist="17961" dir="2699999" algn="ctr" rotWithShape="0">
              <a:schemeClr val="accent2">
                <a:alpha val="50000"/>
              </a:schemeClr>
            </a:outerShdw>
          </a:effectLst>
        </p:spPr>
      </p:sp>
      <p:sp>
        <p:nvSpPr>
          <p:cNvPr id="8204" name="Line 51"/>
          <p:cNvSpPr/>
          <p:nvPr/>
        </p:nvSpPr>
        <p:spPr>
          <a:xfrm>
            <a:off x="4427538" y="1588"/>
            <a:ext cx="0" cy="5449887"/>
          </a:xfrm>
          <a:prstGeom prst="line">
            <a:avLst/>
          </a:prstGeom>
          <a:ln w="9525" cap="flat" cmpd="sng">
            <a:solidFill>
              <a:srgbClr val="FFFFFF"/>
            </a:solidFill>
            <a:prstDash val="solid"/>
            <a:headEnd type="none" w="med" len="med"/>
            <a:tailEnd type="none" w="med" len="med"/>
          </a:ln>
          <a:effectLst>
            <a:outerShdw dist="17961" dir="2699999" algn="ctr" rotWithShape="0">
              <a:schemeClr val="accent2">
                <a:alpha val="50000"/>
              </a:schemeClr>
            </a:outerShdw>
          </a:effectLst>
        </p:spPr>
      </p:sp>
      <p:sp>
        <p:nvSpPr>
          <p:cNvPr id="8205" name="Line 53"/>
          <p:cNvSpPr/>
          <p:nvPr/>
        </p:nvSpPr>
        <p:spPr>
          <a:xfrm rot="5400000">
            <a:off x="2913063" y="-2654300"/>
            <a:ext cx="0" cy="5813425"/>
          </a:xfrm>
          <a:prstGeom prst="line">
            <a:avLst/>
          </a:prstGeom>
          <a:ln w="9525" cap="flat" cmpd="sng">
            <a:solidFill>
              <a:srgbClr val="FFFFFF"/>
            </a:solidFill>
            <a:prstDash val="solid"/>
            <a:headEnd type="none" w="med" len="med"/>
            <a:tailEnd type="none" w="med" len="med"/>
          </a:ln>
          <a:effectLst>
            <a:outerShdw dist="17961" dir="2699999" algn="ctr" rotWithShape="0">
              <a:schemeClr val="accent2">
                <a:alpha val="50000"/>
              </a:schemeClr>
            </a:outerShdw>
          </a:effectLst>
        </p:spPr>
      </p:sp>
      <p:sp>
        <p:nvSpPr>
          <p:cNvPr id="8206" name="Line 54"/>
          <p:cNvSpPr/>
          <p:nvPr/>
        </p:nvSpPr>
        <p:spPr>
          <a:xfrm rot="5400000">
            <a:off x="3006725" y="-1682750"/>
            <a:ext cx="0" cy="6000750"/>
          </a:xfrm>
          <a:prstGeom prst="line">
            <a:avLst/>
          </a:prstGeom>
          <a:ln w="9525" cap="flat" cmpd="sng">
            <a:solidFill>
              <a:srgbClr val="FFFFFF"/>
            </a:solidFill>
            <a:prstDash val="solid"/>
            <a:headEnd type="none" w="med" len="med"/>
            <a:tailEnd type="none" w="med" len="med"/>
          </a:ln>
          <a:effectLst>
            <a:outerShdw dist="17961" dir="2699999" algn="ctr" rotWithShape="0">
              <a:schemeClr val="accent2">
                <a:alpha val="50000"/>
              </a:schemeClr>
            </a:outerShdw>
          </a:effectLst>
        </p:spPr>
      </p:sp>
      <p:sp>
        <p:nvSpPr>
          <p:cNvPr id="8207" name="Line 55"/>
          <p:cNvSpPr/>
          <p:nvPr/>
        </p:nvSpPr>
        <p:spPr>
          <a:xfrm rot="5400000">
            <a:off x="3011488" y="-622300"/>
            <a:ext cx="0" cy="6010275"/>
          </a:xfrm>
          <a:prstGeom prst="line">
            <a:avLst/>
          </a:prstGeom>
          <a:ln w="9525" cap="flat" cmpd="sng">
            <a:solidFill>
              <a:srgbClr val="FFFFFF"/>
            </a:solidFill>
            <a:prstDash val="solid"/>
            <a:headEnd type="none" w="med" len="med"/>
            <a:tailEnd type="none" w="med" len="med"/>
          </a:ln>
          <a:effectLst>
            <a:outerShdw dist="17961" dir="2699999" algn="ctr" rotWithShape="0">
              <a:schemeClr val="accent2">
                <a:alpha val="50000"/>
              </a:schemeClr>
            </a:outerShdw>
          </a:effectLst>
        </p:spPr>
      </p:sp>
      <p:sp>
        <p:nvSpPr>
          <p:cNvPr id="8208" name="Line 56"/>
          <p:cNvSpPr/>
          <p:nvPr/>
        </p:nvSpPr>
        <p:spPr>
          <a:xfrm rot="5400000">
            <a:off x="2906713" y="547688"/>
            <a:ext cx="0" cy="5802312"/>
          </a:xfrm>
          <a:prstGeom prst="line">
            <a:avLst/>
          </a:prstGeom>
          <a:ln w="9525" cap="flat" cmpd="sng">
            <a:solidFill>
              <a:srgbClr val="FFFFFF"/>
            </a:solidFill>
            <a:prstDash val="solid"/>
            <a:headEnd type="none" w="med" len="med"/>
            <a:tailEnd type="none" w="med" len="med"/>
          </a:ln>
          <a:effectLst>
            <a:outerShdw dist="17961" dir="2699999" algn="ctr" rotWithShape="0">
              <a:schemeClr val="accent2">
                <a:alpha val="50000"/>
              </a:schemeClr>
            </a:outerShdw>
          </a:effectLst>
        </p:spPr>
      </p:sp>
      <p:sp>
        <p:nvSpPr>
          <p:cNvPr id="8209" name="Line 57"/>
          <p:cNvSpPr/>
          <p:nvPr/>
        </p:nvSpPr>
        <p:spPr>
          <a:xfrm rot="5400000">
            <a:off x="2665413" y="1854200"/>
            <a:ext cx="0" cy="5319713"/>
          </a:xfrm>
          <a:prstGeom prst="line">
            <a:avLst/>
          </a:prstGeom>
          <a:ln w="9525" cap="flat" cmpd="sng">
            <a:solidFill>
              <a:srgbClr val="FFFFFF"/>
            </a:solidFill>
            <a:prstDash val="solid"/>
            <a:headEnd type="none" w="med" len="med"/>
            <a:tailEnd type="none" w="med" len="med"/>
          </a:ln>
          <a:effectLst>
            <a:outerShdw dist="17961" dir="2699999" algn="ctr" rotWithShape="0">
              <a:schemeClr val="accent2">
                <a:alpha val="50000"/>
              </a:schemeClr>
            </a:outerShdw>
          </a:effectLst>
        </p:spPr>
      </p:sp>
      <p:sp>
        <p:nvSpPr>
          <p:cNvPr id="8210" name="Line 58"/>
          <p:cNvSpPr/>
          <p:nvPr/>
        </p:nvSpPr>
        <p:spPr>
          <a:xfrm rot="5400000">
            <a:off x="2114550" y="3471863"/>
            <a:ext cx="0" cy="4217987"/>
          </a:xfrm>
          <a:prstGeom prst="line">
            <a:avLst/>
          </a:prstGeom>
          <a:ln w="9525" cap="flat" cmpd="sng">
            <a:solidFill>
              <a:srgbClr val="FFFFFF"/>
            </a:solidFill>
            <a:prstDash val="solid"/>
            <a:headEnd type="none" w="med" len="med"/>
            <a:tailEnd type="none" w="med" len="med"/>
          </a:ln>
          <a:effectLst>
            <a:outerShdw dist="17961" dir="2699999" algn="ctr" rotWithShape="0">
              <a:schemeClr val="accent2">
                <a:alpha val="50000"/>
              </a:schemeClr>
            </a:outerShdw>
          </a:effectLst>
        </p:spPr>
      </p:sp>
      <p:sp>
        <p:nvSpPr>
          <p:cNvPr id="8211" name="Rectangle 59"/>
          <p:cNvSpPr/>
          <p:nvPr/>
        </p:nvSpPr>
        <p:spPr>
          <a:xfrm>
            <a:off x="2362200" y="277813"/>
            <a:ext cx="1012825" cy="1025525"/>
          </a:xfrm>
          <a:prstGeom prst="rect">
            <a:avLst/>
          </a:prstGeom>
          <a:solidFill>
            <a:srgbClr val="FFFFFF">
              <a:alpha val="50000"/>
            </a:srgbClr>
          </a:solidFill>
          <a:ln w="9525">
            <a:noFill/>
          </a:ln>
        </p:spPr>
        <p:txBody>
          <a:bodyPr wrap="none" anchor="ctr"/>
          <a:p>
            <a:pPr lvl="0" eaLnBrk="0" hangingPunct="0"/>
            <a:endParaRPr lang="zh-CN" altLang="en-US" sz="3200" b="0" dirty="0">
              <a:latin typeface="HY얕은샘물M" pitchFamily="2" charset="-127"/>
              <a:ea typeface="HY얕은샘물M" pitchFamily="2" charset="-127"/>
            </a:endParaRPr>
          </a:p>
        </p:txBody>
      </p:sp>
      <p:sp>
        <p:nvSpPr>
          <p:cNvPr id="8212" name="Rectangle 60"/>
          <p:cNvSpPr/>
          <p:nvPr/>
        </p:nvSpPr>
        <p:spPr>
          <a:xfrm>
            <a:off x="285750" y="2427288"/>
            <a:ext cx="1012825" cy="1025525"/>
          </a:xfrm>
          <a:prstGeom prst="rect">
            <a:avLst/>
          </a:prstGeom>
          <a:solidFill>
            <a:srgbClr val="FFFFFF">
              <a:alpha val="39999"/>
            </a:srgbClr>
          </a:solidFill>
          <a:ln w="9525">
            <a:noFill/>
          </a:ln>
        </p:spPr>
        <p:txBody>
          <a:bodyPr wrap="none" anchor="ctr"/>
          <a:p>
            <a:pPr lvl="0" eaLnBrk="0" hangingPunct="0"/>
            <a:endParaRPr lang="zh-CN" altLang="en-US" sz="3200" b="0" dirty="0">
              <a:latin typeface="HY얕은샘물M" pitchFamily="2" charset="-127"/>
              <a:ea typeface="HY얕은샘물M" pitchFamily="2" charset="-127"/>
            </a:endParaRPr>
          </a:p>
        </p:txBody>
      </p:sp>
      <p:sp>
        <p:nvSpPr>
          <p:cNvPr id="8213" name="Rectangle 61"/>
          <p:cNvSpPr/>
          <p:nvPr/>
        </p:nvSpPr>
        <p:spPr>
          <a:xfrm>
            <a:off x="0" y="271463"/>
            <a:ext cx="250825" cy="1025525"/>
          </a:xfrm>
          <a:prstGeom prst="rect">
            <a:avLst/>
          </a:prstGeom>
          <a:solidFill>
            <a:srgbClr val="FFFFFF">
              <a:alpha val="39999"/>
            </a:srgbClr>
          </a:solidFill>
          <a:ln w="9525">
            <a:noFill/>
          </a:ln>
        </p:spPr>
        <p:txBody>
          <a:bodyPr wrap="none" anchor="ctr"/>
          <a:p>
            <a:pPr lvl="0" eaLnBrk="0" hangingPunct="0"/>
            <a:endParaRPr lang="zh-CN" altLang="en-US" sz="3200" b="0" dirty="0">
              <a:latin typeface="HY얕은샘물M" pitchFamily="2" charset="-127"/>
              <a:ea typeface="HY얕은샘물M" pitchFamily="2" charset="-127"/>
            </a:endParaRPr>
          </a:p>
        </p:txBody>
      </p:sp>
      <p:sp>
        <p:nvSpPr>
          <p:cNvPr id="8214" name="Rectangle 62"/>
          <p:cNvSpPr/>
          <p:nvPr/>
        </p:nvSpPr>
        <p:spPr>
          <a:xfrm>
            <a:off x="1331913" y="1588"/>
            <a:ext cx="1012825" cy="234950"/>
          </a:xfrm>
          <a:prstGeom prst="rect">
            <a:avLst/>
          </a:prstGeom>
          <a:solidFill>
            <a:srgbClr val="FFFFFF">
              <a:alpha val="50000"/>
            </a:srgbClr>
          </a:solidFill>
          <a:ln w="9525">
            <a:noFill/>
          </a:ln>
        </p:spPr>
        <p:txBody>
          <a:bodyPr wrap="none" anchor="ctr"/>
          <a:p>
            <a:pPr lvl="0" eaLnBrk="0" hangingPunct="0"/>
            <a:endParaRPr lang="zh-CN" altLang="en-US" sz="3200" b="0" dirty="0">
              <a:latin typeface="HY얕은샘물M" pitchFamily="2" charset="-127"/>
              <a:ea typeface="HY얕은샘물M" pitchFamily="2" charset="-127"/>
            </a:endParaRPr>
          </a:p>
        </p:txBody>
      </p:sp>
      <p:sp>
        <p:nvSpPr>
          <p:cNvPr id="8215" name="Freeform 64"/>
          <p:cNvSpPr/>
          <p:nvPr/>
        </p:nvSpPr>
        <p:spPr>
          <a:xfrm>
            <a:off x="2365375" y="4541838"/>
            <a:ext cx="1009650" cy="1033462"/>
          </a:xfrm>
          <a:custGeom>
            <a:avLst/>
            <a:gdLst>
              <a:gd name="txL" fmla="*/ 0 w 636"/>
              <a:gd name="txT" fmla="*/ 0 h 651"/>
              <a:gd name="txR" fmla="*/ 636 w 636"/>
              <a:gd name="txB" fmla="*/ 651 h 651"/>
            </a:gdLst>
            <a:ahLst/>
            <a:cxnLst>
              <a:cxn ang="0">
                <a:pos x="0" y="0"/>
              </a:cxn>
              <a:cxn ang="0">
                <a:pos x="0" y="645"/>
              </a:cxn>
              <a:cxn ang="0">
                <a:pos x="636" y="651"/>
              </a:cxn>
              <a:cxn ang="0">
                <a:pos x="632" y="0"/>
              </a:cxn>
              <a:cxn ang="0">
                <a:pos x="0" y="0"/>
              </a:cxn>
            </a:cxnLst>
            <a:rect l="txL" t="txT" r="txR" b="txB"/>
            <a:pathLst>
              <a:path w="636" h="651">
                <a:moveTo>
                  <a:pt x="0" y="0"/>
                </a:moveTo>
                <a:lnTo>
                  <a:pt x="0" y="645"/>
                </a:lnTo>
                <a:lnTo>
                  <a:pt x="636" y="651"/>
                </a:lnTo>
                <a:lnTo>
                  <a:pt x="632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  <a:ln w="9525">
            <a:noFill/>
          </a:ln>
        </p:spPr>
        <p:txBody>
          <a:bodyPr/>
          <a:p>
            <a:pPr lvl="0" eaLnBrk="1" hangingPunct="1"/>
            <a:endParaRPr lang="zh-CN" altLang="en-US" dirty="0">
              <a:latin typeface="Arial" panose="02080604020202020204" pitchFamily="34" charset="0"/>
            </a:endParaRPr>
          </a:p>
        </p:txBody>
      </p:sp>
      <p:sp>
        <p:nvSpPr>
          <p:cNvPr id="8216" name="Rectangle 31"/>
          <p:cNvSpPr/>
          <p:nvPr/>
        </p:nvSpPr>
        <p:spPr>
          <a:xfrm>
            <a:off x="285750" y="2435225"/>
            <a:ext cx="1012825" cy="1025525"/>
          </a:xfrm>
          <a:prstGeom prst="rect">
            <a:avLst/>
          </a:prstGeom>
          <a:solidFill>
            <a:srgbClr val="FFFFFF">
              <a:alpha val="29999"/>
            </a:srgbClr>
          </a:solidFill>
          <a:ln w="9525">
            <a:noFill/>
          </a:ln>
        </p:spPr>
        <p:txBody>
          <a:bodyPr wrap="none" anchor="ctr"/>
          <a:p>
            <a:pPr lvl="0" eaLnBrk="0" hangingPunct="0"/>
            <a:endParaRPr lang="zh-CN" altLang="en-US" sz="3200" b="0" dirty="0">
              <a:latin typeface="HY얕은샘물M" pitchFamily="2" charset="-127"/>
              <a:ea typeface="HY얕은샘물M" pitchFamily="2" charset="-127"/>
            </a:endParaRPr>
          </a:p>
        </p:txBody>
      </p:sp>
      <p:grpSp>
        <p:nvGrpSpPr>
          <p:cNvPr id="8217" name="Group 71"/>
          <p:cNvGrpSpPr/>
          <p:nvPr/>
        </p:nvGrpSpPr>
        <p:grpSpPr>
          <a:xfrm>
            <a:off x="8077200" y="0"/>
            <a:ext cx="1076325" cy="6858000"/>
            <a:chOff x="0" y="0"/>
            <a:chExt cx="678" cy="4320"/>
          </a:xfrm>
        </p:grpSpPr>
        <p:sp>
          <p:nvSpPr>
            <p:cNvPr id="8218" name="Freeform 66"/>
            <p:cNvSpPr/>
            <p:nvPr userDrawn="1"/>
          </p:nvSpPr>
          <p:spPr>
            <a:xfrm>
              <a:off x="0" y="0"/>
              <a:ext cx="672" cy="702"/>
            </a:xfrm>
            <a:custGeom>
              <a:avLst/>
              <a:gdLst>
                <a:gd name="txL" fmla="*/ 0 w 672"/>
                <a:gd name="txT" fmla="*/ 0 h 720"/>
                <a:gd name="txR" fmla="*/ 672 w 672"/>
                <a:gd name="txB" fmla="*/ 720 h 720"/>
              </a:gdLst>
              <a:ahLst/>
              <a:cxnLst>
                <a:cxn ang="0">
                  <a:pos x="0" y="432"/>
                </a:cxn>
                <a:cxn ang="0">
                  <a:pos x="288" y="0"/>
                </a:cxn>
                <a:cxn ang="0">
                  <a:pos x="672" y="0"/>
                </a:cxn>
                <a:cxn ang="0">
                  <a:pos x="672" y="720"/>
                </a:cxn>
                <a:cxn ang="0">
                  <a:pos x="0" y="432"/>
                </a:cxn>
              </a:cxnLst>
              <a:rect l="txL" t="txT" r="txR" b="txB"/>
              <a:pathLst>
                <a:path w="672" h="720">
                  <a:moveTo>
                    <a:pt x="0" y="432"/>
                  </a:moveTo>
                  <a:cubicBezTo>
                    <a:pt x="186" y="216"/>
                    <a:pt x="288" y="0"/>
                    <a:pt x="288" y="0"/>
                  </a:cubicBezTo>
                  <a:lnTo>
                    <a:pt x="672" y="0"/>
                  </a:lnTo>
                  <a:lnTo>
                    <a:pt x="672" y="720"/>
                  </a:lnTo>
                  <a:cubicBezTo>
                    <a:pt x="672" y="720"/>
                    <a:pt x="384" y="516"/>
                    <a:pt x="0" y="432"/>
                  </a:cubicBezTo>
                  <a:close/>
                </a:path>
              </a:pathLst>
            </a:custGeom>
            <a:solidFill>
              <a:srgbClr val="E8E8E8"/>
            </a:solidFill>
            <a:ln w="9525">
              <a:noFill/>
            </a:ln>
          </p:spPr>
          <p:txBody>
            <a:bodyPr/>
            <a:p>
              <a:pPr lvl="0" eaLnBrk="1" hangingPunct="1"/>
              <a:endParaRPr lang="zh-CN" altLang="en-US" dirty="0">
                <a:latin typeface="Arial" panose="02080604020202020204" pitchFamily="34" charset="0"/>
              </a:endParaRPr>
            </a:p>
          </p:txBody>
        </p:sp>
        <p:sp>
          <p:nvSpPr>
            <p:cNvPr id="8219" name="Freeform 67"/>
            <p:cNvSpPr/>
            <p:nvPr userDrawn="1"/>
          </p:nvSpPr>
          <p:spPr>
            <a:xfrm>
              <a:off x="514" y="3496"/>
              <a:ext cx="164" cy="824"/>
            </a:xfrm>
            <a:custGeom>
              <a:avLst/>
              <a:gdLst>
                <a:gd name="txL" fmla="*/ 0 w 212"/>
                <a:gd name="txT" fmla="*/ 0 h 824"/>
                <a:gd name="txR" fmla="*/ 212 w 212"/>
                <a:gd name="txB" fmla="*/ 824 h 824"/>
              </a:gdLst>
              <a:ahLst/>
              <a:cxnLst>
                <a:cxn ang="0">
                  <a:pos x="206" y="0"/>
                </a:cxn>
                <a:cxn ang="0">
                  <a:pos x="0" y="82"/>
                </a:cxn>
                <a:cxn ang="0">
                  <a:pos x="168" y="824"/>
                </a:cxn>
                <a:cxn ang="0">
                  <a:pos x="212" y="822"/>
                </a:cxn>
                <a:cxn ang="0">
                  <a:pos x="206" y="0"/>
                </a:cxn>
              </a:cxnLst>
              <a:rect l="txL" t="txT" r="txR" b="txB"/>
              <a:pathLst>
                <a:path w="212" h="824">
                  <a:moveTo>
                    <a:pt x="206" y="0"/>
                  </a:moveTo>
                  <a:cubicBezTo>
                    <a:pt x="104" y="54"/>
                    <a:pt x="0" y="82"/>
                    <a:pt x="0" y="82"/>
                  </a:cubicBezTo>
                  <a:cubicBezTo>
                    <a:pt x="0" y="82"/>
                    <a:pt x="148" y="378"/>
                    <a:pt x="168" y="824"/>
                  </a:cubicBezTo>
                  <a:lnTo>
                    <a:pt x="212" y="822"/>
                  </a:lnTo>
                  <a:cubicBezTo>
                    <a:pt x="212" y="822"/>
                    <a:pt x="209" y="411"/>
                    <a:pt x="206" y="0"/>
                  </a:cubicBezTo>
                  <a:close/>
                </a:path>
              </a:pathLst>
            </a:custGeom>
            <a:solidFill>
              <a:srgbClr val="E8E8E8"/>
            </a:solidFill>
            <a:ln w="9525">
              <a:noFill/>
            </a:ln>
          </p:spPr>
          <p:txBody>
            <a:bodyPr/>
            <a:p>
              <a:pPr lvl="0" eaLnBrk="1" hangingPunct="1"/>
              <a:endParaRPr lang="zh-CN" altLang="en-US" dirty="0">
                <a:latin typeface="Arial" panose="02080604020202020204" pitchFamily="34" charset="0"/>
              </a:endParaRPr>
            </a:p>
          </p:txBody>
        </p:sp>
      </p:grpSp>
      <p:sp>
        <p:nvSpPr>
          <p:cNvPr id="8220" name="Rectangle 80"/>
          <p:cNvSpPr/>
          <p:nvPr/>
        </p:nvSpPr>
        <p:spPr>
          <a:xfrm>
            <a:off x="5495925" y="1333500"/>
            <a:ext cx="660400" cy="1025525"/>
          </a:xfrm>
          <a:prstGeom prst="rect">
            <a:avLst/>
          </a:prstGeom>
          <a:solidFill>
            <a:srgbClr val="FFFFFF">
              <a:alpha val="39999"/>
            </a:srgbClr>
          </a:solidFill>
          <a:ln w="9525">
            <a:noFill/>
          </a:ln>
        </p:spPr>
        <p:txBody>
          <a:bodyPr wrap="none" anchor="ctr"/>
          <a:p>
            <a:pPr lvl="0" eaLnBrk="0" hangingPunct="0"/>
            <a:endParaRPr lang="zh-CN" altLang="en-US" sz="3200" b="0" dirty="0">
              <a:latin typeface="HY얕은샘물M" pitchFamily="2" charset="-127"/>
              <a:ea typeface="HY얕은샘물M" pitchFamily="2" charset="-127"/>
            </a:endParaRPr>
          </a:p>
        </p:txBody>
      </p:sp>
      <p:sp>
        <p:nvSpPr>
          <p:cNvPr id="8221" name="Line 81"/>
          <p:cNvSpPr/>
          <p:nvPr/>
        </p:nvSpPr>
        <p:spPr>
          <a:xfrm>
            <a:off x="5480050" y="1588"/>
            <a:ext cx="0" cy="4238625"/>
          </a:xfrm>
          <a:prstGeom prst="line">
            <a:avLst/>
          </a:prstGeom>
          <a:ln w="9525" cap="flat" cmpd="sng">
            <a:solidFill>
              <a:srgbClr val="FFFFFF"/>
            </a:solidFill>
            <a:prstDash val="solid"/>
            <a:headEnd type="none" w="med" len="med"/>
            <a:tailEnd type="none" w="med" len="med"/>
          </a:ln>
          <a:effectLst>
            <a:outerShdw dist="17961" dir="2699999" algn="ctr" rotWithShape="0">
              <a:schemeClr val="accent2">
                <a:alpha val="50000"/>
              </a:schemeClr>
            </a:outerShdw>
          </a:effectLst>
        </p:spPr>
      </p:sp>
      <p:sp>
        <p:nvSpPr>
          <p:cNvPr id="8222" name="Rectangle 82"/>
          <p:cNvSpPr/>
          <p:nvPr/>
        </p:nvSpPr>
        <p:spPr>
          <a:xfrm>
            <a:off x="4457700" y="3495675"/>
            <a:ext cx="1012825" cy="1025525"/>
          </a:xfrm>
          <a:prstGeom prst="rect">
            <a:avLst/>
          </a:prstGeom>
          <a:solidFill>
            <a:srgbClr val="FFFFFF">
              <a:alpha val="29999"/>
            </a:srgbClr>
          </a:solidFill>
          <a:ln w="9525">
            <a:noFill/>
          </a:ln>
        </p:spPr>
        <p:txBody>
          <a:bodyPr wrap="none" anchor="ctr"/>
          <a:p>
            <a:pPr lvl="0" eaLnBrk="0" hangingPunct="0"/>
            <a:endParaRPr lang="zh-CN" altLang="en-US" sz="3200" b="0" dirty="0">
              <a:latin typeface="HY얕은샘물M" pitchFamily="2" charset="-127"/>
              <a:ea typeface="HY얕은샘물M" pitchFamily="2" charset="-127"/>
            </a:endParaRPr>
          </a:p>
        </p:txBody>
      </p:sp>
      <p:sp>
        <p:nvSpPr>
          <p:cNvPr id="8223" name="Rectangle 4"/>
          <p:cNvSpPr>
            <a:spLocks noGrp="1"/>
          </p:cNvSpPr>
          <p:nvPr>
            <p:ph type="dt" sz="half" idx="2"/>
          </p:nvPr>
        </p:nvSpPr>
        <p:spPr>
          <a:xfrm>
            <a:off x="457200" y="6407150"/>
            <a:ext cx="2133600" cy="314325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/>
            </a:lvl1pPr>
          </a:lstStyle>
          <a:p>
            <a:pPr lvl="0" eaLnBrk="1" hangingPunct="1"/>
            <a:endParaRPr lang="en-US" altLang="x-none" dirty="0">
              <a:latin typeface="Arial" panose="02080604020202020204" pitchFamily="34" charset="0"/>
            </a:endParaRPr>
          </a:p>
        </p:txBody>
      </p:sp>
      <p:sp>
        <p:nvSpPr>
          <p:cNvPr id="8224" name="Rectangle 5"/>
          <p:cNvSpPr>
            <a:spLocks noGrp="1"/>
          </p:cNvSpPr>
          <p:nvPr>
            <p:ph type="ftr" sz="quarter" idx="3"/>
          </p:nvPr>
        </p:nvSpPr>
        <p:spPr>
          <a:xfrm>
            <a:off x="3124200" y="6407150"/>
            <a:ext cx="2895600" cy="314325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/>
            </a:lvl1pPr>
          </a:lstStyle>
          <a:p>
            <a:pPr lvl="0" eaLnBrk="1" hangingPunct="1"/>
            <a:endParaRPr lang="en-US" altLang="x-none" dirty="0">
              <a:latin typeface="Arial" panose="02080604020202020204" pitchFamily="34" charset="0"/>
            </a:endParaRPr>
          </a:p>
        </p:txBody>
      </p:sp>
      <p:sp>
        <p:nvSpPr>
          <p:cNvPr id="8225" name="Rectangle 6"/>
          <p:cNvSpPr>
            <a:spLocks noGrp="1"/>
          </p:cNvSpPr>
          <p:nvPr>
            <p:ph type="sldNum" sz="quarter" idx="4"/>
          </p:nvPr>
        </p:nvSpPr>
        <p:spPr>
          <a:xfrm>
            <a:off x="6553200" y="6407150"/>
            <a:ext cx="2133600" cy="314325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/>
            </a:lvl1pPr>
          </a:lstStyle>
          <a:p>
            <a:pPr lvl="0" eaLnBrk="1" hangingPunct="1"/>
            <a:fld id="{9A0DB2DC-4C9A-4742-B13C-FB6460FD3503}" type="slidenum">
              <a:rPr lang="ko-KR" altLang="en-US" dirty="0">
                <a:latin typeface="Arial" panose="02080604020202020204" pitchFamily="34" charset="0"/>
              </a:rPr>
            </a:fld>
            <a:endParaRPr lang="ko-KR" altLang="en-US" dirty="0">
              <a:latin typeface="Arial" panose="0208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2000" tmFilter="0, 0; .2, .5; .8, .5; 1, 0"/>
                                        <p:tgtEl>
                                          <p:spTgt spid="819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" dur="1000" autoRev="1" fill="hold"/>
                                        <p:tgtEl>
                                          <p:spTgt spid="819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mp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2000" tmFilter="0, 0; .2, .5; .8, .5; 1, 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3" dur="1000" autoRev="1" fill="hold"/>
                                        <p:tgtEl>
                                          <p:spTgt spid="819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4" presetID="26" presetClass="emph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2000" tmFilter="0, 0; .2, .5; .8, .5; 1, 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6" dur="1000" autoRev="1" fill="hold"/>
                                        <p:tgtEl>
                                          <p:spTgt spid="819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7" presetID="26" presetClass="emph" presetSubtype="0" fill="hold" grpId="1" nodeType="withEffect">
                                  <p:stCondLst>
                                    <p:cond delay="1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2000" tmFilter="0, 0; .2, .5; .8, .5; 1, 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9" dur="1000" autoRev="1" fill="hold"/>
                                        <p:tgtEl>
                                          <p:spTgt spid="819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82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4" grpId="0" animBg="1"/>
      <p:bldP spid="8194" grpId="1" animBg="1"/>
      <p:bldP spid="8195" grpId="0" animBg="1"/>
      <p:bldP spid="8195" grpId="1" animBg="1"/>
      <p:bldP spid="8196" grpId="0" animBg="1"/>
      <p:bldP spid="8196" grpId="1" animBg="1"/>
      <p:bldP spid="8197" grpId="0" animBg="1"/>
      <p:bldP spid="8197" grpId="1" animBg="1"/>
    </p:bldLst>
  </p:timing>
  <p:hf sldNum="0" hdr="0" ftr="0" dt="0"/>
  <p:txStyles>
    <p:titleStyle>
      <a:lvl1pPr marL="0" lvl="0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4400" b="1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80604020202020204" pitchFamily="34" charset="0"/>
        <a:buNone/>
        <a:defRPr sz="28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80604020202020204" pitchFamily="34" charset="0"/>
        <a:buNone/>
        <a:defRPr sz="2800" b="1" i="0" u="none" kern="1200" baseline="0">
          <a:solidFill>
            <a:schemeClr val="tx1"/>
          </a:solidFill>
          <a:latin typeface="Arial" panose="02080604020202020204" pitchFamily="34" charset="0"/>
          <a:ea typeface="楷体_GB2312" panose="02010609030101010101" pitchFamily="49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80604020202020204" pitchFamily="34" charset="0"/>
        <a:buNone/>
        <a:defRPr sz="2800" b="1" i="0" u="none" kern="1200" baseline="0">
          <a:solidFill>
            <a:schemeClr val="tx1"/>
          </a:solidFill>
          <a:latin typeface="Arial" panose="02080604020202020204" pitchFamily="34" charset="0"/>
          <a:ea typeface="楷体_GB2312" panose="02010609030101010101" pitchFamily="49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80604020202020204" pitchFamily="34" charset="0"/>
        <a:buNone/>
        <a:defRPr sz="2800" b="1" i="0" u="none" kern="1200" baseline="0">
          <a:solidFill>
            <a:schemeClr val="tx1"/>
          </a:solidFill>
          <a:latin typeface="Arial" panose="02080604020202020204" pitchFamily="34" charset="0"/>
          <a:ea typeface="楷体_GB2312" panose="02010609030101010101" pitchFamily="49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80604020202020204" pitchFamily="34" charset="0"/>
        <a:buNone/>
        <a:defRPr sz="2800" b="1" i="0" u="none" kern="1200" baseline="0">
          <a:solidFill>
            <a:schemeClr val="tx1"/>
          </a:solidFill>
          <a:latin typeface="Arial" panose="02080604020202020204" pitchFamily="34" charset="0"/>
          <a:ea typeface="楷体_GB2312" panose="02010609030101010101" pitchFamily="49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80604020202020204" pitchFamily="34" charset="0"/>
        <a:buNone/>
        <a:defRPr sz="2800" b="1" i="0" u="none" kern="1200" baseline="0">
          <a:solidFill>
            <a:schemeClr val="tx1"/>
          </a:solidFill>
          <a:latin typeface="Arial" panose="02080604020202020204" pitchFamily="34" charset="0"/>
          <a:ea typeface="楷体_GB2312" panose="02010609030101010101" pitchFamily="49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80604020202020204" pitchFamily="34" charset="0"/>
        <a:buNone/>
        <a:defRPr sz="2800" b="1" i="0" u="none" kern="1200" baseline="0">
          <a:solidFill>
            <a:schemeClr val="tx1"/>
          </a:solidFill>
          <a:latin typeface="Arial" panose="02080604020202020204" pitchFamily="34" charset="0"/>
          <a:ea typeface="楷体_GB2312" panose="02010609030101010101" pitchFamily="49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80604020202020204" pitchFamily="34" charset="0"/>
        <a:buNone/>
        <a:defRPr sz="2800" b="1" i="0" u="none" kern="1200" baseline="0">
          <a:solidFill>
            <a:schemeClr val="tx1"/>
          </a:solidFill>
          <a:latin typeface="Arial" panose="02080604020202020204" pitchFamily="34" charset="0"/>
          <a:ea typeface="楷体_GB2312" panose="02010609030101010101" pitchFamily="49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80604020202020204" pitchFamily="34" charset="0"/>
        <a:buNone/>
        <a:defRPr sz="2800" b="1" i="0" u="none" kern="1200" baseline="0">
          <a:solidFill>
            <a:schemeClr val="tx1"/>
          </a:solidFill>
          <a:latin typeface="Arial" panose="02080604020202020204" pitchFamily="34" charset="0"/>
          <a:ea typeface="楷体_GB2312" panose="02010609030101010101" pitchFamily="49" charset="-122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9218" name="Freeform 40"/>
          <p:cNvSpPr/>
          <p:nvPr/>
        </p:nvSpPr>
        <p:spPr>
          <a:xfrm>
            <a:off x="0" y="6048375"/>
            <a:ext cx="2762250" cy="809625"/>
          </a:xfrm>
          <a:custGeom>
            <a:avLst/>
            <a:gdLst>
              <a:gd name="txL" fmla="*/ 0 w 1740"/>
              <a:gd name="txT" fmla="*/ 0 h 510"/>
              <a:gd name="txR" fmla="*/ 1740 w 1740"/>
              <a:gd name="txB" fmla="*/ 510 h 510"/>
            </a:gdLst>
            <a:ahLst/>
            <a:cxnLst>
              <a:cxn ang="0">
                <a:pos x="0" y="0"/>
              </a:cxn>
              <a:cxn ang="0">
                <a:pos x="0" y="510"/>
              </a:cxn>
              <a:cxn ang="0">
                <a:pos x="1740" y="510"/>
              </a:cxn>
              <a:cxn ang="0">
                <a:pos x="1595" y="30"/>
              </a:cxn>
              <a:cxn ang="0">
                <a:pos x="0" y="0"/>
              </a:cxn>
            </a:cxnLst>
            <a:rect l="txL" t="txT" r="txR" b="txB"/>
            <a:pathLst>
              <a:path w="1740" h="510">
                <a:moveTo>
                  <a:pt x="0" y="0"/>
                </a:moveTo>
                <a:lnTo>
                  <a:pt x="0" y="510"/>
                </a:lnTo>
                <a:cubicBezTo>
                  <a:pt x="0" y="510"/>
                  <a:pt x="870" y="510"/>
                  <a:pt x="1740" y="510"/>
                </a:cubicBezTo>
                <a:cubicBezTo>
                  <a:pt x="1650" y="258"/>
                  <a:pt x="1595" y="30"/>
                  <a:pt x="1595" y="30"/>
                </a:cubicBezTo>
                <a:cubicBezTo>
                  <a:pt x="798" y="54"/>
                  <a:pt x="0" y="0"/>
                  <a:pt x="0" y="0"/>
                </a:cubicBezTo>
                <a:close/>
              </a:path>
            </a:pathLst>
          </a:custGeom>
          <a:blipFill rotWithShape="1">
            <a:blip r:embed="rId12"/>
            <a:stretch>
              <a:fillRect/>
            </a:stretch>
          </a:blipFill>
          <a:ln w="9525">
            <a:noFill/>
          </a:ln>
        </p:spPr>
        <p:txBody>
          <a:bodyPr/>
          <a:p>
            <a:pPr lvl="0" eaLnBrk="1" hangingPunct="1"/>
            <a:endParaRPr lang="zh-CN" altLang="en-US" dirty="0">
              <a:latin typeface="Arial" panose="02080604020202020204" pitchFamily="34" charset="0"/>
            </a:endParaRPr>
          </a:p>
        </p:txBody>
      </p:sp>
      <p:sp>
        <p:nvSpPr>
          <p:cNvPr id="9219" name="Freeform 41"/>
          <p:cNvSpPr/>
          <p:nvPr userDrawn="1"/>
        </p:nvSpPr>
        <p:spPr>
          <a:xfrm>
            <a:off x="2362200" y="4705350"/>
            <a:ext cx="6400800" cy="2152650"/>
          </a:xfrm>
          <a:custGeom>
            <a:avLst/>
            <a:gdLst>
              <a:gd name="txL" fmla="*/ 0 w 4032"/>
              <a:gd name="txT" fmla="*/ 0 h 1356"/>
              <a:gd name="txR" fmla="*/ 4032 w 4032"/>
              <a:gd name="txB" fmla="*/ 1356 h 1356"/>
            </a:gdLst>
            <a:ahLst/>
            <a:cxnLst>
              <a:cxn ang="0">
                <a:pos x="1116" y="0"/>
              </a:cxn>
              <a:cxn ang="0">
                <a:pos x="3840" y="636"/>
              </a:cxn>
              <a:cxn ang="0">
                <a:pos x="4032" y="1356"/>
              </a:cxn>
              <a:cxn ang="0">
                <a:pos x="288" y="1356"/>
              </a:cxn>
              <a:cxn ang="0">
                <a:pos x="0" y="828"/>
              </a:cxn>
              <a:cxn ang="0">
                <a:pos x="1116" y="0"/>
              </a:cxn>
            </a:cxnLst>
            <a:rect l="txL" t="txT" r="txR" b="txB"/>
            <a:pathLst>
              <a:path w="4032" h="1356">
                <a:moveTo>
                  <a:pt x="1116" y="0"/>
                </a:moveTo>
                <a:cubicBezTo>
                  <a:pt x="2370" y="1254"/>
                  <a:pt x="3840" y="636"/>
                  <a:pt x="3840" y="636"/>
                </a:cubicBezTo>
                <a:cubicBezTo>
                  <a:pt x="4032" y="966"/>
                  <a:pt x="4032" y="1356"/>
                  <a:pt x="4032" y="1356"/>
                </a:cubicBezTo>
                <a:cubicBezTo>
                  <a:pt x="4032" y="1356"/>
                  <a:pt x="2160" y="1356"/>
                  <a:pt x="288" y="1356"/>
                </a:cubicBezTo>
                <a:cubicBezTo>
                  <a:pt x="120" y="1140"/>
                  <a:pt x="0" y="828"/>
                  <a:pt x="0" y="828"/>
                </a:cubicBezTo>
                <a:lnTo>
                  <a:pt x="1116" y="0"/>
                </a:lnTo>
                <a:close/>
              </a:path>
            </a:pathLst>
          </a:custGeom>
          <a:blipFill rotWithShape="1">
            <a:blip r:embed="rId13"/>
            <a:stretch>
              <a:fillRect/>
            </a:stretch>
          </a:blipFill>
          <a:ln w="9525">
            <a:noFill/>
          </a:ln>
        </p:spPr>
        <p:txBody>
          <a:bodyPr/>
          <a:p>
            <a:pPr lvl="0" eaLnBrk="1" hangingPunct="1"/>
            <a:endParaRPr lang="zh-CN" altLang="en-US" dirty="0">
              <a:latin typeface="Arial" panose="02080604020202020204" pitchFamily="34" charset="0"/>
            </a:endParaRPr>
          </a:p>
        </p:txBody>
      </p:sp>
      <p:sp>
        <p:nvSpPr>
          <p:cNvPr id="9220" name="Freeform 42"/>
          <p:cNvSpPr/>
          <p:nvPr/>
        </p:nvSpPr>
        <p:spPr>
          <a:xfrm>
            <a:off x="4400550" y="781050"/>
            <a:ext cx="4743450" cy="5048250"/>
          </a:xfrm>
          <a:custGeom>
            <a:avLst/>
            <a:gdLst>
              <a:gd name="txL" fmla="*/ 0 w 2988"/>
              <a:gd name="txT" fmla="*/ 0 h 3180"/>
              <a:gd name="txR" fmla="*/ 2988 w 2988"/>
              <a:gd name="txB" fmla="*/ 3180 h 3180"/>
            </a:gdLst>
            <a:ahLst/>
            <a:cxnLst>
              <a:cxn ang="0">
                <a:pos x="510" y="1098"/>
              </a:cxn>
              <a:cxn ang="0">
                <a:pos x="2280" y="0"/>
              </a:cxn>
              <a:cxn ang="0">
                <a:pos x="2988" y="342"/>
              </a:cxn>
              <a:cxn ang="0">
                <a:pos x="2988" y="2772"/>
              </a:cxn>
              <a:cxn ang="0">
                <a:pos x="1452" y="3060"/>
              </a:cxn>
              <a:cxn ang="0">
                <a:pos x="0" y="2406"/>
              </a:cxn>
              <a:cxn ang="0">
                <a:pos x="510" y="1098"/>
              </a:cxn>
            </a:cxnLst>
            <a:rect l="txL" t="txT" r="txR" b="txB"/>
            <a:pathLst>
              <a:path w="2988" h="3180">
                <a:moveTo>
                  <a:pt x="510" y="1098"/>
                </a:moveTo>
                <a:cubicBezTo>
                  <a:pt x="1710" y="840"/>
                  <a:pt x="2280" y="0"/>
                  <a:pt x="2280" y="0"/>
                </a:cubicBezTo>
                <a:cubicBezTo>
                  <a:pt x="2700" y="96"/>
                  <a:pt x="2988" y="342"/>
                  <a:pt x="2988" y="342"/>
                </a:cubicBezTo>
                <a:lnTo>
                  <a:pt x="2988" y="2772"/>
                </a:lnTo>
                <a:cubicBezTo>
                  <a:pt x="2988" y="2772"/>
                  <a:pt x="2202" y="3180"/>
                  <a:pt x="1452" y="3060"/>
                </a:cubicBezTo>
                <a:cubicBezTo>
                  <a:pt x="636" y="2940"/>
                  <a:pt x="0" y="2406"/>
                  <a:pt x="0" y="2406"/>
                </a:cubicBezTo>
                <a:lnTo>
                  <a:pt x="510" y="1098"/>
                </a:lnTo>
                <a:close/>
              </a:path>
            </a:pathLst>
          </a:custGeom>
          <a:blipFill rotWithShape="1">
            <a:blip r:embed="rId12"/>
            <a:stretch>
              <a:fillRect/>
            </a:stretch>
          </a:blipFill>
          <a:ln w="9525">
            <a:noFill/>
          </a:ln>
        </p:spPr>
        <p:txBody>
          <a:bodyPr/>
          <a:p>
            <a:pPr lvl="0" eaLnBrk="1" hangingPunct="1"/>
            <a:endParaRPr lang="zh-CN" altLang="en-US" dirty="0">
              <a:latin typeface="Arial" panose="02080604020202020204" pitchFamily="34" charset="0"/>
            </a:endParaRPr>
          </a:p>
        </p:txBody>
      </p:sp>
      <p:sp>
        <p:nvSpPr>
          <p:cNvPr id="9221" name="Freeform 43"/>
          <p:cNvSpPr/>
          <p:nvPr/>
        </p:nvSpPr>
        <p:spPr>
          <a:xfrm>
            <a:off x="5715000" y="1588"/>
            <a:ext cx="3276600" cy="2409825"/>
          </a:xfrm>
          <a:custGeom>
            <a:avLst/>
            <a:gdLst>
              <a:gd name="txL" fmla="*/ 0 w 2064"/>
              <a:gd name="txT" fmla="*/ 0 h 1518"/>
              <a:gd name="txR" fmla="*/ 2064 w 2064"/>
              <a:gd name="txB" fmla="*/ 1518 h 1518"/>
            </a:gdLst>
            <a:ahLst/>
            <a:cxnLst>
              <a:cxn ang="0">
                <a:pos x="0" y="0"/>
              </a:cxn>
              <a:cxn ang="0">
                <a:pos x="276" y="1518"/>
              </a:cxn>
              <a:cxn ang="0">
                <a:pos x="2064" y="0"/>
              </a:cxn>
              <a:cxn ang="0">
                <a:pos x="0" y="0"/>
              </a:cxn>
            </a:cxnLst>
            <a:rect l="txL" t="txT" r="txR" b="txB"/>
            <a:pathLst>
              <a:path w="2064" h="1518">
                <a:moveTo>
                  <a:pt x="0" y="0"/>
                </a:moveTo>
                <a:cubicBezTo>
                  <a:pt x="0" y="0"/>
                  <a:pt x="138" y="759"/>
                  <a:pt x="276" y="1518"/>
                </a:cubicBezTo>
                <a:cubicBezTo>
                  <a:pt x="1518" y="1194"/>
                  <a:pt x="2064" y="0"/>
                  <a:pt x="2064" y="0"/>
                </a:cubicBezTo>
                <a:lnTo>
                  <a:pt x="0" y="0"/>
                </a:lnTo>
                <a:close/>
              </a:path>
            </a:pathLst>
          </a:custGeom>
          <a:blipFill rotWithShape="1">
            <a:blip r:embed="rId14"/>
            <a:stretch>
              <a:fillRect/>
            </a:stretch>
          </a:blipFill>
          <a:ln w="9525">
            <a:noFill/>
          </a:ln>
        </p:spPr>
        <p:txBody>
          <a:bodyPr/>
          <a:p>
            <a:pPr lvl="0" eaLnBrk="1" hangingPunct="1"/>
            <a:endParaRPr lang="zh-CN" altLang="en-US" dirty="0">
              <a:latin typeface="Arial" panose="02080604020202020204" pitchFamily="34" charset="0"/>
            </a:endParaRPr>
          </a:p>
        </p:txBody>
      </p:sp>
      <p:sp>
        <p:nvSpPr>
          <p:cNvPr id="9222" name="Freeform 79"/>
          <p:cNvSpPr/>
          <p:nvPr/>
        </p:nvSpPr>
        <p:spPr>
          <a:xfrm>
            <a:off x="0" y="0"/>
            <a:ext cx="6583363" cy="7267575"/>
          </a:xfrm>
          <a:custGeom>
            <a:avLst/>
            <a:gdLst>
              <a:gd name="txL" fmla="*/ 0 w 4014"/>
              <a:gd name="txT" fmla="*/ 0 h 4455"/>
              <a:gd name="txR" fmla="*/ 4014 w 4014"/>
              <a:gd name="txB" fmla="*/ 4455 h 4455"/>
            </a:gdLst>
            <a:ahLst/>
            <a:cxnLst>
              <a:cxn ang="0">
                <a:pos x="0" y="0"/>
              </a:cxn>
              <a:cxn ang="0">
                <a:pos x="3612" y="0"/>
              </a:cxn>
              <a:cxn ang="0">
                <a:pos x="3222" y="3042"/>
              </a:cxn>
              <a:cxn ang="0">
                <a:pos x="0" y="3744"/>
              </a:cxn>
              <a:cxn ang="0">
                <a:pos x="0" y="0"/>
              </a:cxn>
            </a:cxnLst>
            <a:rect l="txL" t="txT" r="txR" b="txB"/>
            <a:pathLst>
              <a:path w="4014" h="4455">
                <a:moveTo>
                  <a:pt x="0" y="0"/>
                </a:moveTo>
                <a:lnTo>
                  <a:pt x="3612" y="0"/>
                </a:lnTo>
                <a:cubicBezTo>
                  <a:pt x="4014" y="984"/>
                  <a:pt x="3812" y="2307"/>
                  <a:pt x="3222" y="3042"/>
                </a:cubicBezTo>
                <a:cubicBezTo>
                  <a:pt x="1988" y="4455"/>
                  <a:pt x="0" y="3744"/>
                  <a:pt x="0" y="3744"/>
                </a:cubicBez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9525">
            <a:noFill/>
          </a:ln>
        </p:spPr>
        <p:txBody>
          <a:bodyPr/>
          <a:p>
            <a:pPr lvl="0" eaLnBrk="1" hangingPunct="1"/>
            <a:endParaRPr lang="zh-CN" altLang="en-US" dirty="0">
              <a:latin typeface="Arial" panose="02080604020202020204" pitchFamily="34" charset="0"/>
            </a:endParaRPr>
          </a:p>
        </p:txBody>
      </p:sp>
      <p:sp>
        <p:nvSpPr>
          <p:cNvPr id="9223" name="Freeform 45"/>
          <p:cNvSpPr/>
          <p:nvPr/>
        </p:nvSpPr>
        <p:spPr>
          <a:xfrm>
            <a:off x="0" y="0"/>
            <a:ext cx="6372225" cy="7072313"/>
          </a:xfrm>
          <a:custGeom>
            <a:avLst/>
            <a:gdLst>
              <a:gd name="txL" fmla="*/ 0 w 4014"/>
              <a:gd name="txT" fmla="*/ 0 h 4455"/>
              <a:gd name="txR" fmla="*/ 4014 w 4014"/>
              <a:gd name="txB" fmla="*/ 4455 h 4455"/>
            </a:gdLst>
            <a:ahLst/>
            <a:cxnLst>
              <a:cxn ang="0">
                <a:pos x="0" y="0"/>
              </a:cxn>
              <a:cxn ang="0">
                <a:pos x="3612" y="0"/>
              </a:cxn>
              <a:cxn ang="0">
                <a:pos x="3222" y="3042"/>
              </a:cxn>
              <a:cxn ang="0">
                <a:pos x="0" y="3744"/>
              </a:cxn>
              <a:cxn ang="0">
                <a:pos x="0" y="0"/>
              </a:cxn>
            </a:cxnLst>
            <a:rect l="txL" t="txT" r="txR" b="txB"/>
            <a:pathLst>
              <a:path w="4014" h="4455">
                <a:moveTo>
                  <a:pt x="0" y="0"/>
                </a:moveTo>
                <a:lnTo>
                  <a:pt x="3612" y="0"/>
                </a:lnTo>
                <a:cubicBezTo>
                  <a:pt x="4014" y="984"/>
                  <a:pt x="3812" y="2307"/>
                  <a:pt x="3222" y="3042"/>
                </a:cubicBezTo>
                <a:cubicBezTo>
                  <a:pt x="1988" y="4455"/>
                  <a:pt x="0" y="3744"/>
                  <a:pt x="0" y="3744"/>
                </a:cubicBezTo>
                <a:lnTo>
                  <a:pt x="0" y="0"/>
                </a:lnTo>
                <a:close/>
              </a:path>
            </a:pathLst>
          </a:custGeom>
          <a:gradFill rotWithShape="1">
            <a:gsLst>
              <a:gs pos="0">
                <a:srgbClr val="FEFCE2"/>
              </a:gs>
              <a:gs pos="100000">
                <a:schemeClr val="bg1"/>
              </a:gs>
            </a:gsLst>
            <a:lin ang="2700000" scaled="1"/>
            <a:tileRect/>
          </a:gradFill>
          <a:ln w="9525">
            <a:noFill/>
          </a:ln>
        </p:spPr>
        <p:txBody>
          <a:bodyPr/>
          <a:p>
            <a:pPr lvl="0" eaLnBrk="1" hangingPunct="1"/>
            <a:endParaRPr lang="zh-CN" altLang="en-US" dirty="0">
              <a:latin typeface="Arial" panose="02080604020202020204" pitchFamily="34" charset="0"/>
            </a:endParaRPr>
          </a:p>
        </p:txBody>
      </p:sp>
      <p:sp>
        <p:nvSpPr>
          <p:cNvPr id="9224" name="Line 47"/>
          <p:cNvSpPr/>
          <p:nvPr/>
        </p:nvSpPr>
        <p:spPr>
          <a:xfrm>
            <a:off x="250825" y="1588"/>
            <a:ext cx="0" cy="6015037"/>
          </a:xfrm>
          <a:prstGeom prst="line">
            <a:avLst/>
          </a:prstGeom>
          <a:ln w="9525" cap="flat" cmpd="sng">
            <a:solidFill>
              <a:srgbClr val="FFFFFF"/>
            </a:solidFill>
            <a:prstDash val="solid"/>
            <a:headEnd type="none" w="med" len="med"/>
            <a:tailEnd type="none" w="med" len="med"/>
          </a:ln>
          <a:effectLst>
            <a:outerShdw dist="17961" dir="2699999" algn="ctr" rotWithShape="0">
              <a:schemeClr val="accent2">
                <a:alpha val="50000"/>
              </a:schemeClr>
            </a:outerShdw>
          </a:effectLst>
        </p:spPr>
      </p:sp>
      <p:sp>
        <p:nvSpPr>
          <p:cNvPr id="9225" name="Line 48"/>
          <p:cNvSpPr/>
          <p:nvPr/>
        </p:nvSpPr>
        <p:spPr>
          <a:xfrm>
            <a:off x="1293813" y="1588"/>
            <a:ext cx="0" cy="6207125"/>
          </a:xfrm>
          <a:prstGeom prst="line">
            <a:avLst/>
          </a:prstGeom>
          <a:ln w="9525" cap="flat" cmpd="sng">
            <a:solidFill>
              <a:srgbClr val="FFFFFF"/>
            </a:solidFill>
            <a:prstDash val="solid"/>
            <a:headEnd type="none" w="med" len="med"/>
            <a:tailEnd type="none" w="med" len="med"/>
          </a:ln>
          <a:effectLst>
            <a:outerShdw dist="17961" dir="2699999" algn="ctr" rotWithShape="0">
              <a:schemeClr val="accent2">
                <a:alpha val="50000"/>
              </a:schemeClr>
            </a:outerShdw>
          </a:effectLst>
        </p:spPr>
      </p:sp>
      <p:sp>
        <p:nvSpPr>
          <p:cNvPr id="9226" name="Line 49"/>
          <p:cNvSpPr/>
          <p:nvPr/>
        </p:nvSpPr>
        <p:spPr>
          <a:xfrm>
            <a:off x="2338388" y="1588"/>
            <a:ext cx="0" cy="6183312"/>
          </a:xfrm>
          <a:prstGeom prst="line">
            <a:avLst/>
          </a:prstGeom>
          <a:ln w="9525" cap="flat" cmpd="sng">
            <a:solidFill>
              <a:srgbClr val="FFFFFF"/>
            </a:solidFill>
            <a:prstDash val="solid"/>
            <a:headEnd type="none" w="med" len="med"/>
            <a:tailEnd type="none" w="med" len="med"/>
          </a:ln>
          <a:effectLst>
            <a:outerShdw dist="17961" dir="2699999" algn="ctr" rotWithShape="0">
              <a:schemeClr val="accent2">
                <a:alpha val="50000"/>
              </a:schemeClr>
            </a:outerShdw>
          </a:effectLst>
        </p:spPr>
      </p:sp>
      <p:sp>
        <p:nvSpPr>
          <p:cNvPr id="9227" name="Line 50"/>
          <p:cNvSpPr/>
          <p:nvPr/>
        </p:nvSpPr>
        <p:spPr>
          <a:xfrm>
            <a:off x="3382963" y="1588"/>
            <a:ext cx="0" cy="5972175"/>
          </a:xfrm>
          <a:prstGeom prst="line">
            <a:avLst/>
          </a:prstGeom>
          <a:ln w="9525" cap="flat" cmpd="sng">
            <a:solidFill>
              <a:srgbClr val="FFFFFF"/>
            </a:solidFill>
            <a:prstDash val="solid"/>
            <a:headEnd type="none" w="med" len="med"/>
            <a:tailEnd type="none" w="med" len="med"/>
          </a:ln>
          <a:effectLst>
            <a:outerShdw dist="17961" dir="2699999" algn="ctr" rotWithShape="0">
              <a:schemeClr val="accent2">
                <a:alpha val="50000"/>
              </a:schemeClr>
            </a:outerShdw>
          </a:effectLst>
        </p:spPr>
      </p:sp>
      <p:sp>
        <p:nvSpPr>
          <p:cNvPr id="9228" name="Line 51"/>
          <p:cNvSpPr/>
          <p:nvPr/>
        </p:nvSpPr>
        <p:spPr>
          <a:xfrm>
            <a:off x="4427538" y="1588"/>
            <a:ext cx="0" cy="5449887"/>
          </a:xfrm>
          <a:prstGeom prst="line">
            <a:avLst/>
          </a:prstGeom>
          <a:ln w="9525" cap="flat" cmpd="sng">
            <a:solidFill>
              <a:srgbClr val="FFFFFF"/>
            </a:solidFill>
            <a:prstDash val="solid"/>
            <a:headEnd type="none" w="med" len="med"/>
            <a:tailEnd type="none" w="med" len="med"/>
          </a:ln>
          <a:effectLst>
            <a:outerShdw dist="17961" dir="2699999" algn="ctr" rotWithShape="0">
              <a:schemeClr val="accent2">
                <a:alpha val="50000"/>
              </a:schemeClr>
            </a:outerShdw>
          </a:effectLst>
        </p:spPr>
      </p:sp>
      <p:sp>
        <p:nvSpPr>
          <p:cNvPr id="9229" name="Line 53"/>
          <p:cNvSpPr/>
          <p:nvPr/>
        </p:nvSpPr>
        <p:spPr>
          <a:xfrm rot="5400000">
            <a:off x="2913063" y="-2654300"/>
            <a:ext cx="0" cy="5813425"/>
          </a:xfrm>
          <a:prstGeom prst="line">
            <a:avLst/>
          </a:prstGeom>
          <a:ln w="9525" cap="flat" cmpd="sng">
            <a:solidFill>
              <a:srgbClr val="FFFFFF"/>
            </a:solidFill>
            <a:prstDash val="solid"/>
            <a:headEnd type="none" w="med" len="med"/>
            <a:tailEnd type="none" w="med" len="med"/>
          </a:ln>
          <a:effectLst>
            <a:outerShdw dist="17961" dir="2699999" algn="ctr" rotWithShape="0">
              <a:schemeClr val="accent2">
                <a:alpha val="50000"/>
              </a:schemeClr>
            </a:outerShdw>
          </a:effectLst>
        </p:spPr>
      </p:sp>
      <p:sp>
        <p:nvSpPr>
          <p:cNvPr id="9230" name="Line 54"/>
          <p:cNvSpPr/>
          <p:nvPr/>
        </p:nvSpPr>
        <p:spPr>
          <a:xfrm rot="5400000">
            <a:off x="3006725" y="-1682750"/>
            <a:ext cx="0" cy="6000750"/>
          </a:xfrm>
          <a:prstGeom prst="line">
            <a:avLst/>
          </a:prstGeom>
          <a:ln w="9525" cap="flat" cmpd="sng">
            <a:solidFill>
              <a:srgbClr val="FFFFFF"/>
            </a:solidFill>
            <a:prstDash val="solid"/>
            <a:headEnd type="none" w="med" len="med"/>
            <a:tailEnd type="none" w="med" len="med"/>
          </a:ln>
          <a:effectLst>
            <a:outerShdw dist="17961" dir="2699999" algn="ctr" rotWithShape="0">
              <a:schemeClr val="accent2">
                <a:alpha val="50000"/>
              </a:schemeClr>
            </a:outerShdw>
          </a:effectLst>
        </p:spPr>
      </p:sp>
      <p:sp>
        <p:nvSpPr>
          <p:cNvPr id="9231" name="Line 55"/>
          <p:cNvSpPr/>
          <p:nvPr/>
        </p:nvSpPr>
        <p:spPr>
          <a:xfrm rot="5400000">
            <a:off x="3011488" y="-622300"/>
            <a:ext cx="0" cy="6010275"/>
          </a:xfrm>
          <a:prstGeom prst="line">
            <a:avLst/>
          </a:prstGeom>
          <a:ln w="9525" cap="flat" cmpd="sng">
            <a:solidFill>
              <a:srgbClr val="FFFFFF"/>
            </a:solidFill>
            <a:prstDash val="solid"/>
            <a:headEnd type="none" w="med" len="med"/>
            <a:tailEnd type="none" w="med" len="med"/>
          </a:ln>
          <a:effectLst>
            <a:outerShdw dist="17961" dir="2699999" algn="ctr" rotWithShape="0">
              <a:schemeClr val="accent2">
                <a:alpha val="50000"/>
              </a:schemeClr>
            </a:outerShdw>
          </a:effectLst>
        </p:spPr>
      </p:sp>
      <p:sp>
        <p:nvSpPr>
          <p:cNvPr id="9232" name="Line 56"/>
          <p:cNvSpPr/>
          <p:nvPr/>
        </p:nvSpPr>
        <p:spPr>
          <a:xfrm rot="5400000">
            <a:off x="2906713" y="547688"/>
            <a:ext cx="0" cy="5802312"/>
          </a:xfrm>
          <a:prstGeom prst="line">
            <a:avLst/>
          </a:prstGeom>
          <a:ln w="9525" cap="flat" cmpd="sng">
            <a:solidFill>
              <a:srgbClr val="FFFFFF"/>
            </a:solidFill>
            <a:prstDash val="solid"/>
            <a:headEnd type="none" w="med" len="med"/>
            <a:tailEnd type="none" w="med" len="med"/>
          </a:ln>
          <a:effectLst>
            <a:outerShdw dist="17961" dir="2699999" algn="ctr" rotWithShape="0">
              <a:schemeClr val="accent2">
                <a:alpha val="50000"/>
              </a:schemeClr>
            </a:outerShdw>
          </a:effectLst>
        </p:spPr>
      </p:sp>
      <p:sp>
        <p:nvSpPr>
          <p:cNvPr id="9233" name="Line 57"/>
          <p:cNvSpPr/>
          <p:nvPr/>
        </p:nvSpPr>
        <p:spPr>
          <a:xfrm rot="5400000">
            <a:off x="2665413" y="1854200"/>
            <a:ext cx="0" cy="5319713"/>
          </a:xfrm>
          <a:prstGeom prst="line">
            <a:avLst/>
          </a:prstGeom>
          <a:ln w="9525" cap="flat" cmpd="sng">
            <a:solidFill>
              <a:srgbClr val="FFFFFF"/>
            </a:solidFill>
            <a:prstDash val="solid"/>
            <a:headEnd type="none" w="med" len="med"/>
            <a:tailEnd type="none" w="med" len="med"/>
          </a:ln>
          <a:effectLst>
            <a:outerShdw dist="17961" dir="2699999" algn="ctr" rotWithShape="0">
              <a:schemeClr val="accent2">
                <a:alpha val="50000"/>
              </a:schemeClr>
            </a:outerShdw>
          </a:effectLst>
        </p:spPr>
      </p:sp>
      <p:sp>
        <p:nvSpPr>
          <p:cNvPr id="9234" name="Line 58"/>
          <p:cNvSpPr/>
          <p:nvPr/>
        </p:nvSpPr>
        <p:spPr>
          <a:xfrm rot="5400000">
            <a:off x="2114550" y="3471863"/>
            <a:ext cx="0" cy="4217987"/>
          </a:xfrm>
          <a:prstGeom prst="line">
            <a:avLst/>
          </a:prstGeom>
          <a:ln w="9525" cap="flat" cmpd="sng">
            <a:solidFill>
              <a:srgbClr val="FFFFFF"/>
            </a:solidFill>
            <a:prstDash val="solid"/>
            <a:headEnd type="none" w="med" len="med"/>
            <a:tailEnd type="none" w="med" len="med"/>
          </a:ln>
          <a:effectLst>
            <a:outerShdw dist="17961" dir="2699999" algn="ctr" rotWithShape="0">
              <a:schemeClr val="accent2">
                <a:alpha val="50000"/>
              </a:schemeClr>
            </a:outerShdw>
          </a:effectLst>
        </p:spPr>
      </p:sp>
      <p:sp>
        <p:nvSpPr>
          <p:cNvPr id="9235" name="Rectangle 59"/>
          <p:cNvSpPr/>
          <p:nvPr/>
        </p:nvSpPr>
        <p:spPr>
          <a:xfrm>
            <a:off x="2362200" y="277813"/>
            <a:ext cx="1012825" cy="1025525"/>
          </a:xfrm>
          <a:prstGeom prst="rect">
            <a:avLst/>
          </a:prstGeom>
          <a:solidFill>
            <a:srgbClr val="FFFFFF">
              <a:alpha val="50000"/>
            </a:srgbClr>
          </a:solidFill>
          <a:ln w="9525">
            <a:noFill/>
          </a:ln>
        </p:spPr>
        <p:txBody>
          <a:bodyPr wrap="none" anchor="ctr"/>
          <a:p>
            <a:pPr lvl="0" eaLnBrk="0" hangingPunct="0"/>
            <a:endParaRPr lang="zh-CN" altLang="en-US" sz="3200" b="0" dirty="0">
              <a:latin typeface="HY얕은샘물M" pitchFamily="2" charset="-127"/>
              <a:ea typeface="HY얕은샘물M" pitchFamily="2" charset="-127"/>
            </a:endParaRPr>
          </a:p>
        </p:txBody>
      </p:sp>
      <p:sp>
        <p:nvSpPr>
          <p:cNvPr id="9236" name="Rectangle 60"/>
          <p:cNvSpPr/>
          <p:nvPr/>
        </p:nvSpPr>
        <p:spPr>
          <a:xfrm>
            <a:off x="285750" y="2427288"/>
            <a:ext cx="1012825" cy="1025525"/>
          </a:xfrm>
          <a:prstGeom prst="rect">
            <a:avLst/>
          </a:prstGeom>
          <a:solidFill>
            <a:srgbClr val="FFFFFF">
              <a:alpha val="39999"/>
            </a:srgbClr>
          </a:solidFill>
          <a:ln w="9525">
            <a:noFill/>
          </a:ln>
        </p:spPr>
        <p:txBody>
          <a:bodyPr wrap="none" anchor="ctr"/>
          <a:p>
            <a:pPr lvl="0" eaLnBrk="0" hangingPunct="0"/>
            <a:endParaRPr lang="zh-CN" altLang="en-US" sz="3200" b="0" dirty="0">
              <a:latin typeface="HY얕은샘물M" pitchFamily="2" charset="-127"/>
              <a:ea typeface="HY얕은샘물M" pitchFamily="2" charset="-127"/>
            </a:endParaRPr>
          </a:p>
        </p:txBody>
      </p:sp>
      <p:sp>
        <p:nvSpPr>
          <p:cNvPr id="9237" name="Rectangle 61"/>
          <p:cNvSpPr/>
          <p:nvPr/>
        </p:nvSpPr>
        <p:spPr>
          <a:xfrm>
            <a:off x="0" y="271463"/>
            <a:ext cx="250825" cy="1025525"/>
          </a:xfrm>
          <a:prstGeom prst="rect">
            <a:avLst/>
          </a:prstGeom>
          <a:solidFill>
            <a:srgbClr val="FFFFFF">
              <a:alpha val="39999"/>
            </a:srgbClr>
          </a:solidFill>
          <a:ln w="9525">
            <a:noFill/>
          </a:ln>
        </p:spPr>
        <p:txBody>
          <a:bodyPr wrap="none" anchor="ctr"/>
          <a:p>
            <a:pPr lvl="0" eaLnBrk="0" hangingPunct="0"/>
            <a:endParaRPr lang="zh-CN" altLang="en-US" sz="3200" b="0" dirty="0">
              <a:latin typeface="HY얕은샘물M" pitchFamily="2" charset="-127"/>
              <a:ea typeface="HY얕은샘물M" pitchFamily="2" charset="-127"/>
            </a:endParaRPr>
          </a:p>
        </p:txBody>
      </p:sp>
      <p:sp>
        <p:nvSpPr>
          <p:cNvPr id="9238" name="Rectangle 62"/>
          <p:cNvSpPr/>
          <p:nvPr/>
        </p:nvSpPr>
        <p:spPr>
          <a:xfrm>
            <a:off x="1331913" y="1588"/>
            <a:ext cx="1012825" cy="234950"/>
          </a:xfrm>
          <a:prstGeom prst="rect">
            <a:avLst/>
          </a:prstGeom>
          <a:solidFill>
            <a:srgbClr val="FFFFFF">
              <a:alpha val="50000"/>
            </a:srgbClr>
          </a:solidFill>
          <a:ln w="9525">
            <a:noFill/>
          </a:ln>
        </p:spPr>
        <p:txBody>
          <a:bodyPr wrap="none" anchor="ctr"/>
          <a:p>
            <a:pPr lvl="0" eaLnBrk="0" hangingPunct="0"/>
            <a:endParaRPr lang="zh-CN" altLang="en-US" sz="3200" b="0" dirty="0">
              <a:latin typeface="HY얕은샘물M" pitchFamily="2" charset="-127"/>
              <a:ea typeface="HY얕은샘물M" pitchFamily="2" charset="-127"/>
            </a:endParaRPr>
          </a:p>
        </p:txBody>
      </p:sp>
      <p:sp>
        <p:nvSpPr>
          <p:cNvPr id="9239" name="Freeform 64"/>
          <p:cNvSpPr/>
          <p:nvPr/>
        </p:nvSpPr>
        <p:spPr>
          <a:xfrm>
            <a:off x="2365375" y="4541838"/>
            <a:ext cx="1009650" cy="1033462"/>
          </a:xfrm>
          <a:custGeom>
            <a:avLst/>
            <a:gdLst>
              <a:gd name="txL" fmla="*/ 0 w 636"/>
              <a:gd name="txT" fmla="*/ 0 h 651"/>
              <a:gd name="txR" fmla="*/ 636 w 636"/>
              <a:gd name="txB" fmla="*/ 651 h 651"/>
            </a:gdLst>
            <a:ahLst/>
            <a:cxnLst>
              <a:cxn ang="0">
                <a:pos x="0" y="0"/>
              </a:cxn>
              <a:cxn ang="0">
                <a:pos x="0" y="645"/>
              </a:cxn>
              <a:cxn ang="0">
                <a:pos x="636" y="651"/>
              </a:cxn>
              <a:cxn ang="0">
                <a:pos x="632" y="0"/>
              </a:cxn>
              <a:cxn ang="0">
                <a:pos x="0" y="0"/>
              </a:cxn>
            </a:cxnLst>
            <a:rect l="txL" t="txT" r="txR" b="txB"/>
            <a:pathLst>
              <a:path w="636" h="651">
                <a:moveTo>
                  <a:pt x="0" y="0"/>
                </a:moveTo>
                <a:lnTo>
                  <a:pt x="0" y="645"/>
                </a:lnTo>
                <a:lnTo>
                  <a:pt x="636" y="651"/>
                </a:lnTo>
                <a:lnTo>
                  <a:pt x="632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  <a:ln w="9525">
            <a:noFill/>
          </a:ln>
        </p:spPr>
        <p:txBody>
          <a:bodyPr/>
          <a:p>
            <a:pPr lvl="0" eaLnBrk="1" hangingPunct="1"/>
            <a:endParaRPr lang="zh-CN" altLang="en-US" dirty="0">
              <a:latin typeface="Arial" panose="02080604020202020204" pitchFamily="34" charset="0"/>
            </a:endParaRPr>
          </a:p>
        </p:txBody>
      </p:sp>
      <p:sp>
        <p:nvSpPr>
          <p:cNvPr id="9240" name="Rectangle 31"/>
          <p:cNvSpPr/>
          <p:nvPr/>
        </p:nvSpPr>
        <p:spPr>
          <a:xfrm>
            <a:off x="285750" y="2435225"/>
            <a:ext cx="1012825" cy="1025525"/>
          </a:xfrm>
          <a:prstGeom prst="rect">
            <a:avLst/>
          </a:prstGeom>
          <a:solidFill>
            <a:srgbClr val="FFFFFF">
              <a:alpha val="29999"/>
            </a:srgbClr>
          </a:solidFill>
          <a:ln w="9525">
            <a:noFill/>
          </a:ln>
        </p:spPr>
        <p:txBody>
          <a:bodyPr wrap="none" anchor="ctr"/>
          <a:p>
            <a:pPr lvl="0" eaLnBrk="0" hangingPunct="0"/>
            <a:endParaRPr lang="zh-CN" altLang="en-US" sz="3200" b="0" dirty="0">
              <a:latin typeface="HY얕은샘물M" pitchFamily="2" charset="-127"/>
              <a:ea typeface="HY얕은샘물M" pitchFamily="2" charset="-127"/>
            </a:endParaRPr>
          </a:p>
        </p:txBody>
      </p:sp>
      <p:grpSp>
        <p:nvGrpSpPr>
          <p:cNvPr id="9241" name="Group 71"/>
          <p:cNvGrpSpPr/>
          <p:nvPr/>
        </p:nvGrpSpPr>
        <p:grpSpPr>
          <a:xfrm>
            <a:off x="8077200" y="0"/>
            <a:ext cx="1076325" cy="6858000"/>
            <a:chOff x="0" y="0"/>
            <a:chExt cx="678" cy="4320"/>
          </a:xfrm>
        </p:grpSpPr>
        <p:sp>
          <p:nvSpPr>
            <p:cNvPr id="9242" name="Freeform 66"/>
            <p:cNvSpPr/>
            <p:nvPr userDrawn="1"/>
          </p:nvSpPr>
          <p:spPr>
            <a:xfrm>
              <a:off x="0" y="0"/>
              <a:ext cx="672" cy="702"/>
            </a:xfrm>
            <a:custGeom>
              <a:avLst/>
              <a:gdLst>
                <a:gd name="txL" fmla="*/ 0 w 672"/>
                <a:gd name="txT" fmla="*/ 0 h 720"/>
                <a:gd name="txR" fmla="*/ 672 w 672"/>
                <a:gd name="txB" fmla="*/ 720 h 720"/>
              </a:gdLst>
              <a:ahLst/>
              <a:cxnLst>
                <a:cxn ang="0">
                  <a:pos x="0" y="432"/>
                </a:cxn>
                <a:cxn ang="0">
                  <a:pos x="288" y="0"/>
                </a:cxn>
                <a:cxn ang="0">
                  <a:pos x="672" y="0"/>
                </a:cxn>
                <a:cxn ang="0">
                  <a:pos x="672" y="720"/>
                </a:cxn>
                <a:cxn ang="0">
                  <a:pos x="0" y="432"/>
                </a:cxn>
              </a:cxnLst>
              <a:rect l="txL" t="txT" r="txR" b="txB"/>
              <a:pathLst>
                <a:path w="672" h="720">
                  <a:moveTo>
                    <a:pt x="0" y="432"/>
                  </a:moveTo>
                  <a:cubicBezTo>
                    <a:pt x="186" y="216"/>
                    <a:pt x="288" y="0"/>
                    <a:pt x="288" y="0"/>
                  </a:cubicBezTo>
                  <a:lnTo>
                    <a:pt x="672" y="0"/>
                  </a:lnTo>
                  <a:lnTo>
                    <a:pt x="672" y="720"/>
                  </a:lnTo>
                  <a:cubicBezTo>
                    <a:pt x="672" y="720"/>
                    <a:pt x="384" y="516"/>
                    <a:pt x="0" y="432"/>
                  </a:cubicBezTo>
                  <a:close/>
                </a:path>
              </a:pathLst>
            </a:custGeom>
            <a:solidFill>
              <a:srgbClr val="E8E8E8"/>
            </a:solidFill>
            <a:ln w="9525">
              <a:noFill/>
            </a:ln>
          </p:spPr>
          <p:txBody>
            <a:bodyPr/>
            <a:p>
              <a:pPr lvl="0" eaLnBrk="1" hangingPunct="1"/>
              <a:endParaRPr lang="zh-CN" altLang="en-US" dirty="0">
                <a:latin typeface="Arial" panose="02080604020202020204" pitchFamily="34" charset="0"/>
              </a:endParaRPr>
            </a:p>
          </p:txBody>
        </p:sp>
        <p:sp>
          <p:nvSpPr>
            <p:cNvPr id="9243" name="Freeform 67"/>
            <p:cNvSpPr/>
            <p:nvPr userDrawn="1"/>
          </p:nvSpPr>
          <p:spPr>
            <a:xfrm>
              <a:off x="514" y="3496"/>
              <a:ext cx="164" cy="824"/>
            </a:xfrm>
            <a:custGeom>
              <a:avLst/>
              <a:gdLst>
                <a:gd name="txL" fmla="*/ 0 w 212"/>
                <a:gd name="txT" fmla="*/ 0 h 824"/>
                <a:gd name="txR" fmla="*/ 212 w 212"/>
                <a:gd name="txB" fmla="*/ 824 h 824"/>
              </a:gdLst>
              <a:ahLst/>
              <a:cxnLst>
                <a:cxn ang="0">
                  <a:pos x="206" y="0"/>
                </a:cxn>
                <a:cxn ang="0">
                  <a:pos x="0" y="82"/>
                </a:cxn>
                <a:cxn ang="0">
                  <a:pos x="168" y="824"/>
                </a:cxn>
                <a:cxn ang="0">
                  <a:pos x="212" y="822"/>
                </a:cxn>
                <a:cxn ang="0">
                  <a:pos x="206" y="0"/>
                </a:cxn>
              </a:cxnLst>
              <a:rect l="txL" t="txT" r="txR" b="txB"/>
              <a:pathLst>
                <a:path w="212" h="824">
                  <a:moveTo>
                    <a:pt x="206" y="0"/>
                  </a:moveTo>
                  <a:cubicBezTo>
                    <a:pt x="104" y="54"/>
                    <a:pt x="0" y="82"/>
                    <a:pt x="0" y="82"/>
                  </a:cubicBezTo>
                  <a:cubicBezTo>
                    <a:pt x="0" y="82"/>
                    <a:pt x="148" y="378"/>
                    <a:pt x="168" y="824"/>
                  </a:cubicBezTo>
                  <a:lnTo>
                    <a:pt x="212" y="822"/>
                  </a:lnTo>
                  <a:cubicBezTo>
                    <a:pt x="212" y="822"/>
                    <a:pt x="209" y="411"/>
                    <a:pt x="206" y="0"/>
                  </a:cubicBezTo>
                  <a:close/>
                </a:path>
              </a:pathLst>
            </a:custGeom>
            <a:solidFill>
              <a:srgbClr val="E8E8E8"/>
            </a:solidFill>
            <a:ln w="9525">
              <a:noFill/>
            </a:ln>
          </p:spPr>
          <p:txBody>
            <a:bodyPr/>
            <a:p>
              <a:pPr lvl="0" eaLnBrk="1" hangingPunct="1"/>
              <a:endParaRPr lang="zh-CN" altLang="en-US" dirty="0">
                <a:latin typeface="Arial" panose="02080604020202020204" pitchFamily="34" charset="0"/>
              </a:endParaRPr>
            </a:p>
          </p:txBody>
        </p:sp>
      </p:grpSp>
      <p:sp>
        <p:nvSpPr>
          <p:cNvPr id="9244" name="Rectangle 80"/>
          <p:cNvSpPr/>
          <p:nvPr/>
        </p:nvSpPr>
        <p:spPr>
          <a:xfrm>
            <a:off x="5495925" y="1333500"/>
            <a:ext cx="660400" cy="1025525"/>
          </a:xfrm>
          <a:prstGeom prst="rect">
            <a:avLst/>
          </a:prstGeom>
          <a:solidFill>
            <a:srgbClr val="FFFFFF">
              <a:alpha val="39999"/>
            </a:srgbClr>
          </a:solidFill>
          <a:ln w="9525">
            <a:noFill/>
          </a:ln>
        </p:spPr>
        <p:txBody>
          <a:bodyPr wrap="none" anchor="ctr"/>
          <a:p>
            <a:pPr lvl="0" eaLnBrk="0" hangingPunct="0"/>
            <a:endParaRPr lang="zh-CN" altLang="en-US" sz="3200" b="0" dirty="0">
              <a:latin typeface="HY얕은샘물M" pitchFamily="2" charset="-127"/>
              <a:ea typeface="HY얕은샘물M" pitchFamily="2" charset="-127"/>
            </a:endParaRPr>
          </a:p>
        </p:txBody>
      </p:sp>
      <p:sp>
        <p:nvSpPr>
          <p:cNvPr id="9245" name="Line 81"/>
          <p:cNvSpPr/>
          <p:nvPr/>
        </p:nvSpPr>
        <p:spPr>
          <a:xfrm>
            <a:off x="5480050" y="1588"/>
            <a:ext cx="0" cy="4238625"/>
          </a:xfrm>
          <a:prstGeom prst="line">
            <a:avLst/>
          </a:prstGeom>
          <a:ln w="9525" cap="flat" cmpd="sng">
            <a:solidFill>
              <a:srgbClr val="FFFFFF"/>
            </a:solidFill>
            <a:prstDash val="solid"/>
            <a:headEnd type="none" w="med" len="med"/>
            <a:tailEnd type="none" w="med" len="med"/>
          </a:ln>
          <a:effectLst>
            <a:outerShdw dist="17961" dir="2699999" algn="ctr" rotWithShape="0">
              <a:schemeClr val="accent2">
                <a:alpha val="50000"/>
              </a:schemeClr>
            </a:outerShdw>
          </a:effectLst>
        </p:spPr>
      </p:sp>
      <p:sp>
        <p:nvSpPr>
          <p:cNvPr id="9246" name="Rectangle 82"/>
          <p:cNvSpPr/>
          <p:nvPr/>
        </p:nvSpPr>
        <p:spPr>
          <a:xfrm>
            <a:off x="4457700" y="3495675"/>
            <a:ext cx="1012825" cy="1025525"/>
          </a:xfrm>
          <a:prstGeom prst="rect">
            <a:avLst/>
          </a:prstGeom>
          <a:solidFill>
            <a:srgbClr val="FFFFFF">
              <a:alpha val="29999"/>
            </a:srgbClr>
          </a:solidFill>
          <a:ln w="9525">
            <a:noFill/>
          </a:ln>
        </p:spPr>
        <p:txBody>
          <a:bodyPr wrap="none" anchor="ctr"/>
          <a:p>
            <a:pPr lvl="0" eaLnBrk="0" hangingPunct="0"/>
            <a:endParaRPr lang="zh-CN" altLang="en-US" sz="3200" b="0" dirty="0">
              <a:latin typeface="HY얕은샘물M" pitchFamily="2" charset="-127"/>
              <a:ea typeface="HY얕은샘물M" pitchFamily="2" charset="-127"/>
            </a:endParaRPr>
          </a:p>
        </p:txBody>
      </p:sp>
      <p:sp>
        <p:nvSpPr>
          <p:cNvPr id="9247" name="Rectangle 4"/>
          <p:cNvSpPr>
            <a:spLocks noGrp="1"/>
          </p:cNvSpPr>
          <p:nvPr>
            <p:ph type="dt" sz="half" idx="2"/>
          </p:nvPr>
        </p:nvSpPr>
        <p:spPr>
          <a:xfrm>
            <a:off x="457200" y="6407150"/>
            <a:ext cx="2133600" cy="314325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/>
            </a:lvl1pPr>
          </a:lstStyle>
          <a:p>
            <a:pPr lvl="0" eaLnBrk="1" hangingPunct="1"/>
            <a:endParaRPr lang="en-US" altLang="x-none" dirty="0">
              <a:latin typeface="Arial" panose="02080604020202020204" pitchFamily="34" charset="0"/>
            </a:endParaRPr>
          </a:p>
        </p:txBody>
      </p:sp>
      <p:sp>
        <p:nvSpPr>
          <p:cNvPr id="9248" name="Rectangle 5"/>
          <p:cNvSpPr>
            <a:spLocks noGrp="1"/>
          </p:cNvSpPr>
          <p:nvPr>
            <p:ph type="ftr" sz="quarter" idx="3"/>
          </p:nvPr>
        </p:nvSpPr>
        <p:spPr>
          <a:xfrm>
            <a:off x="3124200" y="6407150"/>
            <a:ext cx="2895600" cy="314325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/>
            </a:lvl1pPr>
          </a:lstStyle>
          <a:p>
            <a:pPr lvl="0" eaLnBrk="1" hangingPunct="1"/>
            <a:endParaRPr lang="en-US" altLang="x-none" dirty="0">
              <a:latin typeface="Arial" panose="02080604020202020204" pitchFamily="34" charset="0"/>
            </a:endParaRPr>
          </a:p>
        </p:txBody>
      </p:sp>
      <p:sp>
        <p:nvSpPr>
          <p:cNvPr id="9249" name="Rectangle 6"/>
          <p:cNvSpPr>
            <a:spLocks noGrp="1"/>
          </p:cNvSpPr>
          <p:nvPr>
            <p:ph type="sldNum" sz="quarter" idx="4"/>
          </p:nvPr>
        </p:nvSpPr>
        <p:spPr>
          <a:xfrm>
            <a:off x="6553200" y="6407150"/>
            <a:ext cx="2133600" cy="314325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/>
            </a:lvl1pPr>
          </a:lstStyle>
          <a:p>
            <a:pPr lvl="0" eaLnBrk="1" hangingPunct="1"/>
            <a:fld id="{9A0DB2DC-4C9A-4742-B13C-FB6460FD3503}" type="slidenum">
              <a:rPr lang="ko-KR" altLang="en-US" dirty="0">
                <a:latin typeface="Arial" panose="02080604020202020204" pitchFamily="34" charset="0"/>
              </a:rPr>
            </a:fld>
            <a:endParaRPr lang="ko-KR" altLang="en-US" dirty="0">
              <a:latin typeface="Arial" panose="0208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2000" tmFilter="0, 0; .2, .5; .8, .5; 1, 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" dur="1000" autoRev="1" fill="hold"/>
                                        <p:tgtEl>
                                          <p:spTgt spid="92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mp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2000" tmFilter="0, 0; .2, .5; .8, .5; 1, 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3" dur="1000" autoRev="1" fill="hold"/>
                                        <p:tgtEl>
                                          <p:spTgt spid="92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4" presetID="26" presetClass="emph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2000" tmFilter="0, 0; .2, .5; .8, .5; 1, 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6" dur="1000" autoRev="1" fill="hold"/>
                                        <p:tgtEl>
                                          <p:spTgt spid="92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7" presetID="26" presetClass="emph" presetSubtype="0" fill="hold" grpId="1" nodeType="withEffect">
                                  <p:stCondLst>
                                    <p:cond delay="1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2000" tmFilter="0, 0; .2, .5; .8, .5; 1, 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9" dur="1000" autoRev="1" fill="hold"/>
                                        <p:tgtEl>
                                          <p:spTgt spid="92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92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 animBg="1"/>
      <p:bldP spid="9218" grpId="1" animBg="1"/>
      <p:bldP spid="9219" grpId="0" animBg="1"/>
      <p:bldP spid="9219" grpId="1" animBg="1"/>
      <p:bldP spid="9220" grpId="0" animBg="1"/>
      <p:bldP spid="9220" grpId="1" animBg="1"/>
      <p:bldP spid="9221" grpId="0" animBg="1"/>
      <p:bldP spid="9221" grpId="1" animBg="1"/>
    </p:bldLst>
  </p:timing>
  <p:hf sldNum="0" hdr="0" ftr="0" dt="0"/>
  <p:txStyles>
    <p:titleStyle>
      <a:lvl1pPr marL="0" lvl="0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4400" b="1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80604020202020204" pitchFamily="34" charset="0"/>
        <a:buNone/>
        <a:defRPr sz="28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80604020202020204" pitchFamily="34" charset="0"/>
        <a:buNone/>
        <a:defRPr sz="2800" b="1" i="0" u="none" kern="1200" baseline="0">
          <a:solidFill>
            <a:schemeClr val="tx1"/>
          </a:solidFill>
          <a:latin typeface="Arial" panose="02080604020202020204" pitchFamily="34" charset="0"/>
          <a:ea typeface="楷体_GB2312" panose="02010609030101010101" pitchFamily="49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80604020202020204" pitchFamily="34" charset="0"/>
        <a:buNone/>
        <a:defRPr sz="2800" b="1" i="0" u="none" kern="1200" baseline="0">
          <a:solidFill>
            <a:schemeClr val="tx1"/>
          </a:solidFill>
          <a:latin typeface="Arial" panose="02080604020202020204" pitchFamily="34" charset="0"/>
          <a:ea typeface="楷体_GB2312" panose="02010609030101010101" pitchFamily="49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80604020202020204" pitchFamily="34" charset="0"/>
        <a:buNone/>
        <a:defRPr sz="2800" b="1" i="0" u="none" kern="1200" baseline="0">
          <a:solidFill>
            <a:schemeClr val="tx1"/>
          </a:solidFill>
          <a:latin typeface="Arial" panose="02080604020202020204" pitchFamily="34" charset="0"/>
          <a:ea typeface="楷体_GB2312" panose="02010609030101010101" pitchFamily="49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80604020202020204" pitchFamily="34" charset="0"/>
        <a:buNone/>
        <a:defRPr sz="2800" b="1" i="0" u="none" kern="1200" baseline="0">
          <a:solidFill>
            <a:schemeClr val="tx1"/>
          </a:solidFill>
          <a:latin typeface="Arial" panose="02080604020202020204" pitchFamily="34" charset="0"/>
          <a:ea typeface="楷体_GB2312" panose="02010609030101010101" pitchFamily="49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80604020202020204" pitchFamily="34" charset="0"/>
        <a:buNone/>
        <a:defRPr sz="2800" b="1" i="0" u="none" kern="1200" baseline="0">
          <a:solidFill>
            <a:schemeClr val="tx1"/>
          </a:solidFill>
          <a:latin typeface="Arial" panose="02080604020202020204" pitchFamily="34" charset="0"/>
          <a:ea typeface="楷体_GB2312" panose="02010609030101010101" pitchFamily="49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80604020202020204" pitchFamily="34" charset="0"/>
        <a:buNone/>
        <a:defRPr sz="2800" b="1" i="0" u="none" kern="1200" baseline="0">
          <a:solidFill>
            <a:schemeClr val="tx1"/>
          </a:solidFill>
          <a:latin typeface="Arial" panose="02080604020202020204" pitchFamily="34" charset="0"/>
          <a:ea typeface="楷体_GB2312" panose="02010609030101010101" pitchFamily="49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80604020202020204" pitchFamily="34" charset="0"/>
        <a:buNone/>
        <a:defRPr sz="2800" b="1" i="0" u="none" kern="1200" baseline="0">
          <a:solidFill>
            <a:schemeClr val="tx1"/>
          </a:solidFill>
          <a:latin typeface="Arial" panose="02080604020202020204" pitchFamily="34" charset="0"/>
          <a:ea typeface="楷体_GB2312" panose="02010609030101010101" pitchFamily="49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80604020202020204" pitchFamily="34" charset="0"/>
        <a:buNone/>
        <a:defRPr sz="2800" b="1" i="0" u="none" kern="1200" baseline="0">
          <a:solidFill>
            <a:schemeClr val="tx1"/>
          </a:solidFill>
          <a:latin typeface="Arial" panose="02080604020202020204" pitchFamily="34" charset="0"/>
          <a:ea typeface="楷体_GB2312" panose="02010609030101010101" pitchFamily="49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50.xml"/><Relationship Id="rId1" Type="http://schemas.openxmlformats.org/officeDocument/2006/relationships/image" Target="../media/image5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image" Target="../media/image13.png"/><Relationship Id="rId1" Type="http://schemas.openxmlformats.org/officeDocument/2006/relationships/image" Target="../media/image15.jpe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8.xml"/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13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20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3.xml"/><Relationship Id="rId4" Type="http://schemas.openxmlformats.org/officeDocument/2006/relationships/image" Target="../media/image28.jpeg"/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image" Target="../media/image25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5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29.jpe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8.xml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6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lvl="0">
              <a:defRPr/>
            </a:lvl1pPr>
          </a:lstStyle>
          <a:p>
            <a:pPr lvl="0" eaLnBrk="1" hangingPunct="1"/>
            <a:endParaRPr lang="zh-CN" altLang="en-US" dirty="0"/>
          </a:p>
        </p:txBody>
      </p:sp>
      <p:sp>
        <p:nvSpPr>
          <p:cNvPr id="16387" name="副标题 2"/>
          <p:cNvSpPr>
            <a:spLocks noGrp="1"/>
          </p:cNvSpPr>
          <p:nvPr>
            <p:ph type="subTitle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0" lvl="0" indent="0" algn="ctr">
              <a:buNone/>
              <a:defRPr/>
            </a:lvl1pPr>
            <a:lvl2pPr marL="457200" lvl="1" indent="0" algn="ctr">
              <a:buNone/>
              <a:defRPr/>
            </a:lvl2pPr>
            <a:lvl3pPr marL="914400" lvl="2" indent="0" algn="ctr">
              <a:buNone/>
              <a:defRPr/>
            </a:lvl3pPr>
            <a:lvl4pPr marL="1371600" lvl="3" indent="0" algn="ctr">
              <a:buNone/>
              <a:defRPr/>
            </a:lvl4pPr>
            <a:lvl5pPr marL="1828800" lvl="4" indent="0" algn="ctr">
              <a:buNone/>
              <a:defRPr/>
            </a:lvl5pPr>
          </a:lstStyle>
          <a:p>
            <a:pPr lvl="0" eaLnBrk="1" hangingPunct="1"/>
            <a:endParaRPr lang="zh-CN" altLang="en-US" dirty="0">
              <a:solidFill>
                <a:srgbClr val="898989"/>
              </a:solidFill>
            </a:endParaRPr>
          </a:p>
        </p:txBody>
      </p:sp>
      <p:pic>
        <p:nvPicPr>
          <p:cNvPr id="16388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700" y="0"/>
            <a:ext cx="91313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389" name="Rectangle 5"/>
          <p:cNvSpPr/>
          <p:nvPr/>
        </p:nvSpPr>
        <p:spPr>
          <a:xfrm>
            <a:off x="4191000" y="381000"/>
            <a:ext cx="3733800" cy="609600"/>
          </a:xfrm>
          <a:prstGeom prst="rect">
            <a:avLst/>
          </a:prstGeom>
          <a:noFill/>
          <a:ln w="9525">
            <a:noFill/>
          </a:ln>
        </p:spPr>
        <p:txBody>
          <a:bodyPr wrap="none" anchor="ctr"/>
          <a:p>
            <a:r>
              <a:rPr lang="zh-CN" altLang="en-US" sz="3200" dirty="0">
                <a:solidFill>
                  <a:srgbClr val="FFFFFB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广东人民出版社</a:t>
            </a:r>
            <a:endParaRPr lang="zh-CN" altLang="en-US" sz="3200" dirty="0">
              <a:solidFill>
                <a:srgbClr val="FFFFFB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36986" name="组合 36985"/>
          <p:cNvGrpSpPr/>
          <p:nvPr/>
        </p:nvGrpSpPr>
        <p:grpSpPr>
          <a:xfrm>
            <a:off x="6781800" y="4038600"/>
            <a:ext cx="1981200" cy="2420938"/>
            <a:chOff x="3792" y="2448"/>
            <a:chExt cx="1392" cy="1772"/>
          </a:xfrm>
        </p:grpSpPr>
        <p:grpSp>
          <p:nvGrpSpPr>
            <p:cNvPr id="36984" name="组合 36983"/>
            <p:cNvGrpSpPr/>
            <p:nvPr/>
          </p:nvGrpSpPr>
          <p:grpSpPr>
            <a:xfrm>
              <a:off x="3792" y="2448"/>
              <a:ext cx="1392" cy="1298"/>
              <a:chOff x="2352" y="2400"/>
              <a:chExt cx="1392" cy="1298"/>
            </a:xfrm>
          </p:grpSpPr>
          <p:grpSp>
            <p:nvGrpSpPr>
              <p:cNvPr id="36979" name="组合 36978"/>
              <p:cNvGrpSpPr/>
              <p:nvPr/>
            </p:nvGrpSpPr>
            <p:grpSpPr>
              <a:xfrm>
                <a:off x="2496" y="2544"/>
                <a:ext cx="1248" cy="1154"/>
                <a:chOff x="2496" y="2544"/>
                <a:chExt cx="1248" cy="1154"/>
              </a:xfrm>
            </p:grpSpPr>
            <p:sp>
              <p:nvSpPr>
                <p:cNvPr id="36886" name="文本框 36885"/>
                <p:cNvSpPr txBox="1"/>
                <p:nvPr/>
              </p:nvSpPr>
              <p:spPr>
                <a:xfrm>
                  <a:off x="3121" y="2688"/>
                  <a:ext cx="335" cy="291"/>
                </a:xfrm>
                <a:prstGeom prst="rect">
                  <a:avLst/>
                </a:prstGeom>
                <a:noFill/>
                <a:ln w="9525">
                  <a:noFill/>
                </a:ln>
                <a:effectLst>
                  <a:prstShdw prst="shdw17" dist="17961" dir="2699999">
                    <a:schemeClr val="accent1">
                      <a:gamma/>
                      <a:shade val="60000"/>
                      <a:invGamma/>
                    </a:schemeClr>
                  </a:prstShdw>
                </a:effectLst>
              </p:spPr>
              <p:txBody>
                <a:bodyPr>
                  <a:spAutoFit/>
                </a:bodyPr>
                <a:p>
                  <a:pPr>
                    <a:spcBef>
                      <a:spcPct val="50000"/>
                    </a:spcBef>
                  </a:pPr>
                  <a:r>
                    <a:rPr lang="zh-CN" altLang="en-US" sz="2000" dirty="0">
                      <a:latin typeface="Arial" panose="02080604020202020204" pitchFamily="34" charset="0"/>
                    </a:rPr>
                    <a:t>甲</a:t>
                  </a:r>
                  <a:endParaRPr lang="zh-CN" altLang="en-US" sz="2000" dirty="0">
                    <a:latin typeface="Arial" panose="02080604020202020204" pitchFamily="34" charset="0"/>
                  </a:endParaRPr>
                </a:p>
              </p:txBody>
            </p:sp>
            <p:sp>
              <p:nvSpPr>
                <p:cNvPr id="36891" name="文本框 36890"/>
                <p:cNvSpPr txBox="1"/>
                <p:nvPr/>
              </p:nvSpPr>
              <p:spPr>
                <a:xfrm>
                  <a:off x="3408" y="3120"/>
                  <a:ext cx="336" cy="291"/>
                </a:xfrm>
                <a:prstGeom prst="rect">
                  <a:avLst/>
                </a:prstGeom>
                <a:noFill/>
                <a:ln w="9525">
                  <a:noFill/>
                </a:ln>
                <a:effectLst>
                  <a:prstShdw prst="shdw17" dist="17961" dir="2699999">
                    <a:schemeClr val="accent1">
                      <a:gamma/>
                      <a:shade val="60000"/>
                      <a:invGamma/>
                    </a:schemeClr>
                  </a:prstShdw>
                </a:effectLst>
              </p:spPr>
              <p:txBody>
                <a:bodyPr>
                  <a:spAutoFit/>
                </a:bodyPr>
                <a:p>
                  <a:pPr>
                    <a:spcBef>
                      <a:spcPct val="50000"/>
                    </a:spcBef>
                  </a:pPr>
                  <a:r>
                    <a:rPr lang="zh-CN" altLang="en-US" sz="2000" dirty="0">
                      <a:latin typeface="Arial" panose="02080604020202020204" pitchFamily="34" charset="0"/>
                    </a:rPr>
                    <a:t>乙</a:t>
                  </a:r>
                  <a:endParaRPr lang="zh-CN" altLang="en-US" sz="2000" dirty="0">
                    <a:latin typeface="Arial" panose="02080604020202020204" pitchFamily="34" charset="0"/>
                  </a:endParaRPr>
                </a:p>
              </p:txBody>
            </p:sp>
            <p:sp>
              <p:nvSpPr>
                <p:cNvPr id="36895" name="文本框 36894"/>
                <p:cNvSpPr txBox="1"/>
                <p:nvPr/>
              </p:nvSpPr>
              <p:spPr>
                <a:xfrm>
                  <a:off x="2592" y="3120"/>
                  <a:ext cx="336" cy="291"/>
                </a:xfrm>
                <a:prstGeom prst="rect">
                  <a:avLst/>
                </a:prstGeom>
                <a:noFill/>
                <a:ln w="9525">
                  <a:noFill/>
                </a:ln>
                <a:effectLst>
                  <a:prstShdw prst="shdw17" dist="17961" dir="2699999">
                    <a:schemeClr val="accent1">
                      <a:gamma/>
                      <a:shade val="60000"/>
                      <a:invGamma/>
                    </a:schemeClr>
                  </a:prstShdw>
                </a:effectLst>
              </p:spPr>
              <p:txBody>
                <a:bodyPr>
                  <a:spAutoFit/>
                </a:bodyPr>
                <a:p>
                  <a:pPr>
                    <a:spcBef>
                      <a:spcPct val="50000"/>
                    </a:spcBef>
                  </a:pPr>
                  <a:r>
                    <a:rPr lang="zh-CN" altLang="en-US" sz="2000" dirty="0">
                      <a:latin typeface="Arial" panose="02080604020202020204" pitchFamily="34" charset="0"/>
                    </a:rPr>
                    <a:t>丙</a:t>
                  </a:r>
                  <a:endParaRPr lang="zh-CN" altLang="en-US" sz="2000" dirty="0">
                    <a:latin typeface="Arial" panose="02080604020202020204" pitchFamily="34" charset="0"/>
                  </a:endParaRPr>
                </a:p>
              </p:txBody>
            </p:sp>
            <p:sp>
              <p:nvSpPr>
                <p:cNvPr id="36897" name="文本框 36896"/>
                <p:cNvSpPr txBox="1"/>
                <p:nvPr/>
              </p:nvSpPr>
              <p:spPr>
                <a:xfrm>
                  <a:off x="3121" y="3408"/>
                  <a:ext cx="335" cy="290"/>
                </a:xfrm>
                <a:prstGeom prst="rect">
                  <a:avLst/>
                </a:prstGeom>
                <a:noFill/>
                <a:ln w="9525">
                  <a:noFill/>
                </a:ln>
                <a:effectLst>
                  <a:prstShdw prst="shdw17" dist="17961" dir="2699999">
                    <a:schemeClr val="accent1">
                      <a:gamma/>
                      <a:shade val="60000"/>
                      <a:invGamma/>
                    </a:schemeClr>
                  </a:prstShdw>
                </a:effectLst>
              </p:spPr>
              <p:txBody>
                <a:bodyPr>
                  <a:spAutoFit/>
                </a:bodyPr>
                <a:p>
                  <a:pPr>
                    <a:spcBef>
                      <a:spcPct val="50000"/>
                    </a:spcBef>
                  </a:pPr>
                  <a:r>
                    <a:rPr lang="zh-CN" altLang="en-US" sz="2000" dirty="0">
                      <a:latin typeface="Arial" panose="02080604020202020204" pitchFamily="34" charset="0"/>
                    </a:rPr>
                    <a:t>丁</a:t>
                  </a:r>
                  <a:endParaRPr lang="zh-CN" altLang="en-US" sz="2000" dirty="0">
                    <a:latin typeface="Arial" panose="02080604020202020204" pitchFamily="34" charset="0"/>
                  </a:endParaRPr>
                </a:p>
              </p:txBody>
            </p:sp>
            <p:grpSp>
              <p:nvGrpSpPr>
                <p:cNvPr id="36978" name="组合 36977"/>
                <p:cNvGrpSpPr/>
                <p:nvPr/>
              </p:nvGrpSpPr>
              <p:grpSpPr>
                <a:xfrm>
                  <a:off x="2496" y="2544"/>
                  <a:ext cx="1200" cy="1152"/>
                  <a:chOff x="2496" y="2544"/>
                  <a:chExt cx="1200" cy="1152"/>
                </a:xfrm>
              </p:grpSpPr>
              <p:grpSp>
                <p:nvGrpSpPr>
                  <p:cNvPr id="36977" name="组合 36976"/>
                  <p:cNvGrpSpPr/>
                  <p:nvPr/>
                </p:nvGrpSpPr>
                <p:grpSpPr>
                  <a:xfrm>
                    <a:off x="2928" y="2832"/>
                    <a:ext cx="720" cy="768"/>
                    <a:chOff x="2928" y="2832"/>
                    <a:chExt cx="720" cy="768"/>
                  </a:xfrm>
                </p:grpSpPr>
                <p:sp>
                  <p:nvSpPr>
                    <p:cNvPr id="36911" name="椭圆 36910"/>
                    <p:cNvSpPr/>
                    <p:nvPr/>
                  </p:nvSpPr>
                  <p:spPr>
                    <a:xfrm>
                      <a:off x="3072" y="3552"/>
                      <a:ext cx="48" cy="48"/>
                    </a:xfrm>
                    <a:prstGeom prst="ellipse">
                      <a:avLst/>
                    </a:prstGeom>
                    <a:solidFill>
                      <a:schemeClr val="tx1"/>
                    </a:solidFill>
                    <a:ln w="9525">
                      <a:noFill/>
                    </a:ln>
                    <a:effectLst>
                      <a:prstShdw prst="shdw17" dist="17961" dir="2699999">
                        <a:schemeClr val="tx1">
                          <a:gamma/>
                          <a:shade val="60000"/>
                          <a:invGamma/>
                        </a:schemeClr>
                      </a:prstShdw>
                    </a:effectLst>
                  </p:spPr>
                  <p:txBody>
                    <a:bodyPr/>
                    <a:p>
                      <a:endParaRPr lang="zh-CN" altLang="en-US"/>
                    </a:p>
                  </p:txBody>
                </p:sp>
                <p:sp>
                  <p:nvSpPr>
                    <p:cNvPr id="36912" name="椭圆 36911"/>
                    <p:cNvSpPr/>
                    <p:nvPr/>
                  </p:nvSpPr>
                  <p:spPr>
                    <a:xfrm>
                      <a:off x="3600" y="3120"/>
                      <a:ext cx="48" cy="48"/>
                    </a:xfrm>
                    <a:prstGeom prst="ellipse">
                      <a:avLst/>
                    </a:prstGeom>
                    <a:solidFill>
                      <a:schemeClr val="tx1"/>
                    </a:solidFill>
                    <a:ln w="9525">
                      <a:noFill/>
                    </a:ln>
                    <a:effectLst>
                      <a:prstShdw prst="shdw17" dist="17961" dir="2699999">
                        <a:schemeClr val="tx1">
                          <a:gamma/>
                          <a:shade val="60000"/>
                          <a:invGamma/>
                        </a:schemeClr>
                      </a:prstShdw>
                    </a:effectLst>
                  </p:spPr>
                  <p:txBody>
                    <a:bodyPr/>
                    <a:p>
                      <a:endParaRPr lang="zh-CN" altLang="en-US"/>
                    </a:p>
                  </p:txBody>
                </p:sp>
                <p:sp>
                  <p:nvSpPr>
                    <p:cNvPr id="36916" name="椭圆 36915"/>
                    <p:cNvSpPr/>
                    <p:nvPr/>
                  </p:nvSpPr>
                  <p:spPr>
                    <a:xfrm>
                      <a:off x="3072" y="2832"/>
                      <a:ext cx="48" cy="48"/>
                    </a:xfrm>
                    <a:prstGeom prst="ellipse">
                      <a:avLst/>
                    </a:prstGeom>
                    <a:solidFill>
                      <a:schemeClr val="tx1"/>
                    </a:solidFill>
                    <a:ln w="9525">
                      <a:noFill/>
                    </a:ln>
                    <a:effectLst>
                      <a:prstShdw prst="shdw17" dist="17961" dir="2699999">
                        <a:schemeClr val="tx1">
                          <a:gamma/>
                          <a:shade val="60000"/>
                          <a:invGamma/>
                        </a:schemeClr>
                      </a:prstShdw>
                    </a:effectLst>
                  </p:spPr>
                  <p:txBody>
                    <a:bodyPr/>
                    <a:p>
                      <a:endParaRPr lang="zh-CN" altLang="en-US"/>
                    </a:p>
                  </p:txBody>
                </p:sp>
                <p:sp>
                  <p:nvSpPr>
                    <p:cNvPr id="36917" name="椭圆 36916"/>
                    <p:cNvSpPr/>
                    <p:nvPr/>
                  </p:nvSpPr>
                  <p:spPr>
                    <a:xfrm>
                      <a:off x="2928" y="3216"/>
                      <a:ext cx="48" cy="48"/>
                    </a:xfrm>
                    <a:prstGeom prst="ellipse">
                      <a:avLst/>
                    </a:prstGeom>
                    <a:solidFill>
                      <a:schemeClr val="tx1"/>
                    </a:solidFill>
                    <a:ln w="9525">
                      <a:noFill/>
                    </a:ln>
                    <a:effectLst>
                      <a:prstShdw prst="shdw17" dist="17961" dir="2699999">
                        <a:schemeClr val="tx1">
                          <a:gamma/>
                          <a:shade val="60000"/>
                          <a:invGamma/>
                        </a:schemeClr>
                      </a:prstShdw>
                    </a:effectLst>
                  </p:spPr>
                  <p:txBody>
                    <a:bodyPr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36976" name="组合 36975"/>
                  <p:cNvGrpSpPr/>
                  <p:nvPr/>
                </p:nvGrpSpPr>
                <p:grpSpPr>
                  <a:xfrm>
                    <a:off x="2496" y="2544"/>
                    <a:ext cx="1200" cy="1152"/>
                    <a:chOff x="3408" y="2496"/>
                    <a:chExt cx="1200" cy="1152"/>
                  </a:xfrm>
                </p:grpSpPr>
                <p:sp>
                  <p:nvSpPr>
                    <p:cNvPr id="36970" name="椭圆 36969"/>
                    <p:cNvSpPr/>
                    <p:nvPr/>
                  </p:nvSpPr>
                  <p:spPr>
                    <a:xfrm>
                      <a:off x="3744" y="2784"/>
                      <a:ext cx="528" cy="528"/>
                    </a:xfrm>
                    <a:prstGeom prst="ellipse">
                      <a:avLst/>
                    </a:prstGeom>
                    <a:noFill/>
                    <a:ln w="952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>
                    <a:effectLst>
                      <a:prstShdw prst="shdw17" dist="17961" dir="2699999">
                        <a:schemeClr val="tx1">
                          <a:gamma/>
                          <a:shade val="60000"/>
                          <a:invGamma/>
                        </a:schemeClr>
                      </a:prstShdw>
                    </a:effectLst>
                  </p:spPr>
                  <p:txBody>
                    <a:bodyPr/>
                    <a:p>
                      <a:endParaRPr lang="zh-CN" altLang="en-US"/>
                    </a:p>
                  </p:txBody>
                </p:sp>
                <p:sp>
                  <p:nvSpPr>
                    <p:cNvPr id="36971" name="椭圆 36970"/>
                    <p:cNvSpPr/>
                    <p:nvPr/>
                  </p:nvSpPr>
                  <p:spPr>
                    <a:xfrm>
                      <a:off x="3408" y="2496"/>
                      <a:ext cx="1200" cy="1152"/>
                    </a:xfrm>
                    <a:prstGeom prst="ellipse">
                      <a:avLst/>
                    </a:prstGeom>
                    <a:noFill/>
                    <a:ln w="952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>
                    <a:effectLst>
                      <a:prstShdw prst="shdw17" dist="17961" dir="2699999">
                        <a:schemeClr val="tx1">
                          <a:gamma/>
                          <a:shade val="60000"/>
                          <a:invGamma/>
                        </a:schemeClr>
                      </a:prstShdw>
                    </a:effectLst>
                  </p:spPr>
                  <p:txBody>
                    <a:bodyPr/>
                    <a:p>
                      <a:endParaRPr lang="zh-CN" altLang="en-US"/>
                    </a:p>
                  </p:txBody>
                </p:sp>
                <p:sp>
                  <p:nvSpPr>
                    <p:cNvPr id="36972" name="直接连接符 36971"/>
                    <p:cNvSpPr/>
                    <p:nvPr/>
                  </p:nvSpPr>
                  <p:spPr>
                    <a:xfrm>
                      <a:off x="3408" y="3072"/>
                      <a:ext cx="1200" cy="0"/>
                    </a:xfrm>
                    <a:prstGeom prst="line">
                      <a:avLst/>
                    </a:prstGeom>
                    <a:ln w="952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>
                    <a:effectLst>
                      <a:prstShdw prst="shdw17" dist="17961" dir="2699999">
                        <a:schemeClr val="tx1">
                          <a:gamma/>
                          <a:shade val="60000"/>
                          <a:invGamma/>
                        </a:schemeClr>
                      </a:prstShdw>
                    </a:effectLst>
                  </p:spPr>
                </p:sp>
                <p:sp>
                  <p:nvSpPr>
                    <p:cNvPr id="36973" name="直接连接符 36972"/>
                    <p:cNvSpPr/>
                    <p:nvPr/>
                  </p:nvSpPr>
                  <p:spPr>
                    <a:xfrm>
                      <a:off x="4032" y="2496"/>
                      <a:ext cx="0" cy="1152"/>
                    </a:xfrm>
                    <a:prstGeom prst="line">
                      <a:avLst/>
                    </a:prstGeom>
                    <a:ln w="952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>
                    <a:effectLst>
                      <a:prstShdw prst="shdw17" dist="17961" dir="2699999">
                        <a:schemeClr val="tx1">
                          <a:gamma/>
                          <a:shade val="60000"/>
                          <a:invGamma/>
                        </a:schemeClr>
                      </a:prstShdw>
                    </a:effectLst>
                  </p:spPr>
                </p:sp>
                <p:sp>
                  <p:nvSpPr>
                    <p:cNvPr id="36974" name="直接连接符 36973"/>
                    <p:cNvSpPr/>
                    <p:nvPr/>
                  </p:nvSpPr>
                  <p:spPr>
                    <a:xfrm flipH="1">
                      <a:off x="3600" y="2688"/>
                      <a:ext cx="864" cy="816"/>
                    </a:xfrm>
                    <a:prstGeom prst="line">
                      <a:avLst/>
                    </a:prstGeom>
                    <a:ln w="952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>
                    <a:effectLst>
                      <a:prstShdw prst="shdw17" dist="17961" dir="2699999">
                        <a:schemeClr val="tx1">
                          <a:gamma/>
                          <a:shade val="60000"/>
                          <a:invGamma/>
                        </a:schemeClr>
                      </a:prstShdw>
                    </a:effectLst>
                  </p:spPr>
                </p:sp>
                <p:sp>
                  <p:nvSpPr>
                    <p:cNvPr id="36975" name="直接连接符 36974"/>
                    <p:cNvSpPr/>
                    <p:nvPr/>
                  </p:nvSpPr>
                  <p:spPr>
                    <a:xfrm>
                      <a:off x="3600" y="2688"/>
                      <a:ext cx="864" cy="768"/>
                    </a:xfrm>
                    <a:prstGeom prst="line">
                      <a:avLst/>
                    </a:prstGeom>
                    <a:ln w="952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>
                    <a:effectLst>
                      <a:prstShdw prst="shdw17" dist="17961" dir="2699999">
                        <a:schemeClr val="tx1">
                          <a:gamma/>
                          <a:shade val="60000"/>
                          <a:invGamma/>
                        </a:schemeClr>
                      </a:prstShdw>
                    </a:effectLst>
                  </p:spPr>
                </p:sp>
              </p:grpSp>
            </p:grpSp>
          </p:grpSp>
          <p:grpSp>
            <p:nvGrpSpPr>
              <p:cNvPr id="36983" name="组合 36982"/>
              <p:cNvGrpSpPr/>
              <p:nvPr/>
            </p:nvGrpSpPr>
            <p:grpSpPr>
              <a:xfrm>
                <a:off x="2352" y="2400"/>
                <a:ext cx="576" cy="432"/>
                <a:chOff x="2256" y="2400"/>
                <a:chExt cx="576" cy="432"/>
              </a:xfrm>
            </p:grpSpPr>
            <p:sp>
              <p:nvSpPr>
                <p:cNvPr id="36980" name="任意多边形 36979"/>
                <p:cNvSpPr/>
                <p:nvPr/>
              </p:nvSpPr>
              <p:spPr>
                <a:xfrm>
                  <a:off x="2334" y="2400"/>
                  <a:ext cx="498" cy="432"/>
                </a:xfrm>
                <a:custGeom>
                  <a:avLst/>
                  <a:gdLst/>
                  <a:ahLst/>
                  <a:cxnLst/>
                  <a:pathLst>
                    <a:path w="498" h="432">
                      <a:moveTo>
                        <a:pt x="498" y="0"/>
                      </a:moveTo>
                      <a:cubicBezTo>
                        <a:pt x="414" y="14"/>
                        <a:pt x="332" y="19"/>
                        <a:pt x="250" y="40"/>
                      </a:cubicBezTo>
                      <a:cubicBezTo>
                        <a:pt x="232" y="52"/>
                        <a:pt x="211" y="60"/>
                        <a:pt x="194" y="72"/>
                      </a:cubicBezTo>
                      <a:cubicBezTo>
                        <a:pt x="185" y="79"/>
                        <a:pt x="179" y="89"/>
                        <a:pt x="170" y="96"/>
                      </a:cubicBezTo>
                      <a:cubicBezTo>
                        <a:pt x="163" y="102"/>
                        <a:pt x="154" y="107"/>
                        <a:pt x="146" y="112"/>
                      </a:cubicBezTo>
                      <a:cubicBezTo>
                        <a:pt x="106" y="173"/>
                        <a:pt x="128" y="146"/>
                        <a:pt x="82" y="192"/>
                      </a:cubicBezTo>
                      <a:cubicBezTo>
                        <a:pt x="69" y="244"/>
                        <a:pt x="43" y="285"/>
                        <a:pt x="26" y="336"/>
                      </a:cubicBezTo>
                      <a:cubicBezTo>
                        <a:pt x="13" y="376"/>
                        <a:pt x="7" y="343"/>
                        <a:pt x="2" y="384"/>
                      </a:cubicBezTo>
                      <a:cubicBezTo>
                        <a:pt x="0" y="400"/>
                        <a:pt x="2" y="416"/>
                        <a:pt x="2" y="432"/>
                      </a:cubicBezTo>
                    </a:path>
                  </a:pathLst>
                </a:custGeom>
                <a:noFill/>
                <a:ln w="9525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  <a:effectLst>
                  <a:prstShdw prst="shdw17" dist="17961" dir="2699999">
                    <a:schemeClr val="tx1">
                      <a:gamma/>
                      <a:shade val="60000"/>
                      <a:invGamma/>
                    </a:schemeClr>
                  </a:prstShdw>
                </a:effectLst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36981" name="直接连接符 36980"/>
                <p:cNvSpPr/>
                <p:nvPr/>
              </p:nvSpPr>
              <p:spPr>
                <a:xfrm>
                  <a:off x="2256" y="2688"/>
                  <a:ext cx="48" cy="144"/>
                </a:xfrm>
                <a:prstGeom prst="line">
                  <a:avLst/>
                </a:prstGeom>
                <a:ln w="9525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  <a:effectLst>
                  <a:prstShdw prst="shdw17" dist="17961" dir="2699999">
                    <a:schemeClr val="tx1">
                      <a:gamma/>
                      <a:shade val="60000"/>
                      <a:invGamma/>
                    </a:schemeClr>
                  </a:prstShdw>
                </a:effectLst>
              </p:spPr>
            </p:sp>
            <p:sp>
              <p:nvSpPr>
                <p:cNvPr id="36982" name="直接连接符 36981"/>
                <p:cNvSpPr/>
                <p:nvPr/>
              </p:nvSpPr>
              <p:spPr>
                <a:xfrm flipH="1">
                  <a:off x="2304" y="2784"/>
                  <a:ext cx="192" cy="48"/>
                </a:xfrm>
                <a:prstGeom prst="line">
                  <a:avLst/>
                </a:prstGeom>
                <a:ln w="9525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  <a:effectLst>
                  <a:prstShdw prst="shdw17" dist="17961" dir="2699999">
                    <a:schemeClr val="tx1">
                      <a:gamma/>
                      <a:shade val="60000"/>
                      <a:invGamma/>
                    </a:schemeClr>
                  </a:prstShdw>
                </a:effectLst>
              </p:spPr>
            </p:sp>
          </p:grpSp>
        </p:grpSp>
        <p:sp>
          <p:nvSpPr>
            <p:cNvPr id="36985" name="文本框 36984"/>
            <p:cNvSpPr txBox="1"/>
            <p:nvPr/>
          </p:nvSpPr>
          <p:spPr>
            <a:xfrm>
              <a:off x="4463" y="3840"/>
              <a:ext cx="673" cy="380"/>
            </a:xfrm>
            <a:prstGeom prst="rect">
              <a:avLst/>
            </a:prstGeom>
            <a:noFill/>
            <a:ln w="9525">
              <a:noFill/>
            </a:ln>
            <a:effectLst>
              <a:prstShdw prst="shdw17" dist="17961" dir="2699999">
                <a:schemeClr val="accent1">
                  <a:gamma/>
                  <a:shade val="60000"/>
                  <a:invGamma/>
                </a:schemeClr>
              </a:prstShdw>
            </a:effectLst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>
                  <a:latin typeface="Arial" panose="02080604020202020204" pitchFamily="34" charset="0"/>
                </a:rPr>
                <a:t>D</a:t>
              </a:r>
              <a:endParaRPr lang="en-US" altLang="zh-CN">
                <a:latin typeface="Arial" panose="02080604020202020204" pitchFamily="34" charset="0"/>
              </a:endParaRPr>
            </a:p>
          </p:txBody>
        </p:sp>
      </p:grpSp>
      <p:grpSp>
        <p:nvGrpSpPr>
          <p:cNvPr id="36989" name="组合 36988"/>
          <p:cNvGrpSpPr/>
          <p:nvPr/>
        </p:nvGrpSpPr>
        <p:grpSpPr>
          <a:xfrm>
            <a:off x="3352800" y="914400"/>
            <a:ext cx="3124200" cy="2667000"/>
            <a:chOff x="672" y="912"/>
            <a:chExt cx="1728" cy="1849"/>
          </a:xfrm>
        </p:grpSpPr>
        <p:grpSp>
          <p:nvGrpSpPr>
            <p:cNvPr id="36987" name="组合 36986"/>
            <p:cNvGrpSpPr/>
            <p:nvPr/>
          </p:nvGrpSpPr>
          <p:grpSpPr>
            <a:xfrm>
              <a:off x="672" y="912"/>
              <a:ext cx="1728" cy="1440"/>
              <a:chOff x="288" y="1392"/>
              <a:chExt cx="2016" cy="1488"/>
            </a:xfrm>
          </p:grpSpPr>
          <p:grpSp>
            <p:nvGrpSpPr>
              <p:cNvPr id="36883" name="组合 36882"/>
              <p:cNvGrpSpPr/>
              <p:nvPr/>
            </p:nvGrpSpPr>
            <p:grpSpPr>
              <a:xfrm>
                <a:off x="288" y="1392"/>
                <a:ext cx="2016" cy="1488"/>
                <a:chOff x="2544" y="576"/>
                <a:chExt cx="2208" cy="1824"/>
              </a:xfrm>
            </p:grpSpPr>
            <p:sp>
              <p:nvSpPr>
                <p:cNvPr id="36874" name="椭圆 36873"/>
                <p:cNvSpPr/>
                <p:nvPr/>
              </p:nvSpPr>
              <p:spPr>
                <a:xfrm>
                  <a:off x="2640" y="1104"/>
                  <a:ext cx="48" cy="48"/>
                </a:xfrm>
                <a:prstGeom prst="ellipse">
                  <a:avLst/>
                </a:prstGeom>
                <a:solidFill>
                  <a:schemeClr val="tx1"/>
                </a:solidFill>
                <a:ln w="9525">
                  <a:noFill/>
                </a:ln>
                <a:effectLst>
                  <a:prstShdw prst="shdw17" dist="17961" dir="2699999">
                    <a:schemeClr val="tx1">
                      <a:gamma/>
                      <a:shade val="60000"/>
                      <a:invGamma/>
                    </a:schemeClr>
                  </a:prstShdw>
                </a:effectLst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36875" name="椭圆 36874"/>
                <p:cNvSpPr/>
                <p:nvPr/>
              </p:nvSpPr>
              <p:spPr>
                <a:xfrm>
                  <a:off x="3120" y="1584"/>
                  <a:ext cx="48" cy="48"/>
                </a:xfrm>
                <a:prstGeom prst="ellipse">
                  <a:avLst/>
                </a:prstGeom>
                <a:solidFill>
                  <a:schemeClr val="tx1"/>
                </a:solidFill>
                <a:ln w="9525">
                  <a:noFill/>
                </a:ln>
                <a:effectLst>
                  <a:prstShdw prst="shdw17" dist="17961" dir="2699999">
                    <a:schemeClr val="tx1">
                      <a:gamma/>
                      <a:shade val="60000"/>
                      <a:invGamma/>
                    </a:schemeClr>
                  </a:prstShdw>
                </a:effectLst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36876" name="椭圆 36875"/>
                <p:cNvSpPr/>
                <p:nvPr/>
              </p:nvSpPr>
              <p:spPr>
                <a:xfrm>
                  <a:off x="3312" y="2208"/>
                  <a:ext cx="48" cy="48"/>
                </a:xfrm>
                <a:prstGeom prst="ellipse">
                  <a:avLst/>
                </a:prstGeom>
                <a:solidFill>
                  <a:schemeClr val="tx1"/>
                </a:solidFill>
                <a:ln w="9525">
                  <a:noFill/>
                </a:ln>
                <a:effectLst>
                  <a:prstShdw prst="shdw17" dist="17961" dir="2699999">
                    <a:schemeClr val="tx1">
                      <a:gamma/>
                      <a:shade val="60000"/>
                      <a:invGamma/>
                    </a:schemeClr>
                  </a:prstShdw>
                </a:effectLst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36877" name="椭圆 36876"/>
                <p:cNvSpPr/>
                <p:nvPr/>
              </p:nvSpPr>
              <p:spPr>
                <a:xfrm>
                  <a:off x="3696" y="1824"/>
                  <a:ext cx="48" cy="48"/>
                </a:xfrm>
                <a:prstGeom prst="ellipse">
                  <a:avLst/>
                </a:prstGeom>
                <a:solidFill>
                  <a:schemeClr val="tx1"/>
                </a:solidFill>
                <a:ln w="9525">
                  <a:noFill/>
                </a:ln>
                <a:effectLst>
                  <a:prstShdw prst="shdw17" dist="17961" dir="2699999">
                    <a:schemeClr val="tx1">
                      <a:gamma/>
                      <a:shade val="60000"/>
                      <a:invGamma/>
                    </a:schemeClr>
                  </a:prstShdw>
                </a:effectLst>
              </p:spPr>
              <p:txBody>
                <a:bodyPr/>
                <a:p>
                  <a:endParaRPr lang="zh-CN" altLang="en-US"/>
                </a:p>
              </p:txBody>
            </p:sp>
            <p:grpSp>
              <p:nvGrpSpPr>
                <p:cNvPr id="36882" name="组合 36881"/>
                <p:cNvGrpSpPr/>
                <p:nvPr/>
              </p:nvGrpSpPr>
              <p:grpSpPr>
                <a:xfrm>
                  <a:off x="2544" y="576"/>
                  <a:ext cx="2208" cy="1824"/>
                  <a:chOff x="2544" y="576"/>
                  <a:chExt cx="2208" cy="1824"/>
                </a:xfrm>
              </p:grpSpPr>
              <p:grpSp>
                <p:nvGrpSpPr>
                  <p:cNvPr id="36873" name="组合 36872"/>
                  <p:cNvGrpSpPr/>
                  <p:nvPr/>
                </p:nvGrpSpPr>
                <p:grpSpPr>
                  <a:xfrm>
                    <a:off x="2544" y="960"/>
                    <a:ext cx="1440" cy="1440"/>
                    <a:chOff x="2496" y="960"/>
                    <a:chExt cx="1440" cy="1440"/>
                  </a:xfrm>
                </p:grpSpPr>
                <p:sp>
                  <p:nvSpPr>
                    <p:cNvPr id="36868" name="矩形 36867"/>
                    <p:cNvSpPr/>
                    <p:nvPr/>
                  </p:nvSpPr>
                  <p:spPr>
                    <a:xfrm>
                      <a:off x="2496" y="960"/>
                      <a:ext cx="1440" cy="1440"/>
                    </a:xfrm>
                    <a:prstGeom prst="rect">
                      <a:avLst/>
                    </a:prstGeom>
                    <a:noFill/>
                    <a:ln w="9525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>
                    <a:effectLst>
                      <a:prstShdw prst="shdw17" dist="17961" dir="2699999">
                        <a:schemeClr val="tx1">
                          <a:gamma/>
                          <a:shade val="60000"/>
                          <a:invGamma/>
                        </a:schemeClr>
                      </a:prstShdw>
                    </a:effectLst>
                  </p:spPr>
                  <p:txBody>
                    <a:bodyPr/>
                    <a:p>
                      <a:endParaRPr lang="zh-CN" altLang="en-US"/>
                    </a:p>
                  </p:txBody>
                </p:sp>
                <p:sp>
                  <p:nvSpPr>
                    <p:cNvPr id="36869" name="直接连接符 36868"/>
                    <p:cNvSpPr/>
                    <p:nvPr/>
                  </p:nvSpPr>
                  <p:spPr>
                    <a:xfrm>
                      <a:off x="2496" y="1440"/>
                      <a:ext cx="1440" cy="0"/>
                    </a:xfrm>
                    <a:prstGeom prst="line">
                      <a:avLst/>
                    </a:prstGeom>
                    <a:ln w="952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>
                    <a:effectLst>
                      <a:prstShdw prst="shdw17" dist="17961" dir="2699999">
                        <a:schemeClr val="tx1">
                          <a:gamma/>
                          <a:shade val="60000"/>
                          <a:invGamma/>
                        </a:schemeClr>
                      </a:prstShdw>
                    </a:effectLst>
                  </p:spPr>
                </p:sp>
                <p:sp>
                  <p:nvSpPr>
                    <p:cNvPr id="36870" name="直接连接符 36869"/>
                    <p:cNvSpPr/>
                    <p:nvPr/>
                  </p:nvSpPr>
                  <p:spPr>
                    <a:xfrm>
                      <a:off x="2496" y="1920"/>
                      <a:ext cx="1440" cy="0"/>
                    </a:xfrm>
                    <a:prstGeom prst="line">
                      <a:avLst/>
                    </a:prstGeom>
                    <a:ln w="952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>
                    <a:effectLst>
                      <a:prstShdw prst="shdw17" dist="17961" dir="2699999">
                        <a:schemeClr val="tx1">
                          <a:gamma/>
                          <a:shade val="60000"/>
                          <a:invGamma/>
                        </a:schemeClr>
                      </a:prstShdw>
                    </a:effectLst>
                  </p:spPr>
                </p:sp>
                <p:sp>
                  <p:nvSpPr>
                    <p:cNvPr id="36871" name="直接连接符 36870"/>
                    <p:cNvSpPr/>
                    <p:nvPr/>
                  </p:nvSpPr>
                  <p:spPr>
                    <a:xfrm>
                      <a:off x="2976" y="960"/>
                      <a:ext cx="0" cy="1440"/>
                    </a:xfrm>
                    <a:prstGeom prst="line">
                      <a:avLst/>
                    </a:prstGeom>
                    <a:ln w="952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>
                    <a:effectLst>
                      <a:prstShdw prst="shdw17" dist="17961" dir="2699999">
                        <a:schemeClr val="tx1">
                          <a:gamma/>
                          <a:shade val="60000"/>
                          <a:invGamma/>
                        </a:schemeClr>
                      </a:prstShdw>
                    </a:effectLst>
                  </p:spPr>
                </p:sp>
                <p:sp>
                  <p:nvSpPr>
                    <p:cNvPr id="36872" name="直接连接符 36871"/>
                    <p:cNvSpPr/>
                    <p:nvPr/>
                  </p:nvSpPr>
                  <p:spPr>
                    <a:xfrm>
                      <a:off x="3456" y="960"/>
                      <a:ext cx="0" cy="1440"/>
                    </a:xfrm>
                    <a:prstGeom prst="line">
                      <a:avLst/>
                    </a:prstGeom>
                    <a:ln w="952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>
                    <a:effectLst>
                      <a:prstShdw prst="shdw17" dist="17961" dir="2699999">
                        <a:schemeClr val="tx1">
                          <a:gamma/>
                          <a:shade val="60000"/>
                          <a:invGamma/>
                        </a:schemeClr>
                      </a:prstShdw>
                    </a:effectLst>
                  </p:spPr>
                </p:sp>
              </p:grpSp>
              <p:sp>
                <p:nvSpPr>
                  <p:cNvPr id="36878" name="文本框 36877"/>
                  <p:cNvSpPr txBox="1"/>
                  <p:nvPr/>
                </p:nvSpPr>
                <p:spPr>
                  <a:xfrm>
                    <a:off x="2832" y="576"/>
                    <a:ext cx="674" cy="456"/>
                  </a:xfrm>
                  <a:prstGeom prst="rect">
                    <a:avLst/>
                  </a:prstGeom>
                  <a:noFill/>
                  <a:ln w="9525">
                    <a:noFill/>
                  </a:ln>
                  <a:effectLst>
                    <a:prstShdw prst="shdw17" dist="17961" dir="2699999">
                      <a:schemeClr val="accent1">
                        <a:gamma/>
                        <a:shade val="60000"/>
                        <a:invGamma/>
                      </a:schemeClr>
                    </a:prstShdw>
                  </a:effectLst>
                </p:spPr>
                <p:txBody>
                  <a:bodyPr>
                    <a:spAutoFit/>
                  </a:bodyPr>
                  <a:p>
                    <a:pPr>
                      <a:spcBef>
                        <a:spcPct val="50000"/>
                      </a:spcBef>
                    </a:pPr>
                    <a:r>
                      <a:rPr lang="en-US" altLang="zh-CN">
                        <a:latin typeface="Arial" panose="02080604020202020204" pitchFamily="34" charset="0"/>
                      </a:rPr>
                      <a:t>40°</a:t>
                    </a:r>
                    <a:endParaRPr lang="en-US" altLang="zh-CN">
                      <a:latin typeface="Arial" panose="02080604020202020204" pitchFamily="34" charset="0"/>
                    </a:endParaRPr>
                  </a:p>
                </p:txBody>
              </p:sp>
              <p:sp>
                <p:nvSpPr>
                  <p:cNvPr id="36879" name="文本框 36878"/>
                  <p:cNvSpPr txBox="1"/>
                  <p:nvPr/>
                </p:nvSpPr>
                <p:spPr>
                  <a:xfrm>
                    <a:off x="3313" y="576"/>
                    <a:ext cx="670" cy="456"/>
                  </a:xfrm>
                  <a:prstGeom prst="rect">
                    <a:avLst/>
                  </a:prstGeom>
                  <a:noFill/>
                  <a:ln w="9525">
                    <a:noFill/>
                  </a:ln>
                  <a:effectLst>
                    <a:prstShdw prst="shdw17" dist="17961" dir="2699999">
                      <a:schemeClr val="accent1">
                        <a:gamma/>
                        <a:shade val="60000"/>
                        <a:invGamma/>
                      </a:schemeClr>
                    </a:prstShdw>
                  </a:effectLst>
                </p:spPr>
                <p:txBody>
                  <a:bodyPr>
                    <a:spAutoFit/>
                  </a:bodyPr>
                  <a:p>
                    <a:pPr>
                      <a:spcBef>
                        <a:spcPct val="50000"/>
                      </a:spcBef>
                    </a:pPr>
                    <a:r>
                      <a:rPr lang="en-US" altLang="zh-CN">
                        <a:latin typeface="Arial" panose="02080604020202020204" pitchFamily="34" charset="0"/>
                      </a:rPr>
                      <a:t>60°</a:t>
                    </a:r>
                    <a:endParaRPr lang="en-US" altLang="zh-CN">
                      <a:latin typeface="Arial" panose="02080604020202020204" pitchFamily="34" charset="0"/>
                    </a:endParaRPr>
                  </a:p>
                </p:txBody>
              </p:sp>
              <p:sp>
                <p:nvSpPr>
                  <p:cNvPr id="36880" name="文本框 36879"/>
                  <p:cNvSpPr txBox="1"/>
                  <p:nvPr/>
                </p:nvSpPr>
                <p:spPr>
                  <a:xfrm>
                    <a:off x="4080" y="1251"/>
                    <a:ext cx="672" cy="456"/>
                  </a:xfrm>
                  <a:prstGeom prst="rect">
                    <a:avLst/>
                  </a:prstGeom>
                  <a:noFill/>
                  <a:ln w="9525">
                    <a:noFill/>
                  </a:ln>
                  <a:effectLst>
                    <a:prstShdw prst="shdw17" dist="17961" dir="2699999">
                      <a:schemeClr val="accent1">
                        <a:gamma/>
                        <a:shade val="60000"/>
                        <a:invGamma/>
                      </a:schemeClr>
                    </a:prstShdw>
                  </a:effectLst>
                </p:spPr>
                <p:txBody>
                  <a:bodyPr>
                    <a:spAutoFit/>
                  </a:bodyPr>
                  <a:p>
                    <a:pPr>
                      <a:spcBef>
                        <a:spcPct val="50000"/>
                      </a:spcBef>
                    </a:pPr>
                    <a:r>
                      <a:rPr lang="en-US" altLang="zh-CN">
                        <a:latin typeface="Arial" panose="02080604020202020204" pitchFamily="34" charset="0"/>
                      </a:rPr>
                      <a:t>30°</a:t>
                    </a:r>
                    <a:endParaRPr lang="en-US" altLang="zh-CN">
                      <a:latin typeface="Arial" panose="02080604020202020204" pitchFamily="34" charset="0"/>
                    </a:endParaRPr>
                  </a:p>
                </p:txBody>
              </p:sp>
              <p:sp>
                <p:nvSpPr>
                  <p:cNvPr id="36881" name="文本框 36880"/>
                  <p:cNvSpPr txBox="1"/>
                  <p:nvPr/>
                </p:nvSpPr>
                <p:spPr>
                  <a:xfrm>
                    <a:off x="4080" y="1727"/>
                    <a:ext cx="672" cy="456"/>
                  </a:xfrm>
                  <a:prstGeom prst="rect">
                    <a:avLst/>
                  </a:prstGeom>
                  <a:noFill/>
                  <a:ln w="9525">
                    <a:noFill/>
                  </a:ln>
                  <a:effectLst>
                    <a:prstShdw prst="shdw17" dist="17961" dir="2699999">
                      <a:schemeClr val="accent1">
                        <a:gamma/>
                        <a:shade val="60000"/>
                        <a:invGamma/>
                      </a:schemeClr>
                    </a:prstShdw>
                  </a:effectLst>
                </p:spPr>
                <p:txBody>
                  <a:bodyPr>
                    <a:spAutoFit/>
                  </a:bodyPr>
                  <a:p>
                    <a:pPr>
                      <a:spcBef>
                        <a:spcPct val="50000"/>
                      </a:spcBef>
                    </a:pPr>
                    <a:r>
                      <a:rPr lang="en-US" altLang="zh-CN">
                        <a:latin typeface="Arial" panose="02080604020202020204" pitchFamily="34" charset="0"/>
                      </a:rPr>
                      <a:t>0°</a:t>
                    </a:r>
                    <a:endParaRPr lang="en-US" altLang="zh-CN">
                      <a:latin typeface="Arial" panose="02080604020202020204" pitchFamily="34" charset="0"/>
                    </a:endParaRPr>
                  </a:p>
                </p:txBody>
              </p:sp>
            </p:grpSp>
          </p:grpSp>
          <p:sp>
            <p:nvSpPr>
              <p:cNvPr id="36884" name="文本框 36883"/>
              <p:cNvSpPr txBox="1"/>
              <p:nvPr/>
            </p:nvSpPr>
            <p:spPr>
              <a:xfrm>
                <a:off x="376" y="1736"/>
                <a:ext cx="306" cy="285"/>
              </a:xfrm>
              <a:prstGeom prst="rect">
                <a:avLst/>
              </a:prstGeom>
              <a:noFill/>
              <a:ln w="9525">
                <a:noFill/>
              </a:ln>
              <a:effectLst>
                <a:prstShdw prst="shdw17" dist="17961" dir="2699999">
                  <a:schemeClr val="accent1">
                    <a:gamma/>
                    <a:shade val="60000"/>
                    <a:invGamma/>
                  </a:schemeClr>
                </a:prstShdw>
              </a:effectLst>
            </p:spPr>
            <p:txBody>
              <a:bodyPr>
                <a:spAutoFit/>
              </a:bodyPr>
              <a:p>
                <a:pPr>
                  <a:spcBef>
                    <a:spcPct val="50000"/>
                  </a:spcBef>
                </a:pPr>
                <a:r>
                  <a:rPr lang="zh-CN" altLang="en-US" sz="2000" dirty="0">
                    <a:latin typeface="Arial" panose="02080604020202020204" pitchFamily="34" charset="0"/>
                  </a:rPr>
                  <a:t>甲</a:t>
                </a:r>
                <a:endParaRPr lang="zh-CN" altLang="en-US" sz="2000" dirty="0">
                  <a:latin typeface="Arial" panose="02080604020202020204" pitchFamily="34" charset="0"/>
                </a:endParaRPr>
              </a:p>
            </p:txBody>
          </p:sp>
          <p:sp>
            <p:nvSpPr>
              <p:cNvPr id="36885" name="文本框 36884"/>
              <p:cNvSpPr txBox="1"/>
              <p:nvPr/>
            </p:nvSpPr>
            <p:spPr>
              <a:xfrm>
                <a:off x="814" y="2088"/>
                <a:ext cx="307" cy="285"/>
              </a:xfrm>
              <a:prstGeom prst="rect">
                <a:avLst/>
              </a:prstGeom>
              <a:noFill/>
              <a:ln w="9525">
                <a:noFill/>
              </a:ln>
              <a:effectLst>
                <a:prstShdw prst="shdw17" dist="17961" dir="2699999">
                  <a:schemeClr val="accent1">
                    <a:gamma/>
                    <a:shade val="60000"/>
                    <a:invGamma/>
                  </a:schemeClr>
                </a:prstShdw>
              </a:effectLst>
            </p:spPr>
            <p:txBody>
              <a:bodyPr>
                <a:spAutoFit/>
              </a:bodyPr>
              <a:p>
                <a:pPr>
                  <a:spcBef>
                    <a:spcPct val="50000"/>
                  </a:spcBef>
                </a:pPr>
                <a:r>
                  <a:rPr lang="zh-CN" altLang="en-US" sz="2000" dirty="0">
                    <a:latin typeface="Arial" panose="02080604020202020204" pitchFamily="34" charset="0"/>
                  </a:rPr>
                  <a:t>乙</a:t>
                </a:r>
                <a:endParaRPr lang="zh-CN" altLang="en-US" sz="2000" dirty="0">
                  <a:latin typeface="Arial" panose="02080604020202020204" pitchFamily="34" charset="0"/>
                </a:endParaRPr>
              </a:p>
            </p:txBody>
          </p:sp>
          <p:sp>
            <p:nvSpPr>
              <p:cNvPr id="36892" name="文本框 36891"/>
              <p:cNvSpPr txBox="1"/>
              <p:nvPr/>
            </p:nvSpPr>
            <p:spPr>
              <a:xfrm>
                <a:off x="1296" y="2127"/>
                <a:ext cx="306" cy="284"/>
              </a:xfrm>
              <a:prstGeom prst="rect">
                <a:avLst/>
              </a:prstGeom>
              <a:noFill/>
              <a:ln w="9525">
                <a:noFill/>
              </a:ln>
              <a:effectLst>
                <a:prstShdw prst="shdw17" dist="17961" dir="2699999">
                  <a:schemeClr val="accent1">
                    <a:gamma/>
                    <a:shade val="60000"/>
                    <a:invGamma/>
                  </a:schemeClr>
                </a:prstShdw>
              </a:effectLst>
            </p:spPr>
            <p:txBody>
              <a:bodyPr>
                <a:spAutoFit/>
              </a:bodyPr>
              <a:p>
                <a:pPr>
                  <a:spcBef>
                    <a:spcPct val="50000"/>
                  </a:spcBef>
                </a:pPr>
                <a:r>
                  <a:rPr lang="zh-CN" altLang="en-US" sz="2000" dirty="0">
                    <a:latin typeface="Arial" panose="02080604020202020204" pitchFamily="34" charset="0"/>
                  </a:rPr>
                  <a:t>丙</a:t>
                </a:r>
                <a:endParaRPr lang="zh-CN" altLang="en-US" sz="2000" dirty="0">
                  <a:latin typeface="Arial" panose="02080604020202020204" pitchFamily="34" charset="0"/>
                </a:endParaRPr>
              </a:p>
            </p:txBody>
          </p:sp>
          <p:sp>
            <p:nvSpPr>
              <p:cNvPr id="36896" name="文本框 36895"/>
              <p:cNvSpPr txBox="1"/>
              <p:nvPr/>
            </p:nvSpPr>
            <p:spPr>
              <a:xfrm>
                <a:off x="770" y="2519"/>
                <a:ext cx="308" cy="285"/>
              </a:xfrm>
              <a:prstGeom prst="rect">
                <a:avLst/>
              </a:prstGeom>
              <a:noFill/>
              <a:ln w="9525">
                <a:noFill/>
              </a:ln>
              <a:effectLst>
                <a:prstShdw prst="shdw17" dist="17961" dir="2699999">
                  <a:schemeClr val="accent1">
                    <a:gamma/>
                    <a:shade val="60000"/>
                    <a:invGamma/>
                  </a:schemeClr>
                </a:prstShdw>
              </a:effectLst>
            </p:spPr>
            <p:txBody>
              <a:bodyPr>
                <a:spAutoFit/>
              </a:bodyPr>
              <a:p>
                <a:pPr>
                  <a:spcBef>
                    <a:spcPct val="50000"/>
                  </a:spcBef>
                </a:pPr>
                <a:r>
                  <a:rPr lang="zh-CN" altLang="en-US" sz="2000" dirty="0">
                    <a:latin typeface="Arial" panose="02080604020202020204" pitchFamily="34" charset="0"/>
                  </a:rPr>
                  <a:t>丁</a:t>
                </a:r>
                <a:endParaRPr lang="zh-CN" altLang="en-US" sz="2000" dirty="0">
                  <a:latin typeface="Arial" panose="02080604020202020204" pitchFamily="34" charset="0"/>
                </a:endParaRPr>
              </a:p>
            </p:txBody>
          </p:sp>
        </p:grpSp>
        <p:sp>
          <p:nvSpPr>
            <p:cNvPr id="36988" name="文本框 36987"/>
            <p:cNvSpPr txBox="1"/>
            <p:nvPr/>
          </p:nvSpPr>
          <p:spPr>
            <a:xfrm>
              <a:off x="1056" y="2400"/>
              <a:ext cx="480" cy="361"/>
            </a:xfrm>
            <a:prstGeom prst="rect">
              <a:avLst/>
            </a:prstGeom>
            <a:noFill/>
            <a:ln w="9525">
              <a:noFill/>
            </a:ln>
            <a:effectLst>
              <a:prstShdw prst="shdw17" dist="17961" dir="2699999">
                <a:schemeClr val="accent1">
                  <a:gamma/>
                  <a:shade val="60000"/>
                  <a:invGamma/>
                </a:schemeClr>
              </a:prstShdw>
            </a:effectLst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>
                  <a:latin typeface="Arial" panose="02080604020202020204" pitchFamily="34" charset="0"/>
                </a:rPr>
                <a:t>A</a:t>
              </a:r>
              <a:endParaRPr lang="en-US" altLang="zh-CN">
                <a:latin typeface="Arial" panose="02080604020202020204" pitchFamily="34" charset="0"/>
              </a:endParaRPr>
            </a:p>
          </p:txBody>
        </p:sp>
      </p:grpSp>
      <p:grpSp>
        <p:nvGrpSpPr>
          <p:cNvPr id="36991" name="组合 36990"/>
          <p:cNvGrpSpPr/>
          <p:nvPr/>
        </p:nvGrpSpPr>
        <p:grpSpPr>
          <a:xfrm>
            <a:off x="6172200" y="990600"/>
            <a:ext cx="2971800" cy="2646363"/>
            <a:chOff x="2304" y="144"/>
            <a:chExt cx="1872" cy="1792"/>
          </a:xfrm>
        </p:grpSpPr>
        <p:grpSp>
          <p:nvGrpSpPr>
            <p:cNvPr id="36969" name="组合 36968"/>
            <p:cNvGrpSpPr/>
            <p:nvPr/>
          </p:nvGrpSpPr>
          <p:grpSpPr>
            <a:xfrm>
              <a:off x="2304" y="144"/>
              <a:ext cx="1872" cy="1392"/>
              <a:chOff x="2448" y="144"/>
              <a:chExt cx="2112" cy="1632"/>
            </a:xfrm>
          </p:grpSpPr>
          <p:grpSp>
            <p:nvGrpSpPr>
              <p:cNvPr id="36923" name="组合 36922"/>
              <p:cNvGrpSpPr/>
              <p:nvPr/>
            </p:nvGrpSpPr>
            <p:grpSpPr>
              <a:xfrm>
                <a:off x="2448" y="384"/>
                <a:ext cx="1440" cy="1392"/>
                <a:chOff x="3312" y="720"/>
                <a:chExt cx="1440" cy="1392"/>
              </a:xfrm>
            </p:grpSpPr>
            <p:sp>
              <p:nvSpPr>
                <p:cNvPr id="36888" name="文本框 36887"/>
                <p:cNvSpPr txBox="1"/>
                <p:nvPr/>
              </p:nvSpPr>
              <p:spPr>
                <a:xfrm>
                  <a:off x="4416" y="1152"/>
                  <a:ext cx="336" cy="315"/>
                </a:xfrm>
                <a:prstGeom prst="rect">
                  <a:avLst/>
                </a:prstGeom>
                <a:noFill/>
                <a:ln w="9525">
                  <a:noFill/>
                </a:ln>
                <a:effectLst>
                  <a:prstShdw prst="shdw17" dist="17961" dir="2699999">
                    <a:schemeClr val="accent1">
                      <a:gamma/>
                      <a:shade val="60000"/>
                      <a:invGamma/>
                    </a:schemeClr>
                  </a:prstShdw>
                </a:effectLst>
              </p:spPr>
              <p:txBody>
                <a:bodyPr>
                  <a:spAutoFit/>
                </a:bodyPr>
                <a:p>
                  <a:pPr>
                    <a:spcBef>
                      <a:spcPct val="50000"/>
                    </a:spcBef>
                  </a:pPr>
                  <a:r>
                    <a:rPr lang="zh-CN" altLang="en-US" sz="2000" dirty="0">
                      <a:latin typeface="Arial" panose="02080604020202020204" pitchFamily="34" charset="0"/>
                    </a:rPr>
                    <a:t>甲</a:t>
                  </a:r>
                  <a:endParaRPr lang="zh-CN" altLang="en-US" sz="2000" dirty="0">
                    <a:latin typeface="Arial" panose="02080604020202020204" pitchFamily="34" charset="0"/>
                  </a:endParaRPr>
                </a:p>
              </p:txBody>
            </p:sp>
            <p:sp>
              <p:nvSpPr>
                <p:cNvPr id="36889" name="文本框 36888"/>
                <p:cNvSpPr txBox="1"/>
                <p:nvPr/>
              </p:nvSpPr>
              <p:spPr>
                <a:xfrm>
                  <a:off x="4224" y="769"/>
                  <a:ext cx="336" cy="315"/>
                </a:xfrm>
                <a:prstGeom prst="rect">
                  <a:avLst/>
                </a:prstGeom>
                <a:noFill/>
                <a:ln w="9525">
                  <a:noFill/>
                </a:ln>
                <a:effectLst>
                  <a:prstShdw prst="shdw17" dist="17961" dir="2699999">
                    <a:schemeClr val="accent1">
                      <a:gamma/>
                      <a:shade val="60000"/>
                      <a:invGamma/>
                    </a:schemeClr>
                  </a:prstShdw>
                </a:effectLst>
              </p:spPr>
              <p:txBody>
                <a:bodyPr>
                  <a:spAutoFit/>
                </a:bodyPr>
                <a:p>
                  <a:pPr>
                    <a:spcBef>
                      <a:spcPct val="50000"/>
                    </a:spcBef>
                  </a:pPr>
                  <a:r>
                    <a:rPr lang="zh-CN" altLang="en-US" sz="2000" dirty="0">
                      <a:latin typeface="Arial" panose="02080604020202020204" pitchFamily="34" charset="0"/>
                    </a:rPr>
                    <a:t>乙</a:t>
                  </a:r>
                  <a:endParaRPr lang="zh-CN" altLang="en-US" sz="2000" dirty="0">
                    <a:latin typeface="Arial" panose="02080604020202020204" pitchFamily="34" charset="0"/>
                  </a:endParaRPr>
                </a:p>
              </p:txBody>
            </p:sp>
            <p:sp>
              <p:nvSpPr>
                <p:cNvPr id="36893" name="文本框 36892"/>
                <p:cNvSpPr txBox="1"/>
                <p:nvPr/>
              </p:nvSpPr>
              <p:spPr>
                <a:xfrm>
                  <a:off x="3696" y="1490"/>
                  <a:ext cx="337" cy="315"/>
                </a:xfrm>
                <a:prstGeom prst="rect">
                  <a:avLst/>
                </a:prstGeom>
                <a:noFill/>
                <a:ln w="9525">
                  <a:noFill/>
                </a:ln>
                <a:effectLst>
                  <a:prstShdw prst="shdw17" dist="17961" dir="2699999">
                    <a:schemeClr val="accent1">
                      <a:gamma/>
                      <a:shade val="60000"/>
                      <a:invGamma/>
                    </a:schemeClr>
                  </a:prstShdw>
                </a:effectLst>
              </p:spPr>
              <p:txBody>
                <a:bodyPr>
                  <a:spAutoFit/>
                </a:bodyPr>
                <a:p>
                  <a:pPr>
                    <a:spcBef>
                      <a:spcPct val="50000"/>
                    </a:spcBef>
                  </a:pPr>
                  <a:r>
                    <a:rPr lang="zh-CN" altLang="en-US" sz="2000" dirty="0">
                      <a:latin typeface="Arial" panose="02080604020202020204" pitchFamily="34" charset="0"/>
                    </a:rPr>
                    <a:t>丙</a:t>
                  </a:r>
                  <a:endParaRPr lang="zh-CN" altLang="en-US" sz="2000" dirty="0">
                    <a:latin typeface="Arial" panose="02080604020202020204" pitchFamily="34" charset="0"/>
                  </a:endParaRPr>
                </a:p>
              </p:txBody>
            </p:sp>
            <p:sp>
              <p:nvSpPr>
                <p:cNvPr id="36899" name="文本框 36898"/>
                <p:cNvSpPr txBox="1"/>
                <p:nvPr/>
              </p:nvSpPr>
              <p:spPr>
                <a:xfrm>
                  <a:off x="4176" y="1730"/>
                  <a:ext cx="336" cy="315"/>
                </a:xfrm>
                <a:prstGeom prst="rect">
                  <a:avLst/>
                </a:prstGeom>
                <a:noFill/>
                <a:ln w="9525">
                  <a:noFill/>
                </a:ln>
                <a:effectLst>
                  <a:prstShdw prst="shdw17" dist="17961" dir="2699999">
                    <a:schemeClr val="accent1">
                      <a:gamma/>
                      <a:shade val="60000"/>
                      <a:invGamma/>
                    </a:schemeClr>
                  </a:prstShdw>
                </a:effectLst>
              </p:spPr>
              <p:txBody>
                <a:bodyPr>
                  <a:spAutoFit/>
                </a:bodyPr>
                <a:p>
                  <a:pPr>
                    <a:spcBef>
                      <a:spcPct val="50000"/>
                    </a:spcBef>
                  </a:pPr>
                  <a:r>
                    <a:rPr lang="zh-CN" altLang="en-US" sz="2000" dirty="0">
                      <a:latin typeface="Arial" panose="02080604020202020204" pitchFamily="34" charset="0"/>
                    </a:rPr>
                    <a:t>丁</a:t>
                  </a:r>
                  <a:endParaRPr lang="zh-CN" altLang="en-US" sz="2000" dirty="0">
                    <a:latin typeface="Arial" panose="02080604020202020204" pitchFamily="34" charset="0"/>
                  </a:endParaRPr>
                </a:p>
              </p:txBody>
            </p:sp>
            <p:grpSp>
              <p:nvGrpSpPr>
                <p:cNvPr id="36922" name="组合 36921"/>
                <p:cNvGrpSpPr/>
                <p:nvPr/>
              </p:nvGrpSpPr>
              <p:grpSpPr>
                <a:xfrm>
                  <a:off x="3312" y="720"/>
                  <a:ext cx="1440" cy="1392"/>
                  <a:chOff x="3312" y="720"/>
                  <a:chExt cx="1440" cy="1392"/>
                </a:xfrm>
              </p:grpSpPr>
              <p:grpSp>
                <p:nvGrpSpPr>
                  <p:cNvPr id="36909" name="组合 36908"/>
                  <p:cNvGrpSpPr/>
                  <p:nvPr/>
                </p:nvGrpSpPr>
                <p:grpSpPr>
                  <a:xfrm>
                    <a:off x="3312" y="720"/>
                    <a:ext cx="1440" cy="1392"/>
                    <a:chOff x="3264" y="960"/>
                    <a:chExt cx="1440" cy="1392"/>
                  </a:xfrm>
                </p:grpSpPr>
                <p:sp>
                  <p:nvSpPr>
                    <p:cNvPr id="36901" name="矩形 36900"/>
                    <p:cNvSpPr/>
                    <p:nvPr/>
                  </p:nvSpPr>
                  <p:spPr>
                    <a:xfrm>
                      <a:off x="3264" y="960"/>
                      <a:ext cx="1440" cy="1392"/>
                    </a:xfrm>
                    <a:prstGeom prst="rect">
                      <a:avLst/>
                    </a:prstGeom>
                    <a:noFill/>
                    <a:ln w="9525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>
                    <a:effectLst>
                      <a:prstShdw prst="shdw17" dist="17961" dir="2699999">
                        <a:schemeClr val="tx1">
                          <a:gamma/>
                          <a:shade val="60000"/>
                          <a:invGamma/>
                        </a:schemeClr>
                      </a:prstShdw>
                    </a:effectLst>
                  </p:spPr>
                  <p:txBody>
                    <a:bodyPr/>
                    <a:p>
                      <a:endParaRPr lang="zh-CN" altLang="en-US"/>
                    </a:p>
                  </p:txBody>
                </p:sp>
                <p:sp>
                  <p:nvSpPr>
                    <p:cNvPr id="36902" name="直接连接符 36901"/>
                    <p:cNvSpPr/>
                    <p:nvPr/>
                  </p:nvSpPr>
                  <p:spPr>
                    <a:xfrm flipH="1">
                      <a:off x="3888" y="960"/>
                      <a:ext cx="720" cy="1392"/>
                    </a:xfrm>
                    <a:prstGeom prst="line">
                      <a:avLst/>
                    </a:prstGeom>
                    <a:ln w="952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>
                    <a:effectLst>
                      <a:prstShdw prst="shdw17" dist="17961" dir="2699999">
                        <a:schemeClr val="tx1">
                          <a:gamma/>
                          <a:shade val="60000"/>
                          <a:invGamma/>
                        </a:schemeClr>
                      </a:prstShdw>
                    </a:effectLst>
                  </p:spPr>
                </p:sp>
                <p:sp>
                  <p:nvSpPr>
                    <p:cNvPr id="36903" name="直接连接符 36902"/>
                    <p:cNvSpPr/>
                    <p:nvPr/>
                  </p:nvSpPr>
                  <p:spPr>
                    <a:xfrm flipH="1">
                      <a:off x="3264" y="960"/>
                      <a:ext cx="1152" cy="1200"/>
                    </a:xfrm>
                    <a:prstGeom prst="line">
                      <a:avLst/>
                    </a:prstGeom>
                    <a:ln w="952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>
                    <a:effectLst>
                      <a:prstShdw prst="shdw17" dist="17961" dir="2699999">
                        <a:schemeClr val="tx1">
                          <a:gamma/>
                          <a:shade val="60000"/>
                          <a:invGamma/>
                        </a:schemeClr>
                      </a:prstShdw>
                    </a:effectLst>
                  </p:spPr>
                </p:sp>
                <p:sp>
                  <p:nvSpPr>
                    <p:cNvPr id="36904" name="直接连接符 36903"/>
                    <p:cNvSpPr/>
                    <p:nvPr/>
                  </p:nvSpPr>
                  <p:spPr>
                    <a:xfrm flipH="1">
                      <a:off x="3264" y="960"/>
                      <a:ext cx="960" cy="528"/>
                    </a:xfrm>
                    <a:prstGeom prst="line">
                      <a:avLst/>
                    </a:prstGeom>
                    <a:ln w="952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>
                    <a:effectLst>
                      <a:prstShdw prst="shdw17" dist="17961" dir="2699999">
                        <a:schemeClr val="tx1">
                          <a:gamma/>
                          <a:shade val="60000"/>
                          <a:invGamma/>
                        </a:schemeClr>
                      </a:prstShdw>
                    </a:effectLst>
                  </p:spPr>
                </p:sp>
                <p:sp>
                  <p:nvSpPr>
                    <p:cNvPr id="36905" name="直接连接符 36904"/>
                    <p:cNvSpPr/>
                    <p:nvPr/>
                  </p:nvSpPr>
                  <p:spPr>
                    <a:xfrm flipH="1">
                      <a:off x="4416" y="1248"/>
                      <a:ext cx="288" cy="1104"/>
                    </a:xfrm>
                    <a:prstGeom prst="line">
                      <a:avLst/>
                    </a:prstGeom>
                    <a:ln w="952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>
                    <a:effectLst>
                      <a:prstShdw prst="shdw17" dist="17961" dir="2699999">
                        <a:schemeClr val="tx1">
                          <a:gamma/>
                          <a:shade val="60000"/>
                          <a:invGamma/>
                        </a:schemeClr>
                      </a:prstShdw>
                    </a:effectLst>
                  </p:spPr>
                </p:sp>
                <p:sp>
                  <p:nvSpPr>
                    <p:cNvPr id="36906" name="任意多边形 36905"/>
                    <p:cNvSpPr/>
                    <p:nvPr/>
                  </p:nvSpPr>
                  <p:spPr>
                    <a:xfrm>
                      <a:off x="3984" y="960"/>
                      <a:ext cx="720" cy="312"/>
                    </a:xfrm>
                    <a:custGeom>
                      <a:avLst/>
                      <a:gdLst/>
                      <a:ahLst/>
                      <a:cxnLst/>
                      <a:pathLst>
                        <a:path w="720" h="312">
                          <a:moveTo>
                            <a:pt x="0" y="0"/>
                          </a:moveTo>
                          <a:cubicBezTo>
                            <a:pt x="24" y="48"/>
                            <a:pt x="48" y="96"/>
                            <a:pt x="96" y="144"/>
                          </a:cubicBezTo>
                          <a:cubicBezTo>
                            <a:pt x="144" y="192"/>
                            <a:pt x="184" y="264"/>
                            <a:pt x="288" y="288"/>
                          </a:cubicBezTo>
                          <a:cubicBezTo>
                            <a:pt x="392" y="312"/>
                            <a:pt x="648" y="288"/>
                            <a:pt x="720" y="288"/>
                          </a:cubicBezTo>
                        </a:path>
                      </a:pathLst>
                    </a:custGeom>
                    <a:noFill/>
                    <a:ln w="952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>
                    <a:effectLst>
                      <a:prstShdw prst="shdw17" dist="17961" dir="2699999">
                        <a:schemeClr val="tx1">
                          <a:gamma/>
                          <a:shade val="60000"/>
                          <a:invGamma/>
                        </a:schemeClr>
                      </a:prstShdw>
                    </a:effectLst>
                  </p:spPr>
                  <p:txBody>
                    <a:bodyPr/>
                    <a:p>
                      <a:endParaRPr lang="zh-CN" altLang="en-US"/>
                    </a:p>
                  </p:txBody>
                </p:sp>
                <p:sp>
                  <p:nvSpPr>
                    <p:cNvPr id="36907" name="任意多边形 36906"/>
                    <p:cNvSpPr/>
                    <p:nvPr/>
                  </p:nvSpPr>
                  <p:spPr>
                    <a:xfrm>
                      <a:off x="3504" y="960"/>
                      <a:ext cx="1200" cy="824"/>
                    </a:xfrm>
                    <a:custGeom>
                      <a:avLst/>
                      <a:gdLst/>
                      <a:ahLst/>
                      <a:cxnLst/>
                      <a:pathLst>
                        <a:path w="1200" h="824">
                          <a:moveTo>
                            <a:pt x="0" y="0"/>
                          </a:moveTo>
                          <a:cubicBezTo>
                            <a:pt x="8" y="156"/>
                            <a:pt x="16" y="312"/>
                            <a:pt x="96" y="432"/>
                          </a:cubicBezTo>
                          <a:cubicBezTo>
                            <a:pt x="176" y="552"/>
                            <a:pt x="328" y="656"/>
                            <a:pt x="480" y="720"/>
                          </a:cubicBezTo>
                          <a:cubicBezTo>
                            <a:pt x="632" y="784"/>
                            <a:pt x="888" y="808"/>
                            <a:pt x="1008" y="816"/>
                          </a:cubicBezTo>
                          <a:cubicBezTo>
                            <a:pt x="1128" y="824"/>
                            <a:pt x="1164" y="796"/>
                            <a:pt x="1200" y="768"/>
                          </a:cubicBezTo>
                        </a:path>
                      </a:pathLst>
                    </a:custGeom>
                    <a:noFill/>
                    <a:ln w="952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>
                    <a:effectLst>
                      <a:prstShdw prst="shdw17" dist="17961" dir="2699999">
                        <a:schemeClr val="tx1">
                          <a:gamma/>
                          <a:shade val="60000"/>
                          <a:invGamma/>
                        </a:schemeClr>
                      </a:prstShdw>
                    </a:effectLst>
                  </p:spPr>
                  <p:txBody>
                    <a:bodyPr/>
                    <a:p>
                      <a:endParaRPr lang="zh-CN" altLang="en-US"/>
                    </a:p>
                  </p:txBody>
                </p:sp>
                <p:sp>
                  <p:nvSpPr>
                    <p:cNvPr id="36908" name="任意多边形 36907"/>
                    <p:cNvSpPr/>
                    <p:nvPr/>
                  </p:nvSpPr>
                  <p:spPr>
                    <a:xfrm>
                      <a:off x="3264" y="1488"/>
                      <a:ext cx="1152" cy="864"/>
                    </a:xfrm>
                    <a:custGeom>
                      <a:avLst/>
                      <a:gdLst/>
                      <a:ahLst/>
                      <a:cxnLst/>
                      <a:pathLst>
                        <a:path w="1152" h="864">
                          <a:moveTo>
                            <a:pt x="0" y="0"/>
                          </a:moveTo>
                          <a:cubicBezTo>
                            <a:pt x="36" y="160"/>
                            <a:pt x="72" y="320"/>
                            <a:pt x="144" y="432"/>
                          </a:cubicBezTo>
                          <a:cubicBezTo>
                            <a:pt x="216" y="544"/>
                            <a:pt x="264" y="600"/>
                            <a:pt x="432" y="672"/>
                          </a:cubicBezTo>
                          <a:cubicBezTo>
                            <a:pt x="600" y="744"/>
                            <a:pt x="1032" y="832"/>
                            <a:pt x="1152" y="864"/>
                          </a:cubicBezTo>
                        </a:path>
                      </a:pathLst>
                    </a:custGeom>
                    <a:noFill/>
                    <a:ln w="952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>
                    <a:effectLst>
                      <a:prstShdw prst="shdw17" dist="17961" dir="2699999">
                        <a:schemeClr val="tx1">
                          <a:gamma/>
                          <a:shade val="60000"/>
                          <a:invGamma/>
                        </a:schemeClr>
                      </a:prstShdw>
                    </a:effectLst>
                  </p:spPr>
                  <p:txBody>
                    <a:bodyPr/>
                    <a:p>
                      <a:endParaRPr lang="zh-CN" altLang="en-US"/>
                    </a:p>
                  </p:txBody>
                </p:sp>
              </p:grpSp>
              <p:sp>
                <p:nvSpPr>
                  <p:cNvPr id="36914" name="椭圆 36913"/>
                  <p:cNvSpPr/>
                  <p:nvPr/>
                </p:nvSpPr>
                <p:spPr>
                  <a:xfrm>
                    <a:off x="4368" y="1248"/>
                    <a:ext cx="48" cy="48"/>
                  </a:xfrm>
                  <a:prstGeom prst="ellipse">
                    <a:avLst/>
                  </a:prstGeom>
                  <a:solidFill>
                    <a:schemeClr val="tx1"/>
                  </a:solidFill>
                  <a:ln w="9525">
                    <a:noFill/>
                  </a:ln>
                  <a:effectLst>
                    <a:prstShdw prst="shdw17" dist="17961" dir="2699999">
                      <a:schemeClr val="tx1">
                        <a:gamma/>
                        <a:shade val="60000"/>
                        <a:invGamma/>
                      </a:schemeClr>
                    </a:prstShdw>
                  </a:effectLst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36919" name="椭圆 36918"/>
                  <p:cNvSpPr/>
                  <p:nvPr/>
                </p:nvSpPr>
                <p:spPr>
                  <a:xfrm>
                    <a:off x="3840" y="1440"/>
                    <a:ext cx="48" cy="48"/>
                  </a:xfrm>
                  <a:prstGeom prst="ellipse">
                    <a:avLst/>
                  </a:prstGeom>
                  <a:solidFill>
                    <a:schemeClr val="tx1"/>
                  </a:solidFill>
                  <a:ln w="9525">
                    <a:noFill/>
                  </a:ln>
                  <a:effectLst>
                    <a:prstShdw prst="shdw17" dist="17961" dir="2699999">
                      <a:schemeClr val="tx1">
                        <a:gamma/>
                        <a:shade val="60000"/>
                        <a:invGamma/>
                      </a:schemeClr>
                    </a:prstShdw>
                  </a:effectLst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36920" name="椭圆 36919"/>
                  <p:cNvSpPr/>
                  <p:nvPr/>
                </p:nvSpPr>
                <p:spPr>
                  <a:xfrm>
                    <a:off x="4128" y="1920"/>
                    <a:ext cx="48" cy="48"/>
                  </a:xfrm>
                  <a:prstGeom prst="ellipse">
                    <a:avLst/>
                  </a:prstGeom>
                  <a:solidFill>
                    <a:schemeClr val="tx1"/>
                  </a:solidFill>
                  <a:ln w="9525">
                    <a:noFill/>
                  </a:ln>
                  <a:effectLst>
                    <a:prstShdw prst="shdw17" dist="17961" dir="2699999">
                      <a:schemeClr val="tx1">
                        <a:gamma/>
                        <a:shade val="60000"/>
                        <a:invGamma/>
                      </a:schemeClr>
                    </a:prstShdw>
                  </a:effectLst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36921" name="椭圆 36920"/>
                  <p:cNvSpPr/>
                  <p:nvPr/>
                </p:nvSpPr>
                <p:spPr>
                  <a:xfrm>
                    <a:off x="4224" y="960"/>
                    <a:ext cx="48" cy="48"/>
                  </a:xfrm>
                  <a:prstGeom prst="ellipse">
                    <a:avLst/>
                  </a:prstGeom>
                  <a:solidFill>
                    <a:schemeClr val="tx1"/>
                  </a:solidFill>
                  <a:ln w="9525">
                    <a:noFill/>
                  </a:ln>
                  <a:effectLst>
                    <a:prstShdw prst="shdw17" dist="17961" dir="2699999">
                      <a:schemeClr val="tx1">
                        <a:gamma/>
                        <a:shade val="60000"/>
                        <a:invGamma/>
                      </a:schemeClr>
                    </a:prstShdw>
                  </a:effectLst>
                </p:spPr>
                <p:txBody>
                  <a:bodyPr/>
                  <a:p>
                    <a:endParaRPr lang="zh-CN" altLang="en-US"/>
                  </a:p>
                </p:txBody>
              </p:sp>
            </p:grpSp>
          </p:grpSp>
          <p:sp>
            <p:nvSpPr>
              <p:cNvPr id="36965" name="文本框 36964"/>
              <p:cNvSpPr txBox="1"/>
              <p:nvPr/>
            </p:nvSpPr>
            <p:spPr>
              <a:xfrm>
                <a:off x="3936" y="1104"/>
                <a:ext cx="624" cy="291"/>
              </a:xfrm>
              <a:prstGeom prst="rect">
                <a:avLst/>
              </a:prstGeom>
              <a:noFill/>
              <a:ln w="9525">
                <a:noFill/>
              </a:ln>
              <a:effectLst>
                <a:prstShdw prst="shdw17" dist="17961" dir="2699999">
                  <a:schemeClr val="accent1">
                    <a:gamma/>
                    <a:shade val="60000"/>
                    <a:invGamma/>
                  </a:schemeClr>
                </a:prstShdw>
              </a:effectLst>
            </p:spPr>
            <p:txBody>
              <a:bodyPr>
                <a:spAutoFit/>
              </a:bodyPr>
              <a:p>
                <a:pPr>
                  <a:spcBef>
                    <a:spcPct val="50000"/>
                  </a:spcBef>
                </a:pPr>
                <a:r>
                  <a:rPr lang="en-US" altLang="zh-CN" sz="1800">
                    <a:latin typeface="Arial" panose="02080604020202020204" pitchFamily="34" charset="0"/>
                  </a:rPr>
                  <a:t>60°S</a:t>
                </a:r>
                <a:endParaRPr lang="en-US" altLang="zh-CN" sz="1800">
                  <a:latin typeface="Arial" panose="02080604020202020204" pitchFamily="34" charset="0"/>
                </a:endParaRPr>
              </a:p>
            </p:txBody>
          </p:sp>
          <p:sp>
            <p:nvSpPr>
              <p:cNvPr id="36966" name="文本框 36965"/>
              <p:cNvSpPr txBox="1"/>
              <p:nvPr/>
            </p:nvSpPr>
            <p:spPr>
              <a:xfrm>
                <a:off x="3936" y="625"/>
                <a:ext cx="624" cy="292"/>
              </a:xfrm>
              <a:prstGeom prst="rect">
                <a:avLst/>
              </a:prstGeom>
              <a:noFill/>
              <a:ln w="9525">
                <a:noFill/>
              </a:ln>
              <a:effectLst>
                <a:prstShdw prst="shdw17" dist="17961" dir="2699999">
                  <a:schemeClr val="accent1">
                    <a:gamma/>
                    <a:shade val="60000"/>
                    <a:invGamma/>
                  </a:schemeClr>
                </a:prstShdw>
              </a:effectLst>
            </p:spPr>
            <p:txBody>
              <a:bodyPr>
                <a:spAutoFit/>
              </a:bodyPr>
              <a:p>
                <a:pPr>
                  <a:spcBef>
                    <a:spcPct val="50000"/>
                  </a:spcBef>
                </a:pPr>
                <a:r>
                  <a:rPr lang="en-US" altLang="zh-CN" sz="1800">
                    <a:latin typeface="Arial" panose="02080604020202020204" pitchFamily="34" charset="0"/>
                  </a:rPr>
                  <a:t>70°S</a:t>
                </a:r>
                <a:endParaRPr lang="en-US" altLang="zh-CN" sz="1800">
                  <a:latin typeface="Arial" panose="02080604020202020204" pitchFamily="34" charset="0"/>
                </a:endParaRPr>
              </a:p>
            </p:txBody>
          </p:sp>
          <p:sp>
            <p:nvSpPr>
              <p:cNvPr id="36967" name="文本框 36966"/>
              <p:cNvSpPr txBox="1"/>
              <p:nvPr/>
            </p:nvSpPr>
            <p:spPr>
              <a:xfrm>
                <a:off x="3264" y="144"/>
                <a:ext cx="622" cy="267"/>
              </a:xfrm>
              <a:prstGeom prst="rect">
                <a:avLst/>
              </a:prstGeom>
              <a:noFill/>
              <a:ln w="9525">
                <a:noFill/>
              </a:ln>
              <a:effectLst>
                <a:prstShdw prst="shdw17" dist="17961" dir="2699999">
                  <a:schemeClr val="accent1">
                    <a:gamma/>
                    <a:shade val="60000"/>
                    <a:invGamma/>
                  </a:schemeClr>
                </a:prstShdw>
              </a:effectLst>
            </p:spPr>
            <p:txBody>
              <a:bodyPr>
                <a:spAutoFit/>
              </a:bodyPr>
              <a:p>
                <a:pPr>
                  <a:spcBef>
                    <a:spcPct val="50000"/>
                  </a:spcBef>
                </a:pPr>
                <a:r>
                  <a:rPr lang="en-US" altLang="zh-CN" sz="1600">
                    <a:latin typeface="Arial" panose="02080604020202020204" pitchFamily="34" charset="0"/>
                  </a:rPr>
                  <a:t>110°</a:t>
                </a:r>
                <a:endParaRPr lang="en-US" altLang="zh-CN" sz="1600">
                  <a:latin typeface="Arial" panose="02080604020202020204" pitchFamily="34" charset="0"/>
                </a:endParaRPr>
              </a:p>
            </p:txBody>
          </p:sp>
          <p:sp>
            <p:nvSpPr>
              <p:cNvPr id="36968" name="文本框 36967"/>
              <p:cNvSpPr txBox="1"/>
              <p:nvPr/>
            </p:nvSpPr>
            <p:spPr>
              <a:xfrm>
                <a:off x="3553" y="144"/>
                <a:ext cx="625" cy="267"/>
              </a:xfrm>
              <a:prstGeom prst="rect">
                <a:avLst/>
              </a:prstGeom>
              <a:noFill/>
              <a:ln w="9525">
                <a:noFill/>
              </a:ln>
              <a:effectLst>
                <a:prstShdw prst="shdw17" dist="17961" dir="2699999">
                  <a:schemeClr val="accent1">
                    <a:gamma/>
                    <a:shade val="60000"/>
                    <a:invGamma/>
                  </a:schemeClr>
                </a:prstShdw>
              </a:effectLst>
            </p:spPr>
            <p:txBody>
              <a:bodyPr>
                <a:spAutoFit/>
              </a:bodyPr>
              <a:p>
                <a:pPr>
                  <a:spcBef>
                    <a:spcPct val="50000"/>
                  </a:spcBef>
                </a:pPr>
                <a:r>
                  <a:rPr lang="en-US" altLang="zh-CN" sz="1600">
                    <a:latin typeface="Arial" panose="02080604020202020204" pitchFamily="34" charset="0"/>
                  </a:rPr>
                  <a:t>130°</a:t>
                </a:r>
                <a:endParaRPr lang="en-US" altLang="zh-CN" sz="1600">
                  <a:latin typeface="Arial" panose="02080604020202020204" pitchFamily="34" charset="0"/>
                </a:endParaRPr>
              </a:p>
            </p:txBody>
          </p:sp>
        </p:grpSp>
        <p:sp>
          <p:nvSpPr>
            <p:cNvPr id="36990" name="文本框 36989"/>
            <p:cNvSpPr txBox="1"/>
            <p:nvPr/>
          </p:nvSpPr>
          <p:spPr>
            <a:xfrm>
              <a:off x="2641" y="1585"/>
              <a:ext cx="431" cy="351"/>
            </a:xfrm>
            <a:prstGeom prst="rect">
              <a:avLst/>
            </a:prstGeom>
            <a:noFill/>
            <a:ln w="9525">
              <a:noFill/>
            </a:ln>
            <a:effectLst>
              <a:prstShdw prst="shdw17" dist="17961" dir="2699999">
                <a:schemeClr val="accent1">
                  <a:gamma/>
                  <a:shade val="60000"/>
                  <a:invGamma/>
                </a:schemeClr>
              </a:prstShdw>
            </a:effectLst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>
                  <a:latin typeface="Arial" panose="02080604020202020204" pitchFamily="34" charset="0"/>
                </a:rPr>
                <a:t>B</a:t>
              </a:r>
              <a:endParaRPr lang="en-US" altLang="zh-CN">
                <a:latin typeface="Arial" panose="02080604020202020204" pitchFamily="34" charset="0"/>
              </a:endParaRPr>
            </a:p>
          </p:txBody>
        </p:sp>
      </p:grpSp>
      <p:grpSp>
        <p:nvGrpSpPr>
          <p:cNvPr id="36993" name="组合 36992"/>
          <p:cNvGrpSpPr/>
          <p:nvPr/>
        </p:nvGrpSpPr>
        <p:grpSpPr>
          <a:xfrm>
            <a:off x="3429000" y="3900488"/>
            <a:ext cx="3200400" cy="2622550"/>
            <a:chOff x="4080" y="192"/>
            <a:chExt cx="1824" cy="1916"/>
          </a:xfrm>
        </p:grpSpPr>
        <p:grpSp>
          <p:nvGrpSpPr>
            <p:cNvPr id="36964" name="组合 36963"/>
            <p:cNvGrpSpPr/>
            <p:nvPr/>
          </p:nvGrpSpPr>
          <p:grpSpPr>
            <a:xfrm>
              <a:off x="4080" y="192"/>
              <a:ext cx="1824" cy="1440"/>
              <a:chOff x="2256" y="2304"/>
              <a:chExt cx="2016" cy="1632"/>
            </a:xfrm>
          </p:grpSpPr>
          <p:grpSp>
            <p:nvGrpSpPr>
              <p:cNvPr id="36938" name="组合 36937"/>
              <p:cNvGrpSpPr/>
              <p:nvPr/>
            </p:nvGrpSpPr>
            <p:grpSpPr>
              <a:xfrm>
                <a:off x="2256" y="2544"/>
                <a:ext cx="1488" cy="1392"/>
                <a:chOff x="3600" y="2064"/>
                <a:chExt cx="1488" cy="1392"/>
              </a:xfrm>
            </p:grpSpPr>
            <p:sp>
              <p:nvSpPr>
                <p:cNvPr id="36887" name="文本框 36886"/>
                <p:cNvSpPr txBox="1"/>
                <p:nvPr/>
              </p:nvSpPr>
              <p:spPr>
                <a:xfrm>
                  <a:off x="4656" y="2064"/>
                  <a:ext cx="337" cy="329"/>
                </a:xfrm>
                <a:prstGeom prst="rect">
                  <a:avLst/>
                </a:prstGeom>
                <a:noFill/>
                <a:ln w="9525">
                  <a:noFill/>
                </a:ln>
                <a:effectLst>
                  <a:prstShdw prst="shdw17" dist="17961" dir="2699999">
                    <a:schemeClr val="accent1">
                      <a:gamma/>
                      <a:shade val="60000"/>
                      <a:invGamma/>
                    </a:schemeClr>
                  </a:prstShdw>
                </a:effectLst>
              </p:spPr>
              <p:txBody>
                <a:bodyPr>
                  <a:spAutoFit/>
                </a:bodyPr>
                <a:p>
                  <a:pPr>
                    <a:spcBef>
                      <a:spcPct val="50000"/>
                    </a:spcBef>
                  </a:pPr>
                  <a:r>
                    <a:rPr lang="zh-CN" altLang="en-US" sz="2000" dirty="0">
                      <a:latin typeface="Arial" panose="02080604020202020204" pitchFamily="34" charset="0"/>
                    </a:rPr>
                    <a:t>甲</a:t>
                  </a:r>
                  <a:endParaRPr lang="zh-CN" altLang="en-US" sz="2000" dirty="0">
                    <a:latin typeface="Arial" panose="02080604020202020204" pitchFamily="34" charset="0"/>
                  </a:endParaRPr>
                </a:p>
              </p:txBody>
            </p:sp>
            <p:sp>
              <p:nvSpPr>
                <p:cNvPr id="36890" name="文本框 36889"/>
                <p:cNvSpPr txBox="1"/>
                <p:nvPr/>
              </p:nvSpPr>
              <p:spPr>
                <a:xfrm>
                  <a:off x="4130" y="2303"/>
                  <a:ext cx="334" cy="329"/>
                </a:xfrm>
                <a:prstGeom prst="rect">
                  <a:avLst/>
                </a:prstGeom>
                <a:noFill/>
                <a:ln w="9525">
                  <a:noFill/>
                </a:ln>
                <a:effectLst>
                  <a:prstShdw prst="shdw17" dist="17961" dir="2699999">
                    <a:schemeClr val="accent1">
                      <a:gamma/>
                      <a:shade val="60000"/>
                      <a:invGamma/>
                    </a:schemeClr>
                  </a:prstShdw>
                </a:effectLst>
              </p:spPr>
              <p:txBody>
                <a:bodyPr>
                  <a:spAutoFit/>
                </a:bodyPr>
                <a:p>
                  <a:pPr>
                    <a:spcBef>
                      <a:spcPct val="50000"/>
                    </a:spcBef>
                  </a:pPr>
                  <a:r>
                    <a:rPr lang="zh-CN" altLang="en-US" sz="2000" dirty="0">
                      <a:latin typeface="Arial" panose="02080604020202020204" pitchFamily="34" charset="0"/>
                    </a:rPr>
                    <a:t>乙</a:t>
                  </a:r>
                  <a:endParaRPr lang="zh-CN" altLang="en-US" sz="2000" dirty="0">
                    <a:latin typeface="Arial" panose="02080604020202020204" pitchFamily="34" charset="0"/>
                  </a:endParaRPr>
                </a:p>
              </p:txBody>
            </p:sp>
            <p:sp>
              <p:nvSpPr>
                <p:cNvPr id="36894" name="文本框 36893"/>
                <p:cNvSpPr txBox="1"/>
                <p:nvPr/>
              </p:nvSpPr>
              <p:spPr>
                <a:xfrm>
                  <a:off x="3936" y="2736"/>
                  <a:ext cx="336" cy="328"/>
                </a:xfrm>
                <a:prstGeom prst="rect">
                  <a:avLst/>
                </a:prstGeom>
                <a:noFill/>
                <a:ln w="9525">
                  <a:noFill/>
                </a:ln>
                <a:effectLst>
                  <a:prstShdw prst="shdw17" dist="17961" dir="2699999">
                    <a:schemeClr val="accent1">
                      <a:gamma/>
                      <a:shade val="60000"/>
                      <a:invGamma/>
                    </a:schemeClr>
                  </a:prstShdw>
                </a:effectLst>
              </p:spPr>
              <p:txBody>
                <a:bodyPr>
                  <a:spAutoFit/>
                </a:bodyPr>
                <a:p>
                  <a:pPr>
                    <a:spcBef>
                      <a:spcPct val="50000"/>
                    </a:spcBef>
                  </a:pPr>
                  <a:r>
                    <a:rPr lang="zh-CN" altLang="en-US" sz="2000" dirty="0">
                      <a:latin typeface="Arial" panose="02080604020202020204" pitchFamily="34" charset="0"/>
                    </a:rPr>
                    <a:t>丙</a:t>
                  </a:r>
                  <a:endParaRPr lang="zh-CN" altLang="en-US" sz="2000" dirty="0">
                    <a:latin typeface="Arial" panose="02080604020202020204" pitchFamily="34" charset="0"/>
                  </a:endParaRPr>
                </a:p>
              </p:txBody>
            </p:sp>
            <p:sp>
              <p:nvSpPr>
                <p:cNvPr id="36898" name="文本框 36897"/>
                <p:cNvSpPr txBox="1"/>
                <p:nvPr/>
              </p:nvSpPr>
              <p:spPr>
                <a:xfrm>
                  <a:off x="3600" y="2064"/>
                  <a:ext cx="336" cy="329"/>
                </a:xfrm>
                <a:prstGeom prst="rect">
                  <a:avLst/>
                </a:prstGeom>
                <a:noFill/>
                <a:ln w="9525">
                  <a:noFill/>
                </a:ln>
                <a:effectLst>
                  <a:prstShdw prst="shdw17" dist="17961" dir="2699999">
                    <a:schemeClr val="accent1">
                      <a:gamma/>
                      <a:shade val="60000"/>
                      <a:invGamma/>
                    </a:schemeClr>
                  </a:prstShdw>
                </a:effectLst>
              </p:spPr>
              <p:txBody>
                <a:bodyPr>
                  <a:spAutoFit/>
                </a:bodyPr>
                <a:p>
                  <a:pPr>
                    <a:spcBef>
                      <a:spcPct val="50000"/>
                    </a:spcBef>
                  </a:pPr>
                  <a:r>
                    <a:rPr lang="zh-CN" altLang="en-US" sz="2000" dirty="0">
                      <a:latin typeface="Arial" panose="02080604020202020204" pitchFamily="34" charset="0"/>
                    </a:rPr>
                    <a:t>丁</a:t>
                  </a:r>
                  <a:endParaRPr lang="zh-CN" altLang="en-US" sz="2000" dirty="0">
                    <a:latin typeface="Arial" panose="02080604020202020204" pitchFamily="34" charset="0"/>
                  </a:endParaRPr>
                </a:p>
              </p:txBody>
            </p:sp>
            <p:grpSp>
              <p:nvGrpSpPr>
                <p:cNvPr id="36937" name="组合 36936"/>
                <p:cNvGrpSpPr/>
                <p:nvPr/>
              </p:nvGrpSpPr>
              <p:grpSpPr>
                <a:xfrm>
                  <a:off x="3600" y="2064"/>
                  <a:ext cx="1488" cy="1392"/>
                  <a:chOff x="3648" y="2064"/>
                  <a:chExt cx="1488" cy="1392"/>
                </a:xfrm>
              </p:grpSpPr>
              <p:grpSp>
                <p:nvGrpSpPr>
                  <p:cNvPr id="36936" name="组合 36935"/>
                  <p:cNvGrpSpPr/>
                  <p:nvPr/>
                </p:nvGrpSpPr>
                <p:grpSpPr>
                  <a:xfrm>
                    <a:off x="3792" y="2112"/>
                    <a:ext cx="912" cy="672"/>
                    <a:chOff x="2304" y="2112"/>
                    <a:chExt cx="912" cy="672"/>
                  </a:xfrm>
                </p:grpSpPr>
                <p:sp>
                  <p:nvSpPr>
                    <p:cNvPr id="36910" name="椭圆 36909"/>
                    <p:cNvSpPr/>
                    <p:nvPr/>
                  </p:nvSpPr>
                  <p:spPr>
                    <a:xfrm>
                      <a:off x="2304" y="2256"/>
                      <a:ext cx="48" cy="48"/>
                    </a:xfrm>
                    <a:prstGeom prst="ellipse">
                      <a:avLst/>
                    </a:prstGeom>
                    <a:solidFill>
                      <a:schemeClr val="tx1"/>
                    </a:solidFill>
                    <a:ln w="9525">
                      <a:noFill/>
                    </a:ln>
                    <a:effectLst>
                      <a:prstShdw prst="shdw17" dist="17961" dir="2699999">
                        <a:schemeClr val="tx1">
                          <a:gamma/>
                          <a:shade val="60000"/>
                          <a:invGamma/>
                        </a:schemeClr>
                      </a:prstShdw>
                    </a:effectLst>
                  </p:spPr>
                  <p:txBody>
                    <a:bodyPr/>
                    <a:p>
                      <a:endParaRPr lang="zh-CN" altLang="en-US"/>
                    </a:p>
                  </p:txBody>
                </p:sp>
                <p:sp>
                  <p:nvSpPr>
                    <p:cNvPr id="36913" name="椭圆 36912"/>
                    <p:cNvSpPr/>
                    <p:nvPr/>
                  </p:nvSpPr>
                  <p:spPr>
                    <a:xfrm>
                      <a:off x="2736" y="2304"/>
                      <a:ext cx="48" cy="48"/>
                    </a:xfrm>
                    <a:prstGeom prst="ellipse">
                      <a:avLst/>
                    </a:prstGeom>
                    <a:solidFill>
                      <a:schemeClr val="tx1"/>
                    </a:solidFill>
                    <a:ln w="9525">
                      <a:noFill/>
                    </a:ln>
                    <a:effectLst>
                      <a:prstShdw prst="shdw17" dist="17961" dir="2699999">
                        <a:schemeClr val="tx1">
                          <a:gamma/>
                          <a:shade val="60000"/>
                          <a:invGamma/>
                        </a:schemeClr>
                      </a:prstShdw>
                    </a:effectLst>
                  </p:spPr>
                  <p:txBody>
                    <a:bodyPr/>
                    <a:p>
                      <a:endParaRPr lang="zh-CN" altLang="en-US"/>
                    </a:p>
                  </p:txBody>
                </p:sp>
                <p:sp>
                  <p:nvSpPr>
                    <p:cNvPr id="36915" name="椭圆 36914"/>
                    <p:cNvSpPr/>
                    <p:nvPr/>
                  </p:nvSpPr>
                  <p:spPr>
                    <a:xfrm>
                      <a:off x="2544" y="2736"/>
                      <a:ext cx="48" cy="48"/>
                    </a:xfrm>
                    <a:prstGeom prst="ellipse">
                      <a:avLst/>
                    </a:prstGeom>
                    <a:solidFill>
                      <a:schemeClr val="tx1"/>
                    </a:solidFill>
                    <a:ln w="9525">
                      <a:noFill/>
                    </a:ln>
                    <a:effectLst>
                      <a:prstShdw prst="shdw17" dist="17961" dir="2699999">
                        <a:schemeClr val="tx1">
                          <a:gamma/>
                          <a:shade val="60000"/>
                          <a:invGamma/>
                        </a:schemeClr>
                      </a:prstShdw>
                    </a:effectLst>
                  </p:spPr>
                  <p:txBody>
                    <a:bodyPr/>
                    <a:p>
                      <a:endParaRPr lang="zh-CN" altLang="en-US"/>
                    </a:p>
                  </p:txBody>
                </p:sp>
                <p:sp>
                  <p:nvSpPr>
                    <p:cNvPr id="36918" name="椭圆 36917"/>
                    <p:cNvSpPr/>
                    <p:nvPr/>
                  </p:nvSpPr>
                  <p:spPr>
                    <a:xfrm>
                      <a:off x="3168" y="2112"/>
                      <a:ext cx="48" cy="48"/>
                    </a:xfrm>
                    <a:prstGeom prst="ellipse">
                      <a:avLst/>
                    </a:prstGeom>
                    <a:solidFill>
                      <a:schemeClr val="tx1"/>
                    </a:solidFill>
                    <a:ln w="9525">
                      <a:noFill/>
                    </a:ln>
                    <a:effectLst>
                      <a:prstShdw prst="shdw17" dist="17961" dir="2699999">
                        <a:schemeClr val="tx1">
                          <a:gamma/>
                          <a:shade val="60000"/>
                          <a:invGamma/>
                        </a:schemeClr>
                      </a:prstShdw>
                    </a:effectLst>
                  </p:spPr>
                  <p:txBody>
                    <a:bodyPr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36935" name="组合 36934"/>
                  <p:cNvGrpSpPr/>
                  <p:nvPr/>
                </p:nvGrpSpPr>
                <p:grpSpPr>
                  <a:xfrm>
                    <a:off x="3648" y="2064"/>
                    <a:ext cx="1488" cy="1392"/>
                    <a:chOff x="3264" y="2064"/>
                    <a:chExt cx="1488" cy="1392"/>
                  </a:xfrm>
                </p:grpSpPr>
                <p:sp>
                  <p:nvSpPr>
                    <p:cNvPr id="36924" name="矩形 36923"/>
                    <p:cNvSpPr/>
                    <p:nvPr/>
                  </p:nvSpPr>
                  <p:spPr>
                    <a:xfrm>
                      <a:off x="3264" y="2064"/>
                      <a:ext cx="1440" cy="1392"/>
                    </a:xfrm>
                    <a:prstGeom prst="rect">
                      <a:avLst/>
                    </a:prstGeom>
                    <a:noFill/>
                    <a:ln w="9525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>
                    <a:effectLst>
                      <a:prstShdw prst="shdw17" dist="17961" dir="2699999">
                        <a:schemeClr val="tx1">
                          <a:gamma/>
                          <a:shade val="60000"/>
                          <a:invGamma/>
                        </a:schemeClr>
                      </a:prstShdw>
                    </a:effectLst>
                  </p:spPr>
                  <p:txBody>
                    <a:bodyPr/>
                    <a:p>
                      <a:endParaRPr lang="zh-CN" altLang="en-US"/>
                    </a:p>
                  </p:txBody>
                </p:sp>
                <p:sp>
                  <p:nvSpPr>
                    <p:cNvPr id="36925" name="直接连接符 36924"/>
                    <p:cNvSpPr/>
                    <p:nvPr/>
                  </p:nvSpPr>
                  <p:spPr>
                    <a:xfrm>
                      <a:off x="3984" y="2064"/>
                      <a:ext cx="0" cy="1392"/>
                    </a:xfrm>
                    <a:prstGeom prst="line">
                      <a:avLst/>
                    </a:prstGeom>
                    <a:ln w="952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>
                    <a:effectLst>
                      <a:prstShdw prst="shdw17" dist="17961" dir="2699999">
                        <a:schemeClr val="tx1">
                          <a:gamma/>
                          <a:shade val="60000"/>
                          <a:invGamma/>
                        </a:schemeClr>
                      </a:prstShdw>
                    </a:effectLst>
                  </p:spPr>
                </p:sp>
                <p:sp>
                  <p:nvSpPr>
                    <p:cNvPr id="36926" name="任意多边形 36925"/>
                    <p:cNvSpPr/>
                    <p:nvPr/>
                  </p:nvSpPr>
                  <p:spPr>
                    <a:xfrm>
                      <a:off x="3600" y="2064"/>
                      <a:ext cx="768" cy="288"/>
                    </a:xfrm>
                    <a:custGeom>
                      <a:avLst/>
                      <a:gdLst/>
                      <a:ahLst/>
                      <a:cxnLst/>
                      <a:pathLst>
                        <a:path w="768" h="288">
                          <a:moveTo>
                            <a:pt x="0" y="0"/>
                          </a:moveTo>
                          <a:cubicBezTo>
                            <a:pt x="16" y="72"/>
                            <a:pt x="32" y="144"/>
                            <a:pt x="96" y="192"/>
                          </a:cubicBezTo>
                          <a:cubicBezTo>
                            <a:pt x="160" y="240"/>
                            <a:pt x="288" y="288"/>
                            <a:pt x="384" y="288"/>
                          </a:cubicBezTo>
                          <a:cubicBezTo>
                            <a:pt x="480" y="288"/>
                            <a:pt x="608" y="240"/>
                            <a:pt x="672" y="192"/>
                          </a:cubicBezTo>
                          <a:cubicBezTo>
                            <a:pt x="736" y="144"/>
                            <a:pt x="752" y="32"/>
                            <a:pt x="768" y="0"/>
                          </a:cubicBezTo>
                        </a:path>
                      </a:pathLst>
                    </a:custGeom>
                    <a:noFill/>
                    <a:ln w="952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>
                    <a:effectLst>
                      <a:prstShdw prst="shdw17" dist="17961" dir="2699999">
                        <a:schemeClr val="tx1">
                          <a:gamma/>
                          <a:shade val="60000"/>
                          <a:invGamma/>
                        </a:schemeClr>
                      </a:prstShdw>
                    </a:effectLst>
                  </p:spPr>
                  <p:txBody>
                    <a:bodyPr/>
                    <a:p>
                      <a:endParaRPr lang="zh-CN" altLang="en-US"/>
                    </a:p>
                  </p:txBody>
                </p:sp>
                <p:sp>
                  <p:nvSpPr>
                    <p:cNvPr id="36927" name="任意多边形 36926"/>
                    <p:cNvSpPr/>
                    <p:nvPr/>
                  </p:nvSpPr>
                  <p:spPr>
                    <a:xfrm>
                      <a:off x="3264" y="2352"/>
                      <a:ext cx="1440" cy="448"/>
                    </a:xfrm>
                    <a:custGeom>
                      <a:avLst/>
                      <a:gdLst/>
                      <a:ahLst/>
                      <a:cxnLst/>
                      <a:pathLst>
                        <a:path w="1440" h="448">
                          <a:moveTo>
                            <a:pt x="0" y="0"/>
                          </a:moveTo>
                          <a:cubicBezTo>
                            <a:pt x="56" y="88"/>
                            <a:pt x="112" y="176"/>
                            <a:pt x="192" y="240"/>
                          </a:cubicBezTo>
                          <a:cubicBezTo>
                            <a:pt x="272" y="304"/>
                            <a:pt x="392" y="352"/>
                            <a:pt x="480" y="384"/>
                          </a:cubicBezTo>
                          <a:cubicBezTo>
                            <a:pt x="568" y="416"/>
                            <a:pt x="616" y="448"/>
                            <a:pt x="720" y="432"/>
                          </a:cubicBezTo>
                          <a:cubicBezTo>
                            <a:pt x="824" y="416"/>
                            <a:pt x="984" y="352"/>
                            <a:pt x="1104" y="288"/>
                          </a:cubicBezTo>
                          <a:cubicBezTo>
                            <a:pt x="1224" y="224"/>
                            <a:pt x="1332" y="136"/>
                            <a:pt x="1440" y="48"/>
                          </a:cubicBezTo>
                        </a:path>
                      </a:pathLst>
                    </a:custGeom>
                    <a:noFill/>
                    <a:ln w="952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>
                    <a:effectLst>
                      <a:prstShdw prst="shdw17" dist="17961" dir="2699999">
                        <a:schemeClr val="tx1">
                          <a:gamma/>
                          <a:shade val="60000"/>
                          <a:invGamma/>
                        </a:schemeClr>
                      </a:prstShdw>
                    </a:effectLst>
                  </p:spPr>
                  <p:txBody>
                    <a:bodyPr/>
                    <a:p>
                      <a:endParaRPr lang="zh-CN" altLang="en-US"/>
                    </a:p>
                  </p:txBody>
                </p:sp>
                <p:sp>
                  <p:nvSpPr>
                    <p:cNvPr id="36928" name="任意多边形 36927"/>
                    <p:cNvSpPr/>
                    <p:nvPr/>
                  </p:nvSpPr>
                  <p:spPr>
                    <a:xfrm>
                      <a:off x="3264" y="2784"/>
                      <a:ext cx="1488" cy="496"/>
                    </a:xfrm>
                    <a:custGeom>
                      <a:avLst/>
                      <a:gdLst/>
                      <a:ahLst/>
                      <a:cxnLst/>
                      <a:pathLst>
                        <a:path w="1440" h="448">
                          <a:moveTo>
                            <a:pt x="0" y="0"/>
                          </a:moveTo>
                          <a:cubicBezTo>
                            <a:pt x="56" y="88"/>
                            <a:pt x="112" y="176"/>
                            <a:pt x="192" y="240"/>
                          </a:cubicBezTo>
                          <a:cubicBezTo>
                            <a:pt x="272" y="304"/>
                            <a:pt x="392" y="352"/>
                            <a:pt x="480" y="384"/>
                          </a:cubicBezTo>
                          <a:cubicBezTo>
                            <a:pt x="568" y="416"/>
                            <a:pt x="616" y="448"/>
                            <a:pt x="720" y="432"/>
                          </a:cubicBezTo>
                          <a:cubicBezTo>
                            <a:pt x="824" y="416"/>
                            <a:pt x="984" y="352"/>
                            <a:pt x="1104" y="288"/>
                          </a:cubicBezTo>
                          <a:cubicBezTo>
                            <a:pt x="1224" y="224"/>
                            <a:pt x="1332" y="136"/>
                            <a:pt x="1440" y="48"/>
                          </a:cubicBezTo>
                        </a:path>
                      </a:pathLst>
                    </a:custGeom>
                    <a:noFill/>
                    <a:ln w="952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>
                    <a:effectLst>
                      <a:prstShdw prst="shdw17" dist="17961" dir="2699999">
                        <a:schemeClr val="tx1">
                          <a:gamma/>
                          <a:shade val="60000"/>
                          <a:invGamma/>
                        </a:schemeClr>
                      </a:prstShdw>
                    </a:effectLst>
                  </p:spPr>
                  <p:txBody>
                    <a:bodyPr/>
                    <a:p>
                      <a:endParaRPr lang="zh-CN" altLang="en-US"/>
                    </a:p>
                  </p:txBody>
                </p:sp>
                <p:sp>
                  <p:nvSpPr>
                    <p:cNvPr id="36929" name="直接连接符 36928"/>
                    <p:cNvSpPr/>
                    <p:nvPr/>
                  </p:nvSpPr>
                  <p:spPr>
                    <a:xfrm flipH="1">
                      <a:off x="3264" y="2064"/>
                      <a:ext cx="720" cy="288"/>
                    </a:xfrm>
                    <a:prstGeom prst="line">
                      <a:avLst/>
                    </a:prstGeom>
                    <a:ln w="952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>
                    <a:effectLst>
                      <a:prstShdw prst="shdw17" dist="17961" dir="2699999">
                        <a:schemeClr val="tx1">
                          <a:gamma/>
                          <a:shade val="60000"/>
                          <a:invGamma/>
                        </a:schemeClr>
                      </a:prstShdw>
                    </a:effectLst>
                  </p:spPr>
                </p:sp>
                <p:sp>
                  <p:nvSpPr>
                    <p:cNvPr id="36930" name="直接连接符 36929"/>
                    <p:cNvSpPr/>
                    <p:nvPr/>
                  </p:nvSpPr>
                  <p:spPr>
                    <a:xfrm>
                      <a:off x="3984" y="2064"/>
                      <a:ext cx="720" cy="336"/>
                    </a:xfrm>
                    <a:prstGeom prst="line">
                      <a:avLst/>
                    </a:prstGeom>
                    <a:ln w="952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>
                    <a:effectLst>
                      <a:prstShdw prst="shdw17" dist="17961" dir="2699999">
                        <a:schemeClr val="tx1">
                          <a:gamma/>
                          <a:shade val="60000"/>
                          <a:invGamma/>
                        </a:schemeClr>
                      </a:prstShdw>
                    </a:effectLst>
                  </p:spPr>
                </p:sp>
                <p:sp>
                  <p:nvSpPr>
                    <p:cNvPr id="36931" name="直接连接符 36930"/>
                    <p:cNvSpPr/>
                    <p:nvPr/>
                  </p:nvSpPr>
                  <p:spPr>
                    <a:xfrm flipH="1">
                      <a:off x="3264" y="2064"/>
                      <a:ext cx="720" cy="768"/>
                    </a:xfrm>
                    <a:prstGeom prst="line">
                      <a:avLst/>
                    </a:prstGeom>
                    <a:ln w="952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>
                    <a:effectLst>
                      <a:prstShdw prst="shdw17" dist="17961" dir="2699999">
                        <a:schemeClr val="tx1">
                          <a:gamma/>
                          <a:shade val="60000"/>
                          <a:invGamma/>
                        </a:schemeClr>
                      </a:prstShdw>
                    </a:effectLst>
                  </p:spPr>
                </p:sp>
                <p:sp>
                  <p:nvSpPr>
                    <p:cNvPr id="36932" name="直接连接符 36931"/>
                    <p:cNvSpPr/>
                    <p:nvPr/>
                  </p:nvSpPr>
                  <p:spPr>
                    <a:xfrm flipH="1">
                      <a:off x="3408" y="2064"/>
                      <a:ext cx="576" cy="1392"/>
                    </a:xfrm>
                    <a:prstGeom prst="line">
                      <a:avLst/>
                    </a:prstGeom>
                    <a:ln w="952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>
                    <a:effectLst>
                      <a:prstShdw prst="shdw17" dist="17961" dir="2699999">
                        <a:schemeClr val="tx1">
                          <a:gamma/>
                          <a:shade val="60000"/>
                          <a:invGamma/>
                        </a:schemeClr>
                      </a:prstShdw>
                    </a:effectLst>
                  </p:spPr>
                </p:sp>
                <p:sp>
                  <p:nvSpPr>
                    <p:cNvPr id="36933" name="直接连接符 36932"/>
                    <p:cNvSpPr/>
                    <p:nvPr/>
                  </p:nvSpPr>
                  <p:spPr>
                    <a:xfrm>
                      <a:off x="3984" y="2064"/>
                      <a:ext cx="720" cy="816"/>
                    </a:xfrm>
                    <a:prstGeom prst="line">
                      <a:avLst/>
                    </a:prstGeom>
                    <a:ln w="952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>
                    <a:effectLst>
                      <a:prstShdw prst="shdw17" dist="17961" dir="2699999">
                        <a:schemeClr val="tx1">
                          <a:gamma/>
                          <a:shade val="60000"/>
                          <a:invGamma/>
                        </a:schemeClr>
                      </a:prstShdw>
                    </a:effectLst>
                  </p:spPr>
                </p:sp>
                <p:sp>
                  <p:nvSpPr>
                    <p:cNvPr id="36934" name="直接连接符 36933"/>
                    <p:cNvSpPr/>
                    <p:nvPr/>
                  </p:nvSpPr>
                  <p:spPr>
                    <a:xfrm>
                      <a:off x="3984" y="2064"/>
                      <a:ext cx="528" cy="1392"/>
                    </a:xfrm>
                    <a:prstGeom prst="line">
                      <a:avLst/>
                    </a:prstGeom>
                    <a:ln w="952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>
                    <a:effectLst>
                      <a:prstShdw prst="shdw17" dist="17961" dir="2699999">
                        <a:schemeClr val="tx1">
                          <a:gamma/>
                          <a:shade val="60000"/>
                          <a:invGamma/>
                        </a:schemeClr>
                      </a:prstShdw>
                    </a:effectLst>
                  </p:spPr>
                </p:sp>
              </p:grpSp>
            </p:grpSp>
          </p:grpSp>
          <p:sp>
            <p:nvSpPr>
              <p:cNvPr id="36960" name="文本框 36959"/>
              <p:cNvSpPr txBox="1"/>
              <p:nvPr/>
            </p:nvSpPr>
            <p:spPr>
              <a:xfrm>
                <a:off x="2880" y="2304"/>
                <a:ext cx="529" cy="304"/>
              </a:xfrm>
              <a:prstGeom prst="rect">
                <a:avLst/>
              </a:prstGeom>
              <a:noFill/>
              <a:ln w="9525">
                <a:noFill/>
              </a:ln>
              <a:effectLst>
                <a:prstShdw prst="shdw17" dist="17961" dir="2699999">
                  <a:schemeClr val="accent1">
                    <a:gamma/>
                    <a:shade val="60000"/>
                    <a:invGamma/>
                  </a:schemeClr>
                </a:prstShdw>
              </a:effectLst>
            </p:spPr>
            <p:txBody>
              <a:bodyPr>
                <a:spAutoFit/>
              </a:bodyPr>
              <a:p>
                <a:pPr>
                  <a:spcBef>
                    <a:spcPct val="50000"/>
                  </a:spcBef>
                </a:pPr>
                <a:r>
                  <a:rPr lang="en-US" altLang="zh-CN" sz="1800">
                    <a:latin typeface="Arial" panose="02080604020202020204" pitchFamily="34" charset="0"/>
                  </a:rPr>
                  <a:t>90°</a:t>
                </a:r>
                <a:endParaRPr lang="en-US" altLang="zh-CN" sz="1800">
                  <a:latin typeface="Arial" panose="02080604020202020204" pitchFamily="34" charset="0"/>
                </a:endParaRPr>
              </a:p>
            </p:txBody>
          </p:sp>
          <p:sp>
            <p:nvSpPr>
              <p:cNvPr id="36961" name="文本框 36960"/>
              <p:cNvSpPr txBox="1"/>
              <p:nvPr/>
            </p:nvSpPr>
            <p:spPr>
              <a:xfrm>
                <a:off x="3264" y="2304"/>
                <a:ext cx="527" cy="304"/>
              </a:xfrm>
              <a:prstGeom prst="rect">
                <a:avLst/>
              </a:prstGeom>
              <a:noFill/>
              <a:ln w="9525">
                <a:noFill/>
              </a:ln>
              <a:effectLst>
                <a:prstShdw prst="shdw17" dist="17961" dir="2699999">
                  <a:schemeClr val="accent1">
                    <a:gamma/>
                    <a:shade val="60000"/>
                    <a:invGamma/>
                  </a:schemeClr>
                </a:prstShdw>
              </a:effectLst>
            </p:spPr>
            <p:txBody>
              <a:bodyPr>
                <a:spAutoFit/>
              </a:bodyPr>
              <a:p>
                <a:pPr>
                  <a:spcBef>
                    <a:spcPct val="50000"/>
                  </a:spcBef>
                </a:pPr>
                <a:r>
                  <a:rPr lang="en-US" altLang="zh-CN" sz="1800">
                    <a:latin typeface="Arial" panose="02080604020202020204" pitchFamily="34" charset="0"/>
                  </a:rPr>
                  <a:t>80°N</a:t>
                </a:r>
                <a:endParaRPr lang="en-US" altLang="zh-CN" sz="1800">
                  <a:latin typeface="Arial" panose="02080604020202020204" pitchFamily="34" charset="0"/>
                </a:endParaRPr>
              </a:p>
            </p:txBody>
          </p:sp>
          <p:sp>
            <p:nvSpPr>
              <p:cNvPr id="36962" name="文本框 36961"/>
              <p:cNvSpPr txBox="1"/>
              <p:nvPr/>
            </p:nvSpPr>
            <p:spPr>
              <a:xfrm>
                <a:off x="3745" y="2738"/>
                <a:ext cx="527" cy="303"/>
              </a:xfrm>
              <a:prstGeom prst="rect">
                <a:avLst/>
              </a:prstGeom>
              <a:noFill/>
              <a:ln w="9525">
                <a:noFill/>
              </a:ln>
              <a:effectLst>
                <a:prstShdw prst="shdw17" dist="17961" dir="2699999">
                  <a:schemeClr val="accent1">
                    <a:gamma/>
                    <a:shade val="60000"/>
                    <a:invGamma/>
                  </a:schemeClr>
                </a:prstShdw>
              </a:effectLst>
            </p:spPr>
            <p:txBody>
              <a:bodyPr>
                <a:spAutoFit/>
              </a:bodyPr>
              <a:p>
                <a:pPr>
                  <a:spcBef>
                    <a:spcPct val="50000"/>
                  </a:spcBef>
                </a:pPr>
                <a:r>
                  <a:rPr lang="en-US" altLang="zh-CN" sz="1800">
                    <a:latin typeface="Arial" panose="02080604020202020204" pitchFamily="34" charset="0"/>
                  </a:rPr>
                  <a:t>70°N</a:t>
                </a:r>
                <a:endParaRPr lang="en-US" altLang="zh-CN" sz="1800">
                  <a:latin typeface="Arial" panose="02080604020202020204" pitchFamily="34" charset="0"/>
                </a:endParaRPr>
              </a:p>
            </p:txBody>
          </p:sp>
          <p:sp>
            <p:nvSpPr>
              <p:cNvPr id="36963" name="文本框 36962"/>
              <p:cNvSpPr txBox="1"/>
              <p:nvPr/>
            </p:nvSpPr>
            <p:spPr>
              <a:xfrm>
                <a:off x="3745" y="3167"/>
                <a:ext cx="527" cy="304"/>
              </a:xfrm>
              <a:prstGeom prst="rect">
                <a:avLst/>
              </a:prstGeom>
              <a:noFill/>
              <a:ln w="9525">
                <a:noFill/>
              </a:ln>
              <a:effectLst>
                <a:prstShdw prst="shdw17" dist="17961" dir="2699999">
                  <a:schemeClr val="accent1">
                    <a:gamma/>
                    <a:shade val="60000"/>
                    <a:invGamma/>
                  </a:schemeClr>
                </a:prstShdw>
              </a:effectLst>
            </p:spPr>
            <p:txBody>
              <a:bodyPr>
                <a:spAutoFit/>
              </a:bodyPr>
              <a:p>
                <a:pPr>
                  <a:spcBef>
                    <a:spcPct val="50000"/>
                  </a:spcBef>
                </a:pPr>
                <a:r>
                  <a:rPr lang="en-US" altLang="zh-CN" sz="1800">
                    <a:latin typeface="Arial" panose="02080604020202020204" pitchFamily="34" charset="0"/>
                  </a:rPr>
                  <a:t>60°N</a:t>
                </a:r>
                <a:endParaRPr lang="en-US" altLang="zh-CN" sz="1800">
                  <a:latin typeface="Arial" panose="02080604020202020204" pitchFamily="34" charset="0"/>
                </a:endParaRPr>
              </a:p>
            </p:txBody>
          </p:sp>
        </p:grpSp>
        <p:sp>
          <p:nvSpPr>
            <p:cNvPr id="36992" name="文本框 36991"/>
            <p:cNvSpPr txBox="1"/>
            <p:nvPr/>
          </p:nvSpPr>
          <p:spPr>
            <a:xfrm>
              <a:off x="4559" y="1729"/>
              <a:ext cx="337" cy="379"/>
            </a:xfrm>
            <a:prstGeom prst="rect">
              <a:avLst/>
            </a:prstGeom>
            <a:noFill/>
            <a:ln w="9525">
              <a:noFill/>
            </a:ln>
            <a:effectLst>
              <a:prstShdw prst="shdw17" dist="17961" dir="2699999">
                <a:schemeClr val="accent1">
                  <a:gamma/>
                  <a:shade val="60000"/>
                  <a:invGamma/>
                </a:schemeClr>
              </a:prstShdw>
            </a:effectLst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>
                  <a:latin typeface="Arial" panose="02080604020202020204" pitchFamily="34" charset="0"/>
                </a:rPr>
                <a:t>C</a:t>
              </a:r>
              <a:endParaRPr lang="en-US" altLang="zh-CN">
                <a:latin typeface="Arial" panose="02080604020202020204" pitchFamily="34" charset="0"/>
              </a:endParaRPr>
            </a:p>
          </p:txBody>
        </p:sp>
      </p:grpSp>
      <p:sp>
        <p:nvSpPr>
          <p:cNvPr id="36995" name="文本框 36994"/>
          <p:cNvSpPr txBox="1"/>
          <p:nvPr/>
        </p:nvSpPr>
        <p:spPr>
          <a:xfrm>
            <a:off x="304800" y="228600"/>
            <a:ext cx="6705600" cy="519113"/>
          </a:xfrm>
          <a:prstGeom prst="rect">
            <a:avLst/>
          </a:prstGeom>
          <a:noFill/>
          <a:ln w="9525">
            <a:noFill/>
          </a:ln>
          <a:effectLst>
            <a:prstShdw prst="shdw17" dist="17961" dir="2699999">
              <a:schemeClr val="accent1">
                <a:gamma/>
                <a:shade val="60000"/>
                <a:invGamma/>
              </a:schemeClr>
            </a:prstShdw>
          </a:effectLst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dirty="0">
                <a:latin typeface="Arial" panose="02080604020202020204" pitchFamily="34" charset="0"/>
              </a:rPr>
              <a:t>四幅图中，甲地位于乙地的什么方向？</a:t>
            </a:r>
            <a:endParaRPr lang="zh-CN" altLang="en-US" dirty="0">
              <a:latin typeface="Arial" panose="02080604020202020204" pitchFamily="34" charset="0"/>
            </a:endParaRPr>
          </a:p>
        </p:txBody>
      </p:sp>
      <p:sp>
        <p:nvSpPr>
          <p:cNvPr id="36996" name="文本框 36995"/>
          <p:cNvSpPr txBox="1"/>
          <p:nvPr/>
        </p:nvSpPr>
        <p:spPr>
          <a:xfrm>
            <a:off x="304800" y="1295400"/>
            <a:ext cx="2667000" cy="946150"/>
          </a:xfrm>
          <a:prstGeom prst="rect">
            <a:avLst/>
          </a:prstGeom>
          <a:noFill/>
          <a:ln w="9525">
            <a:noFill/>
          </a:ln>
          <a:effectLst>
            <a:prstShdw prst="shdw17" dist="17961" dir="2699999">
              <a:schemeClr val="accent1">
                <a:gamma/>
                <a:shade val="60000"/>
                <a:invGamma/>
              </a:schemeClr>
            </a:prstShdw>
          </a:effectLst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>
                <a:latin typeface="Arial" panose="02080604020202020204" pitchFamily="34" charset="0"/>
              </a:rPr>
              <a:t>A</a:t>
            </a:r>
            <a:r>
              <a:rPr lang="zh-CN" altLang="en-US" dirty="0">
                <a:latin typeface="Arial" panose="02080604020202020204" pitchFamily="34" charset="0"/>
              </a:rPr>
              <a:t>：甲地位于乙地的</a:t>
            </a:r>
            <a:r>
              <a:rPr lang="en-US" altLang="zh-CN">
                <a:latin typeface="Arial" panose="02080604020202020204" pitchFamily="34" charset="0"/>
              </a:rPr>
              <a:t>___</a:t>
            </a:r>
            <a:r>
              <a:rPr lang="zh-CN" altLang="en-US" dirty="0">
                <a:latin typeface="Arial" panose="02080604020202020204" pitchFamily="34" charset="0"/>
              </a:rPr>
              <a:t>方向</a:t>
            </a:r>
            <a:endParaRPr lang="zh-CN" altLang="en-US" dirty="0">
              <a:latin typeface="Arial" panose="02080604020202020204" pitchFamily="34" charset="0"/>
            </a:endParaRPr>
          </a:p>
        </p:txBody>
      </p:sp>
      <p:sp>
        <p:nvSpPr>
          <p:cNvPr id="36997" name="文本框 36996"/>
          <p:cNvSpPr txBox="1"/>
          <p:nvPr/>
        </p:nvSpPr>
        <p:spPr>
          <a:xfrm>
            <a:off x="304800" y="2514600"/>
            <a:ext cx="2667000" cy="946150"/>
          </a:xfrm>
          <a:prstGeom prst="rect">
            <a:avLst/>
          </a:prstGeom>
          <a:noFill/>
          <a:ln w="9525">
            <a:noFill/>
          </a:ln>
          <a:effectLst>
            <a:prstShdw prst="shdw17" dist="17961" dir="2699999">
              <a:schemeClr val="accent1">
                <a:gamma/>
                <a:shade val="60000"/>
                <a:invGamma/>
              </a:schemeClr>
            </a:prstShdw>
          </a:effectLst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>
                <a:latin typeface="Arial" panose="02080604020202020204" pitchFamily="34" charset="0"/>
              </a:rPr>
              <a:t>B</a:t>
            </a:r>
            <a:r>
              <a:rPr lang="zh-CN" altLang="en-US" dirty="0">
                <a:latin typeface="Arial" panose="02080604020202020204" pitchFamily="34" charset="0"/>
              </a:rPr>
              <a:t>：甲地位于乙地的</a:t>
            </a:r>
            <a:r>
              <a:rPr lang="en-US" altLang="zh-CN">
                <a:latin typeface="Arial" panose="02080604020202020204" pitchFamily="34" charset="0"/>
              </a:rPr>
              <a:t>___</a:t>
            </a:r>
            <a:r>
              <a:rPr lang="zh-CN" altLang="en-US" dirty="0">
                <a:latin typeface="Arial" panose="02080604020202020204" pitchFamily="34" charset="0"/>
              </a:rPr>
              <a:t>方向</a:t>
            </a:r>
            <a:endParaRPr lang="zh-CN" altLang="en-US" dirty="0">
              <a:latin typeface="Arial" panose="02080604020202020204" pitchFamily="34" charset="0"/>
            </a:endParaRPr>
          </a:p>
        </p:txBody>
      </p:sp>
      <p:sp>
        <p:nvSpPr>
          <p:cNvPr id="36998" name="文本框 36997"/>
          <p:cNvSpPr txBox="1"/>
          <p:nvPr/>
        </p:nvSpPr>
        <p:spPr>
          <a:xfrm>
            <a:off x="304800" y="3733800"/>
            <a:ext cx="2667000" cy="946150"/>
          </a:xfrm>
          <a:prstGeom prst="rect">
            <a:avLst/>
          </a:prstGeom>
          <a:noFill/>
          <a:ln w="9525">
            <a:noFill/>
          </a:ln>
          <a:effectLst>
            <a:prstShdw prst="shdw17" dist="17961" dir="2699999">
              <a:schemeClr val="accent1">
                <a:gamma/>
                <a:shade val="60000"/>
                <a:invGamma/>
              </a:schemeClr>
            </a:prstShdw>
          </a:effectLst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>
                <a:latin typeface="Arial" panose="02080604020202020204" pitchFamily="34" charset="0"/>
              </a:rPr>
              <a:t>C</a:t>
            </a:r>
            <a:r>
              <a:rPr lang="zh-CN" altLang="en-US" dirty="0">
                <a:latin typeface="Arial" panose="02080604020202020204" pitchFamily="34" charset="0"/>
              </a:rPr>
              <a:t>：甲地位于乙地的</a:t>
            </a:r>
            <a:r>
              <a:rPr lang="en-US" altLang="zh-CN">
                <a:latin typeface="Arial" panose="02080604020202020204" pitchFamily="34" charset="0"/>
              </a:rPr>
              <a:t>___</a:t>
            </a:r>
            <a:r>
              <a:rPr lang="zh-CN" altLang="en-US" dirty="0">
                <a:latin typeface="Arial" panose="02080604020202020204" pitchFamily="34" charset="0"/>
              </a:rPr>
              <a:t>方向</a:t>
            </a:r>
            <a:endParaRPr lang="zh-CN" altLang="en-US" dirty="0">
              <a:latin typeface="Arial" panose="02080604020202020204" pitchFamily="34" charset="0"/>
            </a:endParaRPr>
          </a:p>
        </p:txBody>
      </p:sp>
      <p:sp>
        <p:nvSpPr>
          <p:cNvPr id="36999" name="文本框 36998"/>
          <p:cNvSpPr txBox="1"/>
          <p:nvPr/>
        </p:nvSpPr>
        <p:spPr>
          <a:xfrm>
            <a:off x="304800" y="5105400"/>
            <a:ext cx="2667000" cy="946150"/>
          </a:xfrm>
          <a:prstGeom prst="rect">
            <a:avLst/>
          </a:prstGeom>
          <a:noFill/>
          <a:ln w="9525">
            <a:noFill/>
          </a:ln>
          <a:effectLst>
            <a:prstShdw prst="shdw17" dist="17961" dir="2699999">
              <a:schemeClr val="accent1">
                <a:gamma/>
                <a:shade val="60000"/>
                <a:invGamma/>
              </a:schemeClr>
            </a:prstShdw>
          </a:effectLst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>
                <a:latin typeface="Arial" panose="02080604020202020204" pitchFamily="34" charset="0"/>
              </a:rPr>
              <a:t>D</a:t>
            </a:r>
            <a:r>
              <a:rPr lang="zh-CN" altLang="en-US" dirty="0">
                <a:latin typeface="Arial" panose="02080604020202020204" pitchFamily="34" charset="0"/>
              </a:rPr>
              <a:t>：甲地位于乙地的</a:t>
            </a:r>
            <a:r>
              <a:rPr lang="en-US" altLang="zh-CN">
                <a:latin typeface="Arial" panose="02080604020202020204" pitchFamily="34" charset="0"/>
              </a:rPr>
              <a:t>___</a:t>
            </a:r>
            <a:r>
              <a:rPr lang="zh-CN" altLang="en-US" dirty="0">
                <a:latin typeface="Arial" panose="02080604020202020204" pitchFamily="34" charset="0"/>
              </a:rPr>
              <a:t>方向</a:t>
            </a:r>
            <a:endParaRPr lang="zh-CN" altLang="en-US" dirty="0">
              <a:latin typeface="Arial" panose="02080604020202020204" pitchFamily="34" charset="0"/>
            </a:endParaRPr>
          </a:p>
        </p:txBody>
      </p:sp>
      <p:sp>
        <p:nvSpPr>
          <p:cNvPr id="37000" name="文本框 36999"/>
          <p:cNvSpPr txBox="1"/>
          <p:nvPr/>
        </p:nvSpPr>
        <p:spPr>
          <a:xfrm>
            <a:off x="914400" y="1676400"/>
            <a:ext cx="914400" cy="519113"/>
          </a:xfrm>
          <a:prstGeom prst="rect">
            <a:avLst/>
          </a:prstGeom>
          <a:noFill/>
          <a:ln w="9525">
            <a:noFill/>
          </a:ln>
          <a:effectLst>
            <a:prstShdw prst="shdw17" dist="17961" dir="2699999">
              <a:schemeClr val="accent1">
                <a:gamma/>
                <a:shade val="60000"/>
                <a:invGamma/>
              </a:schemeClr>
            </a:prstShdw>
          </a:effectLst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dirty="0">
                <a:solidFill>
                  <a:schemeClr val="tx2"/>
                </a:solidFill>
                <a:latin typeface="Arial" panose="02080604020202020204" pitchFamily="34" charset="0"/>
              </a:rPr>
              <a:t>西北</a:t>
            </a:r>
            <a:endParaRPr lang="zh-CN" altLang="en-US" dirty="0">
              <a:solidFill>
                <a:schemeClr val="tx2"/>
              </a:solidFill>
              <a:latin typeface="Arial" panose="02080604020202020204" pitchFamily="34" charset="0"/>
            </a:endParaRPr>
          </a:p>
        </p:txBody>
      </p:sp>
      <p:sp>
        <p:nvSpPr>
          <p:cNvPr id="37001" name="文本框 37000"/>
          <p:cNvSpPr txBox="1"/>
          <p:nvPr/>
        </p:nvSpPr>
        <p:spPr>
          <a:xfrm>
            <a:off x="990600" y="2895600"/>
            <a:ext cx="914400" cy="519113"/>
          </a:xfrm>
          <a:prstGeom prst="rect">
            <a:avLst/>
          </a:prstGeom>
          <a:noFill/>
          <a:ln w="9525">
            <a:noFill/>
          </a:ln>
          <a:effectLst>
            <a:prstShdw prst="shdw17" dist="17961" dir="2699999">
              <a:schemeClr val="accent1">
                <a:gamma/>
                <a:shade val="60000"/>
                <a:invGamma/>
              </a:schemeClr>
            </a:prstShdw>
          </a:effectLst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dirty="0">
                <a:solidFill>
                  <a:schemeClr val="tx2"/>
                </a:solidFill>
                <a:latin typeface="Arial" panose="02080604020202020204" pitchFamily="34" charset="0"/>
              </a:rPr>
              <a:t>西北</a:t>
            </a:r>
            <a:endParaRPr lang="zh-CN" altLang="en-US" dirty="0">
              <a:solidFill>
                <a:schemeClr val="tx2"/>
              </a:solidFill>
              <a:latin typeface="Arial" panose="02080604020202020204" pitchFamily="34" charset="0"/>
            </a:endParaRPr>
          </a:p>
        </p:txBody>
      </p:sp>
      <p:sp>
        <p:nvSpPr>
          <p:cNvPr id="37002" name="文本框 37001"/>
          <p:cNvSpPr txBox="1"/>
          <p:nvPr/>
        </p:nvSpPr>
        <p:spPr>
          <a:xfrm>
            <a:off x="990600" y="4191000"/>
            <a:ext cx="914400" cy="519113"/>
          </a:xfrm>
          <a:prstGeom prst="rect">
            <a:avLst/>
          </a:prstGeom>
          <a:noFill/>
          <a:ln w="9525">
            <a:noFill/>
          </a:ln>
          <a:effectLst>
            <a:prstShdw prst="shdw17" dist="17961" dir="2699999">
              <a:schemeClr val="accent1">
                <a:gamma/>
                <a:shade val="60000"/>
                <a:invGamma/>
              </a:schemeClr>
            </a:prstShdw>
          </a:effectLst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dirty="0">
                <a:solidFill>
                  <a:schemeClr val="tx2"/>
                </a:solidFill>
                <a:latin typeface="Arial" panose="02080604020202020204" pitchFamily="34" charset="0"/>
              </a:rPr>
              <a:t>东北</a:t>
            </a:r>
            <a:endParaRPr lang="zh-CN" altLang="en-US" dirty="0">
              <a:solidFill>
                <a:schemeClr val="tx2"/>
              </a:solidFill>
              <a:latin typeface="Arial" panose="02080604020202020204" pitchFamily="34" charset="0"/>
            </a:endParaRPr>
          </a:p>
        </p:txBody>
      </p:sp>
      <p:sp>
        <p:nvSpPr>
          <p:cNvPr id="37003" name="文本框 37002"/>
          <p:cNvSpPr txBox="1"/>
          <p:nvPr/>
        </p:nvSpPr>
        <p:spPr>
          <a:xfrm>
            <a:off x="990600" y="5486400"/>
            <a:ext cx="914400" cy="519113"/>
          </a:xfrm>
          <a:prstGeom prst="rect">
            <a:avLst/>
          </a:prstGeom>
          <a:noFill/>
          <a:ln w="9525">
            <a:noFill/>
          </a:ln>
          <a:effectLst>
            <a:prstShdw prst="shdw17" dist="17961" dir="2699999">
              <a:schemeClr val="accent1">
                <a:gamma/>
                <a:shade val="60000"/>
                <a:invGamma/>
              </a:schemeClr>
            </a:prstShdw>
          </a:effectLst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dirty="0">
                <a:solidFill>
                  <a:schemeClr val="tx2"/>
                </a:solidFill>
                <a:latin typeface="Arial" panose="02080604020202020204" pitchFamily="34" charset="0"/>
              </a:rPr>
              <a:t>东北</a:t>
            </a:r>
            <a:endParaRPr lang="zh-CN" altLang="en-US" dirty="0">
              <a:solidFill>
                <a:schemeClr val="tx2"/>
              </a:solidFill>
              <a:latin typeface="Arial" panose="0208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0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70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70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0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70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70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0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70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70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0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70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70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000" grpId="0"/>
      <p:bldP spid="37001" grpId="0"/>
      <p:bldP spid="37002" grpId="0"/>
      <p:bldP spid="3700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5602" name="Picture 5" descr="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05000" y="4724400"/>
            <a:ext cx="5105400" cy="17160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5603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458913"/>
            <a:ext cx="4286250" cy="27908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604" name="Rectangle 30"/>
          <p:cNvSpPr/>
          <p:nvPr/>
        </p:nvSpPr>
        <p:spPr>
          <a:xfrm>
            <a:off x="152400" y="1436688"/>
            <a:ext cx="4419600" cy="2906712"/>
          </a:xfrm>
          <a:prstGeom prst="rect">
            <a:avLst/>
          </a:prstGeom>
          <a:noFill/>
          <a:ln w="152400" cap="flat" cmpd="tri">
            <a:solidFill>
              <a:schemeClr val="accent1"/>
            </a:solidFill>
            <a:prstDash val="sysDot"/>
            <a:miter/>
            <a:headEnd type="none" w="med" len="med"/>
            <a:tailEnd type="none" w="med" len="med"/>
          </a:ln>
        </p:spPr>
        <p:txBody>
          <a:bodyPr wrap="none" anchor="ctr"/>
          <a:p>
            <a:pPr eaLnBrk="0" hangingPunct="0"/>
            <a:endParaRPr lang="zh-CN" altLang="en-US" sz="3200" dirty="0">
              <a:latin typeface="HY얕은샘물M" pitchFamily="2" charset="-127"/>
              <a:ea typeface="HY얕은샘물M" pitchFamily="2" charset="-127"/>
            </a:endParaRPr>
          </a:p>
        </p:txBody>
      </p:sp>
      <p:sp>
        <p:nvSpPr>
          <p:cNvPr id="25605" name="Text Box 26"/>
          <p:cNvSpPr txBox="1"/>
          <p:nvPr/>
        </p:nvSpPr>
        <p:spPr>
          <a:xfrm>
            <a:off x="1295400" y="247650"/>
            <a:ext cx="3416300" cy="6461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600" dirty="0">
                <a:latin typeface="微软雅黑" panose="020B0503020204020204" pitchFamily="2" charset="-122"/>
                <a:ea typeface="微软雅黑" panose="020B0503020204020204" pitchFamily="2" charset="-122"/>
              </a:rPr>
              <a:t>地图上的比例尺</a:t>
            </a:r>
            <a:endParaRPr lang="zh-CN" altLang="en-US" sz="3600" dirty="0">
              <a:latin typeface="微软雅黑" panose="020B0503020204020204" pitchFamily="2" charset="-122"/>
              <a:ea typeface="微软雅黑" panose="020B0503020204020204" pitchFamily="2" charset="-122"/>
            </a:endParaRPr>
          </a:p>
        </p:txBody>
      </p:sp>
      <p:sp>
        <p:nvSpPr>
          <p:cNvPr id="25606" name="AutoShape 27"/>
          <p:cNvSpPr/>
          <p:nvPr/>
        </p:nvSpPr>
        <p:spPr>
          <a:xfrm>
            <a:off x="228600" y="228600"/>
            <a:ext cx="914400" cy="685800"/>
          </a:xfrm>
          <a:prstGeom prst="homePlate">
            <a:avLst>
              <a:gd name="adj" fmla="val 33333"/>
            </a:avLst>
          </a:prstGeom>
          <a:solidFill>
            <a:schemeClr val="accent1"/>
          </a:solidFill>
          <a:ln w="9525">
            <a:noFill/>
          </a:ln>
        </p:spPr>
        <p:txBody>
          <a:bodyPr wrap="none" anchor="ctr"/>
          <a:p>
            <a:pPr algn="ctr"/>
            <a:r>
              <a:rPr lang="en-US" altLang="x-none" sz="3200" dirty="0">
                <a:latin typeface="Arial" panose="02080604020202020204" pitchFamily="34" charset="0"/>
              </a:rPr>
              <a:t>2</a:t>
            </a:r>
            <a:endParaRPr lang="en-US" altLang="x-none" sz="3200" dirty="0">
              <a:latin typeface="Arial" panose="02080604020202020204" pitchFamily="34" charset="0"/>
            </a:endParaRPr>
          </a:p>
        </p:txBody>
      </p:sp>
      <p:sp>
        <p:nvSpPr>
          <p:cNvPr id="25607" name="Text Box 7"/>
          <p:cNvSpPr txBox="1"/>
          <p:nvPr/>
        </p:nvSpPr>
        <p:spPr>
          <a:xfrm>
            <a:off x="4724400" y="1676400"/>
            <a:ext cx="4343400" cy="13716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dirty="0">
                <a:latin typeface="微软雅黑" panose="020B0503020204020204" pitchFamily="2" charset="-122"/>
                <a:ea typeface="微软雅黑" panose="020B0503020204020204" pitchFamily="2" charset="-122"/>
              </a:rPr>
              <a:t>　　地图上的</a:t>
            </a:r>
            <a:r>
              <a:rPr lang="zh-CN" altLang="en-US" dirty="0">
                <a:solidFill>
                  <a:srgbClr val="FF0000"/>
                </a:solidFill>
                <a:latin typeface="微软雅黑" panose="020B0503020204020204" pitchFamily="2" charset="-122"/>
                <a:ea typeface="微软雅黑" panose="020B0503020204020204" pitchFamily="2" charset="-122"/>
              </a:rPr>
              <a:t>比例尺</a:t>
            </a:r>
            <a:r>
              <a:rPr lang="zh-CN" altLang="en-US" dirty="0">
                <a:latin typeface="微软雅黑" panose="020B0503020204020204" pitchFamily="2" charset="-122"/>
              </a:rPr>
              <a:t>，</a:t>
            </a:r>
            <a:r>
              <a:rPr lang="zh-CN" altLang="en-US" dirty="0">
                <a:latin typeface="微软雅黑" panose="020B0503020204020204" pitchFamily="2" charset="-122"/>
                <a:ea typeface="微软雅黑" panose="020B0503020204020204" pitchFamily="2" charset="-122"/>
                <a:sym typeface="Arial" panose="02080604020202020204" pitchFamily="34" charset="0"/>
              </a:rPr>
              <a:t>表示</a:t>
            </a:r>
            <a:r>
              <a:rPr lang="zh-CN" altLang="en-US" dirty="0">
                <a:latin typeface="微软雅黑" panose="020B0503020204020204" pitchFamily="2" charset="-122"/>
                <a:ea typeface="微软雅黑" panose="020B0503020204020204" pitchFamily="2" charset="-122"/>
              </a:rPr>
              <a:t>图上距离比实地距离缩小的程度</a:t>
            </a:r>
            <a:r>
              <a:rPr lang="zh-CN" altLang="en-US" dirty="0">
                <a:latin typeface="微软雅黑" panose="020B0503020204020204" pitchFamily="2" charset="-122"/>
                <a:sym typeface="Arial" panose="02080604020202020204" pitchFamily="34" charset="0"/>
              </a:rPr>
              <a:t>。</a:t>
            </a:r>
            <a:endParaRPr lang="zh-CN" altLang="en-US" dirty="0">
              <a:latin typeface="微软雅黑" panose="020B0503020204020204" pitchFamily="2" charset="-122"/>
              <a:sym typeface="Arial" panose="0208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25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26" name="矩形 1"/>
          <p:cNvSpPr/>
          <p:nvPr/>
        </p:nvSpPr>
        <p:spPr>
          <a:xfrm>
            <a:off x="3352800" y="4459288"/>
            <a:ext cx="2954338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dirty="0">
                <a:latin typeface="微软雅黑" panose="020B0503020204020204" pitchFamily="2" charset="-122"/>
                <a:ea typeface="微软雅黑" panose="020B0503020204020204" pitchFamily="2" charset="-122"/>
              </a:rPr>
              <a:t>文字式比例尺</a:t>
            </a:r>
            <a:endParaRPr lang="zh-CN" altLang="en-US" dirty="0">
              <a:latin typeface="微软雅黑" panose="020B0503020204020204" pitchFamily="2" charset="-122"/>
              <a:ea typeface="微软雅黑" panose="020B0503020204020204" pitchFamily="2" charset="-122"/>
            </a:endParaRPr>
          </a:p>
        </p:txBody>
      </p:sp>
      <p:sp>
        <p:nvSpPr>
          <p:cNvPr id="26627" name="矩形 12"/>
          <p:cNvSpPr/>
          <p:nvPr/>
        </p:nvSpPr>
        <p:spPr>
          <a:xfrm>
            <a:off x="6229350" y="4484688"/>
            <a:ext cx="2457450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dirty="0">
                <a:latin typeface="微软雅黑" panose="020B0503020204020204" pitchFamily="2" charset="-122"/>
                <a:ea typeface="微软雅黑" panose="020B0503020204020204" pitchFamily="2" charset="-122"/>
              </a:rPr>
              <a:t>线段式比例尺</a:t>
            </a:r>
            <a:endParaRPr lang="zh-CN" altLang="en-US" dirty="0">
              <a:latin typeface="微软雅黑" panose="020B0503020204020204" pitchFamily="2" charset="-122"/>
              <a:ea typeface="微软雅黑" panose="020B0503020204020204" pitchFamily="2" charset="-122"/>
            </a:endParaRPr>
          </a:p>
        </p:txBody>
      </p:sp>
      <p:sp>
        <p:nvSpPr>
          <p:cNvPr id="26628" name="矩形 13"/>
          <p:cNvSpPr/>
          <p:nvPr/>
        </p:nvSpPr>
        <p:spPr>
          <a:xfrm>
            <a:off x="381000" y="4484688"/>
            <a:ext cx="2435225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dirty="0">
                <a:latin typeface="微软雅黑" panose="020B0503020204020204" pitchFamily="2" charset="-122"/>
                <a:ea typeface="微软雅黑" panose="020B0503020204020204" pitchFamily="2" charset="-122"/>
              </a:rPr>
              <a:t>数字式比例尺</a:t>
            </a:r>
            <a:endParaRPr lang="zh-CN" altLang="en-US" dirty="0">
              <a:latin typeface="微软雅黑" panose="020B0503020204020204" pitchFamily="2" charset="-122"/>
              <a:ea typeface="微软雅黑" panose="020B0503020204020204" pitchFamily="2" charset="-122"/>
            </a:endParaRPr>
          </a:p>
        </p:txBody>
      </p:sp>
      <p:sp>
        <p:nvSpPr>
          <p:cNvPr id="26629" name="Text Box 12"/>
          <p:cNvSpPr txBox="1"/>
          <p:nvPr/>
        </p:nvSpPr>
        <p:spPr>
          <a:xfrm>
            <a:off x="1600200" y="685800"/>
            <a:ext cx="6067425" cy="8302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800" dirty="0">
                <a:latin typeface="黑体" panose="02010600030101010101" pitchFamily="2" charset="-122"/>
                <a:ea typeface="黑体" panose="02010600030101010101" pitchFamily="2" charset="-122"/>
              </a:rPr>
              <a:t>比例尺的三种形式</a:t>
            </a:r>
            <a:endParaRPr lang="zh-CN" altLang="en-US" sz="4800" dirty="0"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pic>
        <p:nvPicPr>
          <p:cNvPr id="26630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4800" y="2378075"/>
            <a:ext cx="2362200" cy="16668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6631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19800" y="2357438"/>
            <a:ext cx="2343150" cy="16573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6632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00400" y="2416175"/>
            <a:ext cx="2381250" cy="16287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6633" name="Rectangle 30"/>
          <p:cNvSpPr/>
          <p:nvPr/>
        </p:nvSpPr>
        <p:spPr>
          <a:xfrm>
            <a:off x="228600" y="2347913"/>
            <a:ext cx="2438400" cy="1697037"/>
          </a:xfrm>
          <a:prstGeom prst="rect">
            <a:avLst/>
          </a:prstGeom>
          <a:noFill/>
          <a:ln w="152400" cap="flat" cmpd="tri">
            <a:solidFill>
              <a:schemeClr val="accent1"/>
            </a:solidFill>
            <a:prstDash val="sysDot"/>
            <a:miter/>
            <a:headEnd type="none" w="med" len="med"/>
            <a:tailEnd type="none" w="med" len="med"/>
          </a:ln>
        </p:spPr>
        <p:txBody>
          <a:bodyPr wrap="none" anchor="ctr"/>
          <a:p>
            <a:pPr eaLnBrk="0" hangingPunct="0"/>
            <a:endParaRPr lang="zh-CN" altLang="en-US" sz="3200" dirty="0">
              <a:latin typeface="HY얕은샘물M" pitchFamily="2" charset="-127"/>
              <a:ea typeface="HY얕은샘물M" pitchFamily="2" charset="-127"/>
            </a:endParaRPr>
          </a:p>
        </p:txBody>
      </p:sp>
      <p:sp>
        <p:nvSpPr>
          <p:cNvPr id="26634" name="Rectangle 30"/>
          <p:cNvSpPr/>
          <p:nvPr/>
        </p:nvSpPr>
        <p:spPr>
          <a:xfrm>
            <a:off x="3200400" y="2316163"/>
            <a:ext cx="2381250" cy="1798637"/>
          </a:xfrm>
          <a:prstGeom prst="rect">
            <a:avLst/>
          </a:prstGeom>
          <a:noFill/>
          <a:ln w="152400" cap="flat" cmpd="tri">
            <a:solidFill>
              <a:schemeClr val="accent1"/>
            </a:solidFill>
            <a:prstDash val="sysDot"/>
            <a:miter/>
            <a:headEnd type="none" w="med" len="med"/>
            <a:tailEnd type="none" w="med" len="med"/>
          </a:ln>
        </p:spPr>
        <p:txBody>
          <a:bodyPr wrap="none" anchor="ctr"/>
          <a:p>
            <a:pPr eaLnBrk="0" hangingPunct="0"/>
            <a:endParaRPr lang="zh-CN" altLang="en-US" sz="3200" dirty="0">
              <a:latin typeface="HY얕은샘물M" pitchFamily="2" charset="-127"/>
              <a:ea typeface="HY얕은샘물M" pitchFamily="2" charset="-127"/>
            </a:endParaRPr>
          </a:p>
        </p:txBody>
      </p:sp>
      <p:sp>
        <p:nvSpPr>
          <p:cNvPr id="26635" name="Rectangle 30"/>
          <p:cNvSpPr/>
          <p:nvPr/>
        </p:nvSpPr>
        <p:spPr>
          <a:xfrm>
            <a:off x="6019800" y="2287588"/>
            <a:ext cx="2381250" cy="1797050"/>
          </a:xfrm>
          <a:prstGeom prst="rect">
            <a:avLst/>
          </a:prstGeom>
          <a:noFill/>
          <a:ln w="152400" cap="flat" cmpd="tri">
            <a:solidFill>
              <a:schemeClr val="accent1"/>
            </a:solidFill>
            <a:prstDash val="sysDot"/>
            <a:miter/>
            <a:headEnd type="none" w="med" len="med"/>
            <a:tailEnd type="none" w="med" len="med"/>
          </a:ln>
        </p:spPr>
        <p:txBody>
          <a:bodyPr wrap="none" anchor="ctr"/>
          <a:p>
            <a:pPr eaLnBrk="0" hangingPunct="0"/>
            <a:endParaRPr lang="zh-CN" altLang="en-US" sz="3200" dirty="0">
              <a:latin typeface="HY얕은샘물M" pitchFamily="2" charset="-127"/>
              <a:ea typeface="HY얕은샘물M" pitchFamily="2" charset="-127"/>
            </a:endParaRPr>
          </a:p>
        </p:txBody>
      </p:sp>
      <p:sp>
        <p:nvSpPr>
          <p:cNvPr id="26636" name="文本框 26635"/>
          <p:cNvSpPr txBox="1"/>
          <p:nvPr/>
        </p:nvSpPr>
        <p:spPr>
          <a:xfrm>
            <a:off x="228600" y="5105400"/>
            <a:ext cx="2209800" cy="519113"/>
          </a:xfrm>
          <a:prstGeom prst="rect">
            <a:avLst/>
          </a:prstGeom>
          <a:noFill/>
          <a:ln w="9525">
            <a:noFill/>
          </a:ln>
          <a:effectLst>
            <a:prstShdw prst="shdw17" dist="17961" dir="2699999">
              <a:schemeClr val="accent1">
                <a:gamma/>
                <a:shade val="60000"/>
                <a:invGamma/>
              </a:schemeClr>
            </a:prstShdw>
          </a:effectLst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>
                <a:latin typeface="Arial" panose="02080604020202020204" pitchFamily="34" charset="0"/>
              </a:rPr>
              <a:t>1:22000000</a:t>
            </a:r>
            <a:endParaRPr lang="en-US" altLang="zh-CN">
              <a:latin typeface="Arial" panose="02080604020202020204" pitchFamily="34" charset="0"/>
            </a:endParaRPr>
          </a:p>
        </p:txBody>
      </p:sp>
      <p:sp>
        <p:nvSpPr>
          <p:cNvPr id="26637" name="文本框 26636"/>
          <p:cNvSpPr txBox="1"/>
          <p:nvPr/>
        </p:nvSpPr>
        <p:spPr>
          <a:xfrm>
            <a:off x="3124200" y="5181600"/>
            <a:ext cx="2667000" cy="701675"/>
          </a:xfrm>
          <a:prstGeom prst="rect">
            <a:avLst/>
          </a:prstGeom>
          <a:noFill/>
          <a:ln w="9525">
            <a:noFill/>
          </a:ln>
          <a:effectLst>
            <a:prstShdw prst="shdw17" dist="17961" dir="2699999">
              <a:schemeClr val="accent1">
                <a:gamma/>
                <a:shade val="60000"/>
                <a:invGamma/>
              </a:schemeClr>
            </a:prstShdw>
          </a:effectLst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000" dirty="0">
                <a:latin typeface="Arial" panose="02080604020202020204" pitchFamily="34" charset="0"/>
              </a:rPr>
              <a:t>图上</a:t>
            </a:r>
            <a:r>
              <a:rPr lang="en-US" altLang="zh-CN" sz="2000">
                <a:latin typeface="Arial" panose="02080604020202020204" pitchFamily="34" charset="0"/>
              </a:rPr>
              <a:t>1</a:t>
            </a:r>
            <a:r>
              <a:rPr lang="zh-CN" altLang="en-US" sz="2000" dirty="0">
                <a:latin typeface="Arial" panose="02080604020202020204" pitchFamily="34" charset="0"/>
              </a:rPr>
              <a:t>厘米，表示实际距离</a:t>
            </a:r>
            <a:r>
              <a:rPr lang="en-US" altLang="zh-CN" sz="2000">
                <a:latin typeface="Arial" panose="02080604020202020204" pitchFamily="34" charset="0"/>
              </a:rPr>
              <a:t>220</a:t>
            </a:r>
            <a:r>
              <a:rPr lang="zh-CN" altLang="en-US" sz="2000" dirty="0">
                <a:latin typeface="Arial" panose="02080604020202020204" pitchFamily="34" charset="0"/>
              </a:rPr>
              <a:t>千米</a:t>
            </a:r>
            <a:endParaRPr lang="zh-CN" altLang="en-US" sz="2000" dirty="0">
              <a:latin typeface="Arial" panose="02080604020202020204" pitchFamily="34" charset="0"/>
            </a:endParaRPr>
          </a:p>
        </p:txBody>
      </p:sp>
      <p:sp>
        <p:nvSpPr>
          <p:cNvPr id="26639" name="直接连接符 26638"/>
          <p:cNvSpPr/>
          <p:nvPr/>
        </p:nvSpPr>
        <p:spPr>
          <a:xfrm>
            <a:off x="6705600" y="6019800"/>
            <a:ext cx="152400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  <a:effectLst>
            <a:prstShdw prst="shdw17" dist="17961" dir="2699999">
              <a:schemeClr val="tx1">
                <a:gamma/>
                <a:shade val="60000"/>
                <a:invGamma/>
              </a:schemeClr>
            </a:prstShdw>
          </a:effectLst>
        </p:spPr>
      </p:sp>
      <p:sp>
        <p:nvSpPr>
          <p:cNvPr id="26640" name="直接连接符 26639"/>
          <p:cNvSpPr/>
          <p:nvPr/>
        </p:nvSpPr>
        <p:spPr>
          <a:xfrm>
            <a:off x="6705600" y="5715000"/>
            <a:ext cx="0" cy="3048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  <a:effectLst>
            <a:prstShdw prst="shdw17" dist="17961" dir="2699999">
              <a:schemeClr val="tx1">
                <a:gamma/>
                <a:shade val="60000"/>
                <a:invGamma/>
              </a:schemeClr>
            </a:prstShdw>
          </a:effectLst>
        </p:spPr>
      </p:sp>
      <p:sp>
        <p:nvSpPr>
          <p:cNvPr id="26641" name="直接连接符 26640"/>
          <p:cNvSpPr/>
          <p:nvPr/>
        </p:nvSpPr>
        <p:spPr>
          <a:xfrm>
            <a:off x="8229600" y="5715000"/>
            <a:ext cx="0" cy="3048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  <a:effectLst>
            <a:prstShdw prst="shdw17" dist="17961" dir="2699999">
              <a:schemeClr val="tx1">
                <a:gamma/>
                <a:shade val="60000"/>
                <a:invGamma/>
              </a:schemeClr>
            </a:prstShdw>
          </a:effectLst>
        </p:spPr>
      </p:sp>
      <p:sp>
        <p:nvSpPr>
          <p:cNvPr id="26642" name="直接连接符 26641"/>
          <p:cNvSpPr/>
          <p:nvPr/>
        </p:nvSpPr>
        <p:spPr>
          <a:xfrm>
            <a:off x="7467600" y="5715000"/>
            <a:ext cx="0" cy="3048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  <a:effectLst>
            <a:prstShdw prst="shdw17" dist="17961" dir="2699999">
              <a:schemeClr val="tx1">
                <a:gamma/>
                <a:shade val="60000"/>
                <a:invGamma/>
              </a:schemeClr>
            </a:prstShdw>
          </a:effectLst>
        </p:spPr>
      </p:sp>
      <p:sp>
        <p:nvSpPr>
          <p:cNvPr id="26643" name="文本框 26642"/>
          <p:cNvSpPr txBox="1"/>
          <p:nvPr/>
        </p:nvSpPr>
        <p:spPr>
          <a:xfrm>
            <a:off x="6400800" y="5410200"/>
            <a:ext cx="2590800" cy="396875"/>
          </a:xfrm>
          <a:prstGeom prst="rect">
            <a:avLst/>
          </a:prstGeom>
          <a:noFill/>
          <a:ln w="9525">
            <a:noFill/>
          </a:ln>
          <a:effectLst>
            <a:prstShdw prst="shdw17" dist="17961" dir="2699999">
              <a:schemeClr val="accent1">
                <a:gamma/>
                <a:shade val="60000"/>
                <a:invGamma/>
              </a:schemeClr>
            </a:prstShdw>
          </a:effectLst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000">
                <a:latin typeface="Arial" panose="02080604020202020204" pitchFamily="34" charset="0"/>
              </a:rPr>
              <a:t>0        220   440</a:t>
            </a:r>
            <a:r>
              <a:rPr lang="zh-CN" altLang="en-US" sz="2000" dirty="0">
                <a:latin typeface="Arial" panose="02080604020202020204" pitchFamily="34" charset="0"/>
              </a:rPr>
              <a:t>千米</a:t>
            </a:r>
            <a:endParaRPr lang="zh-CN" altLang="en-US" sz="2000" dirty="0">
              <a:latin typeface="Arial" panose="02080604020202020204" pitchFamily="34" charset="0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7650" name="Picture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4175" y="942975"/>
            <a:ext cx="7839075" cy="22288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7651" name="Text Box 12"/>
          <p:cNvSpPr txBox="1"/>
          <p:nvPr/>
        </p:nvSpPr>
        <p:spPr>
          <a:xfrm>
            <a:off x="2141538" y="152400"/>
            <a:ext cx="6705600" cy="8302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800" dirty="0">
                <a:latin typeface="黑体" panose="02010600030101010101" pitchFamily="2" charset="-122"/>
                <a:ea typeface="黑体" panose="02010600030101010101" pitchFamily="2" charset="-122"/>
              </a:rPr>
              <a:t>比例尺的大小</a:t>
            </a:r>
            <a:endParaRPr lang="zh-CN" altLang="en-US" sz="4800" dirty="0"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7652" name="TextBox 3"/>
          <p:cNvSpPr txBox="1"/>
          <p:nvPr/>
        </p:nvSpPr>
        <p:spPr>
          <a:xfrm>
            <a:off x="304800" y="3581400"/>
            <a:ext cx="3352800" cy="19177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x-none" sz="2400">
                <a:latin typeface="微软雅黑" panose="020B0503020204020204" pitchFamily="2" charset="-122"/>
                <a:ea typeface="微软雅黑" panose="020B0503020204020204" pitchFamily="2" charset="-122"/>
              </a:rPr>
              <a:t>1</a:t>
            </a:r>
            <a:r>
              <a:rPr lang="zh-CN" altLang="en-US" sz="2400" dirty="0">
                <a:latin typeface="微软雅黑" panose="020B0503020204020204" pitchFamily="2" charset="-122"/>
                <a:ea typeface="宋体" panose="02010600030101010101" pitchFamily="2" charset="-122"/>
              </a:rPr>
              <a:t>．</a:t>
            </a:r>
            <a:r>
              <a:rPr lang="en-US" altLang="x-none" sz="2400">
                <a:latin typeface="微软雅黑" panose="020B0503020204020204" pitchFamily="2" charset="-122"/>
                <a:ea typeface="微软雅黑" panose="020B0503020204020204" pitchFamily="2" charset="-122"/>
              </a:rPr>
              <a:t>1:1000</a:t>
            </a:r>
            <a:r>
              <a:rPr lang="zh-CN" altLang="en-US" sz="2400" dirty="0">
                <a:latin typeface="微软雅黑" panose="020B0503020204020204" pitchFamily="2" charset="-122"/>
                <a:ea typeface="微软雅黑" panose="020B0503020204020204" pitchFamily="2" charset="-122"/>
              </a:rPr>
              <a:t>和</a:t>
            </a:r>
            <a:r>
              <a:rPr lang="en-US" altLang="x-none" sz="2400">
                <a:latin typeface="微软雅黑" panose="020B0503020204020204" pitchFamily="2" charset="-122"/>
                <a:ea typeface="微软雅黑" panose="020B0503020204020204" pitchFamily="2" charset="-122"/>
              </a:rPr>
              <a:t>1:10000</a:t>
            </a:r>
            <a:r>
              <a:rPr lang="zh-CN" altLang="en-US" sz="2400" dirty="0">
                <a:latin typeface="微软雅黑" panose="020B0503020204020204" pitchFamily="2" charset="-122"/>
                <a:ea typeface="宋体" panose="02010600030101010101" pitchFamily="2" charset="-122"/>
              </a:rPr>
              <a:t>，</a:t>
            </a:r>
            <a:r>
              <a:rPr lang="zh-CN" altLang="en-US" sz="2400" dirty="0">
                <a:latin typeface="微软雅黑" panose="020B0503020204020204" pitchFamily="2" charset="-122"/>
                <a:ea typeface="微软雅黑" panose="020B0503020204020204" pitchFamily="2" charset="-122"/>
              </a:rPr>
              <a:t>哪个比例尺大？</a:t>
            </a:r>
            <a:endParaRPr lang="zh-CN" altLang="en-US" sz="2400" dirty="0">
              <a:latin typeface="微软雅黑" panose="020B0503020204020204" pitchFamily="2" charset="-122"/>
              <a:ea typeface="微软雅黑" panose="020B0503020204020204" pitchFamily="2" charset="-122"/>
            </a:endParaRPr>
          </a:p>
          <a:p>
            <a:r>
              <a:rPr lang="en-US" altLang="x-none" sz="2400">
                <a:latin typeface="微软雅黑" panose="020B0503020204020204" pitchFamily="2" charset="-122"/>
                <a:ea typeface="微软雅黑" panose="020B0503020204020204" pitchFamily="2" charset="-122"/>
              </a:rPr>
              <a:t>2</a:t>
            </a:r>
            <a:r>
              <a:rPr lang="zh-CN" altLang="en-US" sz="2400" dirty="0">
                <a:latin typeface="微软雅黑" panose="020B0503020204020204" pitchFamily="2" charset="-122"/>
                <a:ea typeface="宋体" panose="02010600030101010101" pitchFamily="2" charset="-122"/>
              </a:rPr>
              <a:t>．</a:t>
            </a:r>
            <a:r>
              <a:rPr lang="en-US" altLang="x-none" sz="2400">
                <a:latin typeface="微软雅黑" panose="020B0503020204020204" pitchFamily="2" charset="-122"/>
                <a:ea typeface="微软雅黑" panose="020B0503020204020204" pitchFamily="2" charset="-122"/>
              </a:rPr>
              <a:t>A</a:t>
            </a:r>
            <a:r>
              <a:rPr lang="zh-CN" altLang="en-US" sz="2400" dirty="0">
                <a:latin typeface="微软雅黑" panose="020B0503020204020204" pitchFamily="2" charset="-122"/>
                <a:ea typeface="宋体" panose="02010600030101010101" pitchFamily="2" charset="-122"/>
                <a:sym typeface="Arial" panose="02080604020202020204" pitchFamily="34" charset="0"/>
              </a:rPr>
              <a:t>、</a:t>
            </a:r>
            <a:r>
              <a:rPr lang="en-US" altLang="x-none" sz="2400">
                <a:latin typeface="微软雅黑" panose="020B0503020204020204" pitchFamily="2" charset="-122"/>
                <a:ea typeface="微软雅黑" panose="020B0503020204020204" pitchFamily="2" charset="-122"/>
              </a:rPr>
              <a:t>B</a:t>
            </a:r>
            <a:r>
              <a:rPr lang="zh-CN" altLang="en-US" sz="2400" dirty="0">
                <a:latin typeface="微软雅黑" panose="020B0503020204020204" pitchFamily="2" charset="-122"/>
                <a:ea typeface="宋体" panose="02010600030101010101" pitchFamily="2" charset="-122"/>
                <a:sym typeface="Arial" panose="02080604020202020204" pitchFamily="34" charset="0"/>
              </a:rPr>
              <a:t>、</a:t>
            </a:r>
            <a:r>
              <a:rPr lang="en-US" altLang="x-none" sz="2400">
                <a:latin typeface="微软雅黑" panose="020B0503020204020204" pitchFamily="2" charset="-122"/>
                <a:ea typeface="微软雅黑" panose="020B0503020204020204" pitchFamily="2" charset="-122"/>
              </a:rPr>
              <a:t>C</a:t>
            </a:r>
            <a:r>
              <a:rPr lang="zh-CN" altLang="en-US" sz="2400" dirty="0">
                <a:latin typeface="微软雅黑" panose="020B0503020204020204" pitchFamily="2" charset="-122"/>
                <a:ea typeface="微软雅黑" panose="020B0503020204020204" pitchFamily="2" charset="-122"/>
              </a:rPr>
              <a:t>三幅图中哪幅图比例尺最大</a:t>
            </a:r>
            <a:r>
              <a:rPr lang="zh-CN" altLang="en-US" sz="2400" dirty="0">
                <a:latin typeface="微软雅黑" panose="020B0503020204020204" pitchFamily="2" charset="-122"/>
                <a:ea typeface="宋体" panose="02010600030101010101" pitchFamily="2" charset="-122"/>
                <a:sym typeface="Arial" panose="02080604020202020204" pitchFamily="34" charset="0"/>
              </a:rPr>
              <a:t>，</a:t>
            </a:r>
            <a:r>
              <a:rPr lang="zh-CN" altLang="en-US" sz="2400" dirty="0">
                <a:latin typeface="微软雅黑" panose="020B0503020204020204" pitchFamily="2" charset="-122"/>
                <a:ea typeface="微软雅黑" panose="020B0503020204020204" pitchFamily="2" charset="-122"/>
              </a:rPr>
              <a:t>你能说出判断的依据吗</a:t>
            </a:r>
            <a:r>
              <a:rPr lang="zh-CN" altLang="en-US" sz="2400" dirty="0">
                <a:solidFill>
                  <a:srgbClr val="002060"/>
                </a:solidFill>
                <a:latin typeface="微软雅黑" panose="020B0503020204020204" pitchFamily="2" charset="-122"/>
                <a:ea typeface="微软雅黑" panose="020B0503020204020204" pitchFamily="2" charset="-122"/>
              </a:rPr>
              <a:t>？</a:t>
            </a:r>
            <a:endParaRPr lang="zh-CN" altLang="en-US" sz="2400" dirty="0">
              <a:solidFill>
                <a:srgbClr val="002060"/>
              </a:solidFill>
              <a:latin typeface="微软雅黑" panose="020B0503020204020204" pitchFamily="2" charset="-122"/>
              <a:ea typeface="微软雅黑" panose="020B0503020204020204" pitchFamily="2" charset="-122"/>
            </a:endParaRPr>
          </a:p>
        </p:txBody>
      </p:sp>
      <p:sp>
        <p:nvSpPr>
          <p:cNvPr id="27653" name="矩形 13"/>
          <p:cNvSpPr/>
          <p:nvPr/>
        </p:nvSpPr>
        <p:spPr>
          <a:xfrm>
            <a:off x="6705600" y="3119438"/>
            <a:ext cx="457200" cy="4619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x-none" sz="2400">
                <a:solidFill>
                  <a:srgbClr val="FF0000"/>
                </a:solidFill>
                <a:latin typeface="Arial" panose="02080604020202020204" pitchFamily="34" charset="0"/>
              </a:rPr>
              <a:t>C</a:t>
            </a:r>
            <a:endParaRPr lang="zh-CN" altLang="en-US" sz="2400" dirty="0">
              <a:solidFill>
                <a:srgbClr val="FF0000"/>
              </a:solidFill>
              <a:latin typeface="Arial" panose="02080604020202020204" pitchFamily="34" charset="0"/>
            </a:endParaRPr>
          </a:p>
        </p:txBody>
      </p:sp>
      <p:sp>
        <p:nvSpPr>
          <p:cNvPr id="27654" name="矩形 13"/>
          <p:cNvSpPr/>
          <p:nvPr/>
        </p:nvSpPr>
        <p:spPr>
          <a:xfrm>
            <a:off x="4191000" y="3171825"/>
            <a:ext cx="4572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x-none" sz="2400">
                <a:solidFill>
                  <a:srgbClr val="FF0000"/>
                </a:solidFill>
                <a:latin typeface="Arial" panose="02080604020202020204" pitchFamily="34" charset="0"/>
              </a:rPr>
              <a:t>B</a:t>
            </a:r>
            <a:endParaRPr lang="zh-CN" altLang="en-US" sz="2400" dirty="0">
              <a:solidFill>
                <a:srgbClr val="FF0000"/>
              </a:solidFill>
              <a:latin typeface="Arial" panose="02080604020202020204" pitchFamily="34" charset="0"/>
            </a:endParaRPr>
          </a:p>
        </p:txBody>
      </p:sp>
      <p:sp>
        <p:nvSpPr>
          <p:cNvPr id="27655" name="矩形 13"/>
          <p:cNvSpPr/>
          <p:nvPr/>
        </p:nvSpPr>
        <p:spPr>
          <a:xfrm>
            <a:off x="1447800" y="3184525"/>
            <a:ext cx="4572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x-none" sz="2400">
                <a:solidFill>
                  <a:srgbClr val="FF0000"/>
                </a:solidFill>
                <a:latin typeface="Arial" panose="02080604020202020204" pitchFamily="34" charset="0"/>
              </a:rPr>
              <a:t>A</a:t>
            </a:r>
            <a:endParaRPr lang="zh-CN" altLang="en-US" sz="2400" dirty="0">
              <a:solidFill>
                <a:srgbClr val="FF0000"/>
              </a:solidFill>
              <a:latin typeface="Arial" panose="02080604020202020204" pitchFamily="34" charset="0"/>
            </a:endParaRPr>
          </a:p>
        </p:txBody>
      </p:sp>
      <p:sp>
        <p:nvSpPr>
          <p:cNvPr id="27657" name="Rectangle 30"/>
          <p:cNvSpPr/>
          <p:nvPr/>
        </p:nvSpPr>
        <p:spPr>
          <a:xfrm>
            <a:off x="455613" y="989013"/>
            <a:ext cx="2562225" cy="2160587"/>
          </a:xfrm>
          <a:prstGeom prst="rect">
            <a:avLst/>
          </a:prstGeom>
          <a:noFill/>
          <a:ln w="152400" cap="flat" cmpd="tri">
            <a:solidFill>
              <a:schemeClr val="accent1"/>
            </a:solidFill>
            <a:prstDash val="sysDot"/>
            <a:miter/>
            <a:headEnd type="none" w="med" len="med"/>
            <a:tailEnd type="none" w="med" len="med"/>
          </a:ln>
        </p:spPr>
        <p:txBody>
          <a:bodyPr wrap="none" anchor="ctr"/>
          <a:p>
            <a:pPr eaLnBrk="0" hangingPunct="0"/>
            <a:endParaRPr lang="zh-CN" altLang="en-US" sz="3200" dirty="0">
              <a:latin typeface="HY얕은샘물M" pitchFamily="2" charset="-127"/>
              <a:ea typeface="HY얕은샘물M" pitchFamily="2" charset="-127"/>
            </a:endParaRPr>
          </a:p>
        </p:txBody>
      </p:sp>
      <p:sp>
        <p:nvSpPr>
          <p:cNvPr id="27658" name="Rectangle 30"/>
          <p:cNvSpPr/>
          <p:nvPr/>
        </p:nvSpPr>
        <p:spPr>
          <a:xfrm>
            <a:off x="3113088" y="963613"/>
            <a:ext cx="2525712" cy="2206625"/>
          </a:xfrm>
          <a:prstGeom prst="rect">
            <a:avLst/>
          </a:prstGeom>
          <a:noFill/>
          <a:ln w="152400" cap="flat" cmpd="tri">
            <a:solidFill>
              <a:schemeClr val="accent1"/>
            </a:solidFill>
            <a:prstDash val="sysDot"/>
            <a:miter/>
            <a:headEnd type="none" w="med" len="med"/>
            <a:tailEnd type="none" w="med" len="med"/>
          </a:ln>
        </p:spPr>
        <p:txBody>
          <a:bodyPr wrap="none" anchor="ctr"/>
          <a:p>
            <a:pPr eaLnBrk="0" hangingPunct="0"/>
            <a:endParaRPr lang="zh-CN" altLang="en-US" sz="3200" dirty="0">
              <a:latin typeface="HY얕은샘물M" pitchFamily="2" charset="-127"/>
              <a:ea typeface="HY얕은샘물M" pitchFamily="2" charset="-127"/>
            </a:endParaRPr>
          </a:p>
        </p:txBody>
      </p:sp>
      <p:sp>
        <p:nvSpPr>
          <p:cNvPr id="27659" name="Rectangle 30"/>
          <p:cNvSpPr/>
          <p:nvPr/>
        </p:nvSpPr>
        <p:spPr>
          <a:xfrm>
            <a:off x="5638800" y="935038"/>
            <a:ext cx="2525713" cy="2208212"/>
          </a:xfrm>
          <a:prstGeom prst="rect">
            <a:avLst/>
          </a:prstGeom>
          <a:noFill/>
          <a:ln w="152400" cap="flat" cmpd="tri">
            <a:solidFill>
              <a:schemeClr val="accent1"/>
            </a:solidFill>
            <a:prstDash val="sysDot"/>
            <a:miter/>
            <a:headEnd type="none" w="med" len="med"/>
            <a:tailEnd type="none" w="med" len="med"/>
          </a:ln>
        </p:spPr>
        <p:txBody>
          <a:bodyPr wrap="none" anchor="ctr"/>
          <a:p>
            <a:pPr eaLnBrk="0" hangingPunct="0"/>
            <a:endParaRPr lang="zh-CN" altLang="en-US" sz="3200" dirty="0">
              <a:latin typeface="HY얕은샘물M" pitchFamily="2" charset="-127"/>
              <a:ea typeface="HY얕은샘물M" pitchFamily="2" charset="-127"/>
            </a:endParaRPr>
          </a:p>
        </p:txBody>
      </p:sp>
      <p:sp>
        <p:nvSpPr>
          <p:cNvPr id="27660" name="矩形 27659"/>
          <p:cNvSpPr/>
          <p:nvPr/>
        </p:nvSpPr>
        <p:spPr>
          <a:xfrm>
            <a:off x="4038600" y="3657600"/>
            <a:ext cx="4876800" cy="3048000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  <a:effectLst>
            <a:prstShdw prst="shdw17" dist="17961" dir="2699999">
              <a:schemeClr val="tx1">
                <a:gamma/>
                <a:shade val="60000"/>
                <a:invGamma/>
              </a:schemeClr>
            </a:prstShdw>
          </a:effectLst>
        </p:spPr>
        <p:txBody>
          <a:bodyPr/>
          <a:p>
            <a:endParaRPr lang="zh-CN" altLang="en-US"/>
          </a:p>
        </p:txBody>
      </p:sp>
      <p:sp>
        <p:nvSpPr>
          <p:cNvPr id="27661" name="直接连接符 27660"/>
          <p:cNvSpPr/>
          <p:nvPr/>
        </p:nvSpPr>
        <p:spPr>
          <a:xfrm>
            <a:off x="4038600" y="4343400"/>
            <a:ext cx="487680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  <a:effectLst>
            <a:prstShdw prst="shdw17" dist="17961" dir="2699999">
              <a:schemeClr val="tx1">
                <a:gamma/>
                <a:shade val="60000"/>
                <a:invGamma/>
              </a:schemeClr>
            </a:prstShdw>
          </a:effectLst>
        </p:spPr>
      </p:sp>
      <p:sp>
        <p:nvSpPr>
          <p:cNvPr id="27662" name="直接连接符 27661"/>
          <p:cNvSpPr/>
          <p:nvPr/>
        </p:nvSpPr>
        <p:spPr>
          <a:xfrm>
            <a:off x="4038600" y="5562600"/>
            <a:ext cx="487680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  <a:effectLst>
            <a:prstShdw prst="shdw17" dist="17961" dir="2699999">
              <a:schemeClr val="tx1">
                <a:gamma/>
                <a:shade val="60000"/>
                <a:invGamma/>
              </a:schemeClr>
            </a:prstShdw>
          </a:effectLst>
        </p:spPr>
      </p:sp>
      <p:sp>
        <p:nvSpPr>
          <p:cNvPr id="27663" name="直接连接符 27662"/>
          <p:cNvSpPr/>
          <p:nvPr/>
        </p:nvSpPr>
        <p:spPr>
          <a:xfrm>
            <a:off x="4800600" y="3657600"/>
            <a:ext cx="0" cy="32004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  <a:effectLst>
            <a:prstShdw prst="shdw17" dist="17961" dir="2699999">
              <a:schemeClr val="tx1">
                <a:gamma/>
                <a:shade val="60000"/>
                <a:invGamma/>
              </a:schemeClr>
            </a:prstShdw>
          </a:effectLst>
        </p:spPr>
      </p:sp>
      <p:sp>
        <p:nvSpPr>
          <p:cNvPr id="27664" name="直接连接符 27663"/>
          <p:cNvSpPr/>
          <p:nvPr/>
        </p:nvSpPr>
        <p:spPr>
          <a:xfrm>
            <a:off x="6858000" y="3657600"/>
            <a:ext cx="0" cy="30480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  <a:effectLst>
            <a:prstShdw prst="shdw17" dist="17961" dir="2699999">
              <a:schemeClr val="tx1">
                <a:gamma/>
                <a:shade val="60000"/>
                <a:invGamma/>
              </a:schemeClr>
            </a:prstShdw>
          </a:effectLst>
        </p:spPr>
      </p:sp>
      <p:sp>
        <p:nvSpPr>
          <p:cNvPr id="27665" name="文本框 27664"/>
          <p:cNvSpPr txBox="1"/>
          <p:nvPr/>
        </p:nvSpPr>
        <p:spPr>
          <a:xfrm>
            <a:off x="4876800" y="3886200"/>
            <a:ext cx="2057400" cy="336550"/>
          </a:xfrm>
          <a:prstGeom prst="rect">
            <a:avLst/>
          </a:prstGeom>
          <a:noFill/>
          <a:ln w="9525">
            <a:noFill/>
          </a:ln>
          <a:effectLst>
            <a:prstShdw prst="shdw17" dist="17961" dir="2699999">
              <a:schemeClr val="accent1">
                <a:gamma/>
                <a:shade val="60000"/>
                <a:invGamma/>
              </a:schemeClr>
            </a:prstShdw>
          </a:effectLst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1600" dirty="0">
                <a:latin typeface="Arial" panose="02080604020202020204" pitchFamily="34" charset="0"/>
              </a:rPr>
              <a:t>表示范围的大或小</a:t>
            </a:r>
            <a:endParaRPr lang="zh-CN" altLang="en-US" sz="1600" dirty="0">
              <a:latin typeface="Arial" panose="02080604020202020204" pitchFamily="34" charset="0"/>
            </a:endParaRPr>
          </a:p>
        </p:txBody>
      </p:sp>
      <p:sp>
        <p:nvSpPr>
          <p:cNvPr id="27666" name="文本框 27665"/>
          <p:cNvSpPr txBox="1"/>
          <p:nvPr/>
        </p:nvSpPr>
        <p:spPr>
          <a:xfrm>
            <a:off x="6858000" y="3886200"/>
            <a:ext cx="2057400" cy="336550"/>
          </a:xfrm>
          <a:prstGeom prst="rect">
            <a:avLst/>
          </a:prstGeom>
          <a:noFill/>
          <a:ln w="9525">
            <a:noFill/>
          </a:ln>
          <a:effectLst>
            <a:prstShdw prst="shdw17" dist="17961" dir="2699999">
              <a:schemeClr val="accent1">
                <a:gamma/>
                <a:shade val="60000"/>
                <a:invGamma/>
              </a:schemeClr>
            </a:prstShdw>
          </a:effectLst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1600" dirty="0">
                <a:latin typeface="Arial" panose="02080604020202020204" pitchFamily="34" charset="0"/>
              </a:rPr>
              <a:t>表示内容的详或略</a:t>
            </a:r>
            <a:endParaRPr lang="zh-CN" altLang="en-US" sz="1600" dirty="0">
              <a:latin typeface="Arial" panose="02080604020202020204" pitchFamily="34" charset="0"/>
            </a:endParaRPr>
          </a:p>
        </p:txBody>
      </p:sp>
      <p:sp>
        <p:nvSpPr>
          <p:cNvPr id="27667" name="文本框 27666"/>
          <p:cNvSpPr txBox="1"/>
          <p:nvPr/>
        </p:nvSpPr>
        <p:spPr>
          <a:xfrm>
            <a:off x="4038600" y="4495800"/>
            <a:ext cx="762000" cy="854075"/>
          </a:xfrm>
          <a:prstGeom prst="rect">
            <a:avLst/>
          </a:prstGeom>
          <a:noFill/>
          <a:ln w="9525">
            <a:noFill/>
          </a:ln>
          <a:effectLst>
            <a:prstShdw prst="shdw17" dist="17961" dir="2699999">
              <a:schemeClr val="accent1">
                <a:gamma/>
                <a:shade val="60000"/>
                <a:invGamma/>
              </a:schemeClr>
            </a:prstShdw>
          </a:effectLst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000" dirty="0">
                <a:latin typeface="Arial" panose="02080604020202020204" pitchFamily="34" charset="0"/>
              </a:rPr>
              <a:t>大比</a:t>
            </a:r>
            <a:endParaRPr lang="zh-CN" altLang="en-US" sz="2000" dirty="0">
              <a:latin typeface="Arial" panose="02080604020202020204" pitchFamily="34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2000" dirty="0">
                <a:latin typeface="Arial" panose="02080604020202020204" pitchFamily="34" charset="0"/>
              </a:rPr>
              <a:t>例尺</a:t>
            </a:r>
            <a:endParaRPr lang="zh-CN" altLang="en-US" sz="2000" dirty="0">
              <a:latin typeface="Arial" panose="02080604020202020204" pitchFamily="34" charset="0"/>
            </a:endParaRPr>
          </a:p>
        </p:txBody>
      </p:sp>
      <p:sp>
        <p:nvSpPr>
          <p:cNvPr id="27668" name="文本框 27667"/>
          <p:cNvSpPr txBox="1"/>
          <p:nvPr/>
        </p:nvSpPr>
        <p:spPr>
          <a:xfrm>
            <a:off x="4038600" y="5715000"/>
            <a:ext cx="762000" cy="854075"/>
          </a:xfrm>
          <a:prstGeom prst="rect">
            <a:avLst/>
          </a:prstGeom>
          <a:noFill/>
          <a:ln w="9525">
            <a:noFill/>
          </a:ln>
          <a:effectLst>
            <a:prstShdw prst="shdw17" dist="17961" dir="2699999">
              <a:schemeClr val="accent1">
                <a:gamma/>
                <a:shade val="60000"/>
                <a:invGamma/>
              </a:schemeClr>
            </a:prstShdw>
          </a:effectLst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000" dirty="0">
                <a:latin typeface="Arial" panose="02080604020202020204" pitchFamily="34" charset="0"/>
              </a:rPr>
              <a:t>小比</a:t>
            </a:r>
            <a:endParaRPr lang="zh-CN" altLang="en-US" sz="2000" dirty="0">
              <a:latin typeface="Arial" panose="02080604020202020204" pitchFamily="34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2000" dirty="0">
                <a:latin typeface="Arial" panose="02080604020202020204" pitchFamily="34" charset="0"/>
              </a:rPr>
              <a:t>例尺</a:t>
            </a:r>
            <a:endParaRPr lang="zh-CN" altLang="en-US" sz="2000" dirty="0">
              <a:latin typeface="Arial" panose="02080604020202020204" pitchFamily="34" charset="0"/>
            </a:endParaRPr>
          </a:p>
        </p:txBody>
      </p:sp>
      <p:sp>
        <p:nvSpPr>
          <p:cNvPr id="27669" name="文本框 27668"/>
          <p:cNvSpPr txBox="1"/>
          <p:nvPr/>
        </p:nvSpPr>
        <p:spPr>
          <a:xfrm>
            <a:off x="5257800" y="4724400"/>
            <a:ext cx="990600" cy="519113"/>
          </a:xfrm>
          <a:prstGeom prst="rect">
            <a:avLst/>
          </a:prstGeom>
          <a:noFill/>
          <a:ln w="9525">
            <a:noFill/>
          </a:ln>
          <a:effectLst>
            <a:prstShdw prst="shdw17" dist="17961" dir="2699999">
              <a:schemeClr val="accent1">
                <a:gamma/>
                <a:shade val="60000"/>
                <a:invGamma/>
              </a:schemeClr>
            </a:prstShdw>
          </a:effectLst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dirty="0">
                <a:solidFill>
                  <a:schemeClr val="tx2"/>
                </a:solidFill>
                <a:latin typeface="Arial" panose="02080604020202020204" pitchFamily="34" charset="0"/>
              </a:rPr>
              <a:t>小</a:t>
            </a:r>
            <a:endParaRPr lang="zh-CN" altLang="en-US" dirty="0">
              <a:solidFill>
                <a:schemeClr val="tx2"/>
              </a:solidFill>
              <a:latin typeface="Arial" panose="02080604020202020204" pitchFamily="34" charset="0"/>
            </a:endParaRPr>
          </a:p>
        </p:txBody>
      </p:sp>
      <p:sp>
        <p:nvSpPr>
          <p:cNvPr id="27670" name="文本框 27669"/>
          <p:cNvSpPr txBox="1"/>
          <p:nvPr/>
        </p:nvSpPr>
        <p:spPr>
          <a:xfrm>
            <a:off x="5257800" y="5867400"/>
            <a:ext cx="990600" cy="519113"/>
          </a:xfrm>
          <a:prstGeom prst="rect">
            <a:avLst/>
          </a:prstGeom>
          <a:noFill/>
          <a:ln w="9525">
            <a:noFill/>
          </a:ln>
          <a:effectLst>
            <a:prstShdw prst="shdw17" dist="17961" dir="2699999">
              <a:schemeClr val="accent1">
                <a:gamma/>
                <a:shade val="60000"/>
                <a:invGamma/>
              </a:schemeClr>
            </a:prstShdw>
          </a:effectLst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dirty="0">
                <a:solidFill>
                  <a:schemeClr val="tx2"/>
                </a:solidFill>
                <a:latin typeface="Arial" panose="02080604020202020204" pitchFamily="34" charset="0"/>
              </a:rPr>
              <a:t>大</a:t>
            </a:r>
            <a:endParaRPr lang="zh-CN" altLang="en-US" dirty="0">
              <a:solidFill>
                <a:schemeClr val="tx2"/>
              </a:solidFill>
              <a:latin typeface="Arial" panose="02080604020202020204" pitchFamily="34" charset="0"/>
            </a:endParaRPr>
          </a:p>
        </p:txBody>
      </p:sp>
      <p:sp>
        <p:nvSpPr>
          <p:cNvPr id="27671" name="文本框 27670"/>
          <p:cNvSpPr txBox="1"/>
          <p:nvPr/>
        </p:nvSpPr>
        <p:spPr>
          <a:xfrm>
            <a:off x="7239000" y="4648200"/>
            <a:ext cx="990600" cy="519113"/>
          </a:xfrm>
          <a:prstGeom prst="rect">
            <a:avLst/>
          </a:prstGeom>
          <a:noFill/>
          <a:ln w="9525">
            <a:noFill/>
          </a:ln>
          <a:effectLst>
            <a:prstShdw prst="shdw17" dist="17961" dir="2699999">
              <a:schemeClr val="accent1">
                <a:gamma/>
                <a:shade val="60000"/>
                <a:invGamma/>
              </a:schemeClr>
            </a:prstShdw>
          </a:effectLst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dirty="0">
                <a:solidFill>
                  <a:schemeClr val="tx2"/>
                </a:solidFill>
                <a:latin typeface="Arial" panose="02080604020202020204" pitchFamily="34" charset="0"/>
              </a:rPr>
              <a:t>详</a:t>
            </a:r>
            <a:endParaRPr lang="zh-CN" altLang="en-US" dirty="0">
              <a:solidFill>
                <a:schemeClr val="tx2"/>
              </a:solidFill>
              <a:latin typeface="Arial" panose="02080604020202020204" pitchFamily="34" charset="0"/>
            </a:endParaRPr>
          </a:p>
        </p:txBody>
      </p:sp>
      <p:sp>
        <p:nvSpPr>
          <p:cNvPr id="27672" name="文本框 27671"/>
          <p:cNvSpPr txBox="1"/>
          <p:nvPr/>
        </p:nvSpPr>
        <p:spPr>
          <a:xfrm>
            <a:off x="7239000" y="5791200"/>
            <a:ext cx="990600" cy="519113"/>
          </a:xfrm>
          <a:prstGeom prst="rect">
            <a:avLst/>
          </a:prstGeom>
          <a:noFill/>
          <a:ln w="9525">
            <a:noFill/>
          </a:ln>
          <a:effectLst>
            <a:prstShdw prst="shdw17" dist="17961" dir="2699999">
              <a:schemeClr val="accent1">
                <a:gamma/>
                <a:shade val="60000"/>
                <a:invGamma/>
              </a:schemeClr>
            </a:prstShdw>
          </a:effectLst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dirty="0">
                <a:solidFill>
                  <a:schemeClr val="tx2"/>
                </a:solidFill>
                <a:latin typeface="Arial" panose="02080604020202020204" pitchFamily="34" charset="0"/>
              </a:rPr>
              <a:t>略</a:t>
            </a:r>
            <a:endParaRPr lang="zh-CN" altLang="en-US" dirty="0">
              <a:solidFill>
                <a:schemeClr val="tx2"/>
              </a:solidFill>
              <a:latin typeface="Arial" panose="0208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6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6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76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76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76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76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76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76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69" grpId="0"/>
      <p:bldP spid="27670" grpId="0"/>
      <p:bldP spid="27671" grpId="0"/>
      <p:bldP spid="2767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4" name="TextBox 3"/>
          <p:cNvSpPr txBox="1"/>
          <p:nvPr/>
        </p:nvSpPr>
        <p:spPr>
          <a:xfrm>
            <a:off x="5410200" y="1143000"/>
            <a:ext cx="3079750" cy="22272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dirty="0">
                <a:solidFill>
                  <a:schemeClr val="tx2"/>
                </a:solidFill>
                <a:latin typeface="微软雅黑" panose="020B0503020204020204" pitchFamily="2" charset="-122"/>
                <a:ea typeface="微软雅黑" panose="020B0503020204020204" pitchFamily="2" charset="-122"/>
              </a:rPr>
              <a:t>注记：</a:t>
            </a:r>
            <a:r>
              <a:rPr lang="zh-CN" altLang="en-US" dirty="0">
                <a:latin typeface="微软雅黑" panose="020B0503020204020204" pitchFamily="2" charset="-122"/>
                <a:ea typeface="微软雅黑" panose="020B0503020204020204" pitchFamily="2" charset="-122"/>
              </a:rPr>
              <a:t>用来说明山脉、河流、国家、城市等名称的文字，以及表示山高、水深的数字。</a:t>
            </a:r>
            <a:endParaRPr lang="en-US" altLang="zh-CN">
              <a:latin typeface="微软雅黑" panose="020B0503020204020204" pitchFamily="2" charset="-122"/>
              <a:ea typeface="宋体" panose="02010600030101010101" pitchFamily="2" charset="-122"/>
              <a:sym typeface="Arial" panose="02080604020202020204" pitchFamily="34" charset="0"/>
            </a:endParaRPr>
          </a:p>
        </p:txBody>
      </p:sp>
      <p:pic>
        <p:nvPicPr>
          <p:cNvPr id="28675" name="Picture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7200" y="1933575"/>
            <a:ext cx="4286250" cy="27908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8676" name="椭圆 1"/>
          <p:cNvSpPr/>
          <p:nvPr/>
        </p:nvSpPr>
        <p:spPr>
          <a:xfrm>
            <a:off x="3352800" y="4038600"/>
            <a:ext cx="1524000" cy="762000"/>
          </a:xfrm>
          <a:prstGeom prst="ellipse">
            <a:avLst/>
          </a:prstGeom>
          <a:noFill/>
          <a:ln w="381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 dirty="0">
              <a:latin typeface="Arial" panose="02080604020202020204" pitchFamily="34" charset="0"/>
            </a:endParaRPr>
          </a:p>
        </p:txBody>
      </p:sp>
      <p:sp>
        <p:nvSpPr>
          <p:cNvPr id="28677" name="TextBox 3"/>
          <p:cNvSpPr txBox="1"/>
          <p:nvPr/>
        </p:nvSpPr>
        <p:spPr>
          <a:xfrm>
            <a:off x="5437188" y="3810000"/>
            <a:ext cx="2927350" cy="22272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dirty="0">
                <a:solidFill>
                  <a:srgbClr val="FF0000"/>
                </a:solidFill>
                <a:latin typeface="微软雅黑" panose="020B0503020204020204" pitchFamily="2" charset="-122"/>
                <a:ea typeface="微软雅黑" panose="020B0503020204020204" pitchFamily="2" charset="-122"/>
              </a:rPr>
              <a:t>图例：</a:t>
            </a:r>
            <a:r>
              <a:rPr lang="zh-CN" altLang="en-US" dirty="0">
                <a:latin typeface="微软雅黑" panose="020B0503020204020204" pitchFamily="2" charset="-122"/>
                <a:ea typeface="微软雅黑" panose="020B0503020204020204" pitchFamily="2" charset="-122"/>
              </a:rPr>
              <a:t>对地图上各种符号、线条和颜色所代表的地理事物的说明。</a:t>
            </a:r>
            <a:endParaRPr lang="zh-CN" altLang="en-US" dirty="0">
              <a:latin typeface="微软雅黑" panose="020B0503020204020204" pitchFamily="2" charset="-122"/>
              <a:ea typeface="宋体" panose="02010600030101010101" pitchFamily="2" charset="-122"/>
              <a:sym typeface="Arial" panose="02080604020202020204" pitchFamily="34" charset="0"/>
            </a:endParaRPr>
          </a:p>
        </p:txBody>
      </p:sp>
      <p:sp>
        <p:nvSpPr>
          <p:cNvPr id="28678" name="椭圆 1"/>
          <p:cNvSpPr/>
          <p:nvPr/>
        </p:nvSpPr>
        <p:spPr>
          <a:xfrm>
            <a:off x="3235325" y="2484438"/>
            <a:ext cx="536575" cy="228600"/>
          </a:xfrm>
          <a:prstGeom prst="ellipse">
            <a:avLst/>
          </a:prstGeom>
          <a:noFill/>
          <a:ln w="381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 dirty="0">
              <a:latin typeface="Arial" panose="02080604020202020204" pitchFamily="34" charset="0"/>
            </a:endParaRPr>
          </a:p>
        </p:txBody>
      </p:sp>
      <p:cxnSp>
        <p:nvCxnSpPr>
          <p:cNvPr id="28679" name="直接箭头连接符 4"/>
          <p:cNvCxnSpPr/>
          <p:nvPr/>
        </p:nvCxnSpPr>
        <p:spPr>
          <a:xfrm flipH="1">
            <a:off x="3771900" y="1752600"/>
            <a:ext cx="1714500" cy="731838"/>
          </a:xfrm>
          <a:prstGeom prst="straightConnector1">
            <a:avLst/>
          </a:prstGeom>
          <a:ln w="19050" cap="flat" cmpd="sng">
            <a:solidFill>
              <a:schemeClr val="accent1"/>
            </a:solidFill>
            <a:prstDash val="solid"/>
            <a:headEnd type="none" w="med" len="med"/>
            <a:tailEnd type="arrow" w="med" len="med"/>
          </a:ln>
        </p:spPr>
      </p:cxnSp>
      <p:cxnSp>
        <p:nvCxnSpPr>
          <p:cNvPr id="28680" name="直接箭头连接符 10"/>
          <p:cNvCxnSpPr>
            <a:endCxn id="28676" idx="6"/>
          </p:cNvCxnSpPr>
          <p:nvPr/>
        </p:nvCxnSpPr>
        <p:spPr>
          <a:xfrm flipH="1">
            <a:off x="4876800" y="4313238"/>
            <a:ext cx="609600" cy="106362"/>
          </a:xfrm>
          <a:prstGeom prst="straightConnector1">
            <a:avLst/>
          </a:prstGeom>
          <a:ln w="19050" cap="flat" cmpd="sng">
            <a:solidFill>
              <a:schemeClr val="accent1"/>
            </a:solidFill>
            <a:prstDash val="solid"/>
            <a:headEnd type="none" w="med" len="med"/>
            <a:tailEnd type="arrow" w="med" len="med"/>
          </a:ln>
        </p:spPr>
      </p:cxnSp>
      <p:sp>
        <p:nvSpPr>
          <p:cNvPr id="28681" name="Rectangle 30"/>
          <p:cNvSpPr/>
          <p:nvPr/>
        </p:nvSpPr>
        <p:spPr>
          <a:xfrm>
            <a:off x="381000" y="1831975"/>
            <a:ext cx="4362450" cy="2968625"/>
          </a:xfrm>
          <a:prstGeom prst="rect">
            <a:avLst/>
          </a:prstGeom>
          <a:noFill/>
          <a:ln w="152400" cap="flat" cmpd="tri">
            <a:solidFill>
              <a:schemeClr val="accent1"/>
            </a:solidFill>
            <a:prstDash val="sysDot"/>
            <a:miter/>
            <a:headEnd type="none" w="med" len="med"/>
            <a:tailEnd type="none" w="med" len="med"/>
          </a:ln>
        </p:spPr>
        <p:txBody>
          <a:bodyPr wrap="none" anchor="ctr"/>
          <a:p>
            <a:pPr eaLnBrk="0" hangingPunct="0"/>
            <a:endParaRPr lang="zh-CN" altLang="en-US" sz="3200" dirty="0">
              <a:latin typeface="HY얕은샘물M" pitchFamily="2" charset="-127"/>
              <a:ea typeface="HY얕은샘물M" pitchFamily="2" charset="-127"/>
            </a:endParaRPr>
          </a:p>
        </p:txBody>
      </p:sp>
      <p:sp>
        <p:nvSpPr>
          <p:cNvPr id="28682" name="Text Box 26"/>
          <p:cNvSpPr txBox="1"/>
          <p:nvPr/>
        </p:nvSpPr>
        <p:spPr>
          <a:xfrm>
            <a:off x="1295400" y="247650"/>
            <a:ext cx="4340225" cy="6461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600" dirty="0">
                <a:latin typeface="微软雅黑" panose="020B0503020204020204" pitchFamily="2" charset="-122"/>
                <a:ea typeface="微软雅黑" panose="020B0503020204020204" pitchFamily="2" charset="-122"/>
              </a:rPr>
              <a:t>地图上的图例和注记</a:t>
            </a:r>
            <a:endParaRPr lang="zh-CN" altLang="en-US" sz="3600" dirty="0">
              <a:latin typeface="微软雅黑" panose="020B0503020204020204" pitchFamily="2" charset="-122"/>
              <a:ea typeface="微软雅黑" panose="020B0503020204020204" pitchFamily="2" charset="-122"/>
            </a:endParaRPr>
          </a:p>
        </p:txBody>
      </p:sp>
      <p:sp>
        <p:nvSpPr>
          <p:cNvPr id="28683" name="AutoShape 27"/>
          <p:cNvSpPr/>
          <p:nvPr/>
        </p:nvSpPr>
        <p:spPr>
          <a:xfrm>
            <a:off x="228600" y="228600"/>
            <a:ext cx="914400" cy="685800"/>
          </a:xfrm>
          <a:prstGeom prst="homePlate">
            <a:avLst>
              <a:gd name="adj" fmla="val 33333"/>
            </a:avLst>
          </a:prstGeom>
          <a:solidFill>
            <a:schemeClr val="accent1"/>
          </a:solidFill>
          <a:ln w="9525">
            <a:noFill/>
          </a:ln>
        </p:spPr>
        <p:txBody>
          <a:bodyPr wrap="none" anchor="ctr"/>
          <a:p>
            <a:pPr algn="ctr"/>
            <a:r>
              <a:rPr lang="en-US" altLang="x-none" sz="3200">
                <a:latin typeface="Arial" panose="02080604020202020204" pitchFamily="34" charset="0"/>
              </a:rPr>
              <a:t>3</a:t>
            </a:r>
            <a:endParaRPr lang="en-US" altLang="x-none" sz="3200">
              <a:latin typeface="Arial" panose="02080604020202020204" pitchFamily="34" charset="0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4034" name="标题 44033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p>
            <a:r>
              <a:rPr lang="zh-CN" altLang="en-US" dirty="0"/>
              <a:t>常用图例</a:t>
            </a:r>
            <a:endParaRPr lang="zh-CN" altLang="en-US" dirty="0"/>
          </a:p>
        </p:txBody>
      </p:sp>
      <p:sp>
        <p:nvSpPr>
          <p:cNvPr id="44035" name="文本占位符 44034"/>
          <p:cNvSpPr>
            <a:spLocks noGrp="1"/>
          </p:cNvSpPr>
          <p:nvPr>
            <p:ph type="body" idx="1"/>
          </p:nvPr>
        </p:nvSpPr>
        <p:spPr>
          <a:ln/>
        </p:spPr>
        <p:txBody>
          <a:bodyPr/>
          <a:p>
            <a:endParaRPr lang="zh-CN" altLang="en-US" dirty="0"/>
          </a:p>
        </p:txBody>
      </p:sp>
      <p:pic>
        <p:nvPicPr>
          <p:cNvPr id="44038" name="图片 44037" descr="75496956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1000" y="1447800"/>
            <a:ext cx="8534400" cy="47244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8" name="矩形 8"/>
          <p:cNvSpPr/>
          <p:nvPr/>
        </p:nvSpPr>
        <p:spPr>
          <a:xfrm>
            <a:off x="1066800" y="1219200"/>
            <a:ext cx="7924800" cy="17399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dirty="0">
                <a:latin typeface="Arial" panose="02080604020202020204" pitchFamily="34" charset="0"/>
              </a:rPr>
              <a:t>　　</a:t>
            </a:r>
            <a:r>
              <a:rPr lang="en-US" altLang="x-none" sz="3600">
                <a:latin typeface="Arial" panose="02080604020202020204" pitchFamily="34" charset="0"/>
              </a:rPr>
              <a:t>1</a:t>
            </a:r>
            <a:r>
              <a:rPr lang="zh-CN" altLang="en-US" sz="3600" dirty="0">
                <a:latin typeface="宋体" panose="02010600030101010101" pitchFamily="2" charset="-122"/>
                <a:ea typeface="宋体" panose="02010600030101010101" pitchFamily="2" charset="-122"/>
              </a:rPr>
              <a:t>．</a:t>
            </a:r>
            <a:r>
              <a:rPr lang="zh-CN" altLang="en-US" sz="3600" dirty="0">
                <a:latin typeface="Arial" panose="02080604020202020204" pitchFamily="34" charset="0"/>
              </a:rPr>
              <a:t>你使用过哪些种类的地图？</a:t>
            </a:r>
            <a:endParaRPr lang="en-US" altLang="x-none" sz="3600">
              <a:latin typeface="Arial" panose="02080604020202020204" pitchFamily="34" charset="0"/>
            </a:endParaRPr>
          </a:p>
          <a:p>
            <a:endParaRPr lang="en-US" altLang="x-none" sz="3600">
              <a:latin typeface="Arial" panose="02080604020202020204" pitchFamily="34" charset="0"/>
            </a:endParaRPr>
          </a:p>
          <a:p>
            <a:r>
              <a:rPr lang="zh-CN" altLang="en-US" sz="3600" dirty="0">
                <a:latin typeface="Arial" panose="02080604020202020204" pitchFamily="34" charset="0"/>
              </a:rPr>
              <a:t>　　</a:t>
            </a:r>
            <a:endParaRPr lang="zh-CN" altLang="en-US" sz="3600" dirty="0">
              <a:latin typeface="Arial" panose="02080604020202020204" pitchFamily="34" charset="0"/>
            </a:endParaRPr>
          </a:p>
        </p:txBody>
      </p:sp>
      <p:sp>
        <p:nvSpPr>
          <p:cNvPr id="29699" name="Text Box 26"/>
          <p:cNvSpPr txBox="1"/>
          <p:nvPr/>
        </p:nvSpPr>
        <p:spPr>
          <a:xfrm>
            <a:off x="1295400" y="247650"/>
            <a:ext cx="3878263" cy="6461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600" dirty="0">
                <a:latin typeface="微软雅黑" panose="020B0503020204020204" pitchFamily="2" charset="-122"/>
                <a:ea typeface="微软雅黑" panose="020B0503020204020204" pitchFamily="2" charset="-122"/>
              </a:rPr>
              <a:t>从地图上获取信息</a:t>
            </a:r>
            <a:endParaRPr lang="zh-CN" altLang="en-US" sz="3600" dirty="0">
              <a:latin typeface="微软雅黑" panose="020B0503020204020204" pitchFamily="2" charset="-122"/>
              <a:ea typeface="微软雅黑" panose="020B0503020204020204" pitchFamily="2" charset="-122"/>
            </a:endParaRPr>
          </a:p>
        </p:txBody>
      </p:sp>
      <p:sp>
        <p:nvSpPr>
          <p:cNvPr id="29700" name="AutoShape 27"/>
          <p:cNvSpPr/>
          <p:nvPr/>
        </p:nvSpPr>
        <p:spPr>
          <a:xfrm>
            <a:off x="228600" y="228600"/>
            <a:ext cx="914400" cy="685800"/>
          </a:xfrm>
          <a:prstGeom prst="homePlate">
            <a:avLst>
              <a:gd name="adj" fmla="val 33333"/>
            </a:avLst>
          </a:prstGeom>
          <a:solidFill>
            <a:schemeClr val="accent1"/>
          </a:solidFill>
          <a:ln w="9525">
            <a:noFill/>
          </a:ln>
        </p:spPr>
        <p:txBody>
          <a:bodyPr wrap="none" anchor="ctr"/>
          <a:p>
            <a:pPr algn="ctr"/>
            <a:r>
              <a:rPr lang="en-US" altLang="x-none" sz="3200">
                <a:latin typeface="Arial" panose="02080604020202020204" pitchFamily="34" charset="0"/>
              </a:rPr>
              <a:t>4</a:t>
            </a:r>
            <a:endParaRPr lang="en-US" altLang="x-none" sz="3200">
              <a:latin typeface="Arial" panose="02080604020202020204" pitchFamily="34" charset="0"/>
            </a:endParaRPr>
          </a:p>
        </p:txBody>
      </p:sp>
      <p:pic>
        <p:nvPicPr>
          <p:cNvPr id="29701" name="Picture 7" descr="图片1_副本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400" y="1003300"/>
            <a:ext cx="1752600" cy="1371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9702" name="Text Box 9"/>
          <p:cNvSpPr txBox="1"/>
          <p:nvPr/>
        </p:nvSpPr>
        <p:spPr>
          <a:xfrm>
            <a:off x="406400" y="1408113"/>
            <a:ext cx="1193800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zh-CN" altLang="en-US" sz="3200" dirty="0">
                <a:solidFill>
                  <a:srgbClr val="0909E5"/>
                </a:solidFill>
                <a:latin typeface="幼圆" pitchFamily="49" charset="-122"/>
                <a:ea typeface="幼圆" pitchFamily="49" charset="-122"/>
              </a:rPr>
              <a:t>思考</a:t>
            </a:r>
            <a:endParaRPr lang="zh-CN" altLang="en-US" sz="3200" dirty="0">
              <a:solidFill>
                <a:srgbClr val="0909E5"/>
              </a:solidFill>
              <a:latin typeface="幼圆" pitchFamily="49" charset="-122"/>
              <a:ea typeface="幼圆" pitchFamily="49" charset="-122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7893" name="图片 37892" descr="c5c7037d0733fce8f774557ca383353c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3400" y="304800"/>
            <a:ext cx="3686175" cy="16097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7895" name="图片 37894" descr="1384907718-60909119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57800" y="685800"/>
            <a:ext cx="3429000" cy="4572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7897" name="图片 37896" descr="t016a44d5af0c177b7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" y="2667000"/>
            <a:ext cx="4110038" cy="35337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7898" name="文本框 37897"/>
          <p:cNvSpPr txBox="1"/>
          <p:nvPr/>
        </p:nvSpPr>
        <p:spPr>
          <a:xfrm>
            <a:off x="990600" y="1981200"/>
            <a:ext cx="2971800" cy="519113"/>
          </a:xfrm>
          <a:prstGeom prst="rect">
            <a:avLst/>
          </a:prstGeom>
          <a:noFill/>
          <a:ln w="9525">
            <a:noFill/>
          </a:ln>
          <a:effectLst>
            <a:prstShdw prst="shdw17" dist="17961" dir="2699999">
              <a:schemeClr val="accent1">
                <a:gamma/>
                <a:shade val="60000"/>
                <a:invGamma/>
              </a:schemeClr>
            </a:prstShdw>
          </a:effectLst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dirty="0">
                <a:latin typeface="Arial" panose="02080604020202020204" pitchFamily="34" charset="0"/>
              </a:rPr>
              <a:t>等高线图</a:t>
            </a:r>
            <a:endParaRPr lang="zh-CN" altLang="en-US" dirty="0">
              <a:latin typeface="Arial" panose="02080604020202020204" pitchFamily="34" charset="0"/>
            </a:endParaRPr>
          </a:p>
        </p:txBody>
      </p:sp>
      <p:sp>
        <p:nvSpPr>
          <p:cNvPr id="37899" name="文本框 37898"/>
          <p:cNvSpPr txBox="1"/>
          <p:nvPr/>
        </p:nvSpPr>
        <p:spPr>
          <a:xfrm>
            <a:off x="5638800" y="5638800"/>
            <a:ext cx="3200400" cy="519113"/>
          </a:xfrm>
          <a:prstGeom prst="rect">
            <a:avLst/>
          </a:prstGeom>
          <a:noFill/>
          <a:ln w="9525">
            <a:noFill/>
          </a:ln>
          <a:effectLst>
            <a:prstShdw prst="shdw17" dist="17961" dir="2699999">
              <a:schemeClr val="accent1">
                <a:gamma/>
                <a:shade val="60000"/>
                <a:invGamma/>
              </a:schemeClr>
            </a:prstShdw>
          </a:effectLst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dirty="0">
                <a:latin typeface="Arial" panose="02080604020202020204" pitchFamily="34" charset="0"/>
              </a:rPr>
              <a:t>分层设色地形图</a:t>
            </a:r>
            <a:endParaRPr lang="zh-CN" altLang="en-US" dirty="0">
              <a:latin typeface="Arial" panose="02080604020202020204" pitchFamily="34" charset="0"/>
            </a:endParaRPr>
          </a:p>
        </p:txBody>
      </p:sp>
      <p:sp>
        <p:nvSpPr>
          <p:cNvPr id="37900" name="文本框 37899"/>
          <p:cNvSpPr txBox="1"/>
          <p:nvPr/>
        </p:nvSpPr>
        <p:spPr>
          <a:xfrm>
            <a:off x="1295400" y="6172200"/>
            <a:ext cx="2819400" cy="519113"/>
          </a:xfrm>
          <a:prstGeom prst="rect">
            <a:avLst/>
          </a:prstGeom>
          <a:noFill/>
          <a:ln w="9525">
            <a:noFill/>
          </a:ln>
          <a:effectLst>
            <a:prstShdw prst="shdw17" dist="17961" dir="2699999">
              <a:schemeClr val="accent1">
                <a:gamma/>
                <a:shade val="60000"/>
                <a:invGamma/>
              </a:schemeClr>
            </a:prstShdw>
          </a:effectLst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dirty="0">
                <a:latin typeface="Arial" panose="02080604020202020204" pitchFamily="34" charset="0"/>
              </a:rPr>
              <a:t>地形剖面图</a:t>
            </a:r>
            <a:endParaRPr lang="zh-CN" altLang="en-US" dirty="0">
              <a:latin typeface="Arial" panose="02080604020202020204" pitchFamily="34" charset="0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8917" name="图片 38916" descr="T1WfAZXjJdXXXXXXXX_!!0-item_pic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7200" y="228600"/>
            <a:ext cx="3657600" cy="2743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8919" name="图片 38918" descr="t01d3522b441cb22a3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86400" y="228600"/>
            <a:ext cx="3467100" cy="2362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8923" name="图片 38922" descr="14-31-12-72-23099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8200" y="3505200"/>
            <a:ext cx="3552825" cy="260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8925" name="图片 38924" descr="6354277735241808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57800" y="3505200"/>
            <a:ext cx="3581400" cy="27051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8926" name="文本框 38925"/>
          <p:cNvSpPr txBox="1"/>
          <p:nvPr/>
        </p:nvSpPr>
        <p:spPr>
          <a:xfrm>
            <a:off x="914400" y="2895600"/>
            <a:ext cx="3048000" cy="519113"/>
          </a:xfrm>
          <a:prstGeom prst="rect">
            <a:avLst/>
          </a:prstGeom>
          <a:noFill/>
          <a:ln w="9525">
            <a:noFill/>
          </a:ln>
          <a:effectLst>
            <a:prstShdw prst="shdw17" dist="17961" dir="2699999">
              <a:schemeClr val="accent1">
                <a:gamma/>
                <a:shade val="60000"/>
                <a:invGamma/>
              </a:schemeClr>
            </a:prstShdw>
          </a:effectLst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dirty="0">
                <a:latin typeface="Arial" panose="02080604020202020204" pitchFamily="34" charset="0"/>
              </a:rPr>
              <a:t>行政区图</a:t>
            </a:r>
            <a:endParaRPr lang="zh-CN" altLang="en-US" dirty="0">
              <a:latin typeface="Arial" panose="02080604020202020204" pitchFamily="34" charset="0"/>
            </a:endParaRPr>
          </a:p>
        </p:txBody>
      </p:sp>
      <p:sp>
        <p:nvSpPr>
          <p:cNvPr id="38927" name="文本框 38926"/>
          <p:cNvSpPr txBox="1"/>
          <p:nvPr/>
        </p:nvSpPr>
        <p:spPr>
          <a:xfrm>
            <a:off x="6477000" y="2743200"/>
            <a:ext cx="2514600" cy="519113"/>
          </a:xfrm>
          <a:prstGeom prst="rect">
            <a:avLst/>
          </a:prstGeom>
          <a:noFill/>
          <a:ln w="9525">
            <a:noFill/>
          </a:ln>
          <a:effectLst>
            <a:prstShdw prst="shdw17" dist="17961" dir="2699999">
              <a:schemeClr val="accent1">
                <a:gamma/>
                <a:shade val="60000"/>
                <a:invGamma/>
              </a:schemeClr>
            </a:prstShdw>
          </a:effectLst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dirty="0">
                <a:latin typeface="Arial" panose="02080604020202020204" pitchFamily="34" charset="0"/>
              </a:rPr>
              <a:t>气候图</a:t>
            </a:r>
            <a:endParaRPr lang="zh-CN" altLang="en-US" dirty="0">
              <a:latin typeface="Arial" panose="02080604020202020204" pitchFamily="34" charset="0"/>
            </a:endParaRPr>
          </a:p>
        </p:txBody>
      </p:sp>
      <p:sp>
        <p:nvSpPr>
          <p:cNvPr id="38928" name="文本框 38927"/>
          <p:cNvSpPr txBox="1"/>
          <p:nvPr/>
        </p:nvSpPr>
        <p:spPr>
          <a:xfrm>
            <a:off x="1524000" y="6172200"/>
            <a:ext cx="1828800" cy="519113"/>
          </a:xfrm>
          <a:prstGeom prst="rect">
            <a:avLst/>
          </a:prstGeom>
          <a:noFill/>
          <a:ln w="9525">
            <a:noFill/>
          </a:ln>
          <a:effectLst>
            <a:prstShdw prst="shdw17" dist="17961" dir="2699999">
              <a:schemeClr val="accent1">
                <a:gamma/>
                <a:shade val="60000"/>
                <a:invGamma/>
              </a:schemeClr>
            </a:prstShdw>
          </a:effectLst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dirty="0">
                <a:latin typeface="Arial" panose="02080604020202020204" pitchFamily="34" charset="0"/>
              </a:rPr>
              <a:t>交通图</a:t>
            </a:r>
            <a:endParaRPr lang="zh-CN" altLang="en-US" dirty="0">
              <a:latin typeface="Arial" panose="02080604020202020204" pitchFamily="34" charset="0"/>
            </a:endParaRPr>
          </a:p>
        </p:txBody>
      </p:sp>
      <p:sp>
        <p:nvSpPr>
          <p:cNvPr id="38929" name="文本框 38928"/>
          <p:cNvSpPr txBox="1"/>
          <p:nvPr/>
        </p:nvSpPr>
        <p:spPr>
          <a:xfrm>
            <a:off x="5715000" y="6248400"/>
            <a:ext cx="2971800" cy="519113"/>
          </a:xfrm>
          <a:prstGeom prst="rect">
            <a:avLst/>
          </a:prstGeom>
          <a:noFill/>
          <a:ln w="9525">
            <a:noFill/>
          </a:ln>
          <a:effectLst>
            <a:prstShdw prst="shdw17" dist="17961" dir="2699999">
              <a:schemeClr val="accent1">
                <a:gamma/>
                <a:shade val="60000"/>
                <a:invGamma/>
              </a:schemeClr>
            </a:prstShdw>
          </a:effectLst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dirty="0">
                <a:latin typeface="Arial" panose="02080604020202020204" pitchFamily="34" charset="0"/>
              </a:rPr>
              <a:t>人口分布图</a:t>
            </a:r>
            <a:endParaRPr lang="zh-CN" altLang="en-US" dirty="0">
              <a:latin typeface="Arial" panose="02080604020202020204" pitchFamily="34" charset="0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7106" name="矩形 8"/>
          <p:cNvSpPr/>
          <p:nvPr/>
        </p:nvSpPr>
        <p:spPr>
          <a:xfrm>
            <a:off x="1066800" y="1219200"/>
            <a:ext cx="7924800" cy="17399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endParaRPr lang="en-US" altLang="x-none" sz="3600">
              <a:latin typeface="Arial" panose="02080604020202020204" pitchFamily="34" charset="0"/>
            </a:endParaRPr>
          </a:p>
          <a:p>
            <a:r>
              <a:rPr lang="zh-CN" altLang="en-US" sz="3600" dirty="0">
                <a:latin typeface="Arial" panose="02080604020202020204" pitchFamily="34" charset="0"/>
              </a:rPr>
              <a:t>　　</a:t>
            </a:r>
            <a:r>
              <a:rPr lang="en-US" altLang="x-none" sz="3600">
                <a:latin typeface="Arial" panose="02080604020202020204" pitchFamily="34" charset="0"/>
              </a:rPr>
              <a:t>2</a:t>
            </a:r>
            <a:r>
              <a:rPr lang="zh-CN" altLang="en-US" sz="3600" dirty="0">
                <a:latin typeface="宋体" panose="02010600030101010101" pitchFamily="2" charset="-122"/>
                <a:ea typeface="宋体" panose="02010600030101010101" pitchFamily="2" charset="-122"/>
              </a:rPr>
              <a:t>．</a:t>
            </a:r>
            <a:r>
              <a:rPr lang="zh-CN" altLang="en-US" sz="3600" dirty="0">
                <a:latin typeface="Arial" panose="02080604020202020204" pitchFamily="34" charset="0"/>
              </a:rPr>
              <a:t>这些地图如何使用？对你有些什么帮助呢？</a:t>
            </a:r>
            <a:endParaRPr lang="zh-CN" altLang="en-US" sz="3600" dirty="0">
              <a:latin typeface="Arial" panose="02080604020202020204" pitchFamily="34" charset="0"/>
            </a:endParaRPr>
          </a:p>
        </p:txBody>
      </p:sp>
      <p:sp>
        <p:nvSpPr>
          <p:cNvPr id="47107" name="Text Box 26"/>
          <p:cNvSpPr txBox="1"/>
          <p:nvPr/>
        </p:nvSpPr>
        <p:spPr>
          <a:xfrm>
            <a:off x="1295400" y="247650"/>
            <a:ext cx="3878263" cy="6461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600" dirty="0">
                <a:latin typeface="微软雅黑" panose="020B0503020204020204" pitchFamily="2" charset="-122"/>
                <a:ea typeface="微软雅黑" panose="020B0503020204020204" pitchFamily="2" charset="-122"/>
              </a:rPr>
              <a:t>从地图上获取信息</a:t>
            </a:r>
            <a:endParaRPr lang="zh-CN" altLang="en-US" sz="3600" dirty="0">
              <a:latin typeface="微软雅黑" panose="020B0503020204020204" pitchFamily="2" charset="-122"/>
              <a:ea typeface="微软雅黑" panose="020B0503020204020204" pitchFamily="2" charset="-122"/>
            </a:endParaRPr>
          </a:p>
        </p:txBody>
      </p:sp>
      <p:sp>
        <p:nvSpPr>
          <p:cNvPr id="47108" name="AutoShape 27"/>
          <p:cNvSpPr/>
          <p:nvPr/>
        </p:nvSpPr>
        <p:spPr>
          <a:xfrm>
            <a:off x="228600" y="228600"/>
            <a:ext cx="914400" cy="685800"/>
          </a:xfrm>
          <a:prstGeom prst="homePlate">
            <a:avLst>
              <a:gd name="adj" fmla="val 33333"/>
            </a:avLst>
          </a:prstGeom>
          <a:solidFill>
            <a:schemeClr val="accent1"/>
          </a:solidFill>
          <a:ln w="9525">
            <a:noFill/>
          </a:ln>
        </p:spPr>
        <p:txBody>
          <a:bodyPr wrap="none" anchor="ctr"/>
          <a:p>
            <a:pPr algn="ctr"/>
            <a:r>
              <a:rPr lang="en-US" altLang="x-none" sz="3200">
                <a:latin typeface="Arial" panose="02080604020202020204" pitchFamily="34" charset="0"/>
              </a:rPr>
              <a:t>4</a:t>
            </a:r>
            <a:endParaRPr lang="en-US" altLang="x-none" sz="3200">
              <a:latin typeface="Arial" panose="02080604020202020204" pitchFamily="34" charset="0"/>
            </a:endParaRPr>
          </a:p>
        </p:txBody>
      </p:sp>
      <p:pic>
        <p:nvPicPr>
          <p:cNvPr id="47109" name="Picture 7" descr="图片1_副本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400" y="1003300"/>
            <a:ext cx="1752600" cy="1371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7110" name="Text Box 9"/>
          <p:cNvSpPr txBox="1"/>
          <p:nvPr/>
        </p:nvSpPr>
        <p:spPr>
          <a:xfrm>
            <a:off x="406400" y="1408113"/>
            <a:ext cx="1193800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zh-CN" altLang="en-US" sz="3200" dirty="0">
                <a:solidFill>
                  <a:srgbClr val="0909E5"/>
                </a:solidFill>
                <a:latin typeface="幼圆" pitchFamily="49" charset="-122"/>
                <a:ea typeface="幼圆" pitchFamily="49" charset="-122"/>
              </a:rPr>
              <a:t>思考</a:t>
            </a:r>
            <a:endParaRPr lang="zh-CN" altLang="en-US" sz="3200" dirty="0">
              <a:solidFill>
                <a:srgbClr val="0909E5"/>
              </a:solidFill>
              <a:latin typeface="幼圆" pitchFamily="49" charset="-122"/>
              <a:ea typeface="幼圆" pitchFamily="49" charset="-122"/>
            </a:endParaRPr>
          </a:p>
        </p:txBody>
      </p:sp>
      <p:sp>
        <p:nvSpPr>
          <p:cNvPr id="47111" name="文本框 47110"/>
          <p:cNvSpPr txBox="1"/>
          <p:nvPr/>
        </p:nvSpPr>
        <p:spPr>
          <a:xfrm>
            <a:off x="1219200" y="3505200"/>
            <a:ext cx="6553200" cy="1801813"/>
          </a:xfrm>
          <a:prstGeom prst="rect">
            <a:avLst/>
          </a:prstGeom>
          <a:noFill/>
          <a:ln w="9525">
            <a:noFill/>
          </a:ln>
          <a:effectLst>
            <a:prstShdw prst="shdw17" dist="17961" dir="2699999">
              <a:schemeClr val="accent1">
                <a:gamma/>
                <a:shade val="60000"/>
                <a:invGamma/>
              </a:schemeClr>
            </a:prstShdw>
          </a:effectLst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dirty="0">
                <a:latin typeface="Arial" panose="02080604020202020204" pitchFamily="34" charset="0"/>
              </a:rPr>
              <a:t>地图的选择</a:t>
            </a:r>
            <a:endParaRPr lang="zh-CN" altLang="en-US" dirty="0">
              <a:latin typeface="Arial" panose="02080604020202020204" pitchFamily="34" charset="0"/>
            </a:endParaRPr>
          </a:p>
          <a:p>
            <a:pPr>
              <a:spcBef>
                <a:spcPct val="50000"/>
              </a:spcBef>
            </a:pPr>
            <a:r>
              <a:rPr lang="zh-CN" altLang="en-US" dirty="0">
                <a:latin typeface="Arial" panose="02080604020202020204" pitchFamily="34" charset="0"/>
              </a:rPr>
              <a:t>（</a:t>
            </a:r>
            <a:r>
              <a:rPr lang="en-US" altLang="zh-CN">
                <a:latin typeface="Arial" panose="02080604020202020204" pitchFamily="34" charset="0"/>
              </a:rPr>
              <a:t>1</a:t>
            </a:r>
            <a:r>
              <a:rPr lang="zh-CN" altLang="en-US" dirty="0">
                <a:latin typeface="Arial" panose="02080604020202020204" pitchFamily="34" charset="0"/>
              </a:rPr>
              <a:t>）根据功能选择地图</a:t>
            </a:r>
            <a:endParaRPr lang="zh-CN" altLang="en-US" dirty="0">
              <a:latin typeface="Arial" panose="02080604020202020204" pitchFamily="34" charset="0"/>
            </a:endParaRPr>
          </a:p>
          <a:p>
            <a:pPr>
              <a:spcBef>
                <a:spcPct val="50000"/>
              </a:spcBef>
            </a:pPr>
            <a:r>
              <a:rPr lang="zh-CN" altLang="en-US" dirty="0">
                <a:latin typeface="Arial" panose="02080604020202020204" pitchFamily="34" charset="0"/>
              </a:rPr>
              <a:t>（</a:t>
            </a:r>
            <a:r>
              <a:rPr lang="en-US" altLang="zh-CN">
                <a:latin typeface="Arial" panose="02080604020202020204" pitchFamily="34" charset="0"/>
              </a:rPr>
              <a:t>2</a:t>
            </a:r>
            <a:r>
              <a:rPr lang="zh-CN" altLang="en-US" dirty="0">
                <a:latin typeface="Arial" panose="02080604020202020204" pitchFamily="34" charset="0"/>
              </a:rPr>
              <a:t>）根据查询地区范围的大小选择地图</a:t>
            </a:r>
            <a:endParaRPr lang="zh-CN" altLang="en-US" dirty="0">
              <a:latin typeface="Arial" panose="0208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7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7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1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10" name="Rectangle 2"/>
          <p:cNvSpPr>
            <a:spLocks noGrp="1"/>
          </p:cNvSpPr>
          <p:nvPr>
            <p:ph type="ctrTitle"/>
          </p:nvPr>
        </p:nvSpPr>
        <p:spPr>
          <a:xfrm>
            <a:off x="228600" y="1828800"/>
            <a:ext cx="7543800" cy="1470025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lvl="0">
              <a:defRPr/>
            </a:lvl1pPr>
          </a:lstStyle>
          <a:p>
            <a:pPr lvl="0" eaLnBrk="1" hangingPunct="1"/>
            <a:r>
              <a:rPr lang="zh-CN" altLang="en-US" sz="3600" dirty="0">
                <a:solidFill>
                  <a:srgbClr val="0909E5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第二节 地图的运用</a:t>
            </a:r>
            <a:endParaRPr lang="zh-CN" altLang="en-US" sz="3600" dirty="0">
              <a:solidFill>
                <a:srgbClr val="0909E5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7411" name="Rectangle 5"/>
          <p:cNvSpPr/>
          <p:nvPr/>
        </p:nvSpPr>
        <p:spPr>
          <a:xfrm>
            <a:off x="228600" y="838200"/>
            <a:ext cx="4267200" cy="533400"/>
          </a:xfrm>
          <a:prstGeom prst="rect">
            <a:avLst/>
          </a:prstGeom>
          <a:noFill/>
          <a:ln w="9525">
            <a:noFill/>
          </a:ln>
        </p:spPr>
        <p:txBody>
          <a:bodyPr wrap="none" anchor="ctr"/>
          <a:p>
            <a:r>
              <a:rPr lang="zh-CN" altLang="en-US" sz="4000" dirty="0">
                <a:solidFill>
                  <a:srgbClr val="0909E5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第二章 学用地图</a:t>
            </a:r>
            <a:endParaRPr lang="zh-CN" altLang="en-US" sz="4000" dirty="0">
              <a:solidFill>
                <a:srgbClr val="0909E5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49154" name="Group 7"/>
          <p:cNvGrpSpPr/>
          <p:nvPr/>
        </p:nvGrpSpPr>
        <p:grpSpPr>
          <a:xfrm>
            <a:off x="228600" y="152400"/>
            <a:ext cx="3352800" cy="1443038"/>
            <a:chOff x="0" y="0"/>
            <a:chExt cx="2016" cy="909"/>
          </a:xfrm>
        </p:grpSpPr>
        <p:pic>
          <p:nvPicPr>
            <p:cNvPr id="49155" name="Picture 5" descr="图片4_副本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 rot="21123563">
              <a:off x="0" y="0"/>
              <a:ext cx="2016" cy="909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9156" name="Text Box 6"/>
            <p:cNvSpPr txBox="1"/>
            <p:nvPr/>
          </p:nvSpPr>
          <p:spPr>
            <a:xfrm rot="21241086">
              <a:off x="288" y="147"/>
              <a:ext cx="1214" cy="40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r>
                <a:rPr lang="zh-CN" altLang="en-US" sz="3600" dirty="0">
                  <a:latin typeface="微软雅黑" panose="020B0503020204020204" pitchFamily="2" charset="-122"/>
                  <a:ea typeface="微软雅黑" panose="020B0503020204020204" pitchFamily="2" charset="-122"/>
                </a:rPr>
                <a:t>思维导图</a:t>
              </a:r>
              <a:endParaRPr lang="zh-CN" altLang="en-US" sz="3600" dirty="0">
                <a:latin typeface="微软雅黑" panose="020B0503020204020204" pitchFamily="2" charset="-122"/>
                <a:ea typeface="微软雅黑" panose="020B0503020204020204" pitchFamily="2" charset="-122"/>
              </a:endParaRPr>
            </a:p>
          </p:txBody>
        </p:sp>
      </p:grpSp>
      <p:sp>
        <p:nvSpPr>
          <p:cNvPr id="49157" name="Text Box 8"/>
          <p:cNvSpPr txBox="1"/>
          <p:nvPr/>
        </p:nvSpPr>
        <p:spPr>
          <a:xfrm>
            <a:off x="2713038" y="3200400"/>
            <a:ext cx="862012" cy="1905000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p>
            <a:r>
              <a:rPr lang="zh-CN" altLang="en-US" sz="4400" dirty="0">
                <a:latin typeface="微软雅黑" panose="020B0503020204020204" pitchFamily="2" charset="-122"/>
                <a:ea typeface="微软雅黑" panose="020B0503020204020204" pitchFamily="2" charset="-122"/>
              </a:rPr>
              <a:t>地图</a:t>
            </a:r>
            <a:endParaRPr lang="zh-CN" altLang="en-US" sz="4400" dirty="0">
              <a:latin typeface="微软雅黑" panose="020B0503020204020204" pitchFamily="2" charset="-122"/>
              <a:ea typeface="微软雅黑" panose="020B0503020204020204" pitchFamily="2" charset="-122"/>
            </a:endParaRPr>
          </a:p>
        </p:txBody>
      </p:sp>
      <p:grpSp>
        <p:nvGrpSpPr>
          <p:cNvPr id="49158" name="Group 11"/>
          <p:cNvGrpSpPr/>
          <p:nvPr/>
        </p:nvGrpSpPr>
        <p:grpSpPr>
          <a:xfrm>
            <a:off x="3429000" y="1981200"/>
            <a:ext cx="2362200" cy="1066800"/>
            <a:chOff x="0" y="0"/>
            <a:chExt cx="1920" cy="912"/>
          </a:xfrm>
        </p:grpSpPr>
        <p:sp>
          <p:nvSpPr>
            <p:cNvPr id="49159" name="Line 9"/>
            <p:cNvSpPr/>
            <p:nvPr/>
          </p:nvSpPr>
          <p:spPr>
            <a:xfrm flipV="1">
              <a:off x="0" y="0"/>
              <a:ext cx="480" cy="912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9160" name="Line 10"/>
            <p:cNvSpPr/>
            <p:nvPr/>
          </p:nvSpPr>
          <p:spPr>
            <a:xfrm>
              <a:off x="480" y="0"/>
              <a:ext cx="1440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49161" name="Text Box 13"/>
          <p:cNvSpPr txBox="1"/>
          <p:nvPr/>
        </p:nvSpPr>
        <p:spPr>
          <a:xfrm>
            <a:off x="4495800" y="1531938"/>
            <a:ext cx="1143000" cy="4619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400" dirty="0">
                <a:latin typeface="微软雅黑" panose="020B0503020204020204" pitchFamily="2" charset="-122"/>
                <a:ea typeface="微软雅黑" panose="020B0503020204020204" pitchFamily="2" charset="-122"/>
              </a:rPr>
              <a:t>方向</a:t>
            </a:r>
            <a:endParaRPr lang="zh-CN" altLang="en-US" sz="2400" dirty="0">
              <a:latin typeface="微软雅黑" panose="020B0503020204020204" pitchFamily="2" charset="-122"/>
              <a:ea typeface="微软雅黑" panose="020B0503020204020204" pitchFamily="2" charset="-122"/>
            </a:endParaRPr>
          </a:p>
        </p:txBody>
      </p:sp>
      <p:grpSp>
        <p:nvGrpSpPr>
          <p:cNvPr id="49162" name="Group 32"/>
          <p:cNvGrpSpPr/>
          <p:nvPr/>
        </p:nvGrpSpPr>
        <p:grpSpPr>
          <a:xfrm>
            <a:off x="5791200" y="1371600"/>
            <a:ext cx="152400" cy="1295400"/>
            <a:chOff x="0" y="0"/>
            <a:chExt cx="96" cy="816"/>
          </a:xfrm>
        </p:grpSpPr>
        <p:sp>
          <p:nvSpPr>
            <p:cNvPr id="49163" name="Line 14"/>
            <p:cNvSpPr/>
            <p:nvPr/>
          </p:nvSpPr>
          <p:spPr>
            <a:xfrm>
              <a:off x="0" y="0"/>
              <a:ext cx="0" cy="816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9164" name="Line 15"/>
            <p:cNvSpPr/>
            <p:nvPr/>
          </p:nvSpPr>
          <p:spPr>
            <a:xfrm>
              <a:off x="0" y="0"/>
              <a:ext cx="96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9165" name="Line 16"/>
            <p:cNvSpPr/>
            <p:nvPr/>
          </p:nvSpPr>
          <p:spPr>
            <a:xfrm>
              <a:off x="0" y="384"/>
              <a:ext cx="96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9166" name="Line 17"/>
            <p:cNvSpPr/>
            <p:nvPr/>
          </p:nvSpPr>
          <p:spPr>
            <a:xfrm>
              <a:off x="0" y="816"/>
              <a:ext cx="96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49167" name="Group 33"/>
          <p:cNvGrpSpPr/>
          <p:nvPr/>
        </p:nvGrpSpPr>
        <p:grpSpPr>
          <a:xfrm>
            <a:off x="2971800" y="4572000"/>
            <a:ext cx="2105025" cy="914400"/>
            <a:chOff x="0" y="0"/>
            <a:chExt cx="1152" cy="672"/>
          </a:xfrm>
        </p:grpSpPr>
        <p:sp>
          <p:nvSpPr>
            <p:cNvPr id="49168" name="Line 19"/>
            <p:cNvSpPr/>
            <p:nvPr/>
          </p:nvSpPr>
          <p:spPr>
            <a:xfrm>
              <a:off x="0" y="0"/>
              <a:ext cx="384" cy="672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9169" name="Line 20"/>
            <p:cNvSpPr/>
            <p:nvPr/>
          </p:nvSpPr>
          <p:spPr>
            <a:xfrm>
              <a:off x="384" y="672"/>
              <a:ext cx="768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49170" name="Text Box 21"/>
          <p:cNvSpPr txBox="1"/>
          <p:nvPr/>
        </p:nvSpPr>
        <p:spPr>
          <a:xfrm>
            <a:off x="1143000" y="1519238"/>
            <a:ext cx="1752600" cy="4619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400" dirty="0">
                <a:latin typeface="微软雅黑" panose="020B0503020204020204" pitchFamily="2" charset="-122"/>
                <a:ea typeface="微软雅黑" panose="020B0503020204020204" pitchFamily="2" charset="-122"/>
              </a:rPr>
              <a:t>图例和注记</a:t>
            </a:r>
            <a:endParaRPr lang="zh-CN" altLang="en-US" sz="2400" dirty="0">
              <a:latin typeface="微软雅黑" panose="020B0503020204020204" pitchFamily="2" charset="-122"/>
              <a:ea typeface="微软雅黑" panose="020B0503020204020204" pitchFamily="2" charset="-122"/>
            </a:endParaRPr>
          </a:p>
        </p:txBody>
      </p:sp>
      <p:grpSp>
        <p:nvGrpSpPr>
          <p:cNvPr id="49171" name="Group 31"/>
          <p:cNvGrpSpPr/>
          <p:nvPr/>
        </p:nvGrpSpPr>
        <p:grpSpPr>
          <a:xfrm>
            <a:off x="1295400" y="1981200"/>
            <a:ext cx="1676400" cy="838200"/>
            <a:chOff x="0" y="0"/>
            <a:chExt cx="1392" cy="864"/>
          </a:xfrm>
        </p:grpSpPr>
        <p:sp>
          <p:nvSpPr>
            <p:cNvPr id="49172" name="Line 22"/>
            <p:cNvSpPr/>
            <p:nvPr/>
          </p:nvSpPr>
          <p:spPr>
            <a:xfrm flipH="1" flipV="1">
              <a:off x="1008" y="0"/>
              <a:ext cx="384" cy="864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9173" name="Line 23"/>
            <p:cNvSpPr/>
            <p:nvPr/>
          </p:nvSpPr>
          <p:spPr>
            <a:xfrm flipH="1">
              <a:off x="0" y="0"/>
              <a:ext cx="1008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49174" name="Text Box 24"/>
          <p:cNvSpPr txBox="1"/>
          <p:nvPr/>
        </p:nvSpPr>
        <p:spPr>
          <a:xfrm>
            <a:off x="3673475" y="5065713"/>
            <a:ext cx="18288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400" dirty="0">
                <a:latin typeface="微软雅黑" panose="020B0503020204020204" pitchFamily="2" charset="-122"/>
                <a:ea typeface="微软雅黑" panose="020B0503020204020204" pitchFamily="2" charset="-122"/>
              </a:rPr>
              <a:t>比例尺</a:t>
            </a:r>
            <a:endParaRPr lang="zh-CN" altLang="en-US" sz="2400" dirty="0">
              <a:latin typeface="微软雅黑" panose="020B0503020204020204" pitchFamily="2" charset="-122"/>
              <a:ea typeface="微软雅黑" panose="020B0503020204020204" pitchFamily="2" charset="-122"/>
            </a:endParaRPr>
          </a:p>
        </p:txBody>
      </p:sp>
      <p:sp>
        <p:nvSpPr>
          <p:cNvPr id="49175" name="Text Box 28"/>
          <p:cNvSpPr txBox="1"/>
          <p:nvPr/>
        </p:nvSpPr>
        <p:spPr>
          <a:xfrm>
            <a:off x="5943600" y="1143000"/>
            <a:ext cx="34290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400" dirty="0">
                <a:latin typeface="微软雅黑" panose="020B0503020204020204" pitchFamily="2" charset="-122"/>
                <a:ea typeface="微软雅黑" panose="020B0503020204020204" pitchFamily="2" charset="-122"/>
              </a:rPr>
              <a:t>经纬网法</a:t>
            </a:r>
            <a:endParaRPr lang="zh-CN" altLang="en-US" sz="2400" dirty="0">
              <a:latin typeface="微软雅黑" panose="020B0503020204020204" pitchFamily="2" charset="-122"/>
              <a:ea typeface="微软雅黑" panose="020B0503020204020204" pitchFamily="2" charset="-122"/>
            </a:endParaRPr>
          </a:p>
        </p:txBody>
      </p:sp>
      <p:sp>
        <p:nvSpPr>
          <p:cNvPr id="49176" name="Text Box 29"/>
          <p:cNvSpPr txBox="1"/>
          <p:nvPr/>
        </p:nvSpPr>
        <p:spPr>
          <a:xfrm>
            <a:off x="5943600" y="243840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400" dirty="0">
                <a:latin typeface="微软雅黑" panose="020B0503020204020204" pitchFamily="2" charset="-122"/>
                <a:ea typeface="微软雅黑" panose="020B0503020204020204" pitchFamily="2" charset="-122"/>
              </a:rPr>
              <a:t>一般方法</a:t>
            </a:r>
            <a:endParaRPr lang="zh-CN" altLang="en-US" sz="2400" dirty="0">
              <a:latin typeface="微软雅黑" panose="020B0503020204020204" pitchFamily="2" charset="-122"/>
              <a:ea typeface="微软雅黑" panose="020B0503020204020204" pitchFamily="2" charset="-122"/>
            </a:endParaRPr>
          </a:p>
        </p:txBody>
      </p:sp>
      <p:sp>
        <p:nvSpPr>
          <p:cNvPr id="49177" name="Text Box 30"/>
          <p:cNvSpPr txBox="1"/>
          <p:nvPr/>
        </p:nvSpPr>
        <p:spPr>
          <a:xfrm>
            <a:off x="5943600" y="1752600"/>
            <a:ext cx="34290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400" dirty="0">
                <a:latin typeface="微软雅黑" panose="020B0503020204020204" pitchFamily="2" charset="-122"/>
                <a:ea typeface="微软雅黑" panose="020B0503020204020204" pitchFamily="2" charset="-122"/>
              </a:rPr>
              <a:t>指向标法</a:t>
            </a:r>
            <a:endParaRPr lang="zh-CN" altLang="en-US" sz="2400" dirty="0">
              <a:latin typeface="微软雅黑" panose="020B0503020204020204" pitchFamily="2" charset="-122"/>
              <a:ea typeface="微软雅黑" panose="020B0503020204020204" pitchFamily="2" charset="-122"/>
            </a:endParaRPr>
          </a:p>
        </p:txBody>
      </p:sp>
      <p:grpSp>
        <p:nvGrpSpPr>
          <p:cNvPr id="49178" name="Group 34"/>
          <p:cNvGrpSpPr/>
          <p:nvPr/>
        </p:nvGrpSpPr>
        <p:grpSpPr>
          <a:xfrm>
            <a:off x="5076825" y="4875213"/>
            <a:ext cx="152400" cy="1295400"/>
            <a:chOff x="0" y="0"/>
            <a:chExt cx="96" cy="816"/>
          </a:xfrm>
        </p:grpSpPr>
        <p:sp>
          <p:nvSpPr>
            <p:cNvPr id="49179" name="Line 35"/>
            <p:cNvSpPr/>
            <p:nvPr/>
          </p:nvSpPr>
          <p:spPr>
            <a:xfrm>
              <a:off x="0" y="0"/>
              <a:ext cx="0" cy="816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9180" name="Line 36"/>
            <p:cNvSpPr/>
            <p:nvPr/>
          </p:nvSpPr>
          <p:spPr>
            <a:xfrm>
              <a:off x="0" y="0"/>
              <a:ext cx="96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9181" name="Line 37"/>
            <p:cNvSpPr/>
            <p:nvPr/>
          </p:nvSpPr>
          <p:spPr>
            <a:xfrm>
              <a:off x="0" y="384"/>
              <a:ext cx="96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9182" name="Line 38"/>
            <p:cNvSpPr/>
            <p:nvPr/>
          </p:nvSpPr>
          <p:spPr>
            <a:xfrm>
              <a:off x="0" y="816"/>
              <a:ext cx="96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49183" name="Text Box 39"/>
          <p:cNvSpPr txBox="1"/>
          <p:nvPr/>
        </p:nvSpPr>
        <p:spPr>
          <a:xfrm>
            <a:off x="5278438" y="4648200"/>
            <a:ext cx="4932362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400" dirty="0">
                <a:latin typeface="微软雅黑" panose="020B0503020204020204" pitchFamily="2" charset="-122"/>
                <a:ea typeface="微软雅黑" panose="020B0503020204020204" pitchFamily="2" charset="-122"/>
              </a:rPr>
              <a:t>比例尺的定义</a:t>
            </a:r>
            <a:endParaRPr lang="zh-CN" altLang="en-US" sz="2400" dirty="0">
              <a:latin typeface="微软雅黑" panose="020B0503020204020204" pitchFamily="2" charset="-122"/>
              <a:ea typeface="微软雅黑" panose="020B0503020204020204" pitchFamily="2" charset="-122"/>
            </a:endParaRPr>
          </a:p>
        </p:txBody>
      </p:sp>
      <p:sp>
        <p:nvSpPr>
          <p:cNvPr id="49184" name="Text Box 40"/>
          <p:cNvSpPr txBox="1"/>
          <p:nvPr/>
        </p:nvSpPr>
        <p:spPr>
          <a:xfrm>
            <a:off x="5257800" y="5257800"/>
            <a:ext cx="47244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400" dirty="0">
                <a:latin typeface="微软雅黑" panose="020B0503020204020204" pitchFamily="2" charset="-122"/>
                <a:ea typeface="微软雅黑" panose="020B0503020204020204" pitchFamily="2" charset="-122"/>
              </a:rPr>
              <a:t>比例尺的形式</a:t>
            </a:r>
            <a:endParaRPr lang="zh-CN" altLang="en-US" sz="2400" dirty="0">
              <a:latin typeface="微软雅黑" panose="020B0503020204020204" pitchFamily="2" charset="-122"/>
              <a:ea typeface="微软雅黑" panose="020B0503020204020204" pitchFamily="2" charset="-122"/>
            </a:endParaRPr>
          </a:p>
        </p:txBody>
      </p:sp>
      <p:sp>
        <p:nvSpPr>
          <p:cNvPr id="49185" name="Text Box 41"/>
          <p:cNvSpPr txBox="1"/>
          <p:nvPr/>
        </p:nvSpPr>
        <p:spPr>
          <a:xfrm>
            <a:off x="5257800" y="5943600"/>
            <a:ext cx="47244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400" dirty="0">
                <a:latin typeface="微软雅黑" panose="020B0503020204020204" pitchFamily="2" charset="-122"/>
                <a:ea typeface="微软雅黑" panose="020B0503020204020204" pitchFamily="2" charset="-122"/>
              </a:rPr>
              <a:t>比例尺的大小</a:t>
            </a:r>
            <a:endParaRPr lang="zh-CN" altLang="en-US" sz="2400" dirty="0">
              <a:latin typeface="微软雅黑" panose="020B0503020204020204" pitchFamily="2" charset="-122"/>
              <a:ea typeface="微软雅黑" panose="020B0503020204020204" pitchFamily="2" charset="-122"/>
            </a:endParaRPr>
          </a:p>
        </p:txBody>
      </p:sp>
      <p:sp>
        <p:nvSpPr>
          <p:cNvPr id="49186" name="Line 42"/>
          <p:cNvSpPr/>
          <p:nvPr/>
        </p:nvSpPr>
        <p:spPr>
          <a:xfrm>
            <a:off x="1295400" y="1981200"/>
            <a:ext cx="0" cy="4572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9187" name="Line 43"/>
          <p:cNvSpPr/>
          <p:nvPr/>
        </p:nvSpPr>
        <p:spPr>
          <a:xfrm>
            <a:off x="1905000" y="1981200"/>
            <a:ext cx="0" cy="4572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9188" name="Text Box 44"/>
          <p:cNvSpPr txBox="1"/>
          <p:nvPr/>
        </p:nvSpPr>
        <p:spPr>
          <a:xfrm>
            <a:off x="1046163" y="2590800"/>
            <a:ext cx="554037" cy="708025"/>
          </a:xfrm>
          <a:prstGeom prst="rect">
            <a:avLst/>
          </a:prstGeom>
          <a:noFill/>
          <a:ln w="9525">
            <a:noFill/>
          </a:ln>
        </p:spPr>
        <p:txBody>
          <a:bodyPr vert="eaVert" wrap="none">
            <a:spAutoFit/>
          </a:bodyPr>
          <a:p>
            <a:r>
              <a:rPr lang="zh-CN" altLang="en-US" sz="2400" dirty="0">
                <a:latin typeface="微软雅黑" panose="020B0503020204020204" pitchFamily="2" charset="-122"/>
                <a:ea typeface="微软雅黑" panose="020B0503020204020204" pitchFamily="2" charset="-122"/>
              </a:rPr>
              <a:t>注记</a:t>
            </a:r>
            <a:endParaRPr lang="zh-CN" altLang="en-US" sz="2400" dirty="0">
              <a:latin typeface="微软雅黑" panose="020B0503020204020204" pitchFamily="2" charset="-122"/>
              <a:ea typeface="微软雅黑" panose="020B0503020204020204" pitchFamily="2" charset="-122"/>
            </a:endParaRPr>
          </a:p>
        </p:txBody>
      </p:sp>
      <p:sp>
        <p:nvSpPr>
          <p:cNvPr id="49189" name="Text Box 45"/>
          <p:cNvSpPr txBox="1"/>
          <p:nvPr/>
        </p:nvSpPr>
        <p:spPr>
          <a:xfrm>
            <a:off x="1747838" y="2590800"/>
            <a:ext cx="554037" cy="708025"/>
          </a:xfrm>
          <a:prstGeom prst="rect">
            <a:avLst/>
          </a:prstGeom>
          <a:noFill/>
          <a:ln w="9525">
            <a:noFill/>
          </a:ln>
        </p:spPr>
        <p:txBody>
          <a:bodyPr vert="eaVert" wrap="none">
            <a:spAutoFit/>
          </a:bodyPr>
          <a:p>
            <a:r>
              <a:rPr lang="zh-CN" altLang="en-US" sz="2400" dirty="0">
                <a:latin typeface="微软雅黑" panose="020B0503020204020204" pitchFamily="2" charset="-122"/>
                <a:ea typeface="微软雅黑" panose="020B0503020204020204" pitchFamily="2" charset="-122"/>
              </a:rPr>
              <a:t>图例</a:t>
            </a:r>
            <a:endParaRPr lang="zh-CN" altLang="en-US" sz="2400" dirty="0">
              <a:latin typeface="微软雅黑" panose="020B0503020204020204" pitchFamily="2" charset="-122"/>
              <a:ea typeface="微软雅黑" panose="020B0503020204020204" pitchFamily="2" charset="-122"/>
            </a:endParaRPr>
          </a:p>
        </p:txBody>
      </p:sp>
      <p:sp>
        <p:nvSpPr>
          <p:cNvPr id="49190" name="AutoShape 47"/>
          <p:cNvSpPr/>
          <p:nvPr/>
        </p:nvSpPr>
        <p:spPr>
          <a:xfrm>
            <a:off x="3276600" y="1563688"/>
            <a:ext cx="533400" cy="381000"/>
          </a:xfrm>
          <a:prstGeom prst="homePlate">
            <a:avLst>
              <a:gd name="adj" fmla="val 35000"/>
            </a:avLst>
          </a:prstGeom>
          <a:solidFill>
            <a:schemeClr val="accent1"/>
          </a:solidFill>
          <a:ln w="9525">
            <a:noFill/>
          </a:ln>
        </p:spPr>
        <p:txBody>
          <a:bodyPr wrap="none" anchor="ctr"/>
          <a:p>
            <a:pPr algn="ctr"/>
            <a:r>
              <a:rPr lang="en-US" altLang="x-none" sz="2400">
                <a:latin typeface="微软雅黑" panose="020B0503020204020204" pitchFamily="2" charset="-122"/>
                <a:ea typeface="微软雅黑" panose="020B0503020204020204" pitchFamily="2" charset="-122"/>
              </a:rPr>
              <a:t>1</a:t>
            </a:r>
            <a:endParaRPr lang="en-US" altLang="x-none" sz="2400">
              <a:latin typeface="微软雅黑" panose="020B0503020204020204" pitchFamily="2" charset="-122"/>
              <a:ea typeface="微软雅黑" panose="020B0503020204020204" pitchFamily="2" charset="-122"/>
            </a:endParaRPr>
          </a:p>
        </p:txBody>
      </p:sp>
      <p:sp>
        <p:nvSpPr>
          <p:cNvPr id="49191" name="AutoShape 49"/>
          <p:cNvSpPr/>
          <p:nvPr/>
        </p:nvSpPr>
        <p:spPr>
          <a:xfrm>
            <a:off x="2773363" y="5105400"/>
            <a:ext cx="533400" cy="381000"/>
          </a:xfrm>
          <a:prstGeom prst="homePlate">
            <a:avLst>
              <a:gd name="adj" fmla="val 35000"/>
            </a:avLst>
          </a:prstGeom>
          <a:solidFill>
            <a:schemeClr val="accent1"/>
          </a:solidFill>
          <a:ln w="9525">
            <a:noFill/>
          </a:ln>
        </p:spPr>
        <p:txBody>
          <a:bodyPr wrap="none" anchor="ctr"/>
          <a:p>
            <a:pPr algn="ctr"/>
            <a:r>
              <a:rPr lang="en-US" altLang="x-none" sz="2400">
                <a:latin typeface="微软雅黑" panose="020B0503020204020204" pitchFamily="2" charset="-122"/>
                <a:ea typeface="微软雅黑" panose="020B0503020204020204" pitchFamily="2" charset="-122"/>
              </a:rPr>
              <a:t>2</a:t>
            </a:r>
            <a:endParaRPr lang="en-US" altLang="x-none" sz="2400">
              <a:latin typeface="微软雅黑" panose="020B0503020204020204" pitchFamily="2" charset="-122"/>
              <a:ea typeface="微软雅黑" panose="020B0503020204020204" pitchFamily="2" charset="-122"/>
            </a:endParaRPr>
          </a:p>
        </p:txBody>
      </p:sp>
      <p:sp>
        <p:nvSpPr>
          <p:cNvPr id="49192" name="AutoShape 50"/>
          <p:cNvSpPr/>
          <p:nvPr/>
        </p:nvSpPr>
        <p:spPr>
          <a:xfrm>
            <a:off x="609600" y="1524000"/>
            <a:ext cx="533400" cy="381000"/>
          </a:xfrm>
          <a:prstGeom prst="homePlate">
            <a:avLst>
              <a:gd name="adj" fmla="val 35000"/>
            </a:avLst>
          </a:prstGeom>
          <a:solidFill>
            <a:schemeClr val="accent1"/>
          </a:solidFill>
          <a:ln w="9525">
            <a:noFill/>
          </a:ln>
        </p:spPr>
        <p:txBody>
          <a:bodyPr wrap="none" anchor="ctr"/>
          <a:p>
            <a:pPr algn="ctr"/>
            <a:r>
              <a:rPr lang="en-US" altLang="x-none" sz="2400">
                <a:latin typeface="微软雅黑" panose="020B0503020204020204" pitchFamily="2" charset="-122"/>
                <a:ea typeface="微软雅黑" panose="020B0503020204020204" pitchFamily="2" charset="-122"/>
              </a:rPr>
              <a:t>3</a:t>
            </a:r>
            <a:endParaRPr lang="en-US" altLang="x-none" sz="2400">
              <a:latin typeface="微软雅黑" panose="020B0503020204020204" pitchFamily="2" charset="-122"/>
              <a:ea typeface="微软雅黑" panose="020B0503020204020204" pitchFamily="2" charset="-122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9938" name="标题 39937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27100"/>
          </a:xfrm>
          <a:ln/>
        </p:spPr>
        <p:txBody>
          <a:bodyPr anchor="ctr"/>
          <a:p>
            <a:r>
              <a:rPr lang="zh-CN" altLang="en-US" dirty="0"/>
              <a:t>反馈练习</a:t>
            </a:r>
            <a:endParaRPr lang="zh-CN" altLang="en-US" dirty="0"/>
          </a:p>
        </p:txBody>
      </p:sp>
      <p:sp>
        <p:nvSpPr>
          <p:cNvPr id="39939" name="文本占位符 39938"/>
          <p:cNvSpPr>
            <a:spLocks noGrp="1"/>
          </p:cNvSpPr>
          <p:nvPr>
            <p:ph type="body" idx="1"/>
          </p:nvPr>
        </p:nvSpPr>
        <p:spPr>
          <a:xfrm>
            <a:off x="457200" y="1295400"/>
            <a:ext cx="8229600" cy="4525963"/>
          </a:xfrm>
          <a:ln/>
        </p:spPr>
        <p:txBody>
          <a:bodyPr/>
          <a:p>
            <a:r>
              <a:rPr lang="en-US" altLang="zh-CN" sz="2800"/>
              <a:t>1.</a:t>
            </a:r>
            <a:r>
              <a:rPr lang="zh-CN" altLang="en-US" sz="2800" dirty="0"/>
              <a:t>在比例尺为</a:t>
            </a:r>
            <a:r>
              <a:rPr lang="en-US" altLang="zh-CN" sz="2800"/>
              <a:t>1:50000</a:t>
            </a:r>
            <a:r>
              <a:rPr lang="zh-CN" altLang="en-US" sz="2800" dirty="0"/>
              <a:t>的地图上，量得甲乙两地的直线距离是</a:t>
            </a:r>
            <a:r>
              <a:rPr lang="en-US" altLang="zh-CN" sz="2800"/>
              <a:t>4</a:t>
            </a:r>
            <a:r>
              <a:rPr lang="zh-CN" altLang="en-US" sz="2800" dirty="0"/>
              <a:t>厘米，两地的实际距离是（  ）</a:t>
            </a:r>
            <a:endParaRPr lang="zh-CN" altLang="en-US" sz="2800" dirty="0"/>
          </a:p>
          <a:p>
            <a:r>
              <a:rPr lang="en-US" altLang="zh-CN" sz="2800"/>
              <a:t>A.2</a:t>
            </a:r>
            <a:r>
              <a:rPr lang="zh-CN" altLang="en-US" sz="2800" dirty="0"/>
              <a:t>千米   </a:t>
            </a:r>
            <a:r>
              <a:rPr lang="en-US" altLang="zh-CN" sz="2800"/>
              <a:t>B.0.2</a:t>
            </a:r>
            <a:r>
              <a:rPr lang="zh-CN" altLang="en-US" sz="2800" dirty="0"/>
              <a:t>千米  </a:t>
            </a:r>
            <a:r>
              <a:rPr lang="en-US" altLang="zh-CN" sz="2800"/>
              <a:t>C.20</a:t>
            </a:r>
            <a:r>
              <a:rPr lang="zh-CN" altLang="en-US" sz="2800" dirty="0"/>
              <a:t>千米   </a:t>
            </a:r>
            <a:r>
              <a:rPr lang="en-US" altLang="zh-CN" sz="2800"/>
              <a:t>D.4</a:t>
            </a:r>
            <a:r>
              <a:rPr lang="zh-CN" altLang="en-US" sz="2800" dirty="0"/>
              <a:t>千米</a:t>
            </a:r>
            <a:endParaRPr lang="zh-CN" altLang="en-US" sz="2800" dirty="0"/>
          </a:p>
          <a:p>
            <a:endParaRPr lang="en-US" altLang="zh-CN" sz="2800"/>
          </a:p>
          <a:p>
            <a:r>
              <a:rPr lang="en-US" altLang="zh-CN" sz="2800"/>
              <a:t>2.</a:t>
            </a:r>
            <a:r>
              <a:rPr lang="zh-CN" altLang="en-US" sz="2800" dirty="0"/>
              <a:t>下列比例尺中，最大的是（  ）</a:t>
            </a:r>
            <a:endParaRPr lang="zh-CN" altLang="en-US" sz="2800" dirty="0"/>
          </a:p>
          <a:p>
            <a:r>
              <a:rPr lang="en-US" altLang="zh-CN" sz="2800"/>
              <a:t>A.</a:t>
            </a:r>
            <a:r>
              <a:rPr lang="zh-CN" altLang="en-US" sz="2800" dirty="0"/>
              <a:t>五十万分之一       </a:t>
            </a:r>
            <a:r>
              <a:rPr lang="en-US" altLang="zh-CN" sz="2800"/>
              <a:t>B</a:t>
            </a:r>
            <a:r>
              <a:rPr lang="zh-CN" altLang="en-US" sz="2800" dirty="0"/>
              <a:t>。</a:t>
            </a:r>
            <a:r>
              <a:rPr lang="en-US" altLang="zh-CN" sz="2800"/>
              <a:t>1:1500000</a:t>
            </a:r>
            <a:endParaRPr lang="en-US" altLang="zh-CN" sz="2800"/>
          </a:p>
          <a:p>
            <a:r>
              <a:rPr lang="en-US" altLang="zh-CN" sz="2800"/>
              <a:t>C.</a:t>
            </a:r>
            <a:r>
              <a:rPr lang="zh-CN" altLang="en-US" sz="2800" dirty="0"/>
              <a:t>图上</a:t>
            </a:r>
            <a:r>
              <a:rPr lang="en-US" altLang="zh-CN" sz="2800"/>
              <a:t>1</a:t>
            </a:r>
            <a:r>
              <a:rPr lang="zh-CN" altLang="en-US" sz="2800" dirty="0"/>
              <a:t>厘米代表实际距离</a:t>
            </a:r>
            <a:r>
              <a:rPr lang="en-US" altLang="zh-CN" sz="2800"/>
              <a:t>35</a:t>
            </a:r>
            <a:r>
              <a:rPr lang="zh-CN" altLang="en-US" sz="2800" dirty="0"/>
              <a:t>千米</a:t>
            </a:r>
            <a:endParaRPr lang="zh-CN" altLang="en-US" sz="2800" dirty="0"/>
          </a:p>
          <a:p>
            <a:r>
              <a:rPr lang="en-US" altLang="zh-CN" sz="2800"/>
              <a:t>D.</a:t>
            </a:r>
            <a:endParaRPr lang="en-US" altLang="zh-CN" sz="2800"/>
          </a:p>
        </p:txBody>
      </p:sp>
      <p:grpSp>
        <p:nvGrpSpPr>
          <p:cNvPr id="39945" name="组合 39944"/>
          <p:cNvGrpSpPr/>
          <p:nvPr/>
        </p:nvGrpSpPr>
        <p:grpSpPr>
          <a:xfrm>
            <a:off x="1524000" y="5638800"/>
            <a:ext cx="2667000" cy="152400"/>
            <a:chOff x="912" y="3984"/>
            <a:chExt cx="1680" cy="96"/>
          </a:xfrm>
        </p:grpSpPr>
        <p:sp>
          <p:nvSpPr>
            <p:cNvPr id="39940" name="直接连接符 39939"/>
            <p:cNvSpPr/>
            <p:nvPr/>
          </p:nvSpPr>
          <p:spPr>
            <a:xfrm>
              <a:off x="912" y="3984"/>
              <a:ext cx="0" cy="96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  <a:effectLst>
              <a:prstShdw prst="shdw17" dist="17961" dir="2699999">
                <a:schemeClr val="tx1">
                  <a:gamma/>
                  <a:shade val="60000"/>
                  <a:invGamma/>
                </a:schemeClr>
              </a:prstShdw>
            </a:effectLst>
          </p:spPr>
        </p:sp>
        <p:sp>
          <p:nvSpPr>
            <p:cNvPr id="39941" name="直接连接符 39940"/>
            <p:cNvSpPr/>
            <p:nvPr/>
          </p:nvSpPr>
          <p:spPr>
            <a:xfrm>
              <a:off x="912" y="4080"/>
              <a:ext cx="1680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  <a:effectLst>
              <a:prstShdw prst="shdw17" dist="17961" dir="2699999">
                <a:schemeClr val="tx1">
                  <a:gamma/>
                  <a:shade val="60000"/>
                  <a:invGamma/>
                </a:schemeClr>
              </a:prstShdw>
            </a:effectLst>
          </p:spPr>
        </p:sp>
        <p:sp>
          <p:nvSpPr>
            <p:cNvPr id="39942" name="直接连接符 39941"/>
            <p:cNvSpPr/>
            <p:nvPr/>
          </p:nvSpPr>
          <p:spPr>
            <a:xfrm>
              <a:off x="2592" y="3984"/>
              <a:ext cx="0" cy="96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  <a:effectLst>
              <a:prstShdw prst="shdw17" dist="17961" dir="2699999">
                <a:schemeClr val="tx1">
                  <a:gamma/>
                  <a:shade val="60000"/>
                  <a:invGamma/>
                </a:schemeClr>
              </a:prstShdw>
            </a:effectLst>
          </p:spPr>
        </p:sp>
        <p:sp>
          <p:nvSpPr>
            <p:cNvPr id="39943" name="直接连接符 39942"/>
            <p:cNvSpPr/>
            <p:nvPr/>
          </p:nvSpPr>
          <p:spPr>
            <a:xfrm>
              <a:off x="1776" y="3984"/>
              <a:ext cx="0" cy="96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  <a:effectLst>
              <a:prstShdw prst="shdw17" dist="17961" dir="2699999">
                <a:schemeClr val="tx1">
                  <a:gamma/>
                  <a:shade val="60000"/>
                  <a:invGamma/>
                </a:schemeClr>
              </a:prstShdw>
            </a:effectLst>
          </p:spPr>
        </p:sp>
      </p:grpSp>
      <p:sp>
        <p:nvSpPr>
          <p:cNvPr id="39944" name="文本框 39943"/>
          <p:cNvSpPr txBox="1"/>
          <p:nvPr/>
        </p:nvSpPr>
        <p:spPr>
          <a:xfrm>
            <a:off x="1371600" y="5029200"/>
            <a:ext cx="4038600" cy="519113"/>
          </a:xfrm>
          <a:prstGeom prst="rect">
            <a:avLst/>
          </a:prstGeom>
          <a:noFill/>
          <a:ln w="9525">
            <a:noFill/>
          </a:ln>
          <a:effectLst>
            <a:prstShdw prst="shdw17" dist="17961" dir="2699999">
              <a:schemeClr val="accent1">
                <a:gamma/>
                <a:shade val="60000"/>
                <a:invGamma/>
              </a:schemeClr>
            </a:prstShdw>
          </a:effectLst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>
                <a:latin typeface="Arial" panose="02080604020202020204" pitchFamily="34" charset="0"/>
              </a:rPr>
              <a:t>0         20       40</a:t>
            </a:r>
            <a:r>
              <a:rPr lang="zh-CN" altLang="en-US" dirty="0">
                <a:latin typeface="Arial" panose="02080604020202020204" pitchFamily="34" charset="0"/>
              </a:rPr>
              <a:t>千米</a:t>
            </a:r>
            <a:endParaRPr lang="zh-CN" altLang="en-US" dirty="0">
              <a:latin typeface="Arial" panose="02080604020202020204" pitchFamily="34" charset="0"/>
            </a:endParaRPr>
          </a:p>
        </p:txBody>
      </p:sp>
      <p:sp>
        <p:nvSpPr>
          <p:cNvPr id="39946" name="文本框 39945"/>
          <p:cNvSpPr txBox="1"/>
          <p:nvPr/>
        </p:nvSpPr>
        <p:spPr>
          <a:xfrm>
            <a:off x="7086600" y="1752600"/>
            <a:ext cx="1219200" cy="519113"/>
          </a:xfrm>
          <a:prstGeom prst="rect">
            <a:avLst/>
          </a:prstGeom>
          <a:noFill/>
          <a:ln w="9525">
            <a:noFill/>
          </a:ln>
          <a:effectLst>
            <a:prstShdw prst="shdw17" dist="17961" dir="2699999">
              <a:schemeClr val="accent1">
                <a:gamma/>
                <a:shade val="60000"/>
                <a:invGamma/>
              </a:schemeClr>
            </a:prstShdw>
          </a:effectLst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>
                <a:solidFill>
                  <a:schemeClr val="tx2"/>
                </a:solidFill>
                <a:latin typeface="Arial" panose="02080604020202020204" pitchFamily="34" charset="0"/>
              </a:rPr>
              <a:t>A</a:t>
            </a:r>
            <a:endParaRPr lang="en-US" altLang="zh-CN">
              <a:solidFill>
                <a:schemeClr val="tx2"/>
              </a:solidFill>
              <a:latin typeface="Arial" panose="02080604020202020204" pitchFamily="34" charset="0"/>
            </a:endParaRPr>
          </a:p>
        </p:txBody>
      </p:sp>
      <p:sp>
        <p:nvSpPr>
          <p:cNvPr id="39947" name="文本框 39946"/>
          <p:cNvSpPr txBox="1"/>
          <p:nvPr/>
        </p:nvSpPr>
        <p:spPr>
          <a:xfrm>
            <a:off x="5334000" y="3276600"/>
            <a:ext cx="1219200" cy="519113"/>
          </a:xfrm>
          <a:prstGeom prst="rect">
            <a:avLst/>
          </a:prstGeom>
          <a:noFill/>
          <a:ln w="9525">
            <a:noFill/>
          </a:ln>
          <a:effectLst>
            <a:prstShdw prst="shdw17" dist="17961" dir="2699999">
              <a:schemeClr val="accent1">
                <a:gamma/>
                <a:shade val="60000"/>
                <a:invGamma/>
              </a:schemeClr>
            </a:prstShdw>
          </a:effectLst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>
                <a:solidFill>
                  <a:schemeClr val="tx2"/>
                </a:solidFill>
                <a:latin typeface="Arial" panose="02080604020202020204" pitchFamily="34" charset="0"/>
              </a:rPr>
              <a:t>A</a:t>
            </a:r>
            <a:endParaRPr lang="en-US" altLang="zh-CN">
              <a:solidFill>
                <a:schemeClr val="tx2"/>
              </a:solidFill>
              <a:latin typeface="Arial" panose="0208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99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99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99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99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46" grpId="0"/>
      <p:bldP spid="3994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3011" name="文本占位符 43010"/>
          <p:cNvSpPr>
            <a:spLocks noGrp="1"/>
          </p:cNvSpPr>
          <p:nvPr>
            <p:ph type="body" idx="1"/>
          </p:nvPr>
        </p:nvSpPr>
        <p:spPr>
          <a:xfrm>
            <a:off x="0" y="457200"/>
            <a:ext cx="9144000" cy="4525963"/>
          </a:xfrm>
          <a:ln/>
        </p:spPr>
        <p:txBody>
          <a:bodyPr/>
          <a:p>
            <a:r>
              <a:rPr lang="en-US" altLang="zh-CN" b="1"/>
              <a:t>3</a:t>
            </a:r>
            <a:r>
              <a:rPr lang="zh-CN" altLang="en-US" b="1" dirty="0"/>
              <a:t>、下列地图的图幅大小相等，所表示的内容最详细的是（  ）</a:t>
            </a:r>
            <a:endParaRPr lang="zh-CN" altLang="en-US" b="1" dirty="0"/>
          </a:p>
          <a:p>
            <a:r>
              <a:rPr lang="en-US" altLang="zh-CN" b="1"/>
              <a:t>A</a:t>
            </a:r>
            <a:r>
              <a:rPr lang="zh-CN" altLang="en-US" b="1" dirty="0"/>
              <a:t>、河源市政区图   </a:t>
            </a:r>
            <a:r>
              <a:rPr lang="en-US" altLang="zh-CN" b="1"/>
              <a:t>B</a:t>
            </a:r>
            <a:r>
              <a:rPr lang="zh-CN" altLang="en-US" b="1" dirty="0"/>
              <a:t>、广东省政区图</a:t>
            </a:r>
            <a:endParaRPr lang="zh-CN" altLang="en-US" b="1" dirty="0"/>
          </a:p>
          <a:p>
            <a:r>
              <a:rPr lang="en-US" altLang="zh-CN" b="1"/>
              <a:t>C</a:t>
            </a:r>
            <a:r>
              <a:rPr lang="zh-CN" altLang="en-US" b="1" dirty="0"/>
              <a:t>、中国政区图      </a:t>
            </a:r>
            <a:r>
              <a:rPr lang="en-US" altLang="zh-CN" b="1"/>
              <a:t>D</a:t>
            </a:r>
            <a:r>
              <a:rPr lang="zh-CN" altLang="en-US" b="1" dirty="0"/>
              <a:t>、世界政区图</a:t>
            </a:r>
            <a:endParaRPr lang="zh-CN" altLang="en-US" b="1" dirty="0"/>
          </a:p>
          <a:p>
            <a:r>
              <a:rPr lang="en-US" altLang="zh-CN" b="1"/>
              <a:t>4</a:t>
            </a:r>
            <a:r>
              <a:rPr lang="zh-CN" altLang="en-US" b="1" dirty="0"/>
              <a:t>、读右图，图中养鸡场位于村庄的（  ）方向。</a:t>
            </a:r>
            <a:endParaRPr lang="zh-CN" altLang="en-US" b="1" dirty="0"/>
          </a:p>
          <a:p>
            <a:r>
              <a:rPr lang="en-US" altLang="zh-CN" b="1"/>
              <a:t>A</a:t>
            </a:r>
            <a:r>
              <a:rPr lang="zh-CN" altLang="en-US" b="1" dirty="0"/>
              <a:t>、东北    </a:t>
            </a:r>
            <a:r>
              <a:rPr lang="en-US" altLang="zh-CN" b="1"/>
              <a:t>B</a:t>
            </a:r>
            <a:r>
              <a:rPr lang="zh-CN" altLang="en-US" b="1" dirty="0"/>
              <a:t>、正西</a:t>
            </a:r>
            <a:endParaRPr lang="zh-CN" altLang="en-US" b="1" dirty="0"/>
          </a:p>
          <a:p>
            <a:r>
              <a:rPr lang="en-US" altLang="zh-CN" b="1"/>
              <a:t>C</a:t>
            </a:r>
            <a:r>
              <a:rPr lang="zh-CN" altLang="en-US" b="1" dirty="0"/>
              <a:t>、东南    </a:t>
            </a:r>
            <a:r>
              <a:rPr lang="en-US" altLang="zh-CN" b="1"/>
              <a:t>D</a:t>
            </a:r>
            <a:r>
              <a:rPr lang="zh-CN" altLang="en-US" b="1" dirty="0"/>
              <a:t>、西北</a:t>
            </a:r>
            <a:endParaRPr lang="zh-CN" altLang="en-US" b="1" dirty="0"/>
          </a:p>
        </p:txBody>
      </p:sp>
      <p:sp>
        <p:nvSpPr>
          <p:cNvPr id="43012" name="矩形 43011"/>
          <p:cNvSpPr/>
          <p:nvPr/>
        </p:nvSpPr>
        <p:spPr>
          <a:xfrm>
            <a:off x="4876800" y="3581400"/>
            <a:ext cx="3657600" cy="2895600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  <a:effectLst>
            <a:prstShdw prst="shdw17" dist="17961" dir="2699999">
              <a:schemeClr val="tx1">
                <a:gamma/>
                <a:shade val="60000"/>
                <a:invGamma/>
              </a:schemeClr>
            </a:prstShdw>
          </a:effectLst>
        </p:spPr>
        <p:txBody>
          <a:bodyPr/>
          <a:p>
            <a:endParaRPr lang="zh-CN" altLang="en-US"/>
          </a:p>
        </p:txBody>
      </p:sp>
      <p:sp>
        <p:nvSpPr>
          <p:cNvPr id="43013" name="直接连接符 43012"/>
          <p:cNvSpPr/>
          <p:nvPr/>
        </p:nvSpPr>
        <p:spPr>
          <a:xfrm>
            <a:off x="4876800" y="4724400"/>
            <a:ext cx="2209800" cy="7620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  <a:effectLst>
            <a:prstShdw prst="shdw17" dist="17961" dir="2699999">
              <a:schemeClr val="tx1">
                <a:gamma/>
                <a:shade val="60000"/>
                <a:invGamma/>
              </a:schemeClr>
            </a:prstShdw>
          </a:effectLst>
        </p:spPr>
      </p:sp>
      <p:sp>
        <p:nvSpPr>
          <p:cNvPr id="43014" name="直接连接符 43013"/>
          <p:cNvSpPr/>
          <p:nvPr/>
        </p:nvSpPr>
        <p:spPr>
          <a:xfrm>
            <a:off x="7086600" y="5486400"/>
            <a:ext cx="144780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  <a:effectLst>
            <a:prstShdw prst="shdw17" dist="17961" dir="2699999">
              <a:schemeClr val="tx1">
                <a:gamma/>
                <a:shade val="60000"/>
                <a:invGamma/>
              </a:schemeClr>
            </a:prstShdw>
          </a:effectLst>
        </p:spPr>
      </p:sp>
      <p:sp>
        <p:nvSpPr>
          <p:cNvPr id="43015" name="直接连接符 43014"/>
          <p:cNvSpPr/>
          <p:nvPr/>
        </p:nvSpPr>
        <p:spPr>
          <a:xfrm>
            <a:off x="7086600" y="5715000"/>
            <a:ext cx="144780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  <a:effectLst>
            <a:prstShdw prst="shdw17" dist="17961" dir="2699999">
              <a:schemeClr val="tx1">
                <a:gamma/>
                <a:shade val="60000"/>
                <a:invGamma/>
              </a:schemeClr>
            </a:prstShdw>
          </a:effectLst>
        </p:spPr>
      </p:sp>
      <p:sp>
        <p:nvSpPr>
          <p:cNvPr id="43016" name="直接连接符 43015"/>
          <p:cNvSpPr/>
          <p:nvPr/>
        </p:nvSpPr>
        <p:spPr>
          <a:xfrm>
            <a:off x="4876800" y="4953000"/>
            <a:ext cx="2209800" cy="7620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  <a:effectLst>
            <a:prstShdw prst="shdw17" dist="17961" dir="2699999">
              <a:schemeClr val="tx1">
                <a:gamma/>
                <a:shade val="60000"/>
                <a:invGamma/>
              </a:schemeClr>
            </a:prstShdw>
          </a:effectLst>
        </p:spPr>
      </p:sp>
      <p:sp>
        <p:nvSpPr>
          <p:cNvPr id="43017" name="任意多边形 43016"/>
          <p:cNvSpPr/>
          <p:nvPr/>
        </p:nvSpPr>
        <p:spPr>
          <a:xfrm>
            <a:off x="8229600" y="4876800"/>
            <a:ext cx="304800" cy="609600"/>
          </a:xfrm>
          <a:custGeom>
            <a:avLst/>
            <a:gdLst/>
            <a:ahLst/>
            <a:cxnLst/>
            <a:pathLst>
              <a:path w="192" h="384">
                <a:moveTo>
                  <a:pt x="192" y="0"/>
                </a:moveTo>
                <a:cubicBezTo>
                  <a:pt x="176" y="16"/>
                  <a:pt x="160" y="32"/>
                  <a:pt x="144" y="48"/>
                </a:cubicBezTo>
                <a:cubicBezTo>
                  <a:pt x="128" y="64"/>
                  <a:pt x="112" y="72"/>
                  <a:pt x="96" y="96"/>
                </a:cubicBezTo>
                <a:cubicBezTo>
                  <a:pt x="80" y="120"/>
                  <a:pt x="56" y="160"/>
                  <a:pt x="48" y="192"/>
                </a:cubicBezTo>
                <a:cubicBezTo>
                  <a:pt x="40" y="224"/>
                  <a:pt x="56" y="256"/>
                  <a:pt x="48" y="288"/>
                </a:cubicBezTo>
                <a:cubicBezTo>
                  <a:pt x="40" y="320"/>
                  <a:pt x="20" y="352"/>
                  <a:pt x="0" y="384"/>
                </a:cubicBezTo>
              </a:path>
            </a:pathLst>
          </a:cu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  <a:effectLst>
            <a:prstShdw prst="shdw17" dist="17961" dir="2699999">
              <a:schemeClr val="tx1">
                <a:gamma/>
                <a:shade val="60000"/>
                <a:invGamma/>
              </a:schemeClr>
            </a:prstShdw>
          </a:effectLst>
        </p:spPr>
        <p:txBody>
          <a:bodyPr/>
          <a:p>
            <a:endParaRPr lang="zh-CN" altLang="en-US"/>
          </a:p>
        </p:txBody>
      </p:sp>
      <p:sp>
        <p:nvSpPr>
          <p:cNvPr id="43018" name="任意多边形 43017"/>
          <p:cNvSpPr/>
          <p:nvPr/>
        </p:nvSpPr>
        <p:spPr>
          <a:xfrm>
            <a:off x="7391400" y="5715000"/>
            <a:ext cx="762000" cy="762000"/>
          </a:xfrm>
          <a:custGeom>
            <a:avLst/>
            <a:gdLst/>
            <a:ahLst/>
            <a:cxnLst/>
            <a:pathLst>
              <a:path w="152" h="480">
                <a:moveTo>
                  <a:pt x="152" y="0"/>
                </a:moveTo>
                <a:cubicBezTo>
                  <a:pt x="140" y="72"/>
                  <a:pt x="128" y="144"/>
                  <a:pt x="104" y="192"/>
                </a:cubicBezTo>
                <a:cubicBezTo>
                  <a:pt x="80" y="240"/>
                  <a:pt x="16" y="240"/>
                  <a:pt x="8" y="288"/>
                </a:cubicBezTo>
                <a:cubicBezTo>
                  <a:pt x="0" y="336"/>
                  <a:pt x="28" y="408"/>
                  <a:pt x="56" y="480"/>
                </a:cubicBezTo>
              </a:path>
            </a:pathLst>
          </a:cu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  <a:effectLst>
            <a:prstShdw prst="shdw17" dist="17961" dir="2699999">
              <a:schemeClr val="tx1">
                <a:gamma/>
                <a:shade val="60000"/>
                <a:invGamma/>
              </a:schemeClr>
            </a:prstShdw>
          </a:effectLst>
        </p:spPr>
        <p:txBody>
          <a:bodyPr/>
          <a:p>
            <a:endParaRPr lang="zh-CN" altLang="en-US"/>
          </a:p>
        </p:txBody>
      </p:sp>
      <p:sp>
        <p:nvSpPr>
          <p:cNvPr id="43019" name="任意多边形 43018"/>
          <p:cNvSpPr/>
          <p:nvPr/>
        </p:nvSpPr>
        <p:spPr>
          <a:xfrm>
            <a:off x="7924800" y="4724400"/>
            <a:ext cx="609600" cy="762000"/>
          </a:xfrm>
          <a:custGeom>
            <a:avLst/>
            <a:gdLst/>
            <a:ahLst/>
            <a:cxnLst/>
            <a:pathLst>
              <a:path w="384" h="480">
                <a:moveTo>
                  <a:pt x="384" y="0"/>
                </a:moveTo>
                <a:cubicBezTo>
                  <a:pt x="328" y="16"/>
                  <a:pt x="272" y="32"/>
                  <a:pt x="240" y="48"/>
                </a:cubicBezTo>
                <a:cubicBezTo>
                  <a:pt x="208" y="64"/>
                  <a:pt x="208" y="56"/>
                  <a:pt x="192" y="96"/>
                </a:cubicBezTo>
                <a:cubicBezTo>
                  <a:pt x="176" y="136"/>
                  <a:pt x="152" y="240"/>
                  <a:pt x="144" y="288"/>
                </a:cubicBezTo>
                <a:cubicBezTo>
                  <a:pt x="136" y="336"/>
                  <a:pt x="168" y="352"/>
                  <a:pt x="144" y="384"/>
                </a:cubicBezTo>
                <a:cubicBezTo>
                  <a:pt x="120" y="416"/>
                  <a:pt x="60" y="448"/>
                  <a:pt x="0" y="480"/>
                </a:cubicBezTo>
              </a:path>
            </a:pathLst>
          </a:cu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  <a:effectLst>
            <a:prstShdw prst="shdw17" dist="17961" dir="2699999">
              <a:schemeClr val="tx1">
                <a:gamma/>
                <a:shade val="60000"/>
                <a:invGamma/>
              </a:schemeClr>
            </a:prstShdw>
          </a:effectLst>
        </p:spPr>
        <p:txBody>
          <a:bodyPr/>
          <a:p>
            <a:endParaRPr lang="zh-CN" altLang="en-US"/>
          </a:p>
        </p:txBody>
      </p:sp>
      <p:sp>
        <p:nvSpPr>
          <p:cNvPr id="43020" name="任意多边形 43019"/>
          <p:cNvSpPr/>
          <p:nvPr/>
        </p:nvSpPr>
        <p:spPr>
          <a:xfrm>
            <a:off x="6934200" y="5715000"/>
            <a:ext cx="939800" cy="762000"/>
          </a:xfrm>
          <a:custGeom>
            <a:avLst/>
            <a:gdLst/>
            <a:ahLst/>
            <a:cxnLst/>
            <a:pathLst>
              <a:path w="120" h="480">
                <a:moveTo>
                  <a:pt x="104" y="0"/>
                </a:moveTo>
                <a:cubicBezTo>
                  <a:pt x="104" y="12"/>
                  <a:pt x="104" y="24"/>
                  <a:pt x="104" y="48"/>
                </a:cubicBezTo>
                <a:cubicBezTo>
                  <a:pt x="104" y="72"/>
                  <a:pt x="120" y="112"/>
                  <a:pt x="104" y="144"/>
                </a:cubicBezTo>
                <a:cubicBezTo>
                  <a:pt x="88" y="176"/>
                  <a:pt x="16" y="184"/>
                  <a:pt x="8" y="240"/>
                </a:cubicBezTo>
                <a:cubicBezTo>
                  <a:pt x="0" y="296"/>
                  <a:pt x="28" y="388"/>
                  <a:pt x="56" y="480"/>
                </a:cubicBezTo>
              </a:path>
            </a:pathLst>
          </a:cu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  <a:effectLst>
            <a:prstShdw prst="shdw17" dist="17961" dir="2699999">
              <a:schemeClr val="tx1">
                <a:gamma/>
                <a:shade val="60000"/>
                <a:invGamma/>
              </a:schemeClr>
            </a:prstShdw>
          </a:effectLst>
        </p:spPr>
        <p:txBody>
          <a:bodyPr/>
          <a:p>
            <a:endParaRPr lang="zh-CN" altLang="en-US"/>
          </a:p>
        </p:txBody>
      </p:sp>
      <p:sp>
        <p:nvSpPr>
          <p:cNvPr id="43021" name="直接连接符 43020"/>
          <p:cNvSpPr/>
          <p:nvPr/>
        </p:nvSpPr>
        <p:spPr>
          <a:xfrm flipV="1">
            <a:off x="5181600" y="3810000"/>
            <a:ext cx="381000" cy="6096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  <a:effectLst>
            <a:prstShdw prst="shdw17" dist="17961" dir="2699999">
              <a:schemeClr val="tx1">
                <a:gamma/>
                <a:shade val="60000"/>
                <a:invGamma/>
              </a:schemeClr>
            </a:prstShdw>
          </a:effectLst>
        </p:spPr>
      </p:sp>
      <p:sp>
        <p:nvSpPr>
          <p:cNvPr id="43022" name="直接连接符 43021"/>
          <p:cNvSpPr/>
          <p:nvPr/>
        </p:nvSpPr>
        <p:spPr>
          <a:xfrm>
            <a:off x="5181600" y="4114800"/>
            <a:ext cx="304800" cy="2286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  <a:effectLst>
            <a:prstShdw prst="shdw17" dist="17961" dir="2699999">
              <a:schemeClr val="tx1">
                <a:gamma/>
                <a:shade val="60000"/>
                <a:invGamma/>
              </a:schemeClr>
            </a:prstShdw>
          </a:effectLst>
        </p:spPr>
      </p:sp>
      <p:sp>
        <p:nvSpPr>
          <p:cNvPr id="43023" name="矩形 43022"/>
          <p:cNvSpPr/>
          <p:nvPr/>
        </p:nvSpPr>
        <p:spPr>
          <a:xfrm rot="1185817">
            <a:off x="5410200" y="4724400"/>
            <a:ext cx="457200" cy="228600"/>
          </a:xfrm>
          <a:prstGeom prst="rect">
            <a:avLst/>
          </a:prstGeom>
          <a:solidFill>
            <a:schemeClr val="accent1"/>
          </a:solidFill>
          <a:ln w="9525">
            <a:noFill/>
          </a:ln>
          <a:effectLst>
            <a:prstShdw prst="shdw17" dist="17961" dir="2699999">
              <a:schemeClr val="accent1">
                <a:gamma/>
                <a:shade val="60000"/>
                <a:invGamma/>
              </a:schemeClr>
            </a:prstShdw>
          </a:effectLst>
        </p:spPr>
        <p:txBody>
          <a:bodyPr/>
          <a:p>
            <a:endParaRPr lang="zh-CN" altLang="en-US"/>
          </a:p>
        </p:txBody>
      </p:sp>
      <p:sp>
        <p:nvSpPr>
          <p:cNvPr id="43024" name="矩形 43023"/>
          <p:cNvSpPr/>
          <p:nvPr/>
        </p:nvSpPr>
        <p:spPr>
          <a:xfrm rot="1185817">
            <a:off x="6096000" y="4953000"/>
            <a:ext cx="457200" cy="228600"/>
          </a:xfrm>
          <a:prstGeom prst="rect">
            <a:avLst/>
          </a:prstGeom>
          <a:solidFill>
            <a:schemeClr val="accent1"/>
          </a:solidFill>
          <a:ln w="9525">
            <a:noFill/>
          </a:ln>
          <a:effectLst>
            <a:prstShdw prst="shdw17" dist="17961" dir="2699999">
              <a:schemeClr val="accent1">
                <a:gamma/>
                <a:shade val="60000"/>
                <a:invGamma/>
              </a:schemeClr>
            </a:prstShdw>
          </a:effectLst>
        </p:spPr>
        <p:txBody>
          <a:bodyPr/>
          <a:p>
            <a:endParaRPr lang="zh-CN" altLang="en-US"/>
          </a:p>
        </p:txBody>
      </p:sp>
      <p:sp>
        <p:nvSpPr>
          <p:cNvPr id="43025" name="矩形 43024"/>
          <p:cNvSpPr/>
          <p:nvPr/>
        </p:nvSpPr>
        <p:spPr>
          <a:xfrm rot="1185817">
            <a:off x="5715000" y="5334000"/>
            <a:ext cx="457200" cy="228600"/>
          </a:xfrm>
          <a:prstGeom prst="rect">
            <a:avLst/>
          </a:prstGeom>
          <a:solidFill>
            <a:schemeClr val="accent1"/>
          </a:solidFill>
          <a:ln w="9525">
            <a:noFill/>
          </a:ln>
          <a:effectLst>
            <a:prstShdw prst="shdw17" dist="17961" dir="2699999">
              <a:schemeClr val="accent1">
                <a:gamma/>
                <a:shade val="60000"/>
                <a:invGamma/>
              </a:schemeClr>
            </a:prstShdw>
          </a:effectLst>
        </p:spPr>
        <p:txBody>
          <a:bodyPr/>
          <a:p>
            <a:endParaRPr lang="zh-CN" altLang="en-US"/>
          </a:p>
        </p:txBody>
      </p:sp>
      <p:sp>
        <p:nvSpPr>
          <p:cNvPr id="43026" name="文本框 43025"/>
          <p:cNvSpPr txBox="1"/>
          <p:nvPr/>
        </p:nvSpPr>
        <p:spPr>
          <a:xfrm>
            <a:off x="5562600" y="3581400"/>
            <a:ext cx="685800" cy="396875"/>
          </a:xfrm>
          <a:prstGeom prst="rect">
            <a:avLst/>
          </a:prstGeom>
          <a:noFill/>
          <a:ln w="9525">
            <a:noFill/>
          </a:ln>
          <a:effectLst>
            <a:prstShdw prst="shdw17" dist="17961" dir="2699999">
              <a:schemeClr val="accent1">
                <a:gamma/>
                <a:shade val="60000"/>
                <a:invGamma/>
              </a:schemeClr>
            </a:prstShdw>
          </a:effectLst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000" dirty="0">
                <a:latin typeface="Arial" panose="02080604020202020204" pitchFamily="34" charset="0"/>
              </a:rPr>
              <a:t>北</a:t>
            </a:r>
            <a:endParaRPr lang="zh-CN" altLang="en-US" sz="2000" dirty="0">
              <a:latin typeface="Arial" panose="02080604020202020204" pitchFamily="34" charset="0"/>
            </a:endParaRPr>
          </a:p>
        </p:txBody>
      </p:sp>
      <p:sp>
        <p:nvSpPr>
          <p:cNvPr id="43027" name="文本框 43026"/>
          <p:cNvSpPr txBox="1"/>
          <p:nvPr/>
        </p:nvSpPr>
        <p:spPr>
          <a:xfrm>
            <a:off x="5791200" y="4495800"/>
            <a:ext cx="914400" cy="457200"/>
          </a:xfrm>
          <a:prstGeom prst="rect">
            <a:avLst/>
          </a:prstGeom>
          <a:noFill/>
          <a:ln w="9525">
            <a:noFill/>
          </a:ln>
          <a:effectLst>
            <a:prstShdw prst="shdw17" dist="17961" dir="2699999">
              <a:schemeClr val="accent1">
                <a:gamma/>
                <a:shade val="60000"/>
                <a:invGamma/>
              </a:schemeClr>
            </a:prstShdw>
          </a:effectLst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400" dirty="0">
                <a:latin typeface="Arial" panose="02080604020202020204" pitchFamily="34" charset="0"/>
              </a:rPr>
              <a:t>村庄</a:t>
            </a:r>
            <a:endParaRPr lang="zh-CN" altLang="en-US" sz="2400" dirty="0">
              <a:latin typeface="Arial" panose="02080604020202020204" pitchFamily="34" charset="0"/>
            </a:endParaRPr>
          </a:p>
        </p:txBody>
      </p:sp>
      <p:sp>
        <p:nvSpPr>
          <p:cNvPr id="43028" name="文本框 43027"/>
          <p:cNvSpPr txBox="1"/>
          <p:nvPr/>
        </p:nvSpPr>
        <p:spPr>
          <a:xfrm>
            <a:off x="6934200" y="5105400"/>
            <a:ext cx="1295400" cy="396875"/>
          </a:xfrm>
          <a:prstGeom prst="rect">
            <a:avLst/>
          </a:prstGeom>
          <a:noFill/>
          <a:ln w="9525">
            <a:noFill/>
          </a:ln>
          <a:effectLst>
            <a:prstShdw prst="shdw17" dist="17961" dir="2699999">
              <a:schemeClr val="accent1">
                <a:gamma/>
                <a:shade val="60000"/>
                <a:invGamma/>
              </a:schemeClr>
            </a:prstShdw>
          </a:effectLst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000" dirty="0">
                <a:latin typeface="Arial" panose="02080604020202020204" pitchFamily="34" charset="0"/>
              </a:rPr>
              <a:t>公路</a:t>
            </a:r>
            <a:endParaRPr lang="zh-CN" altLang="en-US" sz="2000" dirty="0">
              <a:latin typeface="Arial" panose="02080604020202020204" pitchFamily="34" charset="0"/>
            </a:endParaRPr>
          </a:p>
        </p:txBody>
      </p:sp>
      <p:sp>
        <p:nvSpPr>
          <p:cNvPr id="43029" name="文本框 43028"/>
          <p:cNvSpPr txBox="1"/>
          <p:nvPr/>
        </p:nvSpPr>
        <p:spPr>
          <a:xfrm>
            <a:off x="8077200" y="5715000"/>
            <a:ext cx="457200" cy="825500"/>
          </a:xfrm>
          <a:prstGeom prst="rect">
            <a:avLst/>
          </a:prstGeom>
          <a:noFill/>
          <a:ln w="9525">
            <a:noFill/>
          </a:ln>
          <a:effectLst>
            <a:prstShdw prst="shdw17" dist="17961" dir="2699999">
              <a:schemeClr val="accent1">
                <a:gamma/>
                <a:shade val="60000"/>
                <a:invGamma/>
              </a:schemeClr>
            </a:prstShdw>
          </a:effectLst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1600" dirty="0">
                <a:latin typeface="Arial" panose="02080604020202020204" pitchFamily="34" charset="0"/>
              </a:rPr>
              <a:t>养鸡场</a:t>
            </a:r>
            <a:endParaRPr lang="zh-CN" altLang="en-US" sz="1600" dirty="0">
              <a:latin typeface="Arial" panose="02080604020202020204" pitchFamily="34" charset="0"/>
            </a:endParaRPr>
          </a:p>
        </p:txBody>
      </p:sp>
      <p:sp>
        <p:nvSpPr>
          <p:cNvPr id="43030" name="矩形 43029"/>
          <p:cNvSpPr/>
          <p:nvPr/>
        </p:nvSpPr>
        <p:spPr>
          <a:xfrm>
            <a:off x="7696200" y="6172200"/>
            <a:ext cx="381000" cy="152400"/>
          </a:xfrm>
          <a:prstGeom prst="rect">
            <a:avLst/>
          </a:prstGeom>
          <a:solidFill>
            <a:schemeClr val="accent1"/>
          </a:solidFill>
          <a:ln w="9525">
            <a:noFill/>
          </a:ln>
          <a:effectLst>
            <a:prstShdw prst="shdw17" dist="17961" dir="2699999">
              <a:schemeClr val="accent1">
                <a:gamma/>
                <a:shade val="60000"/>
                <a:invGamma/>
              </a:schemeClr>
            </a:prstShdw>
          </a:effectLst>
        </p:spPr>
        <p:txBody>
          <a:bodyPr/>
          <a:p>
            <a:endParaRPr lang="zh-CN" altLang="en-US"/>
          </a:p>
        </p:txBody>
      </p:sp>
      <p:sp>
        <p:nvSpPr>
          <p:cNvPr id="43031" name="文本框 43030"/>
          <p:cNvSpPr txBox="1"/>
          <p:nvPr/>
        </p:nvSpPr>
        <p:spPr>
          <a:xfrm>
            <a:off x="2438400" y="1066800"/>
            <a:ext cx="533400" cy="519113"/>
          </a:xfrm>
          <a:prstGeom prst="rect">
            <a:avLst/>
          </a:prstGeom>
          <a:noFill/>
          <a:ln w="9525">
            <a:noFill/>
          </a:ln>
          <a:effectLst>
            <a:prstShdw prst="shdw17" dist="17961" dir="2699999">
              <a:schemeClr val="accent1">
                <a:gamma/>
                <a:shade val="60000"/>
                <a:invGamma/>
              </a:schemeClr>
            </a:prstShdw>
          </a:effectLst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>
                <a:solidFill>
                  <a:schemeClr val="tx2"/>
                </a:solidFill>
                <a:latin typeface="Arial" panose="02080604020202020204" pitchFamily="34" charset="0"/>
              </a:rPr>
              <a:t>A</a:t>
            </a:r>
            <a:endParaRPr lang="en-US" altLang="zh-CN">
              <a:solidFill>
                <a:schemeClr val="tx2"/>
              </a:solidFill>
              <a:latin typeface="Arial" panose="02080604020202020204" pitchFamily="34" charset="0"/>
            </a:endParaRPr>
          </a:p>
        </p:txBody>
      </p:sp>
      <p:sp>
        <p:nvSpPr>
          <p:cNvPr id="43032" name="文本框 43031"/>
          <p:cNvSpPr txBox="1"/>
          <p:nvPr/>
        </p:nvSpPr>
        <p:spPr>
          <a:xfrm>
            <a:off x="7086600" y="2667000"/>
            <a:ext cx="457200" cy="519113"/>
          </a:xfrm>
          <a:prstGeom prst="rect">
            <a:avLst/>
          </a:prstGeom>
          <a:noFill/>
          <a:ln w="9525">
            <a:noFill/>
          </a:ln>
          <a:effectLst>
            <a:prstShdw prst="shdw17" dist="17961" dir="2699999">
              <a:schemeClr val="accent1">
                <a:gamma/>
                <a:shade val="60000"/>
                <a:invGamma/>
              </a:schemeClr>
            </a:prstShdw>
          </a:effectLst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>
                <a:solidFill>
                  <a:schemeClr val="tx2"/>
                </a:solidFill>
                <a:latin typeface="Arial" panose="02080604020202020204" pitchFamily="34" charset="0"/>
              </a:rPr>
              <a:t>C</a:t>
            </a:r>
            <a:endParaRPr lang="en-US" altLang="zh-CN">
              <a:solidFill>
                <a:schemeClr val="tx2"/>
              </a:solidFill>
              <a:latin typeface="Arial" panose="0208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30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30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30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30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31" grpId="0"/>
      <p:bldP spid="4303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6083" name="文本占位符 46082"/>
          <p:cNvSpPr>
            <a:spLocks noGrp="1"/>
          </p:cNvSpPr>
          <p:nvPr>
            <p:ph type="body" idx="1"/>
          </p:nvPr>
        </p:nvSpPr>
        <p:spPr>
          <a:xfrm>
            <a:off x="381000" y="457200"/>
            <a:ext cx="8229600" cy="4525963"/>
          </a:xfrm>
          <a:ln/>
        </p:spPr>
        <p:txBody>
          <a:bodyPr/>
          <a:p>
            <a:r>
              <a:rPr lang="en-US" altLang="zh-CN" b="1"/>
              <a:t>5</a:t>
            </a:r>
            <a:r>
              <a:rPr lang="zh-CN" altLang="en-US" b="1" dirty="0"/>
              <a:t>、近期，中东战火不断，想知道叙利亚在哪里，应该查阅（   ）</a:t>
            </a:r>
            <a:endParaRPr lang="zh-CN" altLang="en-US" b="1" dirty="0"/>
          </a:p>
          <a:p>
            <a:r>
              <a:rPr lang="en-US" altLang="zh-CN" b="1"/>
              <a:t>A</a:t>
            </a:r>
            <a:r>
              <a:rPr lang="zh-CN" altLang="en-US" b="1" dirty="0"/>
              <a:t>、交通地图      </a:t>
            </a:r>
            <a:r>
              <a:rPr lang="en-US" altLang="zh-CN" b="1"/>
              <a:t>B</a:t>
            </a:r>
            <a:r>
              <a:rPr lang="zh-CN" altLang="en-US" b="1" dirty="0"/>
              <a:t>、导游地图</a:t>
            </a:r>
            <a:endParaRPr lang="zh-CN" altLang="en-US" b="1" dirty="0"/>
          </a:p>
          <a:p>
            <a:r>
              <a:rPr lang="en-US" altLang="zh-CN" b="1"/>
              <a:t>C</a:t>
            </a:r>
            <a:r>
              <a:rPr lang="zh-CN" altLang="en-US" b="1" dirty="0"/>
              <a:t>、世界政治地图     </a:t>
            </a:r>
            <a:r>
              <a:rPr lang="en-US" altLang="zh-CN" b="1"/>
              <a:t>D</a:t>
            </a:r>
            <a:r>
              <a:rPr lang="zh-CN" altLang="en-US" b="1" dirty="0"/>
              <a:t>、世界地形图</a:t>
            </a:r>
            <a:endParaRPr lang="zh-CN" altLang="en-US" b="1" dirty="0"/>
          </a:p>
          <a:p>
            <a:endParaRPr lang="en-US" altLang="zh-CN" b="1"/>
          </a:p>
          <a:p>
            <a:r>
              <a:rPr lang="en-US" altLang="zh-CN" b="1"/>
              <a:t>6</a:t>
            </a:r>
            <a:r>
              <a:rPr lang="zh-CN" altLang="en-US" b="1" dirty="0"/>
              <a:t>、下列图例中，表示铁路的是（   ）</a:t>
            </a:r>
            <a:endParaRPr lang="zh-CN" altLang="en-US" b="1" dirty="0"/>
          </a:p>
        </p:txBody>
      </p:sp>
      <p:grpSp>
        <p:nvGrpSpPr>
          <p:cNvPr id="46110" name="组合 46109"/>
          <p:cNvGrpSpPr/>
          <p:nvPr/>
        </p:nvGrpSpPr>
        <p:grpSpPr>
          <a:xfrm>
            <a:off x="762000" y="4114800"/>
            <a:ext cx="2590800" cy="519113"/>
            <a:chOff x="480" y="2592"/>
            <a:chExt cx="1632" cy="327"/>
          </a:xfrm>
        </p:grpSpPr>
        <p:grpSp>
          <p:nvGrpSpPr>
            <p:cNvPr id="46090" name="组合 46089"/>
            <p:cNvGrpSpPr/>
            <p:nvPr/>
          </p:nvGrpSpPr>
          <p:grpSpPr>
            <a:xfrm>
              <a:off x="960" y="2736"/>
              <a:ext cx="1152" cy="96"/>
              <a:chOff x="960" y="2400"/>
              <a:chExt cx="1152" cy="96"/>
            </a:xfrm>
          </p:grpSpPr>
          <p:sp>
            <p:nvSpPr>
              <p:cNvPr id="46084" name="直接连接符 46083"/>
              <p:cNvSpPr/>
              <p:nvPr/>
            </p:nvSpPr>
            <p:spPr>
              <a:xfrm>
                <a:off x="960" y="2400"/>
                <a:ext cx="1152" cy="0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  <a:effectLst>
                <a:prstShdw prst="shdw17" dist="17961" dir="2699999">
                  <a:schemeClr val="tx1">
                    <a:gamma/>
                    <a:shade val="60000"/>
                    <a:invGamma/>
                  </a:schemeClr>
                </a:prstShdw>
              </a:effectLst>
            </p:spPr>
          </p:sp>
          <p:sp>
            <p:nvSpPr>
              <p:cNvPr id="46085" name="直接连接符 46084"/>
              <p:cNvSpPr/>
              <p:nvPr/>
            </p:nvSpPr>
            <p:spPr>
              <a:xfrm>
                <a:off x="960" y="2496"/>
                <a:ext cx="1152" cy="0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  <a:effectLst>
                <a:prstShdw prst="shdw17" dist="17961" dir="2699999">
                  <a:schemeClr val="tx1">
                    <a:gamma/>
                    <a:shade val="60000"/>
                    <a:invGamma/>
                  </a:schemeClr>
                </a:prstShdw>
              </a:effectLst>
            </p:spPr>
          </p:sp>
          <p:sp>
            <p:nvSpPr>
              <p:cNvPr id="46086" name="矩形 46085"/>
              <p:cNvSpPr/>
              <p:nvPr/>
            </p:nvSpPr>
            <p:spPr>
              <a:xfrm>
                <a:off x="1056" y="2400"/>
                <a:ext cx="144" cy="96"/>
              </a:xfrm>
              <a:prstGeom prst="rect">
                <a:avLst/>
              </a:prstGeom>
              <a:solidFill>
                <a:schemeClr val="tx1"/>
              </a:solidFill>
              <a:ln w="9525">
                <a:noFill/>
              </a:ln>
              <a:effectLst>
                <a:prstShdw prst="shdw17" dist="17961" dir="2699999">
                  <a:schemeClr val="tx1">
                    <a:gamma/>
                    <a:shade val="60000"/>
                    <a:invGamma/>
                  </a:schemeClr>
                </a:prstShdw>
              </a:effectLst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46087" name="矩形 46086"/>
              <p:cNvSpPr/>
              <p:nvPr/>
            </p:nvSpPr>
            <p:spPr>
              <a:xfrm>
                <a:off x="1344" y="2400"/>
                <a:ext cx="144" cy="96"/>
              </a:xfrm>
              <a:prstGeom prst="rect">
                <a:avLst/>
              </a:prstGeom>
              <a:solidFill>
                <a:schemeClr val="tx1"/>
              </a:solidFill>
              <a:ln w="9525">
                <a:noFill/>
              </a:ln>
              <a:effectLst>
                <a:prstShdw prst="shdw17" dist="17961" dir="2699999">
                  <a:schemeClr val="tx1">
                    <a:gamma/>
                    <a:shade val="60000"/>
                    <a:invGamma/>
                  </a:schemeClr>
                </a:prstShdw>
              </a:effectLst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46088" name="矩形 46087"/>
              <p:cNvSpPr/>
              <p:nvPr/>
            </p:nvSpPr>
            <p:spPr>
              <a:xfrm>
                <a:off x="1632" y="2400"/>
                <a:ext cx="144" cy="96"/>
              </a:xfrm>
              <a:prstGeom prst="rect">
                <a:avLst/>
              </a:prstGeom>
              <a:solidFill>
                <a:schemeClr val="tx1"/>
              </a:solidFill>
              <a:ln w="9525">
                <a:noFill/>
              </a:ln>
              <a:effectLst>
                <a:prstShdw prst="shdw17" dist="17961" dir="2699999">
                  <a:schemeClr val="tx1">
                    <a:gamma/>
                    <a:shade val="60000"/>
                    <a:invGamma/>
                  </a:schemeClr>
                </a:prstShdw>
              </a:effectLst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46089" name="矩形 46088"/>
              <p:cNvSpPr/>
              <p:nvPr/>
            </p:nvSpPr>
            <p:spPr>
              <a:xfrm>
                <a:off x="1920" y="2400"/>
                <a:ext cx="144" cy="96"/>
              </a:xfrm>
              <a:prstGeom prst="rect">
                <a:avLst/>
              </a:prstGeom>
              <a:solidFill>
                <a:schemeClr val="tx1"/>
              </a:solidFill>
              <a:ln w="9525">
                <a:noFill/>
              </a:ln>
              <a:effectLst>
                <a:prstShdw prst="shdw17" dist="17961" dir="2699999">
                  <a:schemeClr val="tx1">
                    <a:gamma/>
                    <a:shade val="60000"/>
                    <a:invGamma/>
                  </a:schemeClr>
                </a:prstShdw>
              </a:effectLst>
            </p:spPr>
            <p:txBody>
              <a:bodyPr/>
              <a:p>
                <a:endParaRPr lang="zh-CN" altLang="en-US"/>
              </a:p>
            </p:txBody>
          </p:sp>
        </p:grpSp>
        <p:sp>
          <p:nvSpPr>
            <p:cNvPr id="46106" name="文本框 46105"/>
            <p:cNvSpPr txBox="1"/>
            <p:nvPr/>
          </p:nvSpPr>
          <p:spPr>
            <a:xfrm>
              <a:off x="480" y="2592"/>
              <a:ext cx="288" cy="327"/>
            </a:xfrm>
            <a:prstGeom prst="rect">
              <a:avLst/>
            </a:prstGeom>
            <a:noFill/>
            <a:ln w="9525">
              <a:noFill/>
            </a:ln>
            <a:effectLst>
              <a:prstShdw prst="shdw17" dist="17961" dir="2699999">
                <a:schemeClr val="accent1">
                  <a:gamma/>
                  <a:shade val="60000"/>
                  <a:invGamma/>
                </a:schemeClr>
              </a:prstShdw>
            </a:effectLst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>
                  <a:latin typeface="Arial" panose="02080604020202020204" pitchFamily="34" charset="0"/>
                </a:rPr>
                <a:t>A                                         </a:t>
              </a:r>
              <a:endParaRPr lang="zh-CN" altLang="en-US" dirty="0">
                <a:latin typeface="Arial" panose="02080604020202020204" pitchFamily="34" charset="0"/>
              </a:endParaRPr>
            </a:p>
          </p:txBody>
        </p:sp>
      </p:grpSp>
      <p:grpSp>
        <p:nvGrpSpPr>
          <p:cNvPr id="46111" name="组合 46110"/>
          <p:cNvGrpSpPr/>
          <p:nvPr/>
        </p:nvGrpSpPr>
        <p:grpSpPr>
          <a:xfrm>
            <a:off x="5181600" y="4191000"/>
            <a:ext cx="1143000" cy="519113"/>
            <a:chOff x="3264" y="2640"/>
            <a:chExt cx="720" cy="327"/>
          </a:xfrm>
        </p:grpSpPr>
        <p:sp>
          <p:nvSpPr>
            <p:cNvPr id="46091" name="椭圆 46090"/>
            <p:cNvSpPr/>
            <p:nvPr/>
          </p:nvSpPr>
          <p:spPr>
            <a:xfrm>
              <a:off x="3840" y="2640"/>
              <a:ext cx="144" cy="144"/>
            </a:xfrm>
            <a:prstGeom prst="ellipse">
              <a:avLst/>
            </a:prstGeom>
            <a:noFill/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  <a:effectLst>
              <a:prstShdw prst="shdw17" dist="17961" dir="2699999">
                <a:schemeClr val="tx1">
                  <a:gamma/>
                  <a:shade val="60000"/>
                  <a:invGamma/>
                </a:schemeClr>
              </a:prstShdw>
            </a:effectLst>
          </p:spPr>
          <p:txBody>
            <a:bodyPr/>
            <a:p>
              <a:endParaRPr lang="zh-CN" altLang="en-US"/>
            </a:p>
          </p:txBody>
        </p:sp>
        <p:sp>
          <p:nvSpPr>
            <p:cNvPr id="46107" name="文本框 46106"/>
            <p:cNvSpPr txBox="1"/>
            <p:nvPr/>
          </p:nvSpPr>
          <p:spPr>
            <a:xfrm>
              <a:off x="3264" y="2640"/>
              <a:ext cx="432" cy="327"/>
            </a:xfrm>
            <a:prstGeom prst="rect">
              <a:avLst/>
            </a:prstGeom>
            <a:noFill/>
            <a:ln w="9525">
              <a:noFill/>
            </a:ln>
            <a:effectLst>
              <a:prstShdw prst="shdw17" dist="17961" dir="2699999">
                <a:schemeClr val="accent1">
                  <a:gamma/>
                  <a:shade val="60000"/>
                  <a:invGamma/>
                </a:schemeClr>
              </a:prstShdw>
            </a:effectLst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>
                  <a:latin typeface="Arial" panose="02080604020202020204" pitchFamily="34" charset="0"/>
                </a:rPr>
                <a:t>B</a:t>
              </a:r>
              <a:endParaRPr lang="en-US" altLang="zh-CN">
                <a:latin typeface="Arial" panose="02080604020202020204" pitchFamily="34" charset="0"/>
              </a:endParaRPr>
            </a:p>
          </p:txBody>
        </p:sp>
      </p:grpSp>
      <p:grpSp>
        <p:nvGrpSpPr>
          <p:cNvPr id="46112" name="组合 46111"/>
          <p:cNvGrpSpPr/>
          <p:nvPr/>
        </p:nvGrpSpPr>
        <p:grpSpPr>
          <a:xfrm>
            <a:off x="838200" y="5181600"/>
            <a:ext cx="2362200" cy="519113"/>
            <a:chOff x="528" y="3264"/>
            <a:chExt cx="1488" cy="327"/>
          </a:xfrm>
        </p:grpSpPr>
        <p:grpSp>
          <p:nvGrpSpPr>
            <p:cNvPr id="46105" name="组合 46104"/>
            <p:cNvGrpSpPr/>
            <p:nvPr/>
          </p:nvGrpSpPr>
          <p:grpSpPr>
            <a:xfrm>
              <a:off x="1104" y="3312"/>
              <a:ext cx="912" cy="96"/>
              <a:chOff x="3264" y="2400"/>
              <a:chExt cx="912" cy="96"/>
            </a:xfrm>
          </p:grpSpPr>
          <p:sp>
            <p:nvSpPr>
              <p:cNvPr id="46092" name="直接连接符 46091"/>
              <p:cNvSpPr/>
              <p:nvPr/>
            </p:nvSpPr>
            <p:spPr>
              <a:xfrm>
                <a:off x="3264" y="2400"/>
                <a:ext cx="912" cy="0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  <a:effectLst>
                <a:prstShdw prst="shdw17" dist="17961" dir="2699999">
                  <a:schemeClr val="tx1">
                    <a:gamma/>
                    <a:shade val="60000"/>
                    <a:invGamma/>
                  </a:schemeClr>
                </a:prstShdw>
              </a:effectLst>
            </p:spPr>
          </p:sp>
          <p:sp>
            <p:nvSpPr>
              <p:cNvPr id="46093" name="直接连接符 46092"/>
              <p:cNvSpPr/>
              <p:nvPr/>
            </p:nvSpPr>
            <p:spPr>
              <a:xfrm>
                <a:off x="3264" y="2496"/>
                <a:ext cx="912" cy="0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  <a:effectLst>
                <a:prstShdw prst="shdw17" dist="17961" dir="2699999">
                  <a:schemeClr val="tx1">
                    <a:gamma/>
                    <a:shade val="60000"/>
                    <a:invGamma/>
                  </a:schemeClr>
                </a:prstShdw>
              </a:effectLst>
            </p:spPr>
          </p:sp>
        </p:grpSp>
        <p:sp>
          <p:nvSpPr>
            <p:cNvPr id="46108" name="文本框 46107"/>
            <p:cNvSpPr txBox="1"/>
            <p:nvPr/>
          </p:nvSpPr>
          <p:spPr>
            <a:xfrm>
              <a:off x="528" y="3264"/>
              <a:ext cx="336" cy="327"/>
            </a:xfrm>
            <a:prstGeom prst="rect">
              <a:avLst/>
            </a:prstGeom>
            <a:noFill/>
            <a:ln w="9525">
              <a:noFill/>
            </a:ln>
            <a:effectLst>
              <a:prstShdw prst="shdw17" dist="17961" dir="2699999">
                <a:schemeClr val="accent1">
                  <a:gamma/>
                  <a:shade val="60000"/>
                  <a:invGamma/>
                </a:schemeClr>
              </a:prstShdw>
            </a:effectLst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>
                  <a:latin typeface="Arial" panose="02080604020202020204" pitchFamily="34" charset="0"/>
                </a:rPr>
                <a:t>C</a:t>
              </a:r>
              <a:endParaRPr lang="en-US" altLang="zh-CN">
                <a:latin typeface="Arial" panose="02080604020202020204" pitchFamily="34" charset="0"/>
              </a:endParaRPr>
            </a:p>
          </p:txBody>
        </p:sp>
      </p:grpSp>
      <p:grpSp>
        <p:nvGrpSpPr>
          <p:cNvPr id="46113" name="组合 46112"/>
          <p:cNvGrpSpPr/>
          <p:nvPr/>
        </p:nvGrpSpPr>
        <p:grpSpPr>
          <a:xfrm>
            <a:off x="5181600" y="5105400"/>
            <a:ext cx="1905000" cy="519113"/>
            <a:chOff x="3264" y="3216"/>
            <a:chExt cx="1200" cy="327"/>
          </a:xfrm>
        </p:grpSpPr>
        <p:grpSp>
          <p:nvGrpSpPr>
            <p:cNvPr id="46104" name="组合 46103"/>
            <p:cNvGrpSpPr/>
            <p:nvPr/>
          </p:nvGrpSpPr>
          <p:grpSpPr>
            <a:xfrm>
              <a:off x="3744" y="3360"/>
              <a:ext cx="720" cy="96"/>
              <a:chOff x="672" y="3024"/>
              <a:chExt cx="720" cy="96"/>
            </a:xfrm>
          </p:grpSpPr>
          <p:sp>
            <p:nvSpPr>
              <p:cNvPr id="46094" name="直接连接符 46093"/>
              <p:cNvSpPr/>
              <p:nvPr/>
            </p:nvSpPr>
            <p:spPr>
              <a:xfrm>
                <a:off x="672" y="3120"/>
                <a:ext cx="144" cy="0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  <a:effectLst>
                <a:prstShdw prst="shdw17" dist="17961" dir="2699999">
                  <a:schemeClr val="tx1">
                    <a:gamma/>
                    <a:shade val="60000"/>
                    <a:invGamma/>
                  </a:schemeClr>
                </a:prstShdw>
              </a:effectLst>
            </p:spPr>
          </p:sp>
          <p:sp>
            <p:nvSpPr>
              <p:cNvPr id="46096" name="直接连接符 46095"/>
              <p:cNvSpPr/>
              <p:nvPr/>
            </p:nvSpPr>
            <p:spPr>
              <a:xfrm>
                <a:off x="960" y="3120"/>
                <a:ext cx="144" cy="0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  <a:effectLst>
                <a:prstShdw prst="shdw17" dist="17961" dir="2699999">
                  <a:schemeClr val="tx1">
                    <a:gamma/>
                    <a:shade val="60000"/>
                    <a:invGamma/>
                  </a:schemeClr>
                </a:prstShdw>
              </a:effectLst>
            </p:spPr>
          </p:sp>
          <p:sp>
            <p:nvSpPr>
              <p:cNvPr id="46097" name="直接连接符 46096"/>
              <p:cNvSpPr/>
              <p:nvPr/>
            </p:nvSpPr>
            <p:spPr>
              <a:xfrm>
                <a:off x="1104" y="3024"/>
                <a:ext cx="144" cy="0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  <a:effectLst>
                <a:prstShdw prst="shdw17" dist="17961" dir="2699999">
                  <a:schemeClr val="tx1">
                    <a:gamma/>
                    <a:shade val="60000"/>
                    <a:invGamma/>
                  </a:schemeClr>
                </a:prstShdw>
              </a:effectLst>
            </p:spPr>
          </p:sp>
          <p:sp>
            <p:nvSpPr>
              <p:cNvPr id="46098" name="直接连接符 46097"/>
              <p:cNvSpPr/>
              <p:nvPr/>
            </p:nvSpPr>
            <p:spPr>
              <a:xfrm>
                <a:off x="1248" y="3120"/>
                <a:ext cx="144" cy="0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  <a:effectLst>
                <a:prstShdw prst="shdw17" dist="17961" dir="2699999">
                  <a:schemeClr val="tx1">
                    <a:gamma/>
                    <a:shade val="60000"/>
                    <a:invGamma/>
                  </a:schemeClr>
                </a:prstShdw>
              </a:effectLst>
            </p:spPr>
          </p:sp>
          <p:sp>
            <p:nvSpPr>
              <p:cNvPr id="46099" name="直接连接符 46098"/>
              <p:cNvSpPr/>
              <p:nvPr/>
            </p:nvSpPr>
            <p:spPr>
              <a:xfrm>
                <a:off x="816" y="3024"/>
                <a:ext cx="0" cy="96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  <a:effectLst>
                <a:prstShdw prst="shdw17" dist="17961" dir="2699999">
                  <a:schemeClr val="tx1">
                    <a:gamma/>
                    <a:shade val="60000"/>
                    <a:invGamma/>
                  </a:schemeClr>
                </a:prstShdw>
              </a:effectLst>
            </p:spPr>
          </p:sp>
          <p:sp>
            <p:nvSpPr>
              <p:cNvPr id="46100" name="直接连接符 46099"/>
              <p:cNvSpPr/>
              <p:nvPr/>
            </p:nvSpPr>
            <p:spPr>
              <a:xfrm>
                <a:off x="960" y="3024"/>
                <a:ext cx="0" cy="96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  <a:effectLst>
                <a:prstShdw prst="shdw17" dist="17961" dir="2699999">
                  <a:schemeClr val="tx1">
                    <a:gamma/>
                    <a:shade val="60000"/>
                    <a:invGamma/>
                  </a:schemeClr>
                </a:prstShdw>
              </a:effectLst>
            </p:spPr>
          </p:sp>
          <p:sp>
            <p:nvSpPr>
              <p:cNvPr id="46101" name="直接连接符 46100"/>
              <p:cNvSpPr/>
              <p:nvPr/>
            </p:nvSpPr>
            <p:spPr>
              <a:xfrm>
                <a:off x="816" y="3024"/>
                <a:ext cx="144" cy="0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  <a:effectLst>
                <a:prstShdw prst="shdw17" dist="17961" dir="2699999">
                  <a:schemeClr val="tx1">
                    <a:gamma/>
                    <a:shade val="60000"/>
                    <a:invGamma/>
                  </a:schemeClr>
                </a:prstShdw>
              </a:effectLst>
            </p:spPr>
          </p:sp>
          <p:sp>
            <p:nvSpPr>
              <p:cNvPr id="46102" name="直接连接符 46101"/>
              <p:cNvSpPr/>
              <p:nvPr/>
            </p:nvSpPr>
            <p:spPr>
              <a:xfrm>
                <a:off x="1104" y="3024"/>
                <a:ext cx="0" cy="96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  <a:effectLst>
                <a:prstShdw prst="shdw17" dist="17961" dir="2699999">
                  <a:schemeClr val="tx1">
                    <a:gamma/>
                    <a:shade val="60000"/>
                    <a:invGamma/>
                  </a:schemeClr>
                </a:prstShdw>
              </a:effectLst>
            </p:spPr>
          </p:sp>
          <p:sp>
            <p:nvSpPr>
              <p:cNvPr id="46103" name="直接连接符 46102"/>
              <p:cNvSpPr/>
              <p:nvPr/>
            </p:nvSpPr>
            <p:spPr>
              <a:xfrm>
                <a:off x="1248" y="3024"/>
                <a:ext cx="0" cy="96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  <a:effectLst>
                <a:prstShdw prst="shdw17" dist="17961" dir="2699999">
                  <a:schemeClr val="tx1">
                    <a:gamma/>
                    <a:shade val="60000"/>
                    <a:invGamma/>
                  </a:schemeClr>
                </a:prstShdw>
              </a:effectLst>
            </p:spPr>
          </p:sp>
        </p:grpSp>
        <p:sp>
          <p:nvSpPr>
            <p:cNvPr id="46109" name="文本框 46108"/>
            <p:cNvSpPr txBox="1"/>
            <p:nvPr/>
          </p:nvSpPr>
          <p:spPr>
            <a:xfrm>
              <a:off x="3264" y="3216"/>
              <a:ext cx="288" cy="327"/>
            </a:xfrm>
            <a:prstGeom prst="rect">
              <a:avLst/>
            </a:prstGeom>
            <a:noFill/>
            <a:ln w="9525">
              <a:noFill/>
            </a:ln>
            <a:effectLst>
              <a:prstShdw prst="shdw17" dist="17961" dir="2699999">
                <a:schemeClr val="accent1">
                  <a:gamma/>
                  <a:shade val="60000"/>
                  <a:invGamma/>
                </a:schemeClr>
              </a:prstShdw>
            </a:effectLst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>
                  <a:latin typeface="Arial" panose="02080604020202020204" pitchFamily="34" charset="0"/>
                </a:rPr>
                <a:t>D</a:t>
              </a:r>
              <a:endParaRPr lang="en-US" altLang="zh-CN">
                <a:latin typeface="Arial" panose="02080604020202020204" pitchFamily="34" charset="0"/>
              </a:endParaRPr>
            </a:p>
          </p:txBody>
        </p:sp>
      </p:grpSp>
      <p:sp>
        <p:nvSpPr>
          <p:cNvPr id="46114" name="文本框 46113"/>
          <p:cNvSpPr txBox="1"/>
          <p:nvPr/>
        </p:nvSpPr>
        <p:spPr>
          <a:xfrm>
            <a:off x="4038600" y="990600"/>
            <a:ext cx="762000" cy="519113"/>
          </a:xfrm>
          <a:prstGeom prst="rect">
            <a:avLst/>
          </a:prstGeom>
          <a:noFill/>
          <a:ln w="9525">
            <a:noFill/>
          </a:ln>
          <a:effectLst>
            <a:prstShdw prst="shdw17" dist="17961" dir="2699999">
              <a:schemeClr val="accent1">
                <a:gamma/>
                <a:shade val="60000"/>
                <a:invGamma/>
              </a:schemeClr>
            </a:prstShdw>
          </a:effectLst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>
                <a:solidFill>
                  <a:schemeClr val="tx2"/>
                </a:solidFill>
                <a:latin typeface="Arial" panose="02080604020202020204" pitchFamily="34" charset="0"/>
              </a:rPr>
              <a:t>C</a:t>
            </a:r>
            <a:endParaRPr lang="en-US" altLang="zh-CN">
              <a:solidFill>
                <a:schemeClr val="tx2"/>
              </a:solidFill>
              <a:latin typeface="Arial" panose="02080604020202020204" pitchFamily="34" charset="0"/>
            </a:endParaRPr>
          </a:p>
        </p:txBody>
      </p:sp>
      <p:sp>
        <p:nvSpPr>
          <p:cNvPr id="46115" name="文本框 46114"/>
          <p:cNvSpPr txBox="1"/>
          <p:nvPr/>
        </p:nvSpPr>
        <p:spPr>
          <a:xfrm>
            <a:off x="6705600" y="3200400"/>
            <a:ext cx="609600" cy="519113"/>
          </a:xfrm>
          <a:prstGeom prst="rect">
            <a:avLst/>
          </a:prstGeom>
          <a:noFill/>
          <a:ln w="9525">
            <a:noFill/>
          </a:ln>
          <a:effectLst>
            <a:prstShdw prst="shdw17" dist="17961" dir="2699999">
              <a:schemeClr val="accent1">
                <a:gamma/>
                <a:shade val="60000"/>
                <a:invGamma/>
              </a:schemeClr>
            </a:prstShdw>
          </a:effectLst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>
                <a:solidFill>
                  <a:schemeClr val="tx2"/>
                </a:solidFill>
                <a:latin typeface="Arial" panose="02080604020202020204" pitchFamily="34" charset="0"/>
              </a:rPr>
              <a:t>A</a:t>
            </a:r>
            <a:endParaRPr lang="en-US" altLang="zh-CN">
              <a:solidFill>
                <a:schemeClr val="tx2"/>
              </a:solidFill>
              <a:latin typeface="Arial" panose="0208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6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6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6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6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114" grpId="0"/>
      <p:bldP spid="4611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4818" name="Text Box 6"/>
          <p:cNvSpPr txBox="1"/>
          <p:nvPr/>
        </p:nvSpPr>
        <p:spPr>
          <a:xfrm>
            <a:off x="1752600" y="1143000"/>
            <a:ext cx="5843588" cy="7699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4400" dirty="0">
                <a:solidFill>
                  <a:srgbClr val="FF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80604020202020204" pitchFamily="34" charset="0"/>
                <a:ea typeface="黑体" panose="02010600030101010101" pitchFamily="2" charset="-122"/>
              </a:rPr>
              <a:t>绘制校园平面图的步骤</a:t>
            </a:r>
            <a:endParaRPr lang="zh-CN" altLang="en-US" sz="4400" dirty="0">
              <a:solidFill>
                <a:srgbClr val="FF00FF"/>
              </a:solidFill>
              <a:effectLst>
                <a:outerShdw blurRad="38100" dist="38100" dir="2700000">
                  <a:srgbClr val="C0C0C0"/>
                </a:outerShdw>
              </a:effectLst>
              <a:latin typeface="Arial" panose="02080604020202020204" pitchFamily="34" charset="0"/>
              <a:ea typeface="黑体" panose="02010600030101010101" pitchFamily="2" charset="-122"/>
            </a:endParaRPr>
          </a:p>
        </p:txBody>
      </p:sp>
      <p:sp>
        <p:nvSpPr>
          <p:cNvPr id="34819" name="Text Box 7"/>
          <p:cNvSpPr txBox="1"/>
          <p:nvPr/>
        </p:nvSpPr>
        <p:spPr>
          <a:xfrm>
            <a:off x="228600" y="2133600"/>
            <a:ext cx="8832850" cy="30781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x-none" dirty="0">
                <a:latin typeface="微软雅黑" panose="020B0503020204020204" pitchFamily="2" charset="-122"/>
                <a:ea typeface="微软雅黑" panose="020B0503020204020204" pitchFamily="2" charset="-122"/>
              </a:rPr>
              <a:t>1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．</a:t>
            </a:r>
            <a:r>
              <a:rPr lang="zh-CN" altLang="en-US" dirty="0">
                <a:latin typeface="微软雅黑" panose="020B0503020204020204" pitchFamily="2" charset="-122"/>
                <a:ea typeface="微软雅黑" panose="020B0503020204020204" pitchFamily="2" charset="-122"/>
              </a:rPr>
              <a:t>测量校园的长</a:t>
            </a:r>
            <a:r>
              <a:rPr lang="zh-CN" altLang="en-US" dirty="0">
                <a:latin typeface="微软雅黑" panose="020B0503020204020204" pitchFamily="2" charset="-122"/>
                <a:ea typeface="宋体" panose="02010600030101010101" pitchFamily="2" charset="-122"/>
                <a:sym typeface="Arial" panose="02080604020202020204" pitchFamily="34" charset="0"/>
              </a:rPr>
              <a:t>、</a:t>
            </a:r>
            <a:r>
              <a:rPr lang="zh-CN" altLang="en-US" dirty="0">
                <a:latin typeface="微软雅黑" panose="020B0503020204020204" pitchFamily="2" charset="-122"/>
                <a:ea typeface="微软雅黑" panose="020B0503020204020204" pitchFamily="2" charset="-122"/>
              </a:rPr>
              <a:t>宽</a:t>
            </a:r>
            <a:r>
              <a:rPr lang="zh-CN" altLang="en-US" dirty="0">
                <a:latin typeface="微软雅黑" panose="020B0503020204020204" pitchFamily="2" charset="-122"/>
                <a:ea typeface="宋体" panose="02010600030101010101" pitchFamily="2" charset="-122"/>
                <a:sym typeface="Arial" panose="02080604020202020204" pitchFamily="34" charset="0"/>
              </a:rPr>
              <a:t>、</a:t>
            </a:r>
            <a:r>
              <a:rPr lang="zh-CN" altLang="en-US" dirty="0">
                <a:latin typeface="微软雅黑" panose="020B0503020204020204" pitchFamily="2" charset="-122"/>
                <a:ea typeface="微软雅黑" panose="020B0503020204020204" pitchFamily="2" charset="-122"/>
              </a:rPr>
              <a:t>所占面积</a:t>
            </a:r>
            <a:r>
              <a:rPr lang="zh-CN" altLang="en-US" dirty="0">
                <a:latin typeface="微软雅黑" panose="020B0503020204020204" pitchFamily="2" charset="-122"/>
                <a:ea typeface="宋体" panose="02010600030101010101" pitchFamily="2" charset="-122"/>
                <a:sym typeface="Arial" panose="02080604020202020204" pitchFamily="34" charset="0"/>
              </a:rPr>
              <a:t>。</a:t>
            </a:r>
            <a:endParaRPr lang="zh-CN" altLang="en-US" dirty="0">
              <a:latin typeface="微软雅黑" panose="020B0503020204020204" pitchFamily="2" charset="-122"/>
              <a:ea typeface="宋体" panose="02010600030101010101" pitchFamily="2" charset="-122"/>
              <a:sym typeface="Arial" panose="02080604020202020204" pitchFamily="34" charset="0"/>
            </a:endParaRPr>
          </a:p>
          <a:p>
            <a:r>
              <a:rPr lang="en-US" altLang="x-none" dirty="0">
                <a:latin typeface="微软雅黑" panose="020B0503020204020204" pitchFamily="2" charset="-122"/>
                <a:ea typeface="微软雅黑" panose="020B0503020204020204" pitchFamily="2" charset="-122"/>
              </a:rPr>
              <a:t>2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．</a:t>
            </a:r>
            <a:r>
              <a:rPr lang="zh-CN" altLang="en-US" dirty="0">
                <a:latin typeface="微软雅黑" panose="020B0503020204020204" pitchFamily="2" charset="-122"/>
                <a:ea typeface="微软雅黑" panose="020B0503020204020204" pitchFamily="2" charset="-122"/>
              </a:rPr>
              <a:t>根据图幅大小计算校园平面图的比例尺</a:t>
            </a:r>
            <a:r>
              <a:rPr lang="zh-CN" altLang="en-US" dirty="0">
                <a:latin typeface="微软雅黑" panose="020B0503020204020204" pitchFamily="2" charset="-122"/>
                <a:ea typeface="宋体" panose="02010600030101010101" pitchFamily="2" charset="-122"/>
                <a:sym typeface="Arial" panose="02080604020202020204" pitchFamily="34" charset="0"/>
              </a:rPr>
              <a:t>。</a:t>
            </a:r>
            <a:endParaRPr lang="zh-CN" altLang="en-US" dirty="0">
              <a:latin typeface="微软雅黑" panose="020B0503020204020204" pitchFamily="2" charset="-122"/>
              <a:ea typeface="宋体" panose="02010600030101010101" pitchFamily="2" charset="-122"/>
              <a:sym typeface="Arial" panose="02080604020202020204" pitchFamily="34" charset="0"/>
            </a:endParaRPr>
          </a:p>
          <a:p>
            <a:r>
              <a:rPr lang="en-US" altLang="x-none" dirty="0">
                <a:latin typeface="微软雅黑" panose="020B0503020204020204" pitchFamily="2" charset="-122"/>
                <a:ea typeface="微软雅黑" panose="020B0503020204020204" pitchFamily="2" charset="-122"/>
              </a:rPr>
              <a:t>3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．</a:t>
            </a:r>
            <a:r>
              <a:rPr lang="zh-CN" altLang="en-US" dirty="0">
                <a:latin typeface="微软雅黑" panose="020B0503020204020204" pitchFamily="2" charset="-122"/>
                <a:ea typeface="微软雅黑" panose="020B0503020204020204" pitchFamily="2" charset="-122"/>
              </a:rPr>
              <a:t>依比例尺和各建筑的实际长</a:t>
            </a:r>
            <a:r>
              <a:rPr lang="zh-CN" altLang="en-US" dirty="0">
                <a:latin typeface="微软雅黑" panose="020B0503020204020204" pitchFamily="2" charset="-122"/>
                <a:ea typeface="宋体" panose="02010600030101010101" pitchFamily="2" charset="-122"/>
                <a:sym typeface="Arial" panose="02080604020202020204" pitchFamily="34" charset="0"/>
              </a:rPr>
              <a:t>、</a:t>
            </a:r>
            <a:r>
              <a:rPr lang="zh-CN" altLang="en-US" dirty="0">
                <a:latin typeface="微软雅黑" panose="020B0503020204020204" pitchFamily="2" charset="-122"/>
                <a:ea typeface="微软雅黑" panose="020B0503020204020204" pitchFamily="2" charset="-122"/>
              </a:rPr>
              <a:t>宽计算图上距离</a:t>
            </a:r>
            <a:r>
              <a:rPr lang="zh-CN" altLang="en-US" dirty="0">
                <a:latin typeface="微软雅黑" panose="020B0503020204020204" pitchFamily="2" charset="-122"/>
                <a:ea typeface="宋体" panose="02010600030101010101" pitchFamily="2" charset="-122"/>
                <a:sym typeface="Arial" panose="02080604020202020204" pitchFamily="34" charset="0"/>
              </a:rPr>
              <a:t>。</a:t>
            </a:r>
            <a:endParaRPr lang="zh-CN" altLang="en-US" dirty="0">
              <a:latin typeface="微软雅黑" panose="020B0503020204020204" pitchFamily="2" charset="-122"/>
              <a:ea typeface="宋体" panose="02010600030101010101" pitchFamily="2" charset="-122"/>
              <a:sym typeface="Arial" panose="02080604020202020204" pitchFamily="34" charset="0"/>
            </a:endParaRPr>
          </a:p>
          <a:p>
            <a:r>
              <a:rPr lang="en-US" altLang="x-none" dirty="0">
                <a:latin typeface="微软雅黑" panose="020B0503020204020204" pitchFamily="2" charset="-122"/>
                <a:ea typeface="微软雅黑" panose="020B0503020204020204" pitchFamily="2" charset="-122"/>
              </a:rPr>
              <a:t>4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．</a:t>
            </a:r>
            <a:r>
              <a:rPr lang="zh-CN" altLang="en-US" dirty="0">
                <a:latin typeface="微软雅黑" panose="020B0503020204020204" pitchFamily="2" charset="-122"/>
                <a:ea typeface="微软雅黑" panose="020B0503020204020204" pitchFamily="2" charset="-122"/>
              </a:rPr>
              <a:t>确定校园各建筑物的实际方向</a:t>
            </a:r>
            <a:r>
              <a:rPr lang="zh-CN" altLang="en-US" dirty="0">
                <a:latin typeface="微软雅黑" panose="020B0503020204020204" pitchFamily="2" charset="-122"/>
                <a:ea typeface="宋体" panose="02010600030101010101" pitchFamily="2" charset="-122"/>
                <a:sym typeface="Arial" panose="02080604020202020204" pitchFamily="34" charset="0"/>
              </a:rPr>
              <a:t>，</a:t>
            </a:r>
            <a:r>
              <a:rPr lang="zh-CN" altLang="en-US" dirty="0">
                <a:latin typeface="微软雅黑" panose="020B0503020204020204" pitchFamily="2" charset="-122"/>
                <a:ea typeface="微软雅黑" panose="020B0503020204020204" pitchFamily="2" charset="-122"/>
              </a:rPr>
              <a:t>图上方向应与实际</a:t>
            </a:r>
            <a:endParaRPr lang="zh-CN" altLang="en-US" dirty="0">
              <a:latin typeface="微软雅黑" panose="020B0503020204020204" pitchFamily="2" charset="-122"/>
              <a:ea typeface="微软雅黑" panose="020B0503020204020204" pitchFamily="2" charset="-122"/>
            </a:endParaRPr>
          </a:p>
          <a:p>
            <a:r>
              <a:rPr lang="zh-CN" altLang="en-US" dirty="0">
                <a:latin typeface="微软雅黑" panose="020B0503020204020204" pitchFamily="2" charset="-122"/>
                <a:ea typeface="微软雅黑" panose="020B0503020204020204" pitchFamily="2" charset="-122"/>
              </a:rPr>
              <a:t>     方向一致</a:t>
            </a:r>
            <a:r>
              <a:rPr lang="zh-CN" altLang="en-US" dirty="0">
                <a:latin typeface="微软雅黑" panose="020B0503020204020204" pitchFamily="2" charset="-122"/>
                <a:ea typeface="宋体" panose="02010600030101010101" pitchFamily="2" charset="-122"/>
                <a:sym typeface="Arial" panose="02080604020202020204" pitchFamily="34" charset="0"/>
              </a:rPr>
              <a:t>。</a:t>
            </a:r>
            <a:endParaRPr lang="zh-CN" altLang="en-US" dirty="0">
              <a:latin typeface="微软雅黑" panose="020B0503020204020204" pitchFamily="2" charset="-122"/>
              <a:ea typeface="宋体" panose="02010600030101010101" pitchFamily="2" charset="-122"/>
              <a:sym typeface="Arial" panose="02080604020202020204" pitchFamily="34" charset="0"/>
            </a:endParaRPr>
          </a:p>
          <a:p>
            <a:r>
              <a:rPr lang="en-US" altLang="x-none" dirty="0">
                <a:latin typeface="微软雅黑" panose="020B0503020204020204" pitchFamily="2" charset="-122"/>
                <a:ea typeface="微软雅黑" panose="020B0503020204020204" pitchFamily="2" charset="-122"/>
              </a:rPr>
              <a:t>5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．</a:t>
            </a:r>
            <a:r>
              <a:rPr lang="zh-CN" altLang="en-US" dirty="0">
                <a:latin typeface="微软雅黑" panose="020B0503020204020204" pitchFamily="2" charset="-122"/>
                <a:ea typeface="微软雅黑" panose="020B0503020204020204" pitchFamily="2" charset="-122"/>
              </a:rPr>
              <a:t>制定各建筑物和图例</a:t>
            </a:r>
            <a:r>
              <a:rPr lang="zh-CN" altLang="en-US" dirty="0">
                <a:latin typeface="微软雅黑" panose="020B0503020204020204" pitchFamily="2" charset="-122"/>
                <a:ea typeface="宋体" panose="02010600030101010101" pitchFamily="2" charset="-122"/>
                <a:sym typeface="Arial" panose="02080604020202020204" pitchFamily="34" charset="0"/>
              </a:rPr>
              <a:t>。</a:t>
            </a:r>
            <a:endParaRPr lang="zh-CN" altLang="en-US" dirty="0">
              <a:latin typeface="微软雅黑" panose="020B0503020204020204" pitchFamily="2" charset="-122"/>
              <a:ea typeface="宋体" panose="02010600030101010101" pitchFamily="2" charset="-122"/>
              <a:sym typeface="Arial" panose="02080604020202020204" pitchFamily="34" charset="0"/>
            </a:endParaRPr>
          </a:p>
          <a:p>
            <a:r>
              <a:rPr lang="en-US" altLang="x-none" dirty="0">
                <a:latin typeface="微软雅黑" panose="020B0503020204020204" pitchFamily="2" charset="-122"/>
                <a:ea typeface="微软雅黑" panose="020B0503020204020204" pitchFamily="2" charset="-122"/>
              </a:rPr>
              <a:t>6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．</a:t>
            </a:r>
            <a:r>
              <a:rPr lang="zh-CN" altLang="en-US" dirty="0">
                <a:latin typeface="微软雅黑" panose="020B0503020204020204" pitchFamily="2" charset="-122"/>
                <a:ea typeface="微软雅黑" panose="020B0503020204020204" pitchFamily="2" charset="-122"/>
              </a:rPr>
              <a:t>绘制校园平面图</a:t>
            </a:r>
            <a:r>
              <a:rPr lang="zh-CN" altLang="en-US" dirty="0">
                <a:latin typeface="微软雅黑" panose="020B0503020204020204" pitchFamily="2" charset="-122"/>
                <a:ea typeface="宋体" panose="02010600030101010101" pitchFamily="2" charset="-122"/>
                <a:sym typeface="Arial" panose="02080604020202020204" pitchFamily="34" charset="0"/>
              </a:rPr>
              <a:t>。</a:t>
            </a:r>
            <a:endParaRPr lang="zh-CN" altLang="en-US" dirty="0">
              <a:latin typeface="微软雅黑" panose="020B0503020204020204" pitchFamily="2" charset="-122"/>
              <a:ea typeface="宋体" panose="02010600030101010101" pitchFamily="2" charset="-122"/>
              <a:sym typeface="Arial" panose="02080604020202020204" pitchFamily="34" charset="0"/>
            </a:endParaRPr>
          </a:p>
        </p:txBody>
      </p:sp>
      <p:sp>
        <p:nvSpPr>
          <p:cNvPr id="34820" name="WordArt 10"/>
          <p:cNvSpPr>
            <a:spLocks noTextEdit="1"/>
          </p:cNvSpPr>
          <p:nvPr/>
        </p:nvSpPr>
        <p:spPr>
          <a:xfrm>
            <a:off x="228600" y="152400"/>
            <a:ext cx="2362200" cy="762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ln w="9525" cap="flat" cmpd="sng">
                  <a:solidFill>
                    <a:srgbClr val="CC99FF"/>
                  </a:solidFill>
                  <a:prstDash val="solid"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  <a:tileRect/>
                </a:gradFill>
                <a:effectLst>
                  <a:outerShdw dist="53882" dir="2699999" algn="ctr" rotWithShape="0">
                    <a:srgbClr val="9999FF">
                      <a:alpha val="75999"/>
                    </a:srgbClr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拓展延伸</a:t>
            </a:r>
            <a:endParaRPr lang="zh-CN" altLang="en-US" sz="3600" b="1">
              <a:ln w="9525" cap="flat" cmpd="sng">
                <a:solidFill>
                  <a:srgbClr val="CC99FF"/>
                </a:solidFill>
                <a:prstDash val="solid"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  <a:tileRect/>
              </a:gradFill>
              <a:effectLst>
                <a:outerShdw dist="53882" dir="2699999" algn="ctr" rotWithShape="0">
                  <a:srgbClr val="9999FF">
                    <a:alpha val="75999"/>
                  </a:srgbClr>
                </a:outerShdw>
              </a:effectLst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8434" name="Group 35"/>
          <p:cNvGrpSpPr/>
          <p:nvPr/>
        </p:nvGrpSpPr>
        <p:grpSpPr>
          <a:xfrm>
            <a:off x="338138" y="2265363"/>
            <a:ext cx="8153400" cy="2773362"/>
            <a:chOff x="0" y="0"/>
            <a:chExt cx="5125" cy="1892"/>
          </a:xfrm>
        </p:grpSpPr>
        <p:grpSp>
          <p:nvGrpSpPr>
            <p:cNvPr id="18435" name="Group 3"/>
            <p:cNvGrpSpPr/>
            <p:nvPr/>
          </p:nvGrpSpPr>
          <p:grpSpPr>
            <a:xfrm>
              <a:off x="0" y="0"/>
              <a:ext cx="408" cy="409"/>
              <a:chOff x="0" y="0"/>
              <a:chExt cx="1440" cy="448"/>
            </a:xfrm>
          </p:grpSpPr>
          <p:sp>
            <p:nvSpPr>
              <p:cNvPr id="18436" name="Freeform 4"/>
              <p:cNvSpPr/>
              <p:nvPr/>
            </p:nvSpPr>
            <p:spPr>
              <a:xfrm>
                <a:off x="85" y="258"/>
                <a:ext cx="1270" cy="190"/>
              </a:xfrm>
              <a:custGeom>
                <a:avLst/>
                <a:gdLst>
                  <a:gd name="txL" fmla="*/ 0 w 1120"/>
                  <a:gd name="txT" fmla="*/ 0 h 252"/>
                  <a:gd name="txR" fmla="*/ 1120 w 1120"/>
                  <a:gd name="txB" fmla="*/ 252 h 252"/>
                </a:gdLst>
                <a:ahLst/>
                <a:cxnLst>
                  <a:cxn ang="0">
                    <a:pos x="1270" y="190"/>
                  </a:cxn>
                  <a:cxn ang="0">
                    <a:pos x="1265" y="188"/>
                  </a:cxn>
                  <a:cxn ang="0">
                    <a:pos x="1247" y="185"/>
                  </a:cxn>
                  <a:cxn ang="0">
                    <a:pos x="1218" y="181"/>
                  </a:cxn>
                  <a:cxn ang="0">
                    <a:pos x="1177" y="175"/>
                  </a:cxn>
                  <a:cxn ang="0">
                    <a:pos x="1125" y="167"/>
                  </a:cxn>
                  <a:cxn ang="0">
                    <a:pos x="1064" y="160"/>
                  </a:cxn>
                  <a:cxn ang="0">
                    <a:pos x="993" y="154"/>
                  </a:cxn>
                  <a:cxn ang="0">
                    <a:pos x="914" y="148"/>
                  </a:cxn>
                  <a:cxn ang="0">
                    <a:pos x="828" y="143"/>
                  </a:cxn>
                  <a:cxn ang="0">
                    <a:pos x="733" y="139"/>
                  </a:cxn>
                  <a:cxn ang="0">
                    <a:pos x="630" y="139"/>
                  </a:cxn>
                  <a:cxn ang="0">
                    <a:pos x="528" y="139"/>
                  </a:cxn>
                  <a:cxn ang="0">
                    <a:pos x="435" y="143"/>
                  </a:cxn>
                  <a:cxn ang="0">
                    <a:pos x="349" y="148"/>
                  </a:cxn>
                  <a:cxn ang="0">
                    <a:pos x="270" y="154"/>
                  </a:cxn>
                  <a:cxn ang="0">
                    <a:pos x="202" y="160"/>
                  </a:cxn>
                  <a:cxn ang="0">
                    <a:pos x="143" y="167"/>
                  </a:cxn>
                  <a:cxn ang="0">
                    <a:pos x="93" y="175"/>
                  </a:cxn>
                  <a:cxn ang="0">
                    <a:pos x="52" y="181"/>
                  </a:cxn>
                  <a:cxn ang="0">
                    <a:pos x="23" y="185"/>
                  </a:cxn>
                  <a:cxn ang="0">
                    <a:pos x="7" y="188"/>
                  </a:cxn>
                  <a:cxn ang="0">
                    <a:pos x="0" y="190"/>
                  </a:cxn>
                  <a:cxn ang="0">
                    <a:pos x="0" y="47"/>
                  </a:cxn>
                  <a:cxn ang="0">
                    <a:pos x="635" y="0"/>
                  </a:cxn>
                  <a:cxn ang="0">
                    <a:pos x="1270" y="47"/>
                  </a:cxn>
                  <a:cxn ang="0">
                    <a:pos x="1270" y="190"/>
                  </a:cxn>
                </a:cxnLst>
                <a:rect l="txL" t="txT" r="txR" b="txB"/>
                <a:pathLst>
                  <a:path w="1120" h="252">
                    <a:moveTo>
                      <a:pt x="1120" y="252"/>
                    </a:moveTo>
                    <a:lnTo>
                      <a:pt x="1116" y="250"/>
                    </a:lnTo>
                    <a:lnTo>
                      <a:pt x="1100" y="246"/>
                    </a:lnTo>
                    <a:lnTo>
                      <a:pt x="1074" y="240"/>
                    </a:lnTo>
                    <a:lnTo>
                      <a:pt x="1038" y="232"/>
                    </a:lnTo>
                    <a:lnTo>
                      <a:pt x="992" y="222"/>
                    </a:lnTo>
                    <a:lnTo>
                      <a:pt x="938" y="212"/>
                    </a:lnTo>
                    <a:lnTo>
                      <a:pt x="876" y="204"/>
                    </a:lnTo>
                    <a:lnTo>
                      <a:pt x="806" y="196"/>
                    </a:lnTo>
                    <a:lnTo>
                      <a:pt x="730" y="190"/>
                    </a:lnTo>
                    <a:lnTo>
                      <a:pt x="646" y="184"/>
                    </a:lnTo>
                    <a:lnTo>
                      <a:pt x="556" y="184"/>
                    </a:lnTo>
                    <a:lnTo>
                      <a:pt x="466" y="184"/>
                    </a:lnTo>
                    <a:lnTo>
                      <a:pt x="384" y="190"/>
                    </a:lnTo>
                    <a:lnTo>
                      <a:pt x="308" y="196"/>
                    </a:lnTo>
                    <a:lnTo>
                      <a:pt x="238" y="204"/>
                    </a:lnTo>
                    <a:lnTo>
                      <a:pt x="178" y="212"/>
                    </a:lnTo>
                    <a:lnTo>
                      <a:pt x="126" y="222"/>
                    </a:lnTo>
                    <a:lnTo>
                      <a:pt x="82" y="232"/>
                    </a:lnTo>
                    <a:lnTo>
                      <a:pt x="46" y="240"/>
                    </a:lnTo>
                    <a:lnTo>
                      <a:pt x="20" y="246"/>
                    </a:lnTo>
                    <a:lnTo>
                      <a:pt x="6" y="250"/>
                    </a:lnTo>
                    <a:lnTo>
                      <a:pt x="0" y="252"/>
                    </a:lnTo>
                    <a:lnTo>
                      <a:pt x="0" y="62"/>
                    </a:lnTo>
                    <a:lnTo>
                      <a:pt x="560" y="0"/>
                    </a:lnTo>
                    <a:lnTo>
                      <a:pt x="1120" y="62"/>
                    </a:lnTo>
                    <a:lnTo>
                      <a:pt x="1120" y="252"/>
                    </a:lnTo>
                    <a:close/>
                  </a:path>
                </a:pathLst>
              </a:custGeom>
              <a:solidFill>
                <a:srgbClr val="969696"/>
              </a:solidFill>
              <a:ln w="9525">
                <a:noFill/>
              </a:ln>
            </p:spPr>
            <p:txBody>
              <a:bodyPr/>
              <a:p>
                <a:endParaRPr lang="zh-CN" altLang="en-US" dirty="0">
                  <a:latin typeface="Arial" panose="02080604020202020204" pitchFamily="34" charset="0"/>
                </a:endParaRPr>
              </a:p>
            </p:txBody>
          </p:sp>
          <p:sp>
            <p:nvSpPr>
              <p:cNvPr id="18437" name="Rectangle 5"/>
              <p:cNvSpPr/>
              <p:nvPr/>
            </p:nvSpPr>
            <p:spPr>
              <a:xfrm>
                <a:off x="0" y="0"/>
                <a:ext cx="1440" cy="394"/>
              </a:xfrm>
              <a:prstGeom prst="rect">
                <a:avLst/>
              </a:prstGeom>
              <a:gradFill rotWithShape="1">
                <a:gsLst>
                  <a:gs pos="0">
                    <a:srgbClr val="FFB2B2"/>
                  </a:gs>
                  <a:gs pos="100000">
                    <a:schemeClr val="accent1"/>
                  </a:gs>
                </a:gsLst>
                <a:lin ang="2700000" scaled="1"/>
                <a:tileRect/>
              </a:gradFill>
              <a:ln w="9525">
                <a:noFill/>
              </a:ln>
            </p:spPr>
            <p:txBody>
              <a:bodyPr wrap="none" anchor="ctr"/>
              <a:p>
                <a:pPr algn="ctr" eaLnBrk="0" hangingPunct="0"/>
                <a:r>
                  <a:rPr lang="en-US" altLang="x-none" sz="1800" dirty="0">
                    <a:solidFill>
                      <a:srgbClr val="000000"/>
                    </a:solidFill>
                    <a:effectLst>
                      <a:outerShdw blurRad="38100" dist="38100" dir="2700000">
                        <a:srgbClr val="C0C0C0"/>
                      </a:outerShdw>
                    </a:effectLst>
                    <a:latin typeface="Arial" panose="02080604020202020204" pitchFamily="34" charset="0"/>
                    <a:ea typeface="Gulim" panose="020B0600000101010101" pitchFamily="34" charset="-127"/>
                  </a:rPr>
                  <a:t>1</a:t>
                </a:r>
                <a:endParaRPr lang="en-US" altLang="x-none" sz="1800" dirty="0">
                  <a:solidFill>
                    <a:srgbClr val="000000"/>
                  </a:solidFill>
                  <a:effectLst>
                    <a:outerShdw blurRad="38100" dist="38100" dir="2700000">
                      <a:srgbClr val="C0C0C0"/>
                    </a:outerShdw>
                  </a:effectLst>
                  <a:latin typeface="Arial" panose="02080604020202020204" pitchFamily="34" charset="0"/>
                  <a:ea typeface="Gulim" panose="020B0600000101010101" pitchFamily="34" charset="-127"/>
                </a:endParaRPr>
              </a:p>
            </p:txBody>
          </p:sp>
        </p:grpSp>
        <p:grpSp>
          <p:nvGrpSpPr>
            <p:cNvPr id="18438" name="Group 9"/>
            <p:cNvGrpSpPr/>
            <p:nvPr/>
          </p:nvGrpSpPr>
          <p:grpSpPr>
            <a:xfrm>
              <a:off x="0" y="694"/>
              <a:ext cx="408" cy="395"/>
              <a:chOff x="0" y="0"/>
              <a:chExt cx="1440" cy="448"/>
            </a:xfrm>
          </p:grpSpPr>
          <p:sp>
            <p:nvSpPr>
              <p:cNvPr id="18439" name="Freeform 10"/>
              <p:cNvSpPr/>
              <p:nvPr/>
            </p:nvSpPr>
            <p:spPr>
              <a:xfrm>
                <a:off x="85" y="258"/>
                <a:ext cx="1270" cy="190"/>
              </a:xfrm>
              <a:custGeom>
                <a:avLst/>
                <a:gdLst>
                  <a:gd name="txL" fmla="*/ 0 w 1120"/>
                  <a:gd name="txT" fmla="*/ 0 h 252"/>
                  <a:gd name="txR" fmla="*/ 1120 w 1120"/>
                  <a:gd name="txB" fmla="*/ 252 h 252"/>
                </a:gdLst>
                <a:ahLst/>
                <a:cxnLst>
                  <a:cxn ang="0">
                    <a:pos x="1270" y="190"/>
                  </a:cxn>
                  <a:cxn ang="0">
                    <a:pos x="1265" y="188"/>
                  </a:cxn>
                  <a:cxn ang="0">
                    <a:pos x="1247" y="185"/>
                  </a:cxn>
                  <a:cxn ang="0">
                    <a:pos x="1218" y="181"/>
                  </a:cxn>
                  <a:cxn ang="0">
                    <a:pos x="1177" y="175"/>
                  </a:cxn>
                  <a:cxn ang="0">
                    <a:pos x="1125" y="167"/>
                  </a:cxn>
                  <a:cxn ang="0">
                    <a:pos x="1064" y="160"/>
                  </a:cxn>
                  <a:cxn ang="0">
                    <a:pos x="993" y="154"/>
                  </a:cxn>
                  <a:cxn ang="0">
                    <a:pos x="914" y="148"/>
                  </a:cxn>
                  <a:cxn ang="0">
                    <a:pos x="828" y="143"/>
                  </a:cxn>
                  <a:cxn ang="0">
                    <a:pos x="733" y="139"/>
                  </a:cxn>
                  <a:cxn ang="0">
                    <a:pos x="630" y="139"/>
                  </a:cxn>
                  <a:cxn ang="0">
                    <a:pos x="528" y="139"/>
                  </a:cxn>
                  <a:cxn ang="0">
                    <a:pos x="435" y="143"/>
                  </a:cxn>
                  <a:cxn ang="0">
                    <a:pos x="349" y="148"/>
                  </a:cxn>
                  <a:cxn ang="0">
                    <a:pos x="270" y="154"/>
                  </a:cxn>
                  <a:cxn ang="0">
                    <a:pos x="202" y="160"/>
                  </a:cxn>
                  <a:cxn ang="0">
                    <a:pos x="143" y="167"/>
                  </a:cxn>
                  <a:cxn ang="0">
                    <a:pos x="93" y="175"/>
                  </a:cxn>
                  <a:cxn ang="0">
                    <a:pos x="52" y="181"/>
                  </a:cxn>
                  <a:cxn ang="0">
                    <a:pos x="23" y="185"/>
                  </a:cxn>
                  <a:cxn ang="0">
                    <a:pos x="7" y="188"/>
                  </a:cxn>
                  <a:cxn ang="0">
                    <a:pos x="0" y="190"/>
                  </a:cxn>
                  <a:cxn ang="0">
                    <a:pos x="0" y="47"/>
                  </a:cxn>
                  <a:cxn ang="0">
                    <a:pos x="635" y="0"/>
                  </a:cxn>
                  <a:cxn ang="0">
                    <a:pos x="1270" y="47"/>
                  </a:cxn>
                  <a:cxn ang="0">
                    <a:pos x="1270" y="190"/>
                  </a:cxn>
                </a:cxnLst>
                <a:rect l="txL" t="txT" r="txR" b="txB"/>
                <a:pathLst>
                  <a:path w="1120" h="252">
                    <a:moveTo>
                      <a:pt x="1120" y="252"/>
                    </a:moveTo>
                    <a:lnTo>
                      <a:pt x="1116" y="250"/>
                    </a:lnTo>
                    <a:lnTo>
                      <a:pt x="1100" y="246"/>
                    </a:lnTo>
                    <a:lnTo>
                      <a:pt x="1074" y="240"/>
                    </a:lnTo>
                    <a:lnTo>
                      <a:pt x="1038" y="232"/>
                    </a:lnTo>
                    <a:lnTo>
                      <a:pt x="992" y="222"/>
                    </a:lnTo>
                    <a:lnTo>
                      <a:pt x="938" y="212"/>
                    </a:lnTo>
                    <a:lnTo>
                      <a:pt x="876" y="204"/>
                    </a:lnTo>
                    <a:lnTo>
                      <a:pt x="806" y="196"/>
                    </a:lnTo>
                    <a:lnTo>
                      <a:pt x="730" y="190"/>
                    </a:lnTo>
                    <a:lnTo>
                      <a:pt x="646" y="184"/>
                    </a:lnTo>
                    <a:lnTo>
                      <a:pt x="556" y="184"/>
                    </a:lnTo>
                    <a:lnTo>
                      <a:pt x="466" y="184"/>
                    </a:lnTo>
                    <a:lnTo>
                      <a:pt x="384" y="190"/>
                    </a:lnTo>
                    <a:lnTo>
                      <a:pt x="308" y="196"/>
                    </a:lnTo>
                    <a:lnTo>
                      <a:pt x="238" y="204"/>
                    </a:lnTo>
                    <a:lnTo>
                      <a:pt x="178" y="212"/>
                    </a:lnTo>
                    <a:lnTo>
                      <a:pt x="126" y="222"/>
                    </a:lnTo>
                    <a:lnTo>
                      <a:pt x="82" y="232"/>
                    </a:lnTo>
                    <a:lnTo>
                      <a:pt x="46" y="240"/>
                    </a:lnTo>
                    <a:lnTo>
                      <a:pt x="20" y="246"/>
                    </a:lnTo>
                    <a:lnTo>
                      <a:pt x="6" y="250"/>
                    </a:lnTo>
                    <a:lnTo>
                      <a:pt x="0" y="252"/>
                    </a:lnTo>
                    <a:lnTo>
                      <a:pt x="0" y="62"/>
                    </a:lnTo>
                    <a:lnTo>
                      <a:pt x="560" y="0"/>
                    </a:lnTo>
                    <a:lnTo>
                      <a:pt x="1120" y="62"/>
                    </a:lnTo>
                    <a:lnTo>
                      <a:pt x="1120" y="252"/>
                    </a:lnTo>
                    <a:close/>
                  </a:path>
                </a:pathLst>
              </a:custGeom>
              <a:solidFill>
                <a:srgbClr val="969696"/>
              </a:solidFill>
              <a:ln w="9525">
                <a:noFill/>
              </a:ln>
            </p:spPr>
            <p:txBody>
              <a:bodyPr/>
              <a:p>
                <a:endParaRPr lang="zh-CN" altLang="en-US" dirty="0">
                  <a:latin typeface="Arial" panose="02080604020202020204" pitchFamily="34" charset="0"/>
                </a:endParaRPr>
              </a:p>
            </p:txBody>
          </p:sp>
          <p:sp>
            <p:nvSpPr>
              <p:cNvPr id="18440" name="Rectangle 11"/>
              <p:cNvSpPr/>
              <p:nvPr/>
            </p:nvSpPr>
            <p:spPr>
              <a:xfrm>
                <a:off x="0" y="0"/>
                <a:ext cx="1440" cy="394"/>
              </a:xfrm>
              <a:prstGeom prst="rect">
                <a:avLst/>
              </a:prstGeom>
              <a:gradFill rotWithShape="1">
                <a:gsLst>
                  <a:gs pos="0">
                    <a:srgbClr val="DFEEB1"/>
                  </a:gs>
                  <a:gs pos="100000">
                    <a:schemeClr val="hlink"/>
                  </a:gs>
                </a:gsLst>
                <a:lin ang="2700000" scaled="1"/>
                <a:tileRect/>
              </a:gradFill>
              <a:ln w="9525">
                <a:noFill/>
              </a:ln>
            </p:spPr>
            <p:txBody>
              <a:bodyPr wrap="none" anchor="ctr"/>
              <a:p>
                <a:pPr algn="ctr" eaLnBrk="0" hangingPunct="0"/>
                <a:r>
                  <a:rPr lang="en-US" altLang="x-none" sz="1800" dirty="0">
                    <a:solidFill>
                      <a:srgbClr val="000000"/>
                    </a:solidFill>
                    <a:effectLst>
                      <a:outerShdw blurRad="38100" dist="38100" dir="2700000">
                        <a:srgbClr val="C0C0C0"/>
                      </a:outerShdw>
                    </a:effectLst>
                    <a:latin typeface="Arial" panose="02080604020202020204" pitchFamily="34" charset="0"/>
                    <a:ea typeface="Gulim" panose="020B0600000101010101" pitchFamily="34" charset="-127"/>
                  </a:rPr>
                  <a:t>2</a:t>
                </a:r>
                <a:endParaRPr lang="en-US" altLang="x-none" sz="1800" dirty="0">
                  <a:solidFill>
                    <a:srgbClr val="000000"/>
                  </a:solidFill>
                  <a:effectLst>
                    <a:outerShdw blurRad="38100" dist="38100" dir="2700000">
                      <a:srgbClr val="C0C0C0"/>
                    </a:outerShdw>
                  </a:effectLst>
                  <a:latin typeface="Arial" panose="02080604020202020204" pitchFamily="34" charset="0"/>
                  <a:ea typeface="Gulim" panose="020B0600000101010101" pitchFamily="34" charset="-127"/>
                </a:endParaRPr>
              </a:p>
            </p:txBody>
          </p:sp>
        </p:grpSp>
        <p:cxnSp>
          <p:nvCxnSpPr>
            <p:cNvPr id="18441" name="AutoShape 15"/>
            <p:cNvCxnSpPr>
              <a:stCxn id="18436" idx="11"/>
              <a:endCxn id="18440" idx="0"/>
            </p:cNvCxnSpPr>
            <p:nvPr/>
          </p:nvCxnSpPr>
          <p:spPr>
            <a:xfrm>
              <a:off x="203" y="362"/>
              <a:ext cx="1" cy="332"/>
            </a:xfrm>
            <a:prstGeom prst="straightConnector1">
              <a:avLst/>
            </a:prstGeom>
            <a:ln w="9525" cap="flat" cmpd="sng">
              <a:solidFill>
                <a:srgbClr val="808080"/>
              </a:solidFill>
              <a:prstDash val="solid"/>
              <a:headEnd type="none" w="med" len="med"/>
              <a:tailEnd type="none" w="med" len="med"/>
            </a:ln>
          </p:spPr>
        </p:cxnSp>
        <p:cxnSp>
          <p:nvCxnSpPr>
            <p:cNvPr id="18442" name="AutoShape 17"/>
            <p:cNvCxnSpPr>
              <a:stCxn id="18439" idx="11"/>
              <a:endCxn id="18446" idx="0"/>
            </p:cNvCxnSpPr>
            <p:nvPr/>
          </p:nvCxnSpPr>
          <p:spPr>
            <a:xfrm>
              <a:off x="203" y="1044"/>
              <a:ext cx="1" cy="362"/>
            </a:xfrm>
            <a:prstGeom prst="straightConnector1">
              <a:avLst/>
            </a:prstGeom>
            <a:ln w="9525" cap="flat" cmpd="sng">
              <a:solidFill>
                <a:srgbClr val="808080"/>
              </a:solidFill>
              <a:prstDash val="solid"/>
              <a:headEnd type="none" w="med" len="med"/>
              <a:tailEnd type="none" w="med" len="med"/>
            </a:ln>
          </p:spPr>
        </p:cxnSp>
        <p:sp>
          <p:nvSpPr>
            <p:cNvPr id="18443" name="Line 18"/>
            <p:cNvSpPr/>
            <p:nvPr/>
          </p:nvSpPr>
          <p:spPr>
            <a:xfrm>
              <a:off x="272" y="454"/>
              <a:ext cx="4853" cy="0"/>
            </a:xfrm>
            <a:prstGeom prst="line">
              <a:avLst/>
            </a:prstGeom>
            <a:ln w="38100" cap="rnd" cmpd="sng">
              <a:solidFill>
                <a:srgbClr val="969696"/>
              </a:solidFill>
              <a:prstDash val="sysDot"/>
              <a:headEnd type="none" w="med" len="med"/>
              <a:tailEnd type="oval" w="med" len="med"/>
            </a:ln>
          </p:spPr>
        </p:sp>
        <p:grpSp>
          <p:nvGrpSpPr>
            <p:cNvPr id="18444" name="Group 25"/>
            <p:cNvGrpSpPr/>
            <p:nvPr/>
          </p:nvGrpSpPr>
          <p:grpSpPr>
            <a:xfrm>
              <a:off x="0" y="1406"/>
              <a:ext cx="408" cy="363"/>
              <a:chOff x="0" y="0"/>
              <a:chExt cx="1440" cy="448"/>
            </a:xfrm>
          </p:grpSpPr>
          <p:sp>
            <p:nvSpPr>
              <p:cNvPr id="18445" name="Freeform 26"/>
              <p:cNvSpPr/>
              <p:nvPr/>
            </p:nvSpPr>
            <p:spPr>
              <a:xfrm>
                <a:off x="85" y="258"/>
                <a:ext cx="1270" cy="190"/>
              </a:xfrm>
              <a:custGeom>
                <a:avLst/>
                <a:gdLst>
                  <a:gd name="txL" fmla="*/ 0 w 1120"/>
                  <a:gd name="txT" fmla="*/ 0 h 252"/>
                  <a:gd name="txR" fmla="*/ 1120 w 1120"/>
                  <a:gd name="txB" fmla="*/ 252 h 252"/>
                </a:gdLst>
                <a:ahLst/>
                <a:cxnLst>
                  <a:cxn ang="0">
                    <a:pos x="1270" y="190"/>
                  </a:cxn>
                  <a:cxn ang="0">
                    <a:pos x="1265" y="188"/>
                  </a:cxn>
                  <a:cxn ang="0">
                    <a:pos x="1247" y="185"/>
                  </a:cxn>
                  <a:cxn ang="0">
                    <a:pos x="1218" y="181"/>
                  </a:cxn>
                  <a:cxn ang="0">
                    <a:pos x="1177" y="175"/>
                  </a:cxn>
                  <a:cxn ang="0">
                    <a:pos x="1125" y="167"/>
                  </a:cxn>
                  <a:cxn ang="0">
                    <a:pos x="1064" y="160"/>
                  </a:cxn>
                  <a:cxn ang="0">
                    <a:pos x="993" y="154"/>
                  </a:cxn>
                  <a:cxn ang="0">
                    <a:pos x="914" y="148"/>
                  </a:cxn>
                  <a:cxn ang="0">
                    <a:pos x="828" y="143"/>
                  </a:cxn>
                  <a:cxn ang="0">
                    <a:pos x="733" y="139"/>
                  </a:cxn>
                  <a:cxn ang="0">
                    <a:pos x="630" y="139"/>
                  </a:cxn>
                  <a:cxn ang="0">
                    <a:pos x="528" y="139"/>
                  </a:cxn>
                  <a:cxn ang="0">
                    <a:pos x="435" y="143"/>
                  </a:cxn>
                  <a:cxn ang="0">
                    <a:pos x="349" y="148"/>
                  </a:cxn>
                  <a:cxn ang="0">
                    <a:pos x="270" y="154"/>
                  </a:cxn>
                  <a:cxn ang="0">
                    <a:pos x="202" y="160"/>
                  </a:cxn>
                  <a:cxn ang="0">
                    <a:pos x="143" y="167"/>
                  </a:cxn>
                  <a:cxn ang="0">
                    <a:pos x="93" y="175"/>
                  </a:cxn>
                  <a:cxn ang="0">
                    <a:pos x="52" y="181"/>
                  </a:cxn>
                  <a:cxn ang="0">
                    <a:pos x="23" y="185"/>
                  </a:cxn>
                  <a:cxn ang="0">
                    <a:pos x="7" y="188"/>
                  </a:cxn>
                  <a:cxn ang="0">
                    <a:pos x="0" y="190"/>
                  </a:cxn>
                  <a:cxn ang="0">
                    <a:pos x="0" y="47"/>
                  </a:cxn>
                  <a:cxn ang="0">
                    <a:pos x="635" y="0"/>
                  </a:cxn>
                  <a:cxn ang="0">
                    <a:pos x="1270" y="47"/>
                  </a:cxn>
                  <a:cxn ang="0">
                    <a:pos x="1270" y="190"/>
                  </a:cxn>
                </a:cxnLst>
                <a:rect l="txL" t="txT" r="txR" b="txB"/>
                <a:pathLst>
                  <a:path w="1120" h="252">
                    <a:moveTo>
                      <a:pt x="1120" y="252"/>
                    </a:moveTo>
                    <a:lnTo>
                      <a:pt x="1116" y="250"/>
                    </a:lnTo>
                    <a:lnTo>
                      <a:pt x="1100" y="246"/>
                    </a:lnTo>
                    <a:lnTo>
                      <a:pt x="1074" y="240"/>
                    </a:lnTo>
                    <a:lnTo>
                      <a:pt x="1038" y="232"/>
                    </a:lnTo>
                    <a:lnTo>
                      <a:pt x="992" y="222"/>
                    </a:lnTo>
                    <a:lnTo>
                      <a:pt x="938" y="212"/>
                    </a:lnTo>
                    <a:lnTo>
                      <a:pt x="876" y="204"/>
                    </a:lnTo>
                    <a:lnTo>
                      <a:pt x="806" y="196"/>
                    </a:lnTo>
                    <a:lnTo>
                      <a:pt x="730" y="190"/>
                    </a:lnTo>
                    <a:lnTo>
                      <a:pt x="646" y="184"/>
                    </a:lnTo>
                    <a:lnTo>
                      <a:pt x="556" y="184"/>
                    </a:lnTo>
                    <a:lnTo>
                      <a:pt x="466" y="184"/>
                    </a:lnTo>
                    <a:lnTo>
                      <a:pt x="384" y="190"/>
                    </a:lnTo>
                    <a:lnTo>
                      <a:pt x="308" y="196"/>
                    </a:lnTo>
                    <a:lnTo>
                      <a:pt x="238" y="204"/>
                    </a:lnTo>
                    <a:lnTo>
                      <a:pt x="178" y="212"/>
                    </a:lnTo>
                    <a:lnTo>
                      <a:pt x="126" y="222"/>
                    </a:lnTo>
                    <a:lnTo>
                      <a:pt x="82" y="232"/>
                    </a:lnTo>
                    <a:lnTo>
                      <a:pt x="46" y="240"/>
                    </a:lnTo>
                    <a:lnTo>
                      <a:pt x="20" y="246"/>
                    </a:lnTo>
                    <a:lnTo>
                      <a:pt x="6" y="250"/>
                    </a:lnTo>
                    <a:lnTo>
                      <a:pt x="0" y="252"/>
                    </a:lnTo>
                    <a:lnTo>
                      <a:pt x="0" y="62"/>
                    </a:lnTo>
                    <a:lnTo>
                      <a:pt x="560" y="0"/>
                    </a:lnTo>
                    <a:lnTo>
                      <a:pt x="1120" y="62"/>
                    </a:lnTo>
                    <a:lnTo>
                      <a:pt x="1120" y="252"/>
                    </a:lnTo>
                    <a:close/>
                  </a:path>
                </a:pathLst>
              </a:custGeom>
              <a:solidFill>
                <a:srgbClr val="969696"/>
              </a:solidFill>
              <a:ln w="9525">
                <a:noFill/>
              </a:ln>
            </p:spPr>
            <p:txBody>
              <a:bodyPr/>
              <a:p>
                <a:endParaRPr lang="zh-CN" altLang="en-US" dirty="0">
                  <a:latin typeface="Arial" panose="02080604020202020204" pitchFamily="34" charset="0"/>
                </a:endParaRPr>
              </a:p>
            </p:txBody>
          </p:sp>
          <p:sp>
            <p:nvSpPr>
              <p:cNvPr id="18446" name="Rectangle 27"/>
              <p:cNvSpPr/>
              <p:nvPr/>
            </p:nvSpPr>
            <p:spPr>
              <a:xfrm>
                <a:off x="0" y="1"/>
                <a:ext cx="1440" cy="392"/>
              </a:xfrm>
              <a:prstGeom prst="rect">
                <a:avLst/>
              </a:prstGeom>
              <a:solidFill>
                <a:srgbClr val="FF99CC"/>
              </a:solidFill>
              <a:ln w="9525">
                <a:noFill/>
              </a:ln>
            </p:spPr>
            <p:txBody>
              <a:bodyPr wrap="none" anchor="ctr"/>
              <a:p>
                <a:pPr algn="ctr" eaLnBrk="0" hangingPunct="0"/>
                <a:r>
                  <a:rPr lang="en-US" altLang="x-none" sz="1800" dirty="0">
                    <a:solidFill>
                      <a:srgbClr val="000000"/>
                    </a:solidFill>
                    <a:effectLst>
                      <a:outerShdw blurRad="38100" dist="38100" dir="2700000">
                        <a:srgbClr val="FFFFFF"/>
                      </a:outerShdw>
                    </a:effectLst>
                    <a:latin typeface="Arial" panose="02080604020202020204" pitchFamily="34" charset="0"/>
                    <a:ea typeface="Gulim" panose="020B0600000101010101" pitchFamily="34" charset="-127"/>
                  </a:rPr>
                  <a:t>3</a:t>
                </a:r>
                <a:endParaRPr lang="en-US" altLang="x-none" sz="1800" dirty="0">
                  <a:solidFill>
                    <a:srgbClr val="000000"/>
                  </a:solidFill>
                  <a:effectLst>
                    <a:outerShdw blurRad="38100" dist="38100" dir="2700000">
                      <a:srgbClr val="FFFFFF"/>
                    </a:outerShdw>
                  </a:effectLst>
                  <a:latin typeface="Arial" panose="02080604020202020204" pitchFamily="34" charset="0"/>
                  <a:ea typeface="Gulim" panose="020B0600000101010101" pitchFamily="34" charset="-127"/>
                </a:endParaRPr>
              </a:p>
            </p:txBody>
          </p:sp>
        </p:grpSp>
        <p:grpSp>
          <p:nvGrpSpPr>
            <p:cNvPr id="18447" name="Group 32"/>
            <p:cNvGrpSpPr/>
            <p:nvPr/>
          </p:nvGrpSpPr>
          <p:grpSpPr>
            <a:xfrm>
              <a:off x="272" y="818"/>
              <a:ext cx="4853" cy="394"/>
              <a:chOff x="0" y="0"/>
              <a:chExt cx="4853" cy="394"/>
            </a:xfrm>
          </p:grpSpPr>
          <p:sp>
            <p:nvSpPr>
              <p:cNvPr id="18448" name="Line 33"/>
              <p:cNvSpPr/>
              <p:nvPr/>
            </p:nvSpPr>
            <p:spPr>
              <a:xfrm>
                <a:off x="0" y="332"/>
                <a:ext cx="4853" cy="0"/>
              </a:xfrm>
              <a:prstGeom prst="line">
                <a:avLst/>
              </a:prstGeom>
              <a:ln w="38100" cap="rnd" cmpd="sng">
                <a:solidFill>
                  <a:srgbClr val="969696"/>
                </a:solidFill>
                <a:prstDash val="sysDot"/>
                <a:headEnd type="none" w="med" len="med"/>
                <a:tailEnd type="oval" w="med" len="med"/>
              </a:ln>
            </p:spPr>
          </p:sp>
          <p:sp>
            <p:nvSpPr>
              <p:cNvPr id="18449" name="Text Box 34"/>
              <p:cNvSpPr txBox="1"/>
              <p:nvPr/>
            </p:nvSpPr>
            <p:spPr>
              <a:xfrm>
                <a:off x="109" y="0"/>
                <a:ext cx="116" cy="39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>
                <a:spAutoFit/>
              </a:bodyPr>
              <a:p>
                <a:pPr eaLnBrk="0" hangingPunct="0"/>
                <a:endParaRPr lang="en-US" altLang="x-none" sz="3200" dirty="0">
                  <a:latin typeface="Arial" panose="02080604020202020204" pitchFamily="34" charset="0"/>
                  <a:ea typeface="좋은 귀염둥이빼로" pitchFamily="2" charset="-127"/>
                </a:endParaRPr>
              </a:p>
            </p:txBody>
          </p:sp>
        </p:grpSp>
        <p:grpSp>
          <p:nvGrpSpPr>
            <p:cNvPr id="18450" name="Group 35"/>
            <p:cNvGrpSpPr/>
            <p:nvPr/>
          </p:nvGrpSpPr>
          <p:grpSpPr>
            <a:xfrm>
              <a:off x="272" y="1498"/>
              <a:ext cx="4853" cy="394"/>
              <a:chOff x="0" y="0"/>
              <a:chExt cx="4853" cy="394"/>
            </a:xfrm>
          </p:grpSpPr>
          <p:sp>
            <p:nvSpPr>
              <p:cNvPr id="18451" name="Line 36"/>
              <p:cNvSpPr/>
              <p:nvPr/>
            </p:nvSpPr>
            <p:spPr>
              <a:xfrm>
                <a:off x="0" y="332"/>
                <a:ext cx="4853" cy="0"/>
              </a:xfrm>
              <a:prstGeom prst="line">
                <a:avLst/>
              </a:prstGeom>
              <a:ln w="38100" cap="rnd" cmpd="sng">
                <a:solidFill>
                  <a:srgbClr val="969696"/>
                </a:solidFill>
                <a:prstDash val="sysDot"/>
                <a:headEnd type="none" w="med" len="med"/>
                <a:tailEnd type="oval" w="med" len="med"/>
              </a:ln>
            </p:spPr>
          </p:sp>
          <p:sp>
            <p:nvSpPr>
              <p:cNvPr id="18452" name="Text Box 37"/>
              <p:cNvSpPr txBox="1"/>
              <p:nvPr/>
            </p:nvSpPr>
            <p:spPr>
              <a:xfrm>
                <a:off x="109" y="0"/>
                <a:ext cx="116" cy="39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>
                <a:spAutoFit/>
              </a:bodyPr>
              <a:p>
                <a:pPr eaLnBrk="0" hangingPunct="0"/>
                <a:endParaRPr lang="zh-CN" altLang="en-US" sz="3200" dirty="0">
                  <a:latin typeface="Arial" panose="02080604020202020204" pitchFamily="34" charset="0"/>
                  <a:ea typeface="좋은 귀염둥이빼로" pitchFamily="2" charset="-127"/>
                </a:endParaRPr>
              </a:p>
            </p:txBody>
          </p:sp>
        </p:grpSp>
      </p:grpSp>
      <p:sp>
        <p:nvSpPr>
          <p:cNvPr id="18453" name="Text Box 5"/>
          <p:cNvSpPr txBox="1"/>
          <p:nvPr/>
        </p:nvSpPr>
        <p:spPr>
          <a:xfrm>
            <a:off x="1055688" y="2214563"/>
            <a:ext cx="7956550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dirty="0">
                <a:latin typeface="Arial" panose="02080604020202020204" pitchFamily="34" charset="0"/>
                <a:ea typeface="黑体" panose="02010600030101010101" pitchFamily="2" charset="-122"/>
              </a:rPr>
              <a:t>学会辨别地图上的方向</a:t>
            </a:r>
            <a:r>
              <a:rPr lang="zh-CN" altLang="en-US" dirty="0">
                <a:latin typeface="Arial" panose="02080604020202020204" pitchFamily="34" charset="0"/>
                <a:ea typeface="宋体" panose="02010600030101010101" pitchFamily="2" charset="-122"/>
              </a:rPr>
              <a:t>，</a:t>
            </a:r>
            <a:r>
              <a:rPr lang="zh-CN" altLang="en-US" dirty="0">
                <a:latin typeface="Arial" panose="02080604020202020204" pitchFamily="34" charset="0"/>
                <a:ea typeface="黑体" panose="02010600030101010101" pitchFamily="2" charset="-122"/>
              </a:rPr>
              <a:t>记住一些常用图例。</a:t>
            </a:r>
            <a:endParaRPr lang="zh-CN" altLang="en-US" dirty="0">
              <a:latin typeface="Arial" panose="0208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54" name="Text Box 6"/>
          <p:cNvSpPr txBox="1"/>
          <p:nvPr/>
        </p:nvSpPr>
        <p:spPr>
          <a:xfrm>
            <a:off x="1023938" y="4035425"/>
            <a:ext cx="7467600" cy="9445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en-US" dirty="0">
                <a:latin typeface="Arial" panose="02080604020202020204" pitchFamily="34" charset="0"/>
                <a:ea typeface="黑体" panose="02010600030101010101" pitchFamily="2" charset="-122"/>
              </a:rPr>
              <a:t>能根据需要选择常用地图</a:t>
            </a:r>
            <a:r>
              <a:rPr lang="zh-CN" altLang="en-US" dirty="0">
                <a:latin typeface="Arial" panose="02080604020202020204" pitchFamily="34" charset="0"/>
                <a:ea typeface="宋体" panose="02010600030101010101" pitchFamily="2" charset="-122"/>
              </a:rPr>
              <a:t>，</a:t>
            </a:r>
            <a:r>
              <a:rPr lang="zh-CN" altLang="en-US" dirty="0">
                <a:latin typeface="Arial" panose="02080604020202020204" pitchFamily="34" charset="0"/>
                <a:ea typeface="黑体" panose="02010600030101010101" pitchFamily="2" charset="-122"/>
              </a:rPr>
              <a:t>在日常生活中熟练地使用地图</a:t>
            </a:r>
            <a:r>
              <a:rPr lang="zh-CN" altLang="en-US" dirty="0">
                <a:latin typeface="Arial" panose="02080604020202020204" pitchFamily="34" charset="0"/>
                <a:ea typeface="宋体" panose="02010600030101010101" pitchFamily="2" charset="-122"/>
              </a:rPr>
              <a:t>。</a:t>
            </a:r>
            <a:endParaRPr lang="zh-CN" altLang="en-US" dirty="0">
              <a:latin typeface="Arial" panose="0208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18455" name="Group 32"/>
          <p:cNvGrpSpPr/>
          <p:nvPr/>
        </p:nvGrpSpPr>
        <p:grpSpPr>
          <a:xfrm>
            <a:off x="0" y="0"/>
            <a:ext cx="2667000" cy="1600200"/>
            <a:chOff x="0" y="0"/>
            <a:chExt cx="1488" cy="1056"/>
          </a:xfrm>
        </p:grpSpPr>
        <p:pic>
          <p:nvPicPr>
            <p:cNvPr id="18456" name="Picture 33" descr="201102~3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0" y="0"/>
              <a:ext cx="1488" cy="105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8457" name="Text Box 34"/>
            <p:cNvSpPr txBox="1"/>
            <p:nvPr/>
          </p:nvSpPr>
          <p:spPr>
            <a:xfrm>
              <a:off x="189" y="245"/>
              <a:ext cx="1144" cy="38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/>
              <a:r>
                <a:rPr lang="zh-CN" altLang="en-US" sz="3200" dirty="0">
                  <a:latin typeface="微软雅黑" panose="020B0503020204020204" pitchFamily="2" charset="-122"/>
                  <a:ea typeface="微软雅黑" panose="020B0503020204020204" pitchFamily="2" charset="-122"/>
                </a:rPr>
                <a:t>学习目标</a:t>
              </a:r>
              <a:endParaRPr lang="zh-CN" altLang="en-US" sz="3200" dirty="0">
                <a:latin typeface="微软雅黑" panose="020B0503020204020204" pitchFamily="2" charset="-122"/>
                <a:ea typeface="微软雅黑" panose="020B0503020204020204" pitchFamily="2" charset="-122"/>
              </a:endParaRPr>
            </a:p>
          </p:txBody>
        </p:sp>
      </p:grpSp>
      <p:sp>
        <p:nvSpPr>
          <p:cNvPr id="18458" name="Text Box 5"/>
          <p:cNvSpPr txBox="1"/>
          <p:nvPr/>
        </p:nvSpPr>
        <p:spPr>
          <a:xfrm>
            <a:off x="1068388" y="2924175"/>
            <a:ext cx="7956550" cy="9445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dirty="0">
                <a:latin typeface="Arial" panose="02080604020202020204" pitchFamily="34" charset="0"/>
                <a:ea typeface="黑体" panose="02010600030101010101" pitchFamily="2" charset="-122"/>
              </a:rPr>
              <a:t> 理解比例尺的含义</a:t>
            </a:r>
            <a:r>
              <a:rPr lang="zh-CN" altLang="en-US" dirty="0">
                <a:latin typeface="Arial" panose="02080604020202020204" pitchFamily="34" charset="0"/>
                <a:ea typeface="宋体" panose="02010600030101010101" pitchFamily="2" charset="-122"/>
              </a:rPr>
              <a:t>，</a:t>
            </a:r>
            <a:r>
              <a:rPr lang="zh-CN" altLang="en-US" dirty="0">
                <a:latin typeface="Arial" panose="02080604020202020204" pitchFamily="34" charset="0"/>
                <a:ea typeface="黑体" panose="02010600030101010101" pitchFamily="2" charset="-122"/>
              </a:rPr>
              <a:t>能在地图上量算两地间的图上距离，并换算成实际距离。 </a:t>
            </a:r>
            <a:endParaRPr lang="zh-CN" altLang="en-US" dirty="0">
              <a:latin typeface="Arial" panose="0208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2" name="矩形 1"/>
          <p:cNvSpPr/>
          <p:nvPr/>
        </p:nvSpPr>
        <p:spPr>
          <a:xfrm>
            <a:off x="6189663" y="6248400"/>
            <a:ext cx="2954337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400" dirty="0">
                <a:latin typeface="微软雅黑" panose="020B0503020204020204" pitchFamily="2" charset="-122"/>
                <a:ea typeface="微软雅黑" panose="020B0503020204020204" pitchFamily="2" charset="-122"/>
              </a:rPr>
              <a:t>利用指南针辨别方向</a:t>
            </a:r>
            <a:endParaRPr lang="zh-CN" altLang="en-US" sz="2400" dirty="0">
              <a:latin typeface="微软雅黑" panose="020B0503020204020204" pitchFamily="2" charset="-122"/>
              <a:ea typeface="微软雅黑" panose="020B0503020204020204" pitchFamily="2" charset="-122"/>
            </a:endParaRPr>
          </a:p>
        </p:txBody>
      </p:sp>
      <p:sp>
        <p:nvSpPr>
          <p:cNvPr id="20483" name="矩形 12"/>
          <p:cNvSpPr/>
          <p:nvPr/>
        </p:nvSpPr>
        <p:spPr>
          <a:xfrm>
            <a:off x="4724400" y="3841750"/>
            <a:ext cx="42672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400" dirty="0">
                <a:latin typeface="微软雅黑" panose="020B0503020204020204" pitchFamily="2" charset="-122"/>
                <a:ea typeface="微软雅黑" panose="020B0503020204020204" pitchFamily="2" charset="-122"/>
              </a:rPr>
              <a:t>夜晚利用北极星辨别方向</a:t>
            </a:r>
            <a:endParaRPr lang="zh-CN" altLang="en-US" sz="2400" dirty="0">
              <a:latin typeface="微软雅黑" panose="020B0503020204020204" pitchFamily="2" charset="-122"/>
              <a:ea typeface="微软雅黑" panose="020B0503020204020204" pitchFamily="2" charset="-122"/>
            </a:endParaRPr>
          </a:p>
        </p:txBody>
      </p:sp>
      <p:sp>
        <p:nvSpPr>
          <p:cNvPr id="20484" name="矩形 13"/>
          <p:cNvSpPr/>
          <p:nvPr/>
        </p:nvSpPr>
        <p:spPr>
          <a:xfrm>
            <a:off x="3530600" y="1828800"/>
            <a:ext cx="39116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400" dirty="0">
                <a:latin typeface="微软雅黑" panose="020B0503020204020204" pitchFamily="2" charset="-122"/>
                <a:ea typeface="微软雅黑" panose="020B0503020204020204" pitchFamily="2" charset="-122"/>
              </a:rPr>
              <a:t>有太阳时利用影子辨别方向</a:t>
            </a:r>
            <a:endParaRPr lang="zh-CN" altLang="en-US" sz="2400" dirty="0">
              <a:latin typeface="微软雅黑" panose="020B0503020204020204" pitchFamily="2" charset="-122"/>
              <a:ea typeface="微软雅黑" panose="020B0503020204020204" pitchFamily="2" charset="-122"/>
            </a:endParaRPr>
          </a:p>
        </p:txBody>
      </p:sp>
      <p:pic>
        <p:nvPicPr>
          <p:cNvPr id="20485" name="Picture 1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818063" y="261938"/>
            <a:ext cx="1371600" cy="14668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486" name="Picture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24550" y="2381250"/>
            <a:ext cx="1409700" cy="13716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487" name="Picture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46913" y="4484688"/>
            <a:ext cx="1238250" cy="16097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488" name="Picture 1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2336800"/>
            <a:ext cx="3524250" cy="28797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489" name="Rectangle 30"/>
          <p:cNvSpPr/>
          <p:nvPr/>
        </p:nvSpPr>
        <p:spPr>
          <a:xfrm>
            <a:off x="6988175" y="4425950"/>
            <a:ext cx="1335088" cy="1782763"/>
          </a:xfrm>
          <a:prstGeom prst="rect">
            <a:avLst/>
          </a:prstGeom>
          <a:noFill/>
          <a:ln w="152400" cap="flat" cmpd="tri">
            <a:solidFill>
              <a:schemeClr val="accent1"/>
            </a:solidFill>
            <a:prstDash val="sysDot"/>
            <a:miter/>
            <a:headEnd type="none" w="med" len="med"/>
            <a:tailEnd type="none" w="med" len="med"/>
          </a:ln>
        </p:spPr>
        <p:txBody>
          <a:bodyPr wrap="none" anchor="ctr"/>
          <a:p>
            <a:pPr eaLnBrk="0" hangingPunct="0"/>
            <a:endParaRPr lang="zh-CN" altLang="en-US" sz="3200" dirty="0">
              <a:latin typeface="HY얕은샘물M" pitchFamily="2" charset="-127"/>
              <a:ea typeface="HY얕은샘물M" pitchFamily="2" charset="-127"/>
            </a:endParaRPr>
          </a:p>
        </p:txBody>
      </p:sp>
      <p:sp>
        <p:nvSpPr>
          <p:cNvPr id="20490" name="Rectangle 30"/>
          <p:cNvSpPr/>
          <p:nvPr/>
        </p:nvSpPr>
        <p:spPr>
          <a:xfrm>
            <a:off x="5937250" y="2290763"/>
            <a:ext cx="1335088" cy="1485900"/>
          </a:xfrm>
          <a:prstGeom prst="rect">
            <a:avLst/>
          </a:prstGeom>
          <a:noFill/>
          <a:ln w="152400" cap="flat" cmpd="tri">
            <a:solidFill>
              <a:schemeClr val="accent1"/>
            </a:solidFill>
            <a:prstDash val="sysDot"/>
            <a:miter/>
            <a:headEnd type="none" w="med" len="med"/>
            <a:tailEnd type="none" w="med" len="med"/>
          </a:ln>
        </p:spPr>
        <p:txBody>
          <a:bodyPr wrap="none" anchor="ctr"/>
          <a:p>
            <a:pPr eaLnBrk="0" hangingPunct="0"/>
            <a:endParaRPr lang="zh-CN" altLang="en-US" sz="3200" dirty="0">
              <a:latin typeface="HY얕은샘물M" pitchFamily="2" charset="-127"/>
              <a:ea typeface="HY얕은샘물M" pitchFamily="2" charset="-127"/>
            </a:endParaRPr>
          </a:p>
        </p:txBody>
      </p:sp>
      <p:sp>
        <p:nvSpPr>
          <p:cNvPr id="20491" name="Rectangle 30"/>
          <p:cNvSpPr/>
          <p:nvPr/>
        </p:nvSpPr>
        <p:spPr>
          <a:xfrm>
            <a:off x="4881563" y="238125"/>
            <a:ext cx="1335087" cy="1485900"/>
          </a:xfrm>
          <a:prstGeom prst="rect">
            <a:avLst/>
          </a:prstGeom>
          <a:noFill/>
          <a:ln w="152400" cap="flat" cmpd="tri">
            <a:solidFill>
              <a:schemeClr val="accent1"/>
            </a:solidFill>
            <a:prstDash val="sysDot"/>
            <a:miter/>
            <a:headEnd type="none" w="med" len="med"/>
            <a:tailEnd type="none" w="med" len="med"/>
          </a:ln>
        </p:spPr>
        <p:txBody>
          <a:bodyPr wrap="none" anchor="ctr"/>
          <a:p>
            <a:pPr eaLnBrk="0" hangingPunct="0"/>
            <a:endParaRPr lang="zh-CN" altLang="en-US" sz="3200" dirty="0">
              <a:latin typeface="HY얕은샘물M" pitchFamily="2" charset="-127"/>
              <a:ea typeface="HY얕은샘물M" pitchFamily="2" charset="-127"/>
            </a:endParaRPr>
          </a:p>
        </p:txBody>
      </p:sp>
      <p:sp>
        <p:nvSpPr>
          <p:cNvPr id="20492" name="Rectangle 30"/>
          <p:cNvSpPr/>
          <p:nvPr/>
        </p:nvSpPr>
        <p:spPr>
          <a:xfrm>
            <a:off x="365125" y="2178050"/>
            <a:ext cx="3292475" cy="2927350"/>
          </a:xfrm>
          <a:prstGeom prst="rect">
            <a:avLst/>
          </a:prstGeom>
          <a:noFill/>
          <a:ln w="152400" cap="flat" cmpd="tri">
            <a:solidFill>
              <a:schemeClr val="accent1"/>
            </a:solidFill>
            <a:prstDash val="sysDot"/>
            <a:miter/>
            <a:headEnd type="none" w="med" len="med"/>
            <a:tailEnd type="none" w="med" len="med"/>
          </a:ln>
        </p:spPr>
        <p:txBody>
          <a:bodyPr wrap="none" anchor="ctr"/>
          <a:p>
            <a:pPr eaLnBrk="0" hangingPunct="0"/>
            <a:endParaRPr lang="zh-CN" altLang="en-US" sz="3200" dirty="0">
              <a:latin typeface="HY얕은샘물M" pitchFamily="2" charset="-127"/>
              <a:ea typeface="HY얕은샘물M" pitchFamily="2" charset="-127"/>
            </a:endParaRPr>
          </a:p>
        </p:txBody>
      </p:sp>
      <p:sp>
        <p:nvSpPr>
          <p:cNvPr id="20493" name="Text Box 26"/>
          <p:cNvSpPr txBox="1"/>
          <p:nvPr/>
        </p:nvSpPr>
        <p:spPr>
          <a:xfrm>
            <a:off x="1295400" y="247650"/>
            <a:ext cx="2954338" cy="6461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600" dirty="0">
                <a:latin typeface="微软雅黑" panose="020B0503020204020204" pitchFamily="2" charset="-122"/>
                <a:ea typeface="微软雅黑" panose="020B0503020204020204" pitchFamily="2" charset="-122"/>
              </a:rPr>
              <a:t>地图上的方向</a:t>
            </a:r>
            <a:endParaRPr lang="zh-CN" altLang="en-US" sz="3600" dirty="0">
              <a:latin typeface="微软雅黑" panose="020B0503020204020204" pitchFamily="2" charset="-122"/>
              <a:ea typeface="微软雅黑" panose="020B0503020204020204" pitchFamily="2" charset="-122"/>
            </a:endParaRPr>
          </a:p>
        </p:txBody>
      </p:sp>
      <p:sp>
        <p:nvSpPr>
          <p:cNvPr id="20494" name="AutoShape 27"/>
          <p:cNvSpPr/>
          <p:nvPr/>
        </p:nvSpPr>
        <p:spPr>
          <a:xfrm>
            <a:off x="228600" y="228600"/>
            <a:ext cx="914400" cy="685800"/>
          </a:xfrm>
          <a:prstGeom prst="homePlate">
            <a:avLst>
              <a:gd name="adj" fmla="val 33333"/>
            </a:avLst>
          </a:prstGeom>
          <a:solidFill>
            <a:schemeClr val="accent1"/>
          </a:solidFill>
          <a:ln w="9525">
            <a:noFill/>
          </a:ln>
        </p:spPr>
        <p:txBody>
          <a:bodyPr wrap="none" anchor="ctr"/>
          <a:p>
            <a:pPr algn="ctr"/>
            <a:r>
              <a:rPr lang="en-US" altLang="x-none" sz="3200" dirty="0">
                <a:latin typeface="Arial" panose="02080604020202020204" pitchFamily="34" charset="0"/>
              </a:rPr>
              <a:t>1</a:t>
            </a:r>
            <a:endParaRPr lang="en-US" altLang="x-none" sz="3200" dirty="0">
              <a:latin typeface="Arial" panose="02080604020202020204" pitchFamily="34" charset="0"/>
            </a:endParaRPr>
          </a:p>
        </p:txBody>
      </p:sp>
      <p:sp>
        <p:nvSpPr>
          <p:cNvPr id="20495" name="矩形 12"/>
          <p:cNvSpPr/>
          <p:nvPr/>
        </p:nvSpPr>
        <p:spPr>
          <a:xfrm>
            <a:off x="304800" y="5334000"/>
            <a:ext cx="42672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400" dirty="0">
                <a:latin typeface="微软雅黑" panose="020B0503020204020204" pitchFamily="2" charset="-122"/>
                <a:ea typeface="微软雅黑" panose="020B0503020204020204" pitchFamily="2" charset="-122"/>
              </a:rPr>
              <a:t>你会在野外辨别方向吗？</a:t>
            </a:r>
            <a:endParaRPr lang="zh-CN" altLang="en-US" sz="2400" dirty="0">
              <a:latin typeface="微软雅黑" panose="020B0503020204020204" pitchFamily="2" charset="-122"/>
              <a:ea typeface="微软雅黑" panose="020B0503020204020204" pitchFamily="2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6" name="左大括号 3"/>
          <p:cNvSpPr/>
          <p:nvPr/>
        </p:nvSpPr>
        <p:spPr>
          <a:xfrm>
            <a:off x="4019550" y="1295400"/>
            <a:ext cx="914400" cy="2819400"/>
          </a:xfrm>
          <a:prstGeom prst="leftBrace">
            <a:avLst>
              <a:gd name="adj1" fmla="val 8322"/>
              <a:gd name="adj2" fmla="val 50000"/>
            </a:avLst>
          </a:prstGeom>
          <a:noFill/>
          <a:ln w="28575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 dirty="0">
              <a:latin typeface="Arial" panose="02080604020202020204" pitchFamily="34" charset="0"/>
            </a:endParaRPr>
          </a:p>
        </p:txBody>
      </p:sp>
      <p:sp>
        <p:nvSpPr>
          <p:cNvPr id="21507" name="TextBox 4"/>
          <p:cNvSpPr txBox="1"/>
          <p:nvPr/>
        </p:nvSpPr>
        <p:spPr>
          <a:xfrm>
            <a:off x="5105400" y="1066800"/>
            <a:ext cx="2428875" cy="5794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x-none" sz="3200">
                <a:solidFill>
                  <a:srgbClr val="FF0000"/>
                </a:solidFill>
                <a:latin typeface="幼圆" pitchFamily="49" charset="-122"/>
                <a:ea typeface="幼圆" pitchFamily="49" charset="-122"/>
              </a:rPr>
              <a:t>1</a:t>
            </a:r>
            <a:r>
              <a:rPr lang="zh-CN" altLang="en-US" sz="3200" dirty="0">
                <a:solidFill>
                  <a:srgbClr val="FF0000"/>
                </a:solidFill>
                <a:latin typeface="幼圆" pitchFamily="49" charset="-122"/>
                <a:ea typeface="宋体" panose="02010600030101010101" pitchFamily="2" charset="-122"/>
              </a:rPr>
              <a:t>．</a:t>
            </a:r>
            <a:r>
              <a:rPr lang="zh-CN" altLang="en-US" sz="3200" dirty="0">
                <a:solidFill>
                  <a:srgbClr val="FF0000"/>
                </a:solidFill>
                <a:latin typeface="幼圆" pitchFamily="49" charset="-122"/>
                <a:ea typeface="幼圆" pitchFamily="49" charset="-122"/>
              </a:rPr>
              <a:t>一般方法</a:t>
            </a:r>
            <a:endParaRPr lang="zh-CN" altLang="en-US" sz="3200" dirty="0">
              <a:solidFill>
                <a:srgbClr val="FF0000"/>
              </a:solidFill>
              <a:latin typeface="幼圆" pitchFamily="49" charset="-122"/>
              <a:ea typeface="幼圆" pitchFamily="49" charset="-122"/>
            </a:endParaRPr>
          </a:p>
        </p:txBody>
      </p:sp>
      <p:sp>
        <p:nvSpPr>
          <p:cNvPr id="21508" name="TextBox 5"/>
          <p:cNvSpPr txBox="1"/>
          <p:nvPr/>
        </p:nvSpPr>
        <p:spPr>
          <a:xfrm>
            <a:off x="5105400" y="2319338"/>
            <a:ext cx="2620963" cy="57943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x-none" sz="3200">
                <a:solidFill>
                  <a:srgbClr val="FF0000"/>
                </a:solidFill>
                <a:latin typeface="幼圆" pitchFamily="49" charset="-122"/>
                <a:ea typeface="幼圆" pitchFamily="49" charset="-122"/>
              </a:rPr>
              <a:t>2</a:t>
            </a:r>
            <a:r>
              <a:rPr lang="zh-CN" altLang="en-US" sz="3200" dirty="0">
                <a:solidFill>
                  <a:srgbClr val="FF0000"/>
                </a:solidFill>
                <a:latin typeface="幼圆" pitchFamily="49" charset="-122"/>
                <a:ea typeface="宋体" panose="02010600030101010101" pitchFamily="2" charset="-122"/>
              </a:rPr>
              <a:t>．</a:t>
            </a:r>
            <a:r>
              <a:rPr lang="zh-CN" altLang="en-US" sz="3200" dirty="0">
                <a:solidFill>
                  <a:srgbClr val="FF0000"/>
                </a:solidFill>
                <a:latin typeface="幼圆" pitchFamily="49" charset="-122"/>
                <a:ea typeface="幼圆" pitchFamily="49" charset="-122"/>
              </a:rPr>
              <a:t>指向标法 </a:t>
            </a:r>
            <a:endParaRPr lang="zh-CN" altLang="en-US" sz="3200" dirty="0">
              <a:solidFill>
                <a:srgbClr val="FF0000"/>
              </a:solidFill>
              <a:latin typeface="幼圆" pitchFamily="49" charset="-122"/>
              <a:ea typeface="幼圆" pitchFamily="49" charset="-122"/>
            </a:endParaRPr>
          </a:p>
        </p:txBody>
      </p:sp>
      <p:sp>
        <p:nvSpPr>
          <p:cNvPr id="21509" name="TextBox 6"/>
          <p:cNvSpPr txBox="1"/>
          <p:nvPr/>
        </p:nvSpPr>
        <p:spPr>
          <a:xfrm>
            <a:off x="5105400" y="3614738"/>
            <a:ext cx="2428875" cy="57943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x-none" sz="3200">
                <a:solidFill>
                  <a:srgbClr val="FF0000"/>
                </a:solidFill>
                <a:latin typeface="幼圆" pitchFamily="49" charset="-122"/>
                <a:ea typeface="幼圆" pitchFamily="49" charset="-122"/>
              </a:rPr>
              <a:t>3</a:t>
            </a:r>
            <a:r>
              <a:rPr lang="zh-CN" altLang="en-US" sz="3200" dirty="0">
                <a:solidFill>
                  <a:srgbClr val="FF0000"/>
                </a:solidFill>
                <a:latin typeface="幼圆" pitchFamily="49" charset="-122"/>
                <a:ea typeface="宋体" panose="02010600030101010101" pitchFamily="2" charset="-122"/>
              </a:rPr>
              <a:t>．</a:t>
            </a:r>
            <a:r>
              <a:rPr lang="zh-CN" altLang="en-US" sz="3200" dirty="0">
                <a:solidFill>
                  <a:srgbClr val="FF0000"/>
                </a:solidFill>
                <a:latin typeface="幼圆" pitchFamily="49" charset="-122"/>
                <a:ea typeface="幼圆" pitchFamily="49" charset="-122"/>
              </a:rPr>
              <a:t>经纬网法</a:t>
            </a:r>
            <a:endParaRPr lang="zh-CN" altLang="en-US" sz="3200" dirty="0">
              <a:solidFill>
                <a:srgbClr val="FF0000"/>
              </a:solidFill>
              <a:latin typeface="幼圆" pitchFamily="49" charset="-122"/>
              <a:ea typeface="幼圆" pitchFamily="49" charset="-122"/>
            </a:endParaRPr>
          </a:p>
        </p:txBody>
      </p:sp>
      <p:sp>
        <p:nvSpPr>
          <p:cNvPr id="21510" name="Text Box 12"/>
          <p:cNvSpPr txBox="1"/>
          <p:nvPr/>
        </p:nvSpPr>
        <p:spPr>
          <a:xfrm>
            <a:off x="744538" y="1608138"/>
            <a:ext cx="3124200" cy="23082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800" dirty="0">
                <a:latin typeface="黑体" panose="02010600030101010101" pitchFamily="2" charset="-122"/>
                <a:ea typeface="黑体" panose="02010600030101010101" pitchFamily="2" charset="-122"/>
              </a:rPr>
              <a:t>地图上辨别方向的三种方法</a:t>
            </a:r>
            <a:endParaRPr lang="zh-CN" altLang="en-US" sz="4800" dirty="0"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5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5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150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150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6" grpId="0" animBg="1"/>
      <p:bldP spid="21507" grpId="0"/>
      <p:bldP spid="21508" grpId="0"/>
      <p:bldP spid="21509" grpId="0"/>
      <p:bldP spid="215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78" name="TextBox 3"/>
          <p:cNvSpPr txBox="1"/>
          <p:nvPr/>
        </p:nvSpPr>
        <p:spPr>
          <a:xfrm>
            <a:off x="5554663" y="3968750"/>
            <a:ext cx="3276600" cy="2225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dirty="0">
                <a:solidFill>
                  <a:srgbClr val="FF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　　一般方法</a:t>
            </a:r>
            <a:r>
              <a:rPr lang="zh-CN" altLang="en-US" dirty="0">
                <a:latin typeface="微软雅黑" panose="020B0503020204020204" pitchFamily="2" charset="-122"/>
                <a:ea typeface="宋体" panose="02010600030101010101" pitchFamily="2" charset="-122"/>
              </a:rPr>
              <a:t>，</a:t>
            </a:r>
            <a:r>
              <a:rPr lang="zh-CN" altLang="en-US" dirty="0">
                <a:latin typeface="微软雅黑" panose="020B0503020204020204" pitchFamily="2" charset="-122"/>
                <a:ea typeface="微软雅黑" panose="020B0503020204020204" pitchFamily="2" charset="-122"/>
              </a:rPr>
              <a:t>没有经纬网和指向标的地图</a:t>
            </a:r>
            <a:r>
              <a:rPr lang="zh-CN" altLang="en-US" dirty="0">
                <a:latin typeface="微软雅黑" panose="020B0503020204020204" pitchFamily="2" charset="-122"/>
                <a:ea typeface="宋体" panose="02010600030101010101" pitchFamily="2" charset="-122"/>
                <a:sym typeface="Arial" panose="02080604020202020204" pitchFamily="34" charset="0"/>
              </a:rPr>
              <a:t>，</a:t>
            </a:r>
            <a:r>
              <a:rPr lang="zh-CN" altLang="en-US" dirty="0">
                <a:latin typeface="微软雅黑" panose="020B0503020204020204" pitchFamily="2" charset="-122"/>
                <a:ea typeface="微软雅黑" panose="020B0503020204020204" pitchFamily="2" charset="-122"/>
                <a:sym typeface="Arial" panose="02080604020202020204" pitchFamily="34" charset="0"/>
              </a:rPr>
              <a:t>通常是采用</a:t>
            </a:r>
            <a:r>
              <a:rPr lang="zh-CN" altLang="en-US" dirty="0">
                <a:latin typeface="微软雅黑" panose="020B0503020204020204" pitchFamily="2" charset="-122"/>
                <a:ea typeface="宋体" panose="02010600030101010101" pitchFamily="2" charset="-122"/>
                <a:sym typeface="Arial" panose="02080604020202020204" pitchFamily="34" charset="0"/>
              </a:rPr>
              <a:t>“</a:t>
            </a:r>
            <a:r>
              <a:rPr lang="zh-CN" altLang="en-US" dirty="0">
                <a:latin typeface="微软雅黑" panose="020B0503020204020204" pitchFamily="2" charset="-122"/>
                <a:ea typeface="微软雅黑" panose="020B0503020204020204" pitchFamily="2" charset="-122"/>
              </a:rPr>
              <a:t>上北下南</a:t>
            </a:r>
            <a:r>
              <a:rPr lang="zh-CN" altLang="en-US" dirty="0">
                <a:latin typeface="微软雅黑" panose="020B0503020204020204" pitchFamily="2" charset="-122"/>
                <a:ea typeface="宋体" panose="02010600030101010101" pitchFamily="2" charset="-122"/>
                <a:sym typeface="Arial" panose="02080604020202020204" pitchFamily="34" charset="0"/>
              </a:rPr>
              <a:t>，</a:t>
            </a:r>
            <a:r>
              <a:rPr lang="zh-CN" altLang="en-US" dirty="0">
                <a:latin typeface="微软雅黑" panose="020B0503020204020204" pitchFamily="2" charset="-122"/>
                <a:ea typeface="微软雅黑" panose="020B0503020204020204" pitchFamily="2" charset="-122"/>
              </a:rPr>
              <a:t>左西右东</a:t>
            </a:r>
            <a:r>
              <a:rPr lang="zh-CN" altLang="en-US" dirty="0">
                <a:latin typeface="微软雅黑" panose="020B0503020204020204" pitchFamily="2" charset="-122"/>
                <a:ea typeface="宋体" panose="02010600030101010101" pitchFamily="2" charset="-122"/>
                <a:sym typeface="Arial" panose="02080604020202020204" pitchFamily="34" charset="0"/>
              </a:rPr>
              <a:t>”</a:t>
            </a:r>
            <a:r>
              <a:rPr lang="zh-CN" altLang="en-US" dirty="0">
                <a:latin typeface="微软雅黑" panose="020B0503020204020204" pitchFamily="2" charset="-122"/>
                <a:ea typeface="微软雅黑" panose="020B0503020204020204" pitchFamily="2" charset="-122"/>
              </a:rPr>
              <a:t>确定方向</a:t>
            </a:r>
            <a:r>
              <a:rPr lang="zh-CN" altLang="en-US" dirty="0">
                <a:latin typeface="微软雅黑" panose="020B0503020204020204" pitchFamily="2" charset="-122"/>
                <a:ea typeface="宋体" panose="02010600030101010101" pitchFamily="2" charset="-122"/>
                <a:sym typeface="Arial" panose="02080604020202020204" pitchFamily="34" charset="0"/>
              </a:rPr>
              <a:t>。</a:t>
            </a:r>
            <a:endParaRPr lang="zh-CN" altLang="en-US" dirty="0">
              <a:latin typeface="微软雅黑" panose="020B0503020204020204" pitchFamily="2" charset="-122"/>
              <a:ea typeface="宋体" panose="02010600030101010101" pitchFamily="2" charset="-122"/>
              <a:sym typeface="Arial" panose="02080604020202020204" pitchFamily="34" charset="0"/>
            </a:endParaRPr>
          </a:p>
        </p:txBody>
      </p:sp>
      <p:pic>
        <p:nvPicPr>
          <p:cNvPr id="24579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405438" y="498475"/>
            <a:ext cx="3573462" cy="28813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4580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" y="1579563"/>
            <a:ext cx="5162550" cy="3600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4581" name="Rectangle 30"/>
          <p:cNvSpPr/>
          <p:nvPr/>
        </p:nvSpPr>
        <p:spPr>
          <a:xfrm>
            <a:off x="61913" y="1511300"/>
            <a:ext cx="5167312" cy="3746500"/>
          </a:xfrm>
          <a:prstGeom prst="rect">
            <a:avLst/>
          </a:prstGeom>
          <a:noFill/>
          <a:ln w="152400" cap="flat" cmpd="tri">
            <a:solidFill>
              <a:schemeClr val="accent1"/>
            </a:solidFill>
            <a:prstDash val="sysDot"/>
            <a:miter/>
            <a:headEnd type="none" w="med" len="med"/>
            <a:tailEnd type="none" w="med" len="med"/>
          </a:ln>
        </p:spPr>
        <p:txBody>
          <a:bodyPr wrap="none" anchor="ctr"/>
          <a:p>
            <a:pPr eaLnBrk="0" hangingPunct="0"/>
            <a:endParaRPr lang="zh-CN" altLang="en-US" sz="3200" dirty="0">
              <a:latin typeface="HY얕은샘물M" pitchFamily="2" charset="-127"/>
              <a:ea typeface="HY얕은샘물M" pitchFamily="2" charset="-127"/>
            </a:endParaRPr>
          </a:p>
        </p:txBody>
      </p:sp>
      <p:sp>
        <p:nvSpPr>
          <p:cNvPr id="24582" name="Rectangle 30"/>
          <p:cNvSpPr/>
          <p:nvPr/>
        </p:nvSpPr>
        <p:spPr>
          <a:xfrm>
            <a:off x="5362575" y="498475"/>
            <a:ext cx="3659188" cy="2930525"/>
          </a:xfrm>
          <a:prstGeom prst="rect">
            <a:avLst/>
          </a:prstGeom>
          <a:noFill/>
          <a:ln w="152400" cap="flat" cmpd="tri">
            <a:solidFill>
              <a:schemeClr val="accent1"/>
            </a:solidFill>
            <a:prstDash val="sysDot"/>
            <a:miter/>
            <a:headEnd type="none" w="med" len="med"/>
            <a:tailEnd type="none" w="med" len="med"/>
          </a:ln>
        </p:spPr>
        <p:txBody>
          <a:bodyPr wrap="none" anchor="ctr"/>
          <a:p>
            <a:pPr eaLnBrk="0" hangingPunct="0"/>
            <a:endParaRPr lang="zh-CN" altLang="en-US" sz="3200" dirty="0">
              <a:latin typeface="HY얕은샘물M" pitchFamily="2" charset="-127"/>
              <a:ea typeface="HY얕은샘물M" pitchFamily="2" charset="-127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4" name="TextBox 3"/>
          <p:cNvSpPr txBox="1"/>
          <p:nvPr/>
        </p:nvSpPr>
        <p:spPr>
          <a:xfrm>
            <a:off x="5181600" y="2362200"/>
            <a:ext cx="3581400" cy="17986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400" dirty="0">
                <a:solidFill>
                  <a:srgbClr val="0909E5"/>
                </a:solidFill>
                <a:latin typeface="Arial" panose="02080604020202020204" pitchFamily="34" charset="0"/>
              </a:rPr>
              <a:t>　　</a:t>
            </a:r>
            <a:r>
              <a:rPr lang="zh-CN" altLang="en-US" dirty="0">
                <a:solidFill>
                  <a:srgbClr val="FF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指向标法</a:t>
            </a:r>
            <a:r>
              <a:rPr lang="zh-CN" altLang="en-US" dirty="0">
                <a:latin typeface="微软雅黑" panose="020B0503020204020204" pitchFamily="2" charset="-122"/>
                <a:ea typeface="宋体" panose="02010600030101010101" pitchFamily="2" charset="-122"/>
              </a:rPr>
              <a:t>，</a:t>
            </a:r>
            <a:r>
              <a:rPr lang="zh-CN" altLang="en-US" dirty="0">
                <a:latin typeface="微软雅黑" panose="020B0503020204020204" pitchFamily="2" charset="-122"/>
                <a:ea typeface="微软雅黑" panose="020B0503020204020204" pitchFamily="2" charset="-122"/>
              </a:rPr>
              <a:t>有指向标的地图要根据指向标确定方向</a:t>
            </a:r>
            <a:r>
              <a:rPr lang="zh-CN" altLang="en-US" dirty="0">
                <a:latin typeface="微软雅黑" panose="020B0503020204020204" pitchFamily="2" charset="-122"/>
                <a:ea typeface="宋体" panose="02010600030101010101" pitchFamily="2" charset="-122"/>
                <a:sym typeface="Arial" panose="02080604020202020204" pitchFamily="34" charset="0"/>
              </a:rPr>
              <a:t>，</a:t>
            </a:r>
            <a:r>
              <a:rPr lang="zh-CN" altLang="en-US" dirty="0">
                <a:latin typeface="微软雅黑" panose="020B0503020204020204" pitchFamily="2" charset="-122"/>
                <a:ea typeface="微软雅黑" panose="020B0503020204020204" pitchFamily="2" charset="-122"/>
              </a:rPr>
              <a:t>指向标箭头一般指向北方</a:t>
            </a:r>
            <a:r>
              <a:rPr lang="zh-CN" altLang="en-US" dirty="0">
                <a:latin typeface="微软雅黑" panose="020B0503020204020204" pitchFamily="2" charset="-122"/>
                <a:ea typeface="宋体" panose="02010600030101010101" pitchFamily="2" charset="-122"/>
                <a:sym typeface="Arial" panose="02080604020202020204" pitchFamily="34" charset="0"/>
              </a:rPr>
              <a:t>。</a:t>
            </a:r>
            <a:endParaRPr lang="zh-CN" altLang="en-US" dirty="0">
              <a:latin typeface="微软雅黑" panose="020B0503020204020204" pitchFamily="2" charset="-122"/>
              <a:ea typeface="宋体" panose="02010600030101010101" pitchFamily="2" charset="-122"/>
              <a:sym typeface="Arial" panose="02080604020202020204" pitchFamily="34" charset="0"/>
            </a:endParaRPr>
          </a:p>
        </p:txBody>
      </p:sp>
      <p:pic>
        <p:nvPicPr>
          <p:cNvPr id="23555" name="Picture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7200" y="1981200"/>
            <a:ext cx="4286250" cy="27908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3556" name="Rectangle 30"/>
          <p:cNvSpPr/>
          <p:nvPr/>
        </p:nvSpPr>
        <p:spPr>
          <a:xfrm>
            <a:off x="384175" y="1917700"/>
            <a:ext cx="4462463" cy="2928938"/>
          </a:xfrm>
          <a:prstGeom prst="rect">
            <a:avLst/>
          </a:prstGeom>
          <a:noFill/>
          <a:ln w="152400" cap="flat" cmpd="tri">
            <a:solidFill>
              <a:schemeClr val="accent1"/>
            </a:solidFill>
            <a:prstDash val="sysDot"/>
            <a:miter/>
            <a:headEnd type="none" w="med" len="med"/>
            <a:tailEnd type="none" w="med" len="med"/>
          </a:ln>
        </p:spPr>
        <p:txBody>
          <a:bodyPr wrap="none" anchor="ctr"/>
          <a:p>
            <a:pPr eaLnBrk="0" hangingPunct="0"/>
            <a:endParaRPr lang="zh-CN" altLang="en-US" sz="3200" dirty="0">
              <a:latin typeface="HY얕은샘물M" pitchFamily="2" charset="-127"/>
              <a:ea typeface="HY얕은샘물M" pitchFamily="2" charset="-127"/>
            </a:endParaRPr>
          </a:p>
        </p:txBody>
      </p:sp>
      <p:sp>
        <p:nvSpPr>
          <p:cNvPr id="23557" name="椭圆 1"/>
          <p:cNvSpPr/>
          <p:nvPr/>
        </p:nvSpPr>
        <p:spPr>
          <a:xfrm>
            <a:off x="2819400" y="3962400"/>
            <a:ext cx="609600" cy="609600"/>
          </a:xfrm>
          <a:prstGeom prst="ellipse">
            <a:avLst/>
          </a:prstGeom>
          <a:noFill/>
          <a:ln w="381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 dirty="0">
              <a:latin typeface="Arial" panose="02080604020202020204" pitchFamily="34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5844" name="文本框 35843"/>
          <p:cNvSpPr txBox="1"/>
          <p:nvPr/>
        </p:nvSpPr>
        <p:spPr>
          <a:xfrm>
            <a:off x="533400" y="838200"/>
            <a:ext cx="7620000" cy="641350"/>
          </a:xfrm>
          <a:prstGeom prst="rect">
            <a:avLst/>
          </a:prstGeom>
          <a:noFill/>
          <a:ln w="9525">
            <a:noFill/>
          </a:ln>
          <a:effectLst>
            <a:prstShdw prst="shdw17" dist="17961" dir="2699999">
              <a:schemeClr val="accent1">
                <a:gamma/>
                <a:shade val="60000"/>
                <a:invGamma/>
              </a:schemeClr>
            </a:prstShdw>
          </a:effectLst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600" dirty="0">
                <a:latin typeface="Arial" panose="02080604020202020204" pitchFamily="34" charset="0"/>
              </a:rPr>
              <a:t>图中学校位于医院的</a:t>
            </a:r>
            <a:r>
              <a:rPr lang="en-US" altLang="zh-CN" sz="3600">
                <a:latin typeface="Arial" panose="02080604020202020204" pitchFamily="34" charset="0"/>
              </a:rPr>
              <a:t>_______</a:t>
            </a:r>
            <a:r>
              <a:rPr lang="zh-CN" altLang="en-US" sz="3600" dirty="0">
                <a:latin typeface="Arial" panose="02080604020202020204" pitchFamily="34" charset="0"/>
              </a:rPr>
              <a:t>方向。</a:t>
            </a:r>
            <a:endParaRPr lang="zh-CN" altLang="en-US" sz="3600" dirty="0">
              <a:latin typeface="Arial" panose="02080604020202020204" pitchFamily="34" charset="0"/>
            </a:endParaRPr>
          </a:p>
        </p:txBody>
      </p:sp>
      <p:sp>
        <p:nvSpPr>
          <p:cNvPr id="35845" name="直接连接符 35844"/>
          <p:cNvSpPr/>
          <p:nvPr/>
        </p:nvSpPr>
        <p:spPr>
          <a:xfrm flipV="1">
            <a:off x="2971800" y="4038600"/>
            <a:ext cx="1905000" cy="11430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  <a:effectLst>
            <a:prstShdw prst="shdw17" dist="17961" dir="2699999">
              <a:schemeClr val="tx1">
                <a:gamma/>
                <a:shade val="60000"/>
                <a:invGamma/>
              </a:schemeClr>
            </a:prstShdw>
          </a:effectLst>
        </p:spPr>
      </p:sp>
      <p:sp>
        <p:nvSpPr>
          <p:cNvPr id="35846" name="直接连接符 35845"/>
          <p:cNvSpPr/>
          <p:nvPr/>
        </p:nvSpPr>
        <p:spPr>
          <a:xfrm>
            <a:off x="4876800" y="4038600"/>
            <a:ext cx="350520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  <a:effectLst>
            <a:prstShdw prst="shdw17" dist="17961" dir="2699999">
              <a:schemeClr val="tx1">
                <a:gamma/>
                <a:shade val="60000"/>
                <a:invGamma/>
              </a:schemeClr>
            </a:prstShdw>
          </a:effectLst>
        </p:spPr>
      </p:sp>
      <p:sp>
        <p:nvSpPr>
          <p:cNvPr id="35847" name="直接连接符 35846"/>
          <p:cNvSpPr/>
          <p:nvPr/>
        </p:nvSpPr>
        <p:spPr>
          <a:xfrm flipV="1">
            <a:off x="2971800" y="4419600"/>
            <a:ext cx="2057400" cy="11430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  <a:effectLst>
            <a:prstShdw prst="shdw17" dist="17961" dir="2699999">
              <a:schemeClr val="tx1">
                <a:gamma/>
                <a:shade val="60000"/>
                <a:invGamma/>
              </a:schemeClr>
            </a:prstShdw>
          </a:effectLst>
        </p:spPr>
      </p:sp>
      <p:sp>
        <p:nvSpPr>
          <p:cNvPr id="35848" name="直接连接符 35847"/>
          <p:cNvSpPr/>
          <p:nvPr/>
        </p:nvSpPr>
        <p:spPr>
          <a:xfrm>
            <a:off x="5029200" y="4419600"/>
            <a:ext cx="335280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  <a:effectLst>
            <a:prstShdw prst="shdw17" dist="17961" dir="2699999">
              <a:schemeClr val="tx1">
                <a:gamma/>
                <a:shade val="60000"/>
                <a:invGamma/>
              </a:schemeClr>
            </a:prstShdw>
          </a:effectLst>
        </p:spPr>
      </p:sp>
      <p:sp>
        <p:nvSpPr>
          <p:cNvPr id="35850" name="任意多边形 35849"/>
          <p:cNvSpPr/>
          <p:nvPr/>
        </p:nvSpPr>
        <p:spPr>
          <a:xfrm>
            <a:off x="2946400" y="3670300"/>
            <a:ext cx="800100" cy="1041400"/>
          </a:xfrm>
          <a:custGeom>
            <a:avLst/>
            <a:gdLst/>
            <a:ahLst/>
            <a:cxnLst/>
            <a:pathLst>
              <a:path w="504" h="656">
                <a:moveTo>
                  <a:pt x="0" y="0"/>
                </a:moveTo>
                <a:cubicBezTo>
                  <a:pt x="58" y="6"/>
                  <a:pt x="78" y="15"/>
                  <a:pt x="128" y="32"/>
                </a:cubicBezTo>
                <a:cubicBezTo>
                  <a:pt x="143" y="47"/>
                  <a:pt x="156" y="63"/>
                  <a:pt x="176" y="72"/>
                </a:cubicBezTo>
                <a:cubicBezTo>
                  <a:pt x="191" y="79"/>
                  <a:pt x="224" y="88"/>
                  <a:pt x="224" y="88"/>
                </a:cubicBezTo>
                <a:cubicBezTo>
                  <a:pt x="294" y="158"/>
                  <a:pt x="243" y="265"/>
                  <a:pt x="280" y="352"/>
                </a:cubicBezTo>
                <a:cubicBezTo>
                  <a:pt x="285" y="364"/>
                  <a:pt x="309" y="394"/>
                  <a:pt x="320" y="400"/>
                </a:cubicBezTo>
                <a:cubicBezTo>
                  <a:pt x="335" y="408"/>
                  <a:pt x="368" y="416"/>
                  <a:pt x="368" y="416"/>
                </a:cubicBezTo>
                <a:cubicBezTo>
                  <a:pt x="428" y="476"/>
                  <a:pt x="433" y="496"/>
                  <a:pt x="456" y="576"/>
                </a:cubicBezTo>
                <a:cubicBezTo>
                  <a:pt x="465" y="608"/>
                  <a:pt x="459" y="607"/>
                  <a:pt x="480" y="632"/>
                </a:cubicBezTo>
                <a:cubicBezTo>
                  <a:pt x="487" y="641"/>
                  <a:pt x="504" y="656"/>
                  <a:pt x="504" y="656"/>
                </a:cubicBezTo>
              </a:path>
            </a:pathLst>
          </a:cu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  <a:effectLst>
            <a:prstShdw prst="shdw17" dist="17961" dir="2699999">
              <a:schemeClr val="tx1">
                <a:gamma/>
                <a:shade val="60000"/>
                <a:invGamma/>
              </a:schemeClr>
            </a:prstShdw>
          </a:effectLst>
        </p:spPr>
        <p:txBody>
          <a:bodyPr/>
          <a:p>
            <a:endParaRPr lang="zh-CN" altLang="en-US"/>
          </a:p>
        </p:txBody>
      </p:sp>
      <p:sp>
        <p:nvSpPr>
          <p:cNvPr id="35851" name="任意多边形 35850"/>
          <p:cNvSpPr/>
          <p:nvPr/>
        </p:nvSpPr>
        <p:spPr>
          <a:xfrm>
            <a:off x="3203575" y="3263900"/>
            <a:ext cx="923925" cy="685800"/>
          </a:xfrm>
          <a:custGeom>
            <a:avLst/>
            <a:gdLst/>
            <a:ahLst/>
            <a:cxnLst/>
            <a:pathLst>
              <a:path w="582" h="432">
                <a:moveTo>
                  <a:pt x="6" y="24"/>
                </a:moveTo>
                <a:cubicBezTo>
                  <a:pt x="20" y="80"/>
                  <a:pt x="0" y="40"/>
                  <a:pt x="54" y="64"/>
                </a:cubicBezTo>
                <a:cubicBezTo>
                  <a:pt x="84" y="77"/>
                  <a:pt x="86" y="94"/>
                  <a:pt x="110" y="112"/>
                </a:cubicBezTo>
                <a:cubicBezTo>
                  <a:pt x="144" y="139"/>
                  <a:pt x="176" y="154"/>
                  <a:pt x="206" y="184"/>
                </a:cubicBezTo>
                <a:cubicBezTo>
                  <a:pt x="216" y="295"/>
                  <a:pt x="219" y="363"/>
                  <a:pt x="310" y="432"/>
                </a:cubicBezTo>
                <a:cubicBezTo>
                  <a:pt x="385" y="382"/>
                  <a:pt x="467" y="332"/>
                  <a:pt x="518" y="256"/>
                </a:cubicBezTo>
                <a:cubicBezTo>
                  <a:pt x="521" y="243"/>
                  <a:pt x="522" y="229"/>
                  <a:pt x="526" y="216"/>
                </a:cubicBezTo>
                <a:cubicBezTo>
                  <a:pt x="530" y="205"/>
                  <a:pt x="539" y="196"/>
                  <a:pt x="542" y="184"/>
                </a:cubicBezTo>
                <a:cubicBezTo>
                  <a:pt x="550" y="155"/>
                  <a:pt x="552" y="125"/>
                  <a:pt x="558" y="96"/>
                </a:cubicBezTo>
                <a:cubicBezTo>
                  <a:pt x="563" y="74"/>
                  <a:pt x="569" y="53"/>
                  <a:pt x="574" y="32"/>
                </a:cubicBezTo>
                <a:cubicBezTo>
                  <a:pt x="577" y="21"/>
                  <a:pt x="582" y="0"/>
                  <a:pt x="582" y="0"/>
                </a:cubicBezTo>
              </a:path>
            </a:pathLst>
          </a:cu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  <a:effectLst>
            <a:prstShdw prst="shdw17" dist="17961" dir="2699999">
              <a:schemeClr val="tx1">
                <a:gamma/>
                <a:shade val="60000"/>
                <a:invGamma/>
              </a:schemeClr>
            </a:prstShdw>
          </a:effectLst>
        </p:spPr>
        <p:txBody>
          <a:bodyPr/>
          <a:p>
            <a:endParaRPr lang="zh-CN" altLang="en-US"/>
          </a:p>
        </p:txBody>
      </p:sp>
      <p:sp>
        <p:nvSpPr>
          <p:cNvPr id="35852" name="任意多边形 35851"/>
          <p:cNvSpPr/>
          <p:nvPr/>
        </p:nvSpPr>
        <p:spPr>
          <a:xfrm>
            <a:off x="4025900" y="3124200"/>
            <a:ext cx="381000" cy="1371600"/>
          </a:xfrm>
          <a:custGeom>
            <a:avLst/>
            <a:gdLst/>
            <a:ahLst/>
            <a:cxnLst/>
            <a:pathLst>
              <a:path w="240" h="864">
                <a:moveTo>
                  <a:pt x="240" y="0"/>
                </a:moveTo>
                <a:cubicBezTo>
                  <a:pt x="234" y="17"/>
                  <a:pt x="216" y="95"/>
                  <a:pt x="200" y="120"/>
                </a:cubicBezTo>
                <a:cubicBezTo>
                  <a:pt x="189" y="136"/>
                  <a:pt x="168" y="168"/>
                  <a:pt x="168" y="168"/>
                </a:cubicBezTo>
                <a:cubicBezTo>
                  <a:pt x="155" y="246"/>
                  <a:pt x="163" y="322"/>
                  <a:pt x="176" y="400"/>
                </a:cubicBezTo>
                <a:cubicBezTo>
                  <a:pt x="173" y="429"/>
                  <a:pt x="174" y="459"/>
                  <a:pt x="168" y="488"/>
                </a:cubicBezTo>
                <a:cubicBezTo>
                  <a:pt x="163" y="510"/>
                  <a:pt x="97" y="575"/>
                  <a:pt x="80" y="592"/>
                </a:cubicBezTo>
                <a:cubicBezTo>
                  <a:pt x="67" y="631"/>
                  <a:pt x="45" y="659"/>
                  <a:pt x="16" y="688"/>
                </a:cubicBezTo>
                <a:cubicBezTo>
                  <a:pt x="6" y="740"/>
                  <a:pt x="0" y="824"/>
                  <a:pt x="40" y="864"/>
                </a:cubicBezTo>
              </a:path>
            </a:pathLst>
          </a:cu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  <a:effectLst>
            <a:prstShdw prst="shdw17" dist="17961" dir="2699999">
              <a:schemeClr val="tx1">
                <a:gamma/>
                <a:shade val="60000"/>
                <a:invGamma/>
              </a:schemeClr>
            </a:prstShdw>
          </a:effectLst>
        </p:spPr>
        <p:txBody>
          <a:bodyPr/>
          <a:p>
            <a:endParaRPr lang="zh-CN" altLang="en-US"/>
          </a:p>
        </p:txBody>
      </p:sp>
      <p:sp>
        <p:nvSpPr>
          <p:cNvPr id="35853" name="任意多边形 35852"/>
          <p:cNvSpPr/>
          <p:nvPr/>
        </p:nvSpPr>
        <p:spPr>
          <a:xfrm>
            <a:off x="3898900" y="5105400"/>
            <a:ext cx="927100" cy="1676400"/>
          </a:xfrm>
          <a:custGeom>
            <a:avLst/>
            <a:gdLst/>
            <a:ahLst/>
            <a:cxnLst/>
            <a:pathLst>
              <a:path w="584" h="1056">
                <a:moveTo>
                  <a:pt x="0" y="0"/>
                </a:moveTo>
                <a:cubicBezTo>
                  <a:pt x="60" y="40"/>
                  <a:pt x="148" y="47"/>
                  <a:pt x="216" y="64"/>
                </a:cubicBezTo>
                <a:cubicBezTo>
                  <a:pt x="275" y="143"/>
                  <a:pt x="227" y="213"/>
                  <a:pt x="264" y="288"/>
                </a:cubicBezTo>
                <a:cubicBezTo>
                  <a:pt x="279" y="317"/>
                  <a:pt x="317" y="352"/>
                  <a:pt x="328" y="384"/>
                </a:cubicBezTo>
                <a:cubicBezTo>
                  <a:pt x="331" y="392"/>
                  <a:pt x="331" y="402"/>
                  <a:pt x="336" y="408"/>
                </a:cubicBezTo>
                <a:cubicBezTo>
                  <a:pt x="345" y="418"/>
                  <a:pt x="359" y="423"/>
                  <a:pt x="368" y="432"/>
                </a:cubicBezTo>
                <a:cubicBezTo>
                  <a:pt x="375" y="439"/>
                  <a:pt x="377" y="449"/>
                  <a:pt x="384" y="456"/>
                </a:cubicBezTo>
                <a:cubicBezTo>
                  <a:pt x="421" y="493"/>
                  <a:pt x="464" y="517"/>
                  <a:pt x="496" y="560"/>
                </a:cubicBezTo>
                <a:cubicBezTo>
                  <a:pt x="504" y="593"/>
                  <a:pt x="517" y="624"/>
                  <a:pt x="528" y="656"/>
                </a:cubicBezTo>
                <a:cubicBezTo>
                  <a:pt x="536" y="716"/>
                  <a:pt x="551" y="772"/>
                  <a:pt x="560" y="832"/>
                </a:cubicBezTo>
                <a:cubicBezTo>
                  <a:pt x="563" y="875"/>
                  <a:pt x="565" y="917"/>
                  <a:pt x="568" y="960"/>
                </a:cubicBezTo>
                <a:cubicBezTo>
                  <a:pt x="570" y="984"/>
                  <a:pt x="572" y="1008"/>
                  <a:pt x="576" y="1032"/>
                </a:cubicBezTo>
                <a:cubicBezTo>
                  <a:pt x="577" y="1040"/>
                  <a:pt x="584" y="1056"/>
                  <a:pt x="584" y="1056"/>
                </a:cubicBezTo>
              </a:path>
            </a:pathLst>
          </a:cu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  <a:effectLst>
            <a:prstShdw prst="shdw17" dist="17961" dir="2699999">
              <a:schemeClr val="tx1">
                <a:gamma/>
                <a:shade val="60000"/>
                <a:invGamma/>
              </a:schemeClr>
            </a:prstShdw>
          </a:effectLst>
        </p:spPr>
        <p:txBody>
          <a:bodyPr/>
          <a:p>
            <a:endParaRPr lang="zh-CN" altLang="en-US"/>
          </a:p>
        </p:txBody>
      </p:sp>
      <p:sp>
        <p:nvSpPr>
          <p:cNvPr id="35854" name="任意多边形 35853"/>
          <p:cNvSpPr/>
          <p:nvPr/>
        </p:nvSpPr>
        <p:spPr>
          <a:xfrm>
            <a:off x="4318000" y="4876800"/>
            <a:ext cx="1003300" cy="1993900"/>
          </a:xfrm>
          <a:custGeom>
            <a:avLst/>
            <a:gdLst/>
            <a:ahLst/>
            <a:cxnLst/>
            <a:pathLst>
              <a:path w="632" h="1256">
                <a:moveTo>
                  <a:pt x="0" y="0"/>
                </a:moveTo>
                <a:cubicBezTo>
                  <a:pt x="11" y="34"/>
                  <a:pt x="26" y="59"/>
                  <a:pt x="48" y="88"/>
                </a:cubicBezTo>
                <a:cubicBezTo>
                  <a:pt x="82" y="259"/>
                  <a:pt x="347" y="220"/>
                  <a:pt x="464" y="224"/>
                </a:cubicBezTo>
                <a:cubicBezTo>
                  <a:pt x="453" y="240"/>
                  <a:pt x="437" y="253"/>
                  <a:pt x="432" y="272"/>
                </a:cubicBezTo>
                <a:cubicBezTo>
                  <a:pt x="422" y="313"/>
                  <a:pt x="430" y="295"/>
                  <a:pt x="408" y="328"/>
                </a:cubicBezTo>
                <a:cubicBezTo>
                  <a:pt x="417" y="405"/>
                  <a:pt x="429" y="451"/>
                  <a:pt x="496" y="496"/>
                </a:cubicBezTo>
                <a:cubicBezTo>
                  <a:pt x="538" y="621"/>
                  <a:pt x="503" y="502"/>
                  <a:pt x="520" y="768"/>
                </a:cubicBezTo>
                <a:cubicBezTo>
                  <a:pt x="525" y="840"/>
                  <a:pt x="531" y="913"/>
                  <a:pt x="544" y="984"/>
                </a:cubicBezTo>
                <a:cubicBezTo>
                  <a:pt x="555" y="1044"/>
                  <a:pt x="573" y="1102"/>
                  <a:pt x="592" y="1160"/>
                </a:cubicBezTo>
                <a:cubicBezTo>
                  <a:pt x="601" y="1188"/>
                  <a:pt x="632" y="1226"/>
                  <a:pt x="632" y="1256"/>
                </a:cubicBezTo>
              </a:path>
            </a:pathLst>
          </a:cu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  <a:effectLst>
            <a:prstShdw prst="shdw17" dist="17961" dir="2699999">
              <a:schemeClr val="tx1">
                <a:gamma/>
                <a:shade val="60000"/>
                <a:invGamma/>
              </a:schemeClr>
            </a:prstShdw>
          </a:effectLst>
        </p:spPr>
        <p:txBody>
          <a:bodyPr/>
          <a:p>
            <a:endParaRPr lang="zh-CN" altLang="en-US"/>
          </a:p>
        </p:txBody>
      </p:sp>
      <p:sp>
        <p:nvSpPr>
          <p:cNvPr id="35855" name="任意多边形 35854"/>
          <p:cNvSpPr/>
          <p:nvPr/>
        </p:nvSpPr>
        <p:spPr>
          <a:xfrm>
            <a:off x="5105400" y="5448300"/>
            <a:ext cx="1066800" cy="1409700"/>
          </a:xfrm>
          <a:custGeom>
            <a:avLst/>
            <a:gdLst/>
            <a:ahLst/>
            <a:cxnLst/>
            <a:pathLst>
              <a:path w="672" h="888">
                <a:moveTo>
                  <a:pt x="0" y="120"/>
                </a:moveTo>
                <a:cubicBezTo>
                  <a:pt x="44" y="80"/>
                  <a:pt x="88" y="40"/>
                  <a:pt x="144" y="24"/>
                </a:cubicBezTo>
                <a:cubicBezTo>
                  <a:pt x="200" y="8"/>
                  <a:pt x="264" y="0"/>
                  <a:pt x="336" y="24"/>
                </a:cubicBezTo>
                <a:cubicBezTo>
                  <a:pt x="408" y="48"/>
                  <a:pt x="528" y="80"/>
                  <a:pt x="576" y="168"/>
                </a:cubicBezTo>
                <a:cubicBezTo>
                  <a:pt x="624" y="256"/>
                  <a:pt x="616" y="448"/>
                  <a:pt x="624" y="552"/>
                </a:cubicBezTo>
                <a:cubicBezTo>
                  <a:pt x="632" y="656"/>
                  <a:pt x="616" y="736"/>
                  <a:pt x="624" y="792"/>
                </a:cubicBezTo>
                <a:cubicBezTo>
                  <a:pt x="632" y="848"/>
                  <a:pt x="664" y="872"/>
                  <a:pt x="672" y="888"/>
                </a:cubicBezTo>
              </a:path>
            </a:pathLst>
          </a:custGeom>
          <a:noFill/>
          <a:ln w="9525" cap="flat" cmpd="sng">
            <a:solidFill>
              <a:schemeClr val="tx1"/>
            </a:solidFill>
            <a:prstDash val="dashDot"/>
            <a:headEnd type="none" w="med" len="med"/>
            <a:tailEnd type="none" w="med" len="med"/>
          </a:ln>
          <a:effectLst>
            <a:prstShdw prst="shdw17" dist="17961" dir="2699999">
              <a:schemeClr val="tx1">
                <a:gamma/>
                <a:shade val="60000"/>
                <a:invGamma/>
              </a:schemeClr>
            </a:prstShdw>
          </a:effectLst>
        </p:spPr>
        <p:txBody>
          <a:bodyPr/>
          <a:p>
            <a:endParaRPr lang="zh-CN" altLang="en-US"/>
          </a:p>
        </p:txBody>
      </p:sp>
      <p:sp>
        <p:nvSpPr>
          <p:cNvPr id="35856" name="流程图: 过程 35855"/>
          <p:cNvSpPr/>
          <p:nvPr/>
        </p:nvSpPr>
        <p:spPr>
          <a:xfrm rot="-1568344">
            <a:off x="3195638" y="5408613"/>
            <a:ext cx="841375" cy="381000"/>
          </a:xfrm>
          <a:prstGeom prst="flowChartProcess">
            <a:avLst/>
          </a:prstGeom>
          <a:solidFill>
            <a:schemeClr val="accent1"/>
          </a:solidFill>
          <a:ln w="9525">
            <a:noFill/>
          </a:ln>
          <a:effectLst>
            <a:prstShdw prst="shdw17" dist="17961" dir="2699999">
              <a:schemeClr val="accent1">
                <a:gamma/>
                <a:shade val="60000"/>
                <a:invGamma/>
              </a:schemeClr>
            </a:prstShdw>
          </a:effectLst>
        </p:spPr>
        <p:txBody>
          <a:bodyPr/>
          <a:p>
            <a:endParaRPr lang="zh-CN" altLang="en-US"/>
          </a:p>
        </p:txBody>
      </p:sp>
      <p:sp>
        <p:nvSpPr>
          <p:cNvPr id="35857" name="流程图: 过程 35856"/>
          <p:cNvSpPr/>
          <p:nvPr/>
        </p:nvSpPr>
        <p:spPr>
          <a:xfrm>
            <a:off x="5257800" y="3429000"/>
            <a:ext cx="1143000" cy="457200"/>
          </a:xfrm>
          <a:prstGeom prst="flowChartProcess">
            <a:avLst/>
          </a:prstGeom>
          <a:solidFill>
            <a:schemeClr val="accent1"/>
          </a:solidFill>
          <a:ln w="9525">
            <a:noFill/>
          </a:ln>
          <a:effectLst>
            <a:prstShdw prst="shdw17" dist="17961" dir="2699999">
              <a:schemeClr val="accent1">
                <a:gamma/>
                <a:shade val="60000"/>
                <a:invGamma/>
              </a:schemeClr>
            </a:prstShdw>
          </a:effectLst>
        </p:spPr>
        <p:txBody>
          <a:bodyPr/>
          <a:p>
            <a:endParaRPr lang="zh-CN" altLang="en-US"/>
          </a:p>
        </p:txBody>
      </p:sp>
      <p:sp>
        <p:nvSpPr>
          <p:cNvPr id="35858" name="流程图: 过程 35857"/>
          <p:cNvSpPr/>
          <p:nvPr/>
        </p:nvSpPr>
        <p:spPr>
          <a:xfrm>
            <a:off x="6781800" y="3429000"/>
            <a:ext cx="1143000" cy="457200"/>
          </a:xfrm>
          <a:prstGeom prst="flowChartProcess">
            <a:avLst/>
          </a:prstGeom>
          <a:solidFill>
            <a:schemeClr val="accent1"/>
          </a:solidFill>
          <a:ln w="9525">
            <a:noFill/>
          </a:ln>
          <a:effectLst>
            <a:prstShdw prst="shdw17" dist="17961" dir="2699999">
              <a:schemeClr val="accent1">
                <a:gamma/>
                <a:shade val="60000"/>
                <a:invGamma/>
              </a:schemeClr>
            </a:prstShdw>
          </a:effectLst>
        </p:spPr>
        <p:txBody>
          <a:bodyPr/>
          <a:p>
            <a:endParaRPr lang="zh-CN" altLang="en-US"/>
          </a:p>
        </p:txBody>
      </p:sp>
      <p:sp>
        <p:nvSpPr>
          <p:cNvPr id="35859" name="流程图: 过程 35858"/>
          <p:cNvSpPr/>
          <p:nvPr/>
        </p:nvSpPr>
        <p:spPr>
          <a:xfrm>
            <a:off x="5486400" y="4495800"/>
            <a:ext cx="838200" cy="304800"/>
          </a:xfrm>
          <a:prstGeom prst="flowChartProcess">
            <a:avLst/>
          </a:prstGeom>
          <a:solidFill>
            <a:schemeClr val="accent1"/>
          </a:solidFill>
          <a:ln w="9525">
            <a:noFill/>
          </a:ln>
          <a:effectLst>
            <a:prstShdw prst="shdw17" dist="17961" dir="2699999">
              <a:schemeClr val="accent1">
                <a:gamma/>
                <a:shade val="60000"/>
                <a:invGamma/>
              </a:schemeClr>
            </a:prstShdw>
          </a:effectLst>
        </p:spPr>
        <p:txBody>
          <a:bodyPr/>
          <a:p>
            <a:endParaRPr lang="zh-CN" altLang="en-US"/>
          </a:p>
        </p:txBody>
      </p:sp>
      <p:sp>
        <p:nvSpPr>
          <p:cNvPr id="35860" name="流程图: 过程 35859"/>
          <p:cNvSpPr/>
          <p:nvPr/>
        </p:nvSpPr>
        <p:spPr>
          <a:xfrm>
            <a:off x="6934200" y="4495800"/>
            <a:ext cx="762000" cy="304800"/>
          </a:xfrm>
          <a:prstGeom prst="flowChartProcess">
            <a:avLst/>
          </a:prstGeom>
          <a:solidFill>
            <a:schemeClr val="accent1"/>
          </a:solidFill>
          <a:ln w="9525">
            <a:noFill/>
          </a:ln>
          <a:effectLst>
            <a:prstShdw prst="shdw17" dist="17961" dir="2699999">
              <a:schemeClr val="accent1">
                <a:gamma/>
                <a:shade val="60000"/>
                <a:invGamma/>
              </a:schemeClr>
            </a:prstShdw>
          </a:effectLst>
        </p:spPr>
        <p:txBody>
          <a:bodyPr/>
          <a:p>
            <a:endParaRPr lang="zh-CN" altLang="en-US"/>
          </a:p>
        </p:txBody>
      </p:sp>
      <p:sp>
        <p:nvSpPr>
          <p:cNvPr id="35862" name="直接连接符 35861"/>
          <p:cNvSpPr/>
          <p:nvPr/>
        </p:nvSpPr>
        <p:spPr>
          <a:xfrm flipH="1" flipV="1">
            <a:off x="7239000" y="2362200"/>
            <a:ext cx="685800" cy="8382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  <a:effectLst>
            <a:prstShdw prst="shdw17" dist="17961" dir="2699999">
              <a:schemeClr val="tx1">
                <a:gamma/>
                <a:shade val="60000"/>
                <a:invGamma/>
              </a:schemeClr>
            </a:prstShdw>
          </a:effectLst>
        </p:spPr>
      </p:sp>
      <p:sp>
        <p:nvSpPr>
          <p:cNvPr id="35863" name="椭圆 35862"/>
          <p:cNvSpPr/>
          <p:nvPr/>
        </p:nvSpPr>
        <p:spPr>
          <a:xfrm>
            <a:off x="4419600" y="2590800"/>
            <a:ext cx="304800" cy="304800"/>
          </a:xfrm>
          <a:prstGeom prst="ellipse">
            <a:avLst/>
          </a:prstGeom>
          <a:solidFill>
            <a:schemeClr val="accent1"/>
          </a:solidFill>
          <a:ln w="9525">
            <a:noFill/>
          </a:ln>
          <a:effectLst>
            <a:prstShdw prst="shdw17" dist="17961" dir="2699999">
              <a:schemeClr val="accent1">
                <a:gamma/>
                <a:shade val="60000"/>
                <a:invGamma/>
              </a:schemeClr>
            </a:prstShdw>
          </a:effectLst>
        </p:spPr>
        <p:txBody>
          <a:bodyPr/>
          <a:p>
            <a:endParaRPr lang="zh-CN" altLang="en-US"/>
          </a:p>
        </p:txBody>
      </p:sp>
      <p:sp>
        <p:nvSpPr>
          <p:cNvPr id="35864" name="任意多边形 35863"/>
          <p:cNvSpPr/>
          <p:nvPr/>
        </p:nvSpPr>
        <p:spPr>
          <a:xfrm>
            <a:off x="4724400" y="2895600"/>
            <a:ext cx="114300" cy="228600"/>
          </a:xfrm>
          <a:custGeom>
            <a:avLst/>
            <a:gdLst/>
            <a:ahLst/>
            <a:cxnLst/>
            <a:pathLst>
              <a:path w="16" h="80">
                <a:moveTo>
                  <a:pt x="0" y="0"/>
                </a:moveTo>
                <a:cubicBezTo>
                  <a:pt x="9" y="26"/>
                  <a:pt x="16" y="80"/>
                  <a:pt x="16" y="80"/>
                </a:cubicBezTo>
              </a:path>
            </a:pathLst>
          </a:cu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  <a:effectLst>
            <a:prstShdw prst="shdw17" dist="17961" dir="2699999">
              <a:schemeClr val="tx1">
                <a:gamma/>
                <a:shade val="60000"/>
                <a:invGamma/>
              </a:schemeClr>
            </a:prstShdw>
          </a:effectLst>
        </p:spPr>
        <p:txBody>
          <a:bodyPr/>
          <a:p>
            <a:endParaRPr lang="zh-CN" altLang="en-US"/>
          </a:p>
        </p:txBody>
      </p:sp>
      <p:sp>
        <p:nvSpPr>
          <p:cNvPr id="35865" name="任意多边形 35864"/>
          <p:cNvSpPr/>
          <p:nvPr/>
        </p:nvSpPr>
        <p:spPr>
          <a:xfrm flipH="1">
            <a:off x="4572000" y="2209800"/>
            <a:ext cx="76200" cy="304800"/>
          </a:xfrm>
          <a:custGeom>
            <a:avLst/>
            <a:gdLst/>
            <a:ahLst/>
            <a:cxnLst/>
            <a:pathLst>
              <a:path w="16" h="80">
                <a:moveTo>
                  <a:pt x="0" y="0"/>
                </a:moveTo>
                <a:cubicBezTo>
                  <a:pt x="9" y="26"/>
                  <a:pt x="16" y="80"/>
                  <a:pt x="16" y="80"/>
                </a:cubicBezTo>
              </a:path>
            </a:pathLst>
          </a:cu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  <a:effectLst>
            <a:prstShdw prst="shdw17" dist="17961" dir="2699999">
              <a:schemeClr val="tx1">
                <a:gamma/>
                <a:shade val="60000"/>
                <a:invGamma/>
              </a:schemeClr>
            </a:prstShdw>
          </a:effectLst>
        </p:spPr>
        <p:txBody>
          <a:bodyPr/>
          <a:p>
            <a:endParaRPr lang="zh-CN" altLang="en-US"/>
          </a:p>
        </p:txBody>
      </p:sp>
      <p:sp>
        <p:nvSpPr>
          <p:cNvPr id="35866" name="任意多边形 35865"/>
          <p:cNvSpPr/>
          <p:nvPr/>
        </p:nvSpPr>
        <p:spPr>
          <a:xfrm flipH="1">
            <a:off x="4114800" y="2743200"/>
            <a:ext cx="228600" cy="152400"/>
          </a:xfrm>
          <a:custGeom>
            <a:avLst/>
            <a:gdLst/>
            <a:ahLst/>
            <a:cxnLst/>
            <a:pathLst>
              <a:path w="16" h="80">
                <a:moveTo>
                  <a:pt x="0" y="0"/>
                </a:moveTo>
                <a:cubicBezTo>
                  <a:pt x="9" y="26"/>
                  <a:pt x="16" y="80"/>
                  <a:pt x="16" y="80"/>
                </a:cubicBezTo>
              </a:path>
            </a:pathLst>
          </a:cu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  <a:effectLst>
            <a:prstShdw prst="shdw17" dist="17961" dir="2699999">
              <a:schemeClr val="tx1">
                <a:gamma/>
                <a:shade val="60000"/>
                <a:invGamma/>
              </a:schemeClr>
            </a:prstShdw>
          </a:effectLst>
        </p:spPr>
        <p:txBody>
          <a:bodyPr/>
          <a:p>
            <a:endParaRPr lang="zh-CN" altLang="en-US"/>
          </a:p>
        </p:txBody>
      </p:sp>
      <p:sp>
        <p:nvSpPr>
          <p:cNvPr id="35867" name="任意多边形 35866"/>
          <p:cNvSpPr/>
          <p:nvPr/>
        </p:nvSpPr>
        <p:spPr>
          <a:xfrm>
            <a:off x="4114800" y="2362200"/>
            <a:ext cx="266700" cy="76200"/>
          </a:xfrm>
          <a:custGeom>
            <a:avLst/>
            <a:gdLst/>
            <a:ahLst/>
            <a:cxnLst/>
            <a:pathLst>
              <a:path w="16" h="80">
                <a:moveTo>
                  <a:pt x="0" y="0"/>
                </a:moveTo>
                <a:cubicBezTo>
                  <a:pt x="9" y="26"/>
                  <a:pt x="16" y="80"/>
                  <a:pt x="16" y="80"/>
                </a:cubicBezTo>
              </a:path>
            </a:pathLst>
          </a:cu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  <a:effectLst>
            <a:prstShdw prst="shdw17" dist="17961" dir="2699999">
              <a:schemeClr val="tx1">
                <a:gamma/>
                <a:shade val="60000"/>
                <a:invGamma/>
              </a:schemeClr>
            </a:prstShdw>
          </a:effectLst>
        </p:spPr>
        <p:txBody>
          <a:bodyPr/>
          <a:p>
            <a:endParaRPr lang="zh-CN" altLang="en-US"/>
          </a:p>
        </p:txBody>
      </p:sp>
      <p:sp>
        <p:nvSpPr>
          <p:cNvPr id="35868" name="任意多边形 35867"/>
          <p:cNvSpPr/>
          <p:nvPr/>
        </p:nvSpPr>
        <p:spPr>
          <a:xfrm flipV="1">
            <a:off x="4876800" y="2438400"/>
            <a:ext cx="152400" cy="152400"/>
          </a:xfrm>
          <a:custGeom>
            <a:avLst/>
            <a:gdLst/>
            <a:ahLst/>
            <a:cxnLst/>
            <a:pathLst>
              <a:path w="16" h="80">
                <a:moveTo>
                  <a:pt x="0" y="0"/>
                </a:moveTo>
                <a:cubicBezTo>
                  <a:pt x="9" y="26"/>
                  <a:pt x="16" y="80"/>
                  <a:pt x="16" y="80"/>
                </a:cubicBezTo>
              </a:path>
            </a:pathLst>
          </a:cu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  <a:effectLst>
            <a:prstShdw prst="shdw17" dist="17961" dir="2699999">
              <a:schemeClr val="tx1">
                <a:gamma/>
                <a:shade val="60000"/>
                <a:invGamma/>
              </a:schemeClr>
            </a:prstShdw>
          </a:effectLst>
        </p:spPr>
        <p:txBody>
          <a:bodyPr/>
          <a:p>
            <a:endParaRPr lang="zh-CN" altLang="en-US"/>
          </a:p>
        </p:txBody>
      </p:sp>
      <p:sp>
        <p:nvSpPr>
          <p:cNvPr id="35869" name="任意多边形 35868"/>
          <p:cNvSpPr/>
          <p:nvPr/>
        </p:nvSpPr>
        <p:spPr>
          <a:xfrm flipH="1">
            <a:off x="4419600" y="2971800"/>
            <a:ext cx="76200" cy="152400"/>
          </a:xfrm>
          <a:custGeom>
            <a:avLst/>
            <a:gdLst/>
            <a:ahLst/>
            <a:cxnLst/>
            <a:pathLst>
              <a:path w="16" h="80">
                <a:moveTo>
                  <a:pt x="0" y="0"/>
                </a:moveTo>
                <a:cubicBezTo>
                  <a:pt x="9" y="26"/>
                  <a:pt x="16" y="80"/>
                  <a:pt x="16" y="80"/>
                </a:cubicBezTo>
              </a:path>
            </a:pathLst>
          </a:cu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  <a:effectLst>
            <a:prstShdw prst="shdw17" dist="17961" dir="2699999">
              <a:schemeClr val="tx1">
                <a:gamma/>
                <a:shade val="60000"/>
                <a:invGamma/>
              </a:schemeClr>
            </a:prstShdw>
          </a:effectLst>
        </p:spPr>
        <p:txBody>
          <a:bodyPr/>
          <a:p>
            <a:endParaRPr lang="zh-CN" altLang="en-US"/>
          </a:p>
        </p:txBody>
      </p:sp>
      <p:sp>
        <p:nvSpPr>
          <p:cNvPr id="35870" name="矩形 35869"/>
          <p:cNvSpPr/>
          <p:nvPr/>
        </p:nvSpPr>
        <p:spPr>
          <a:xfrm>
            <a:off x="2971800" y="1905000"/>
            <a:ext cx="5410200" cy="4953000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  <a:effectLst>
            <a:prstShdw prst="shdw17" dist="17961" dir="2699999">
              <a:schemeClr val="tx1">
                <a:gamma/>
                <a:shade val="60000"/>
                <a:invGamma/>
              </a:schemeClr>
            </a:prstShdw>
          </a:effectLst>
        </p:spPr>
        <p:txBody>
          <a:bodyPr/>
          <a:p>
            <a:endParaRPr lang="zh-CN" altLang="en-US"/>
          </a:p>
        </p:txBody>
      </p:sp>
      <p:sp>
        <p:nvSpPr>
          <p:cNvPr id="35871" name="文本框 35870"/>
          <p:cNvSpPr txBox="1"/>
          <p:nvPr/>
        </p:nvSpPr>
        <p:spPr>
          <a:xfrm>
            <a:off x="4724400" y="2590800"/>
            <a:ext cx="1066800" cy="396875"/>
          </a:xfrm>
          <a:prstGeom prst="rect">
            <a:avLst/>
          </a:prstGeom>
          <a:noFill/>
          <a:ln w="9525">
            <a:noFill/>
          </a:ln>
          <a:effectLst>
            <a:prstShdw prst="shdw17" dist="17961" dir="2699999">
              <a:schemeClr val="accent1">
                <a:gamma/>
                <a:shade val="60000"/>
                <a:invGamma/>
              </a:schemeClr>
            </a:prstShdw>
          </a:effectLst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000" dirty="0">
                <a:latin typeface="Arial" panose="02080604020202020204" pitchFamily="34" charset="0"/>
              </a:rPr>
              <a:t>水电站</a:t>
            </a:r>
            <a:endParaRPr lang="zh-CN" altLang="en-US" sz="2000" dirty="0">
              <a:latin typeface="Arial" panose="02080604020202020204" pitchFamily="34" charset="0"/>
            </a:endParaRPr>
          </a:p>
        </p:txBody>
      </p:sp>
      <p:sp>
        <p:nvSpPr>
          <p:cNvPr id="35872" name="文本框 35871"/>
          <p:cNvSpPr txBox="1"/>
          <p:nvPr/>
        </p:nvSpPr>
        <p:spPr>
          <a:xfrm>
            <a:off x="6781800" y="2057400"/>
            <a:ext cx="457200" cy="519113"/>
          </a:xfrm>
          <a:prstGeom prst="rect">
            <a:avLst/>
          </a:prstGeom>
          <a:noFill/>
          <a:ln w="9525">
            <a:noFill/>
          </a:ln>
          <a:effectLst>
            <a:prstShdw prst="shdw17" dist="17961" dir="2699999">
              <a:schemeClr val="accent1">
                <a:gamma/>
                <a:shade val="60000"/>
                <a:invGamma/>
              </a:schemeClr>
            </a:prstShdw>
          </a:effectLst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>
                <a:latin typeface="Arial" panose="02080604020202020204" pitchFamily="34" charset="0"/>
              </a:rPr>
              <a:t>N</a:t>
            </a:r>
            <a:endParaRPr lang="en-US" altLang="zh-CN">
              <a:latin typeface="Arial" panose="02080604020202020204" pitchFamily="34" charset="0"/>
            </a:endParaRPr>
          </a:p>
        </p:txBody>
      </p:sp>
      <p:sp>
        <p:nvSpPr>
          <p:cNvPr id="35873" name="文本框 35872"/>
          <p:cNvSpPr txBox="1"/>
          <p:nvPr/>
        </p:nvSpPr>
        <p:spPr>
          <a:xfrm rot="-1680550">
            <a:off x="3352800" y="5791200"/>
            <a:ext cx="914400" cy="336550"/>
          </a:xfrm>
          <a:prstGeom prst="rect">
            <a:avLst/>
          </a:prstGeom>
          <a:noFill/>
          <a:ln w="9525">
            <a:noFill/>
          </a:ln>
          <a:effectLst>
            <a:prstShdw prst="shdw17" dist="17961" dir="2699999">
              <a:schemeClr val="accent1">
                <a:gamma/>
                <a:shade val="60000"/>
                <a:invGamma/>
              </a:schemeClr>
            </a:prstShdw>
          </a:effectLst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1600" dirty="0">
                <a:latin typeface="Arial" panose="02080604020202020204" pitchFamily="34" charset="0"/>
              </a:rPr>
              <a:t>农执站</a:t>
            </a:r>
            <a:endParaRPr lang="zh-CN" altLang="en-US" sz="1600" dirty="0">
              <a:latin typeface="Arial" panose="02080604020202020204" pitchFamily="34" charset="0"/>
            </a:endParaRPr>
          </a:p>
        </p:txBody>
      </p:sp>
      <p:sp>
        <p:nvSpPr>
          <p:cNvPr id="35874" name="文本框 35873"/>
          <p:cNvSpPr txBox="1"/>
          <p:nvPr/>
        </p:nvSpPr>
        <p:spPr>
          <a:xfrm>
            <a:off x="5562600" y="4800600"/>
            <a:ext cx="762000" cy="396875"/>
          </a:xfrm>
          <a:prstGeom prst="rect">
            <a:avLst/>
          </a:prstGeom>
          <a:noFill/>
          <a:ln w="9525">
            <a:noFill/>
          </a:ln>
          <a:effectLst>
            <a:prstShdw prst="shdw17" dist="17961" dir="2699999">
              <a:schemeClr val="accent1">
                <a:gamma/>
                <a:shade val="60000"/>
                <a:invGamma/>
              </a:schemeClr>
            </a:prstShdw>
          </a:effectLst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000" dirty="0">
                <a:latin typeface="Arial" panose="02080604020202020204" pitchFamily="34" charset="0"/>
              </a:rPr>
              <a:t>学校</a:t>
            </a:r>
            <a:endParaRPr lang="zh-CN" altLang="en-US" sz="2000" dirty="0">
              <a:latin typeface="Arial" panose="02080604020202020204" pitchFamily="34" charset="0"/>
            </a:endParaRPr>
          </a:p>
        </p:txBody>
      </p:sp>
      <p:sp>
        <p:nvSpPr>
          <p:cNvPr id="35875" name="文本框 35874"/>
          <p:cNvSpPr txBox="1"/>
          <p:nvPr/>
        </p:nvSpPr>
        <p:spPr>
          <a:xfrm>
            <a:off x="6934200" y="4800600"/>
            <a:ext cx="838200" cy="396875"/>
          </a:xfrm>
          <a:prstGeom prst="rect">
            <a:avLst/>
          </a:prstGeom>
          <a:noFill/>
          <a:ln w="9525">
            <a:noFill/>
          </a:ln>
          <a:effectLst>
            <a:prstShdw prst="shdw17" dist="17961" dir="2699999">
              <a:schemeClr val="accent1">
                <a:gamma/>
                <a:shade val="60000"/>
                <a:invGamma/>
              </a:schemeClr>
            </a:prstShdw>
          </a:effectLst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000" dirty="0">
                <a:latin typeface="Arial" panose="02080604020202020204" pitchFamily="34" charset="0"/>
              </a:rPr>
              <a:t>医院</a:t>
            </a:r>
            <a:endParaRPr lang="zh-CN" altLang="en-US" sz="2000" dirty="0">
              <a:latin typeface="Arial" panose="02080604020202020204" pitchFamily="34" charset="0"/>
            </a:endParaRPr>
          </a:p>
        </p:txBody>
      </p:sp>
      <p:sp>
        <p:nvSpPr>
          <p:cNvPr id="35876" name="文本框 35875"/>
          <p:cNvSpPr txBox="1"/>
          <p:nvPr/>
        </p:nvSpPr>
        <p:spPr>
          <a:xfrm>
            <a:off x="5257800" y="5943600"/>
            <a:ext cx="838200" cy="396875"/>
          </a:xfrm>
          <a:prstGeom prst="rect">
            <a:avLst/>
          </a:prstGeom>
          <a:noFill/>
          <a:ln w="9525">
            <a:noFill/>
          </a:ln>
          <a:effectLst>
            <a:prstShdw prst="shdw17" dist="17961" dir="2699999">
              <a:schemeClr val="accent1">
                <a:gamma/>
                <a:shade val="60000"/>
                <a:invGamma/>
              </a:schemeClr>
            </a:prstShdw>
          </a:effectLst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000" dirty="0">
                <a:latin typeface="Arial" panose="02080604020202020204" pitchFamily="34" charset="0"/>
              </a:rPr>
              <a:t>果园</a:t>
            </a:r>
            <a:endParaRPr lang="zh-CN" altLang="en-US" sz="2000" dirty="0">
              <a:latin typeface="Arial" panose="02080604020202020204" pitchFamily="34" charset="0"/>
            </a:endParaRPr>
          </a:p>
        </p:txBody>
      </p:sp>
      <p:sp>
        <p:nvSpPr>
          <p:cNvPr id="35877" name="文本框 35876"/>
          <p:cNvSpPr txBox="1"/>
          <p:nvPr/>
        </p:nvSpPr>
        <p:spPr>
          <a:xfrm>
            <a:off x="6934200" y="6324600"/>
            <a:ext cx="1371600" cy="396875"/>
          </a:xfrm>
          <a:prstGeom prst="rect">
            <a:avLst/>
          </a:prstGeom>
          <a:noFill/>
          <a:ln w="9525">
            <a:noFill/>
          </a:ln>
          <a:effectLst>
            <a:prstShdw prst="shdw17" dist="17961" dir="2699999">
              <a:schemeClr val="accent1">
                <a:gamma/>
                <a:shade val="60000"/>
                <a:invGamma/>
              </a:schemeClr>
            </a:prstShdw>
          </a:effectLst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000">
                <a:latin typeface="Arial" panose="02080604020202020204" pitchFamily="34" charset="0"/>
              </a:rPr>
              <a:t>1:20000</a:t>
            </a:r>
            <a:endParaRPr lang="en-US" altLang="zh-CN" sz="2000">
              <a:latin typeface="Arial" panose="02080604020202020204" pitchFamily="34" charset="0"/>
            </a:endParaRPr>
          </a:p>
        </p:txBody>
      </p:sp>
      <p:sp>
        <p:nvSpPr>
          <p:cNvPr id="35878" name="文本框 35877"/>
          <p:cNvSpPr txBox="1"/>
          <p:nvPr/>
        </p:nvSpPr>
        <p:spPr>
          <a:xfrm>
            <a:off x="4876800" y="762000"/>
            <a:ext cx="1447800" cy="519113"/>
          </a:xfrm>
          <a:prstGeom prst="rect">
            <a:avLst/>
          </a:prstGeom>
          <a:noFill/>
          <a:ln w="9525">
            <a:noFill/>
          </a:ln>
          <a:effectLst>
            <a:prstShdw prst="shdw17" dist="17961" dir="2699999">
              <a:schemeClr val="accent1">
                <a:gamma/>
                <a:shade val="60000"/>
                <a:invGamma/>
              </a:schemeClr>
            </a:prstShdw>
          </a:effectLst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dirty="0">
                <a:solidFill>
                  <a:schemeClr val="tx2"/>
                </a:solidFill>
                <a:latin typeface="Arial" panose="02080604020202020204" pitchFamily="34" charset="0"/>
              </a:rPr>
              <a:t>西北</a:t>
            </a:r>
            <a:endParaRPr lang="zh-CN" altLang="en-US" dirty="0">
              <a:solidFill>
                <a:schemeClr val="tx2"/>
              </a:solidFill>
              <a:latin typeface="Arial" panose="0208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58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58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7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30" name="TextBox 3"/>
          <p:cNvSpPr txBox="1"/>
          <p:nvPr/>
        </p:nvSpPr>
        <p:spPr>
          <a:xfrm>
            <a:off x="5562600" y="2362200"/>
            <a:ext cx="3376613" cy="2225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400" dirty="0">
                <a:solidFill>
                  <a:srgbClr val="0909E5"/>
                </a:solidFill>
                <a:latin typeface="Arial" panose="02080604020202020204" pitchFamily="34" charset="0"/>
              </a:rPr>
              <a:t>　　</a:t>
            </a:r>
            <a:r>
              <a:rPr lang="zh-CN" altLang="en-US" dirty="0">
                <a:solidFill>
                  <a:srgbClr val="FF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经纬网法</a:t>
            </a:r>
            <a:r>
              <a:rPr lang="zh-CN" altLang="en-US" dirty="0">
                <a:latin typeface="微软雅黑" panose="020B0503020204020204" pitchFamily="2" charset="-122"/>
                <a:ea typeface="宋体" panose="02010600030101010101" pitchFamily="2" charset="-122"/>
              </a:rPr>
              <a:t>，</a:t>
            </a:r>
            <a:r>
              <a:rPr lang="zh-CN" altLang="en-US" dirty="0">
                <a:latin typeface="微软雅黑" panose="020B0503020204020204" pitchFamily="2" charset="-122"/>
                <a:ea typeface="微软雅黑" panose="020B0503020204020204" pitchFamily="2" charset="-122"/>
              </a:rPr>
              <a:t>有经纬网的地图要根据经纬线确定方向</a:t>
            </a:r>
            <a:r>
              <a:rPr lang="zh-CN" altLang="en-US" dirty="0">
                <a:latin typeface="微软雅黑" panose="020B0503020204020204" pitchFamily="2" charset="-122"/>
                <a:ea typeface="宋体" panose="02010600030101010101" pitchFamily="2" charset="-122"/>
                <a:sym typeface="Arial" panose="02080604020202020204" pitchFamily="34" charset="0"/>
              </a:rPr>
              <a:t>，</a:t>
            </a:r>
            <a:r>
              <a:rPr lang="zh-CN" altLang="en-US" dirty="0">
                <a:latin typeface="微软雅黑" panose="020B0503020204020204" pitchFamily="2" charset="-122"/>
                <a:ea typeface="微软雅黑" panose="020B0503020204020204" pitchFamily="2" charset="-122"/>
              </a:rPr>
              <a:t>经线指示南北方向</a:t>
            </a:r>
            <a:r>
              <a:rPr lang="zh-CN" altLang="en-US" dirty="0">
                <a:latin typeface="微软雅黑" panose="020B0503020204020204" pitchFamily="2" charset="-122"/>
                <a:ea typeface="宋体" panose="02010600030101010101" pitchFamily="2" charset="-122"/>
                <a:sym typeface="Arial" panose="02080604020202020204" pitchFamily="34" charset="0"/>
              </a:rPr>
              <a:t>，</a:t>
            </a:r>
            <a:r>
              <a:rPr lang="zh-CN" altLang="en-US" dirty="0">
                <a:latin typeface="微软雅黑" panose="020B0503020204020204" pitchFamily="2" charset="-122"/>
                <a:ea typeface="微软雅黑" panose="020B0503020204020204" pitchFamily="2" charset="-122"/>
              </a:rPr>
              <a:t>纬线指示东西方向</a:t>
            </a:r>
            <a:r>
              <a:rPr lang="zh-CN" altLang="en-US" dirty="0">
                <a:latin typeface="微软雅黑" panose="020B0503020204020204" pitchFamily="2" charset="-122"/>
                <a:ea typeface="宋体" panose="02010600030101010101" pitchFamily="2" charset="-122"/>
                <a:sym typeface="Arial" panose="02080604020202020204" pitchFamily="34" charset="0"/>
              </a:rPr>
              <a:t>。</a:t>
            </a:r>
            <a:endParaRPr lang="zh-CN" altLang="en-US" dirty="0">
              <a:latin typeface="微软雅黑" panose="020B0503020204020204" pitchFamily="2" charset="-122"/>
              <a:ea typeface="宋体" panose="02010600030101010101" pitchFamily="2" charset="-122"/>
              <a:sym typeface="Arial" panose="02080604020202020204" pitchFamily="34" charset="0"/>
            </a:endParaRPr>
          </a:p>
        </p:txBody>
      </p:sp>
      <p:pic>
        <p:nvPicPr>
          <p:cNvPr id="22531" name="Picture 4" descr="http://support.supermap.com.cn/datawarehouse/webdochelp/6.0/deskpronet/webhelp/useexplanation/applicationtheme/mapping/img/basemap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5288" y="609600"/>
            <a:ext cx="4848225" cy="5105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532" name="Rectangle 30"/>
          <p:cNvSpPr/>
          <p:nvPr/>
        </p:nvSpPr>
        <p:spPr>
          <a:xfrm>
            <a:off x="304800" y="533400"/>
            <a:ext cx="5029200" cy="5303838"/>
          </a:xfrm>
          <a:prstGeom prst="rect">
            <a:avLst/>
          </a:prstGeom>
          <a:noFill/>
          <a:ln w="152400" cap="flat" cmpd="tri">
            <a:solidFill>
              <a:schemeClr val="accent1"/>
            </a:solidFill>
            <a:prstDash val="sysDot"/>
            <a:miter/>
            <a:headEnd type="none" w="med" len="med"/>
            <a:tailEnd type="none" w="med" len="med"/>
          </a:ln>
        </p:spPr>
        <p:txBody>
          <a:bodyPr wrap="none" anchor="ctr"/>
          <a:p>
            <a:pPr eaLnBrk="0" hangingPunct="0"/>
            <a:endParaRPr lang="zh-CN" altLang="en-US" sz="3200" dirty="0">
              <a:latin typeface="HY얕은샘물M" pitchFamily="2" charset="-127"/>
              <a:ea typeface="HY얕은샘물M" pitchFamily="2" charset="-127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1_580TGp_general_light_ani">
  <a:themeElements>
    <a:clrScheme name="">
      <a:dk1>
        <a:srgbClr val="000000"/>
      </a:dk1>
      <a:lt1>
        <a:srgbClr val="FDF58D"/>
      </a:lt1>
      <a:dk2>
        <a:srgbClr val="CC3300"/>
      </a:dk2>
      <a:lt2>
        <a:srgbClr val="808080"/>
      </a:lt2>
      <a:accent1>
        <a:srgbClr val="FF6161"/>
      </a:accent1>
      <a:accent2>
        <a:srgbClr val="FFC319"/>
      </a:accent2>
      <a:accent3>
        <a:srgbClr val="FEF9C5"/>
      </a:accent3>
      <a:accent4>
        <a:srgbClr val="000000"/>
      </a:accent4>
      <a:accent5>
        <a:srgbClr val="FFB7B7"/>
      </a:accent5>
      <a:accent6>
        <a:srgbClr val="E5AF16"/>
      </a:accent6>
      <a:hlink>
        <a:srgbClr val="A8D02A"/>
      </a:hlink>
      <a:folHlink>
        <a:srgbClr val="5CB1FE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DF58D"/>
        </a:lt1>
        <a:dk2>
          <a:srgbClr val="CC3300"/>
        </a:dk2>
        <a:lt2>
          <a:srgbClr val="808080"/>
        </a:lt2>
        <a:accent1>
          <a:srgbClr val="FF6161"/>
        </a:accent1>
        <a:accent2>
          <a:srgbClr val="FFC319"/>
        </a:accent2>
        <a:accent3>
          <a:srgbClr val="FEF9C5"/>
        </a:accent3>
        <a:accent4>
          <a:srgbClr val="000000"/>
        </a:accent4>
        <a:accent5>
          <a:srgbClr val="FFB7B7"/>
        </a:accent5>
        <a:accent6>
          <a:srgbClr val="E5AF16"/>
        </a:accent6>
        <a:hlink>
          <a:srgbClr val="A8D02A"/>
        </a:hlink>
        <a:folHlink>
          <a:srgbClr val="5CB1F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E1F4D8"/>
        </a:lt1>
        <a:dk2>
          <a:srgbClr val="003366"/>
        </a:dk2>
        <a:lt2>
          <a:srgbClr val="808080"/>
        </a:lt2>
        <a:accent1>
          <a:srgbClr val="FFC319"/>
        </a:accent1>
        <a:accent2>
          <a:srgbClr val="A8D02A"/>
        </a:accent2>
        <a:accent3>
          <a:srgbClr val="EDF8E8"/>
        </a:accent3>
        <a:accent4>
          <a:srgbClr val="000000"/>
        </a:accent4>
        <a:accent5>
          <a:srgbClr val="FFDDAA"/>
        </a:accent5>
        <a:accent6>
          <a:srgbClr val="96BA25"/>
        </a:accent6>
        <a:hlink>
          <a:srgbClr val="5CB1FE"/>
        </a:hlink>
        <a:folHlink>
          <a:srgbClr val="FF616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EE9DE"/>
        </a:lt1>
        <a:dk2>
          <a:srgbClr val="000066"/>
        </a:dk2>
        <a:lt2>
          <a:srgbClr val="808080"/>
        </a:lt2>
        <a:accent1>
          <a:srgbClr val="5CB1FE"/>
        </a:accent1>
        <a:accent2>
          <a:srgbClr val="FF7575"/>
        </a:accent2>
        <a:accent3>
          <a:srgbClr val="FFF2EB"/>
        </a:accent3>
        <a:accent4>
          <a:srgbClr val="000000"/>
        </a:accent4>
        <a:accent5>
          <a:srgbClr val="B6D4FF"/>
        </a:accent5>
        <a:accent6>
          <a:srgbClr val="E56868"/>
        </a:accent6>
        <a:hlink>
          <a:srgbClr val="FFC319"/>
        </a:hlink>
        <a:folHlink>
          <a:srgbClr val="A8D02A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0.xml><?xml version="1.0" encoding="utf-8"?>
<a:theme xmlns:a="http://schemas.openxmlformats.org/drawingml/2006/main" name="9_580TGp_general_light_ani">
  <a:themeElements>
    <a:clrScheme name="">
      <a:dk1>
        <a:srgbClr val="000000"/>
      </a:dk1>
      <a:lt1>
        <a:srgbClr val="FDF58D"/>
      </a:lt1>
      <a:dk2>
        <a:srgbClr val="CC3300"/>
      </a:dk2>
      <a:lt2>
        <a:srgbClr val="808080"/>
      </a:lt2>
      <a:accent1>
        <a:srgbClr val="FF6161"/>
      </a:accent1>
      <a:accent2>
        <a:srgbClr val="FFC319"/>
      </a:accent2>
      <a:accent3>
        <a:srgbClr val="FEF9C5"/>
      </a:accent3>
      <a:accent4>
        <a:srgbClr val="000000"/>
      </a:accent4>
      <a:accent5>
        <a:srgbClr val="FFB7B7"/>
      </a:accent5>
      <a:accent6>
        <a:srgbClr val="E5AF16"/>
      </a:accent6>
      <a:hlink>
        <a:srgbClr val="A8D02A"/>
      </a:hlink>
      <a:folHlink>
        <a:srgbClr val="5CB1FE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DF58D"/>
        </a:lt1>
        <a:dk2>
          <a:srgbClr val="CC3300"/>
        </a:dk2>
        <a:lt2>
          <a:srgbClr val="808080"/>
        </a:lt2>
        <a:accent1>
          <a:srgbClr val="FF6161"/>
        </a:accent1>
        <a:accent2>
          <a:srgbClr val="FFC319"/>
        </a:accent2>
        <a:accent3>
          <a:srgbClr val="FEF9C5"/>
        </a:accent3>
        <a:accent4>
          <a:srgbClr val="000000"/>
        </a:accent4>
        <a:accent5>
          <a:srgbClr val="FFB7B7"/>
        </a:accent5>
        <a:accent6>
          <a:srgbClr val="E5AF16"/>
        </a:accent6>
        <a:hlink>
          <a:srgbClr val="A8D02A"/>
        </a:hlink>
        <a:folHlink>
          <a:srgbClr val="5CB1F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E1F4D8"/>
        </a:lt1>
        <a:dk2>
          <a:srgbClr val="003366"/>
        </a:dk2>
        <a:lt2>
          <a:srgbClr val="808080"/>
        </a:lt2>
        <a:accent1>
          <a:srgbClr val="FFC319"/>
        </a:accent1>
        <a:accent2>
          <a:srgbClr val="A8D02A"/>
        </a:accent2>
        <a:accent3>
          <a:srgbClr val="EDF8E8"/>
        </a:accent3>
        <a:accent4>
          <a:srgbClr val="000000"/>
        </a:accent4>
        <a:accent5>
          <a:srgbClr val="FFDDAA"/>
        </a:accent5>
        <a:accent6>
          <a:srgbClr val="96BA25"/>
        </a:accent6>
        <a:hlink>
          <a:srgbClr val="5CB1FE"/>
        </a:hlink>
        <a:folHlink>
          <a:srgbClr val="FF616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EE9DE"/>
        </a:lt1>
        <a:dk2>
          <a:srgbClr val="000066"/>
        </a:dk2>
        <a:lt2>
          <a:srgbClr val="808080"/>
        </a:lt2>
        <a:accent1>
          <a:srgbClr val="5CB1FE"/>
        </a:accent1>
        <a:accent2>
          <a:srgbClr val="FF7575"/>
        </a:accent2>
        <a:accent3>
          <a:srgbClr val="FFF2EB"/>
        </a:accent3>
        <a:accent4>
          <a:srgbClr val="000000"/>
        </a:accent4>
        <a:accent5>
          <a:srgbClr val="B6D4FF"/>
        </a:accent5>
        <a:accent6>
          <a:srgbClr val="E56868"/>
        </a:accent6>
        <a:hlink>
          <a:srgbClr val="FFC319"/>
        </a:hlink>
        <a:folHlink>
          <a:srgbClr val="A8D02A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1.xml><?xml version="1.0" encoding="utf-8"?>
<a:theme xmlns:a="http://schemas.openxmlformats.org/drawingml/2006/main" name="10_580TGp_general_light_ani">
  <a:themeElements>
    <a:clrScheme name="">
      <a:dk1>
        <a:srgbClr val="000000"/>
      </a:dk1>
      <a:lt1>
        <a:srgbClr val="FDF58D"/>
      </a:lt1>
      <a:dk2>
        <a:srgbClr val="CC3300"/>
      </a:dk2>
      <a:lt2>
        <a:srgbClr val="808080"/>
      </a:lt2>
      <a:accent1>
        <a:srgbClr val="FF6161"/>
      </a:accent1>
      <a:accent2>
        <a:srgbClr val="FFC319"/>
      </a:accent2>
      <a:accent3>
        <a:srgbClr val="FEF9C5"/>
      </a:accent3>
      <a:accent4>
        <a:srgbClr val="000000"/>
      </a:accent4>
      <a:accent5>
        <a:srgbClr val="FFB7B7"/>
      </a:accent5>
      <a:accent6>
        <a:srgbClr val="E5AF16"/>
      </a:accent6>
      <a:hlink>
        <a:srgbClr val="A8D02A"/>
      </a:hlink>
      <a:folHlink>
        <a:srgbClr val="5CB1FE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DF58D"/>
        </a:lt1>
        <a:dk2>
          <a:srgbClr val="CC3300"/>
        </a:dk2>
        <a:lt2>
          <a:srgbClr val="808080"/>
        </a:lt2>
        <a:accent1>
          <a:srgbClr val="FF6161"/>
        </a:accent1>
        <a:accent2>
          <a:srgbClr val="FFC319"/>
        </a:accent2>
        <a:accent3>
          <a:srgbClr val="FEF9C5"/>
        </a:accent3>
        <a:accent4>
          <a:srgbClr val="000000"/>
        </a:accent4>
        <a:accent5>
          <a:srgbClr val="FFB7B7"/>
        </a:accent5>
        <a:accent6>
          <a:srgbClr val="E5AF16"/>
        </a:accent6>
        <a:hlink>
          <a:srgbClr val="A8D02A"/>
        </a:hlink>
        <a:folHlink>
          <a:srgbClr val="5CB1F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E1F4D8"/>
        </a:lt1>
        <a:dk2>
          <a:srgbClr val="003366"/>
        </a:dk2>
        <a:lt2>
          <a:srgbClr val="808080"/>
        </a:lt2>
        <a:accent1>
          <a:srgbClr val="FFC319"/>
        </a:accent1>
        <a:accent2>
          <a:srgbClr val="A8D02A"/>
        </a:accent2>
        <a:accent3>
          <a:srgbClr val="EDF8E8"/>
        </a:accent3>
        <a:accent4>
          <a:srgbClr val="000000"/>
        </a:accent4>
        <a:accent5>
          <a:srgbClr val="FFDDAA"/>
        </a:accent5>
        <a:accent6>
          <a:srgbClr val="96BA25"/>
        </a:accent6>
        <a:hlink>
          <a:srgbClr val="5CB1FE"/>
        </a:hlink>
        <a:folHlink>
          <a:srgbClr val="FF616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EE9DE"/>
        </a:lt1>
        <a:dk2>
          <a:srgbClr val="000066"/>
        </a:dk2>
        <a:lt2>
          <a:srgbClr val="808080"/>
        </a:lt2>
        <a:accent1>
          <a:srgbClr val="5CB1FE"/>
        </a:accent1>
        <a:accent2>
          <a:srgbClr val="FF7575"/>
        </a:accent2>
        <a:accent3>
          <a:srgbClr val="FFF2EB"/>
        </a:accent3>
        <a:accent4>
          <a:srgbClr val="000000"/>
        </a:accent4>
        <a:accent5>
          <a:srgbClr val="B6D4FF"/>
        </a:accent5>
        <a:accent6>
          <a:srgbClr val="E56868"/>
        </a:accent6>
        <a:hlink>
          <a:srgbClr val="FFC319"/>
        </a:hlink>
        <a:folHlink>
          <a:srgbClr val="A8D02A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2.xml><?xml version="1.0" encoding="utf-8"?>
<a:theme xmlns:a="http://schemas.openxmlformats.org/drawingml/2006/main" name="11_580TGp_general_light_ani">
  <a:themeElements>
    <a:clrScheme name="">
      <a:dk1>
        <a:srgbClr val="000000"/>
      </a:dk1>
      <a:lt1>
        <a:srgbClr val="FDF58D"/>
      </a:lt1>
      <a:dk2>
        <a:srgbClr val="CC3300"/>
      </a:dk2>
      <a:lt2>
        <a:srgbClr val="808080"/>
      </a:lt2>
      <a:accent1>
        <a:srgbClr val="FF6161"/>
      </a:accent1>
      <a:accent2>
        <a:srgbClr val="FFC319"/>
      </a:accent2>
      <a:accent3>
        <a:srgbClr val="FEF9C5"/>
      </a:accent3>
      <a:accent4>
        <a:srgbClr val="000000"/>
      </a:accent4>
      <a:accent5>
        <a:srgbClr val="FFB7B7"/>
      </a:accent5>
      <a:accent6>
        <a:srgbClr val="E5AF16"/>
      </a:accent6>
      <a:hlink>
        <a:srgbClr val="A8D02A"/>
      </a:hlink>
      <a:folHlink>
        <a:srgbClr val="5CB1FE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DF58D"/>
        </a:lt1>
        <a:dk2>
          <a:srgbClr val="CC3300"/>
        </a:dk2>
        <a:lt2>
          <a:srgbClr val="808080"/>
        </a:lt2>
        <a:accent1>
          <a:srgbClr val="FF6161"/>
        </a:accent1>
        <a:accent2>
          <a:srgbClr val="FFC319"/>
        </a:accent2>
        <a:accent3>
          <a:srgbClr val="FEF9C5"/>
        </a:accent3>
        <a:accent4>
          <a:srgbClr val="000000"/>
        </a:accent4>
        <a:accent5>
          <a:srgbClr val="FFB7B7"/>
        </a:accent5>
        <a:accent6>
          <a:srgbClr val="E5AF16"/>
        </a:accent6>
        <a:hlink>
          <a:srgbClr val="A8D02A"/>
        </a:hlink>
        <a:folHlink>
          <a:srgbClr val="5CB1F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E1F4D8"/>
        </a:lt1>
        <a:dk2>
          <a:srgbClr val="003366"/>
        </a:dk2>
        <a:lt2>
          <a:srgbClr val="808080"/>
        </a:lt2>
        <a:accent1>
          <a:srgbClr val="FFC319"/>
        </a:accent1>
        <a:accent2>
          <a:srgbClr val="A8D02A"/>
        </a:accent2>
        <a:accent3>
          <a:srgbClr val="EDF8E8"/>
        </a:accent3>
        <a:accent4>
          <a:srgbClr val="000000"/>
        </a:accent4>
        <a:accent5>
          <a:srgbClr val="FFDDAA"/>
        </a:accent5>
        <a:accent6>
          <a:srgbClr val="96BA25"/>
        </a:accent6>
        <a:hlink>
          <a:srgbClr val="5CB1FE"/>
        </a:hlink>
        <a:folHlink>
          <a:srgbClr val="FF616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EE9DE"/>
        </a:lt1>
        <a:dk2>
          <a:srgbClr val="000066"/>
        </a:dk2>
        <a:lt2>
          <a:srgbClr val="808080"/>
        </a:lt2>
        <a:accent1>
          <a:srgbClr val="5CB1FE"/>
        </a:accent1>
        <a:accent2>
          <a:srgbClr val="FF7575"/>
        </a:accent2>
        <a:accent3>
          <a:srgbClr val="FFF2EB"/>
        </a:accent3>
        <a:accent4>
          <a:srgbClr val="000000"/>
        </a:accent4>
        <a:accent5>
          <a:srgbClr val="B6D4FF"/>
        </a:accent5>
        <a:accent6>
          <a:srgbClr val="E56868"/>
        </a:accent6>
        <a:hlink>
          <a:srgbClr val="FFC319"/>
        </a:hlink>
        <a:folHlink>
          <a:srgbClr val="A8D02A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3.xml><?xml version="1.0" encoding="utf-8"?>
<a:theme xmlns:a="http://schemas.openxmlformats.org/drawingml/2006/main" name="12_580TGp_general_light_ani">
  <a:themeElements>
    <a:clrScheme name="">
      <a:dk1>
        <a:srgbClr val="000000"/>
      </a:dk1>
      <a:lt1>
        <a:srgbClr val="FDF58D"/>
      </a:lt1>
      <a:dk2>
        <a:srgbClr val="CC3300"/>
      </a:dk2>
      <a:lt2>
        <a:srgbClr val="808080"/>
      </a:lt2>
      <a:accent1>
        <a:srgbClr val="FF6161"/>
      </a:accent1>
      <a:accent2>
        <a:srgbClr val="FFC319"/>
      </a:accent2>
      <a:accent3>
        <a:srgbClr val="FEF9C5"/>
      </a:accent3>
      <a:accent4>
        <a:srgbClr val="000000"/>
      </a:accent4>
      <a:accent5>
        <a:srgbClr val="FFB7B7"/>
      </a:accent5>
      <a:accent6>
        <a:srgbClr val="E5AF16"/>
      </a:accent6>
      <a:hlink>
        <a:srgbClr val="A8D02A"/>
      </a:hlink>
      <a:folHlink>
        <a:srgbClr val="5CB1FE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DF58D"/>
        </a:lt1>
        <a:dk2>
          <a:srgbClr val="CC3300"/>
        </a:dk2>
        <a:lt2>
          <a:srgbClr val="808080"/>
        </a:lt2>
        <a:accent1>
          <a:srgbClr val="FF6161"/>
        </a:accent1>
        <a:accent2>
          <a:srgbClr val="FFC319"/>
        </a:accent2>
        <a:accent3>
          <a:srgbClr val="FEF9C5"/>
        </a:accent3>
        <a:accent4>
          <a:srgbClr val="000000"/>
        </a:accent4>
        <a:accent5>
          <a:srgbClr val="FFB7B7"/>
        </a:accent5>
        <a:accent6>
          <a:srgbClr val="E5AF16"/>
        </a:accent6>
        <a:hlink>
          <a:srgbClr val="A8D02A"/>
        </a:hlink>
        <a:folHlink>
          <a:srgbClr val="5CB1F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E1F4D8"/>
        </a:lt1>
        <a:dk2>
          <a:srgbClr val="003366"/>
        </a:dk2>
        <a:lt2>
          <a:srgbClr val="808080"/>
        </a:lt2>
        <a:accent1>
          <a:srgbClr val="FFC319"/>
        </a:accent1>
        <a:accent2>
          <a:srgbClr val="A8D02A"/>
        </a:accent2>
        <a:accent3>
          <a:srgbClr val="EDF8E8"/>
        </a:accent3>
        <a:accent4>
          <a:srgbClr val="000000"/>
        </a:accent4>
        <a:accent5>
          <a:srgbClr val="FFDDAA"/>
        </a:accent5>
        <a:accent6>
          <a:srgbClr val="96BA25"/>
        </a:accent6>
        <a:hlink>
          <a:srgbClr val="5CB1FE"/>
        </a:hlink>
        <a:folHlink>
          <a:srgbClr val="FF616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EE9DE"/>
        </a:lt1>
        <a:dk2>
          <a:srgbClr val="000066"/>
        </a:dk2>
        <a:lt2>
          <a:srgbClr val="808080"/>
        </a:lt2>
        <a:accent1>
          <a:srgbClr val="5CB1FE"/>
        </a:accent1>
        <a:accent2>
          <a:srgbClr val="FF7575"/>
        </a:accent2>
        <a:accent3>
          <a:srgbClr val="FFF2EB"/>
        </a:accent3>
        <a:accent4>
          <a:srgbClr val="000000"/>
        </a:accent4>
        <a:accent5>
          <a:srgbClr val="B6D4FF"/>
        </a:accent5>
        <a:accent6>
          <a:srgbClr val="E56868"/>
        </a:accent6>
        <a:hlink>
          <a:srgbClr val="FFC319"/>
        </a:hlink>
        <a:folHlink>
          <a:srgbClr val="A8D02A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4.xml><?xml version="1.0" encoding="utf-8"?>
<a:theme xmlns:a="http://schemas.openxmlformats.org/drawingml/2006/main" name="13_580TGp_general_light_ani">
  <a:themeElements>
    <a:clrScheme name="">
      <a:dk1>
        <a:srgbClr val="000000"/>
      </a:dk1>
      <a:lt1>
        <a:srgbClr val="FDF58D"/>
      </a:lt1>
      <a:dk2>
        <a:srgbClr val="CC3300"/>
      </a:dk2>
      <a:lt2>
        <a:srgbClr val="808080"/>
      </a:lt2>
      <a:accent1>
        <a:srgbClr val="FF6161"/>
      </a:accent1>
      <a:accent2>
        <a:srgbClr val="FFC319"/>
      </a:accent2>
      <a:accent3>
        <a:srgbClr val="FEF9C5"/>
      </a:accent3>
      <a:accent4>
        <a:srgbClr val="000000"/>
      </a:accent4>
      <a:accent5>
        <a:srgbClr val="FFB7B7"/>
      </a:accent5>
      <a:accent6>
        <a:srgbClr val="E5AF16"/>
      </a:accent6>
      <a:hlink>
        <a:srgbClr val="A8D02A"/>
      </a:hlink>
      <a:folHlink>
        <a:srgbClr val="5CB1FE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DF58D"/>
        </a:lt1>
        <a:dk2>
          <a:srgbClr val="CC3300"/>
        </a:dk2>
        <a:lt2>
          <a:srgbClr val="808080"/>
        </a:lt2>
        <a:accent1>
          <a:srgbClr val="FF6161"/>
        </a:accent1>
        <a:accent2>
          <a:srgbClr val="FFC319"/>
        </a:accent2>
        <a:accent3>
          <a:srgbClr val="FEF9C5"/>
        </a:accent3>
        <a:accent4>
          <a:srgbClr val="000000"/>
        </a:accent4>
        <a:accent5>
          <a:srgbClr val="FFB7B7"/>
        </a:accent5>
        <a:accent6>
          <a:srgbClr val="E5AF16"/>
        </a:accent6>
        <a:hlink>
          <a:srgbClr val="A8D02A"/>
        </a:hlink>
        <a:folHlink>
          <a:srgbClr val="5CB1F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E1F4D8"/>
        </a:lt1>
        <a:dk2>
          <a:srgbClr val="003366"/>
        </a:dk2>
        <a:lt2>
          <a:srgbClr val="808080"/>
        </a:lt2>
        <a:accent1>
          <a:srgbClr val="FFC319"/>
        </a:accent1>
        <a:accent2>
          <a:srgbClr val="A8D02A"/>
        </a:accent2>
        <a:accent3>
          <a:srgbClr val="EDF8E8"/>
        </a:accent3>
        <a:accent4>
          <a:srgbClr val="000000"/>
        </a:accent4>
        <a:accent5>
          <a:srgbClr val="FFDDAA"/>
        </a:accent5>
        <a:accent6>
          <a:srgbClr val="96BA25"/>
        </a:accent6>
        <a:hlink>
          <a:srgbClr val="5CB1FE"/>
        </a:hlink>
        <a:folHlink>
          <a:srgbClr val="FF616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EE9DE"/>
        </a:lt1>
        <a:dk2>
          <a:srgbClr val="000066"/>
        </a:dk2>
        <a:lt2>
          <a:srgbClr val="808080"/>
        </a:lt2>
        <a:accent1>
          <a:srgbClr val="5CB1FE"/>
        </a:accent1>
        <a:accent2>
          <a:srgbClr val="FF7575"/>
        </a:accent2>
        <a:accent3>
          <a:srgbClr val="FFF2EB"/>
        </a:accent3>
        <a:accent4>
          <a:srgbClr val="000000"/>
        </a:accent4>
        <a:accent5>
          <a:srgbClr val="B6D4FF"/>
        </a:accent5>
        <a:accent6>
          <a:srgbClr val="E56868"/>
        </a:accent6>
        <a:hlink>
          <a:srgbClr val="FFC319"/>
        </a:hlink>
        <a:folHlink>
          <a:srgbClr val="A8D02A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5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580TGp_general_light_ani">
  <a:themeElements>
    <a:clrScheme name="">
      <a:dk1>
        <a:srgbClr val="000000"/>
      </a:dk1>
      <a:lt1>
        <a:srgbClr val="FDF58D"/>
      </a:lt1>
      <a:dk2>
        <a:srgbClr val="CC3300"/>
      </a:dk2>
      <a:lt2>
        <a:srgbClr val="808080"/>
      </a:lt2>
      <a:accent1>
        <a:srgbClr val="FF6161"/>
      </a:accent1>
      <a:accent2>
        <a:srgbClr val="FFC319"/>
      </a:accent2>
      <a:accent3>
        <a:srgbClr val="FEF9C5"/>
      </a:accent3>
      <a:accent4>
        <a:srgbClr val="000000"/>
      </a:accent4>
      <a:accent5>
        <a:srgbClr val="FFB7B7"/>
      </a:accent5>
      <a:accent6>
        <a:srgbClr val="E5AF16"/>
      </a:accent6>
      <a:hlink>
        <a:srgbClr val="A8D02A"/>
      </a:hlink>
      <a:folHlink>
        <a:srgbClr val="5CB1FE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DF58D"/>
        </a:lt1>
        <a:dk2>
          <a:srgbClr val="CC3300"/>
        </a:dk2>
        <a:lt2>
          <a:srgbClr val="808080"/>
        </a:lt2>
        <a:accent1>
          <a:srgbClr val="FF6161"/>
        </a:accent1>
        <a:accent2>
          <a:srgbClr val="FFC319"/>
        </a:accent2>
        <a:accent3>
          <a:srgbClr val="FEF9C5"/>
        </a:accent3>
        <a:accent4>
          <a:srgbClr val="000000"/>
        </a:accent4>
        <a:accent5>
          <a:srgbClr val="FFB7B7"/>
        </a:accent5>
        <a:accent6>
          <a:srgbClr val="E5AF16"/>
        </a:accent6>
        <a:hlink>
          <a:srgbClr val="A8D02A"/>
        </a:hlink>
        <a:folHlink>
          <a:srgbClr val="5CB1F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E1F4D8"/>
        </a:lt1>
        <a:dk2>
          <a:srgbClr val="003366"/>
        </a:dk2>
        <a:lt2>
          <a:srgbClr val="808080"/>
        </a:lt2>
        <a:accent1>
          <a:srgbClr val="FFC319"/>
        </a:accent1>
        <a:accent2>
          <a:srgbClr val="A8D02A"/>
        </a:accent2>
        <a:accent3>
          <a:srgbClr val="EDF8E8"/>
        </a:accent3>
        <a:accent4>
          <a:srgbClr val="000000"/>
        </a:accent4>
        <a:accent5>
          <a:srgbClr val="FFDDAA"/>
        </a:accent5>
        <a:accent6>
          <a:srgbClr val="96BA25"/>
        </a:accent6>
        <a:hlink>
          <a:srgbClr val="5CB1FE"/>
        </a:hlink>
        <a:folHlink>
          <a:srgbClr val="FF616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EE9DE"/>
        </a:lt1>
        <a:dk2>
          <a:srgbClr val="000066"/>
        </a:dk2>
        <a:lt2>
          <a:srgbClr val="808080"/>
        </a:lt2>
        <a:accent1>
          <a:srgbClr val="5CB1FE"/>
        </a:accent1>
        <a:accent2>
          <a:srgbClr val="FF7575"/>
        </a:accent2>
        <a:accent3>
          <a:srgbClr val="FFF2EB"/>
        </a:accent3>
        <a:accent4>
          <a:srgbClr val="000000"/>
        </a:accent4>
        <a:accent5>
          <a:srgbClr val="B6D4FF"/>
        </a:accent5>
        <a:accent6>
          <a:srgbClr val="E56868"/>
        </a:accent6>
        <a:hlink>
          <a:srgbClr val="FFC319"/>
        </a:hlink>
        <a:folHlink>
          <a:srgbClr val="A8D02A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580TGp_general_light_ani">
  <a:themeElements>
    <a:clrScheme name="">
      <a:dk1>
        <a:srgbClr val="000000"/>
      </a:dk1>
      <a:lt1>
        <a:srgbClr val="FDF58D"/>
      </a:lt1>
      <a:dk2>
        <a:srgbClr val="CC3300"/>
      </a:dk2>
      <a:lt2>
        <a:srgbClr val="808080"/>
      </a:lt2>
      <a:accent1>
        <a:srgbClr val="FF6161"/>
      </a:accent1>
      <a:accent2>
        <a:srgbClr val="FFC319"/>
      </a:accent2>
      <a:accent3>
        <a:srgbClr val="FEF9C5"/>
      </a:accent3>
      <a:accent4>
        <a:srgbClr val="000000"/>
      </a:accent4>
      <a:accent5>
        <a:srgbClr val="FFB7B7"/>
      </a:accent5>
      <a:accent6>
        <a:srgbClr val="E5AF16"/>
      </a:accent6>
      <a:hlink>
        <a:srgbClr val="A8D02A"/>
      </a:hlink>
      <a:folHlink>
        <a:srgbClr val="5CB1FE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DF58D"/>
        </a:lt1>
        <a:dk2>
          <a:srgbClr val="CC3300"/>
        </a:dk2>
        <a:lt2>
          <a:srgbClr val="808080"/>
        </a:lt2>
        <a:accent1>
          <a:srgbClr val="FF6161"/>
        </a:accent1>
        <a:accent2>
          <a:srgbClr val="FFC319"/>
        </a:accent2>
        <a:accent3>
          <a:srgbClr val="FEF9C5"/>
        </a:accent3>
        <a:accent4>
          <a:srgbClr val="000000"/>
        </a:accent4>
        <a:accent5>
          <a:srgbClr val="FFB7B7"/>
        </a:accent5>
        <a:accent6>
          <a:srgbClr val="E5AF16"/>
        </a:accent6>
        <a:hlink>
          <a:srgbClr val="A8D02A"/>
        </a:hlink>
        <a:folHlink>
          <a:srgbClr val="5CB1F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E1F4D8"/>
        </a:lt1>
        <a:dk2>
          <a:srgbClr val="003366"/>
        </a:dk2>
        <a:lt2>
          <a:srgbClr val="808080"/>
        </a:lt2>
        <a:accent1>
          <a:srgbClr val="FFC319"/>
        </a:accent1>
        <a:accent2>
          <a:srgbClr val="A8D02A"/>
        </a:accent2>
        <a:accent3>
          <a:srgbClr val="EDF8E8"/>
        </a:accent3>
        <a:accent4>
          <a:srgbClr val="000000"/>
        </a:accent4>
        <a:accent5>
          <a:srgbClr val="FFDDAA"/>
        </a:accent5>
        <a:accent6>
          <a:srgbClr val="96BA25"/>
        </a:accent6>
        <a:hlink>
          <a:srgbClr val="5CB1FE"/>
        </a:hlink>
        <a:folHlink>
          <a:srgbClr val="FF616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EE9DE"/>
        </a:lt1>
        <a:dk2>
          <a:srgbClr val="000066"/>
        </a:dk2>
        <a:lt2>
          <a:srgbClr val="808080"/>
        </a:lt2>
        <a:accent1>
          <a:srgbClr val="5CB1FE"/>
        </a:accent1>
        <a:accent2>
          <a:srgbClr val="FF7575"/>
        </a:accent2>
        <a:accent3>
          <a:srgbClr val="FFF2EB"/>
        </a:accent3>
        <a:accent4>
          <a:srgbClr val="000000"/>
        </a:accent4>
        <a:accent5>
          <a:srgbClr val="B6D4FF"/>
        </a:accent5>
        <a:accent6>
          <a:srgbClr val="E56868"/>
        </a:accent6>
        <a:hlink>
          <a:srgbClr val="FFC319"/>
        </a:hlink>
        <a:folHlink>
          <a:srgbClr val="A8D02A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3_580TGp_general_light_ani">
  <a:themeElements>
    <a:clrScheme name="">
      <a:dk1>
        <a:srgbClr val="000000"/>
      </a:dk1>
      <a:lt1>
        <a:srgbClr val="FDF58D"/>
      </a:lt1>
      <a:dk2>
        <a:srgbClr val="CC3300"/>
      </a:dk2>
      <a:lt2>
        <a:srgbClr val="808080"/>
      </a:lt2>
      <a:accent1>
        <a:srgbClr val="FF6161"/>
      </a:accent1>
      <a:accent2>
        <a:srgbClr val="FFC319"/>
      </a:accent2>
      <a:accent3>
        <a:srgbClr val="FEF9C5"/>
      </a:accent3>
      <a:accent4>
        <a:srgbClr val="000000"/>
      </a:accent4>
      <a:accent5>
        <a:srgbClr val="FFB7B7"/>
      </a:accent5>
      <a:accent6>
        <a:srgbClr val="E5AF16"/>
      </a:accent6>
      <a:hlink>
        <a:srgbClr val="A8D02A"/>
      </a:hlink>
      <a:folHlink>
        <a:srgbClr val="5CB1FE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DF58D"/>
        </a:lt1>
        <a:dk2>
          <a:srgbClr val="CC3300"/>
        </a:dk2>
        <a:lt2>
          <a:srgbClr val="808080"/>
        </a:lt2>
        <a:accent1>
          <a:srgbClr val="FF6161"/>
        </a:accent1>
        <a:accent2>
          <a:srgbClr val="FFC319"/>
        </a:accent2>
        <a:accent3>
          <a:srgbClr val="FEF9C5"/>
        </a:accent3>
        <a:accent4>
          <a:srgbClr val="000000"/>
        </a:accent4>
        <a:accent5>
          <a:srgbClr val="FFB7B7"/>
        </a:accent5>
        <a:accent6>
          <a:srgbClr val="E5AF16"/>
        </a:accent6>
        <a:hlink>
          <a:srgbClr val="A8D02A"/>
        </a:hlink>
        <a:folHlink>
          <a:srgbClr val="5CB1F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E1F4D8"/>
        </a:lt1>
        <a:dk2>
          <a:srgbClr val="003366"/>
        </a:dk2>
        <a:lt2>
          <a:srgbClr val="808080"/>
        </a:lt2>
        <a:accent1>
          <a:srgbClr val="FFC319"/>
        </a:accent1>
        <a:accent2>
          <a:srgbClr val="A8D02A"/>
        </a:accent2>
        <a:accent3>
          <a:srgbClr val="EDF8E8"/>
        </a:accent3>
        <a:accent4>
          <a:srgbClr val="000000"/>
        </a:accent4>
        <a:accent5>
          <a:srgbClr val="FFDDAA"/>
        </a:accent5>
        <a:accent6>
          <a:srgbClr val="96BA25"/>
        </a:accent6>
        <a:hlink>
          <a:srgbClr val="5CB1FE"/>
        </a:hlink>
        <a:folHlink>
          <a:srgbClr val="FF616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EE9DE"/>
        </a:lt1>
        <a:dk2>
          <a:srgbClr val="000066"/>
        </a:dk2>
        <a:lt2>
          <a:srgbClr val="808080"/>
        </a:lt2>
        <a:accent1>
          <a:srgbClr val="5CB1FE"/>
        </a:accent1>
        <a:accent2>
          <a:srgbClr val="FF7575"/>
        </a:accent2>
        <a:accent3>
          <a:srgbClr val="FFF2EB"/>
        </a:accent3>
        <a:accent4>
          <a:srgbClr val="000000"/>
        </a:accent4>
        <a:accent5>
          <a:srgbClr val="B6D4FF"/>
        </a:accent5>
        <a:accent6>
          <a:srgbClr val="E56868"/>
        </a:accent6>
        <a:hlink>
          <a:srgbClr val="FFC319"/>
        </a:hlink>
        <a:folHlink>
          <a:srgbClr val="A8D02A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4_580TGp_general_light_ani">
  <a:themeElements>
    <a:clrScheme name="">
      <a:dk1>
        <a:srgbClr val="000000"/>
      </a:dk1>
      <a:lt1>
        <a:srgbClr val="FDF58D"/>
      </a:lt1>
      <a:dk2>
        <a:srgbClr val="CC3300"/>
      </a:dk2>
      <a:lt2>
        <a:srgbClr val="808080"/>
      </a:lt2>
      <a:accent1>
        <a:srgbClr val="FF6161"/>
      </a:accent1>
      <a:accent2>
        <a:srgbClr val="FFC319"/>
      </a:accent2>
      <a:accent3>
        <a:srgbClr val="FEF9C5"/>
      </a:accent3>
      <a:accent4>
        <a:srgbClr val="000000"/>
      </a:accent4>
      <a:accent5>
        <a:srgbClr val="FFB7B7"/>
      </a:accent5>
      <a:accent6>
        <a:srgbClr val="E5AF16"/>
      </a:accent6>
      <a:hlink>
        <a:srgbClr val="A8D02A"/>
      </a:hlink>
      <a:folHlink>
        <a:srgbClr val="5CB1FE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DF58D"/>
        </a:lt1>
        <a:dk2>
          <a:srgbClr val="CC3300"/>
        </a:dk2>
        <a:lt2>
          <a:srgbClr val="808080"/>
        </a:lt2>
        <a:accent1>
          <a:srgbClr val="FF6161"/>
        </a:accent1>
        <a:accent2>
          <a:srgbClr val="FFC319"/>
        </a:accent2>
        <a:accent3>
          <a:srgbClr val="FEF9C5"/>
        </a:accent3>
        <a:accent4>
          <a:srgbClr val="000000"/>
        </a:accent4>
        <a:accent5>
          <a:srgbClr val="FFB7B7"/>
        </a:accent5>
        <a:accent6>
          <a:srgbClr val="E5AF16"/>
        </a:accent6>
        <a:hlink>
          <a:srgbClr val="A8D02A"/>
        </a:hlink>
        <a:folHlink>
          <a:srgbClr val="5CB1F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E1F4D8"/>
        </a:lt1>
        <a:dk2>
          <a:srgbClr val="003366"/>
        </a:dk2>
        <a:lt2>
          <a:srgbClr val="808080"/>
        </a:lt2>
        <a:accent1>
          <a:srgbClr val="FFC319"/>
        </a:accent1>
        <a:accent2>
          <a:srgbClr val="A8D02A"/>
        </a:accent2>
        <a:accent3>
          <a:srgbClr val="EDF8E8"/>
        </a:accent3>
        <a:accent4>
          <a:srgbClr val="000000"/>
        </a:accent4>
        <a:accent5>
          <a:srgbClr val="FFDDAA"/>
        </a:accent5>
        <a:accent6>
          <a:srgbClr val="96BA25"/>
        </a:accent6>
        <a:hlink>
          <a:srgbClr val="5CB1FE"/>
        </a:hlink>
        <a:folHlink>
          <a:srgbClr val="FF616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EE9DE"/>
        </a:lt1>
        <a:dk2>
          <a:srgbClr val="000066"/>
        </a:dk2>
        <a:lt2>
          <a:srgbClr val="808080"/>
        </a:lt2>
        <a:accent1>
          <a:srgbClr val="5CB1FE"/>
        </a:accent1>
        <a:accent2>
          <a:srgbClr val="FF7575"/>
        </a:accent2>
        <a:accent3>
          <a:srgbClr val="FFF2EB"/>
        </a:accent3>
        <a:accent4>
          <a:srgbClr val="000000"/>
        </a:accent4>
        <a:accent5>
          <a:srgbClr val="B6D4FF"/>
        </a:accent5>
        <a:accent6>
          <a:srgbClr val="E56868"/>
        </a:accent6>
        <a:hlink>
          <a:srgbClr val="FFC319"/>
        </a:hlink>
        <a:folHlink>
          <a:srgbClr val="A8D02A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5_580TGp_general_light_ani">
  <a:themeElements>
    <a:clrScheme name="">
      <a:dk1>
        <a:srgbClr val="000000"/>
      </a:dk1>
      <a:lt1>
        <a:srgbClr val="FDF58D"/>
      </a:lt1>
      <a:dk2>
        <a:srgbClr val="CC3300"/>
      </a:dk2>
      <a:lt2>
        <a:srgbClr val="808080"/>
      </a:lt2>
      <a:accent1>
        <a:srgbClr val="FF6161"/>
      </a:accent1>
      <a:accent2>
        <a:srgbClr val="FFC319"/>
      </a:accent2>
      <a:accent3>
        <a:srgbClr val="FEF9C5"/>
      </a:accent3>
      <a:accent4>
        <a:srgbClr val="000000"/>
      </a:accent4>
      <a:accent5>
        <a:srgbClr val="FFB7B7"/>
      </a:accent5>
      <a:accent6>
        <a:srgbClr val="E5AF16"/>
      </a:accent6>
      <a:hlink>
        <a:srgbClr val="A8D02A"/>
      </a:hlink>
      <a:folHlink>
        <a:srgbClr val="5CB1FE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DF58D"/>
        </a:lt1>
        <a:dk2>
          <a:srgbClr val="CC3300"/>
        </a:dk2>
        <a:lt2>
          <a:srgbClr val="808080"/>
        </a:lt2>
        <a:accent1>
          <a:srgbClr val="FF6161"/>
        </a:accent1>
        <a:accent2>
          <a:srgbClr val="FFC319"/>
        </a:accent2>
        <a:accent3>
          <a:srgbClr val="FEF9C5"/>
        </a:accent3>
        <a:accent4>
          <a:srgbClr val="000000"/>
        </a:accent4>
        <a:accent5>
          <a:srgbClr val="FFB7B7"/>
        </a:accent5>
        <a:accent6>
          <a:srgbClr val="E5AF16"/>
        </a:accent6>
        <a:hlink>
          <a:srgbClr val="A8D02A"/>
        </a:hlink>
        <a:folHlink>
          <a:srgbClr val="5CB1F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E1F4D8"/>
        </a:lt1>
        <a:dk2>
          <a:srgbClr val="003366"/>
        </a:dk2>
        <a:lt2>
          <a:srgbClr val="808080"/>
        </a:lt2>
        <a:accent1>
          <a:srgbClr val="FFC319"/>
        </a:accent1>
        <a:accent2>
          <a:srgbClr val="A8D02A"/>
        </a:accent2>
        <a:accent3>
          <a:srgbClr val="EDF8E8"/>
        </a:accent3>
        <a:accent4>
          <a:srgbClr val="000000"/>
        </a:accent4>
        <a:accent5>
          <a:srgbClr val="FFDDAA"/>
        </a:accent5>
        <a:accent6>
          <a:srgbClr val="96BA25"/>
        </a:accent6>
        <a:hlink>
          <a:srgbClr val="5CB1FE"/>
        </a:hlink>
        <a:folHlink>
          <a:srgbClr val="FF616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EE9DE"/>
        </a:lt1>
        <a:dk2>
          <a:srgbClr val="000066"/>
        </a:dk2>
        <a:lt2>
          <a:srgbClr val="808080"/>
        </a:lt2>
        <a:accent1>
          <a:srgbClr val="5CB1FE"/>
        </a:accent1>
        <a:accent2>
          <a:srgbClr val="FF7575"/>
        </a:accent2>
        <a:accent3>
          <a:srgbClr val="FFF2EB"/>
        </a:accent3>
        <a:accent4>
          <a:srgbClr val="000000"/>
        </a:accent4>
        <a:accent5>
          <a:srgbClr val="B6D4FF"/>
        </a:accent5>
        <a:accent6>
          <a:srgbClr val="E56868"/>
        </a:accent6>
        <a:hlink>
          <a:srgbClr val="FFC319"/>
        </a:hlink>
        <a:folHlink>
          <a:srgbClr val="A8D02A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6_580TGp_general_light_ani">
  <a:themeElements>
    <a:clrScheme name="">
      <a:dk1>
        <a:srgbClr val="000000"/>
      </a:dk1>
      <a:lt1>
        <a:srgbClr val="FDF58D"/>
      </a:lt1>
      <a:dk2>
        <a:srgbClr val="CC3300"/>
      </a:dk2>
      <a:lt2>
        <a:srgbClr val="808080"/>
      </a:lt2>
      <a:accent1>
        <a:srgbClr val="FF6161"/>
      </a:accent1>
      <a:accent2>
        <a:srgbClr val="FFC319"/>
      </a:accent2>
      <a:accent3>
        <a:srgbClr val="FEF9C5"/>
      </a:accent3>
      <a:accent4>
        <a:srgbClr val="000000"/>
      </a:accent4>
      <a:accent5>
        <a:srgbClr val="FFB7B7"/>
      </a:accent5>
      <a:accent6>
        <a:srgbClr val="E5AF16"/>
      </a:accent6>
      <a:hlink>
        <a:srgbClr val="A8D02A"/>
      </a:hlink>
      <a:folHlink>
        <a:srgbClr val="5CB1FE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DF58D"/>
        </a:lt1>
        <a:dk2>
          <a:srgbClr val="CC3300"/>
        </a:dk2>
        <a:lt2>
          <a:srgbClr val="808080"/>
        </a:lt2>
        <a:accent1>
          <a:srgbClr val="FF6161"/>
        </a:accent1>
        <a:accent2>
          <a:srgbClr val="FFC319"/>
        </a:accent2>
        <a:accent3>
          <a:srgbClr val="FEF9C5"/>
        </a:accent3>
        <a:accent4>
          <a:srgbClr val="000000"/>
        </a:accent4>
        <a:accent5>
          <a:srgbClr val="FFB7B7"/>
        </a:accent5>
        <a:accent6>
          <a:srgbClr val="E5AF16"/>
        </a:accent6>
        <a:hlink>
          <a:srgbClr val="A8D02A"/>
        </a:hlink>
        <a:folHlink>
          <a:srgbClr val="5CB1F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E1F4D8"/>
        </a:lt1>
        <a:dk2>
          <a:srgbClr val="003366"/>
        </a:dk2>
        <a:lt2>
          <a:srgbClr val="808080"/>
        </a:lt2>
        <a:accent1>
          <a:srgbClr val="FFC319"/>
        </a:accent1>
        <a:accent2>
          <a:srgbClr val="A8D02A"/>
        </a:accent2>
        <a:accent3>
          <a:srgbClr val="EDF8E8"/>
        </a:accent3>
        <a:accent4>
          <a:srgbClr val="000000"/>
        </a:accent4>
        <a:accent5>
          <a:srgbClr val="FFDDAA"/>
        </a:accent5>
        <a:accent6>
          <a:srgbClr val="96BA25"/>
        </a:accent6>
        <a:hlink>
          <a:srgbClr val="5CB1FE"/>
        </a:hlink>
        <a:folHlink>
          <a:srgbClr val="FF616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EE9DE"/>
        </a:lt1>
        <a:dk2>
          <a:srgbClr val="000066"/>
        </a:dk2>
        <a:lt2>
          <a:srgbClr val="808080"/>
        </a:lt2>
        <a:accent1>
          <a:srgbClr val="5CB1FE"/>
        </a:accent1>
        <a:accent2>
          <a:srgbClr val="FF7575"/>
        </a:accent2>
        <a:accent3>
          <a:srgbClr val="FFF2EB"/>
        </a:accent3>
        <a:accent4>
          <a:srgbClr val="000000"/>
        </a:accent4>
        <a:accent5>
          <a:srgbClr val="B6D4FF"/>
        </a:accent5>
        <a:accent6>
          <a:srgbClr val="E56868"/>
        </a:accent6>
        <a:hlink>
          <a:srgbClr val="FFC319"/>
        </a:hlink>
        <a:folHlink>
          <a:srgbClr val="A8D02A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7_580TGp_general_light_ani">
  <a:themeElements>
    <a:clrScheme name="">
      <a:dk1>
        <a:srgbClr val="000000"/>
      </a:dk1>
      <a:lt1>
        <a:srgbClr val="FDF58D"/>
      </a:lt1>
      <a:dk2>
        <a:srgbClr val="CC3300"/>
      </a:dk2>
      <a:lt2>
        <a:srgbClr val="808080"/>
      </a:lt2>
      <a:accent1>
        <a:srgbClr val="FF6161"/>
      </a:accent1>
      <a:accent2>
        <a:srgbClr val="FFC319"/>
      </a:accent2>
      <a:accent3>
        <a:srgbClr val="FEF9C5"/>
      </a:accent3>
      <a:accent4>
        <a:srgbClr val="000000"/>
      </a:accent4>
      <a:accent5>
        <a:srgbClr val="FFB7B7"/>
      </a:accent5>
      <a:accent6>
        <a:srgbClr val="E5AF16"/>
      </a:accent6>
      <a:hlink>
        <a:srgbClr val="A8D02A"/>
      </a:hlink>
      <a:folHlink>
        <a:srgbClr val="5CB1FE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DF58D"/>
        </a:lt1>
        <a:dk2>
          <a:srgbClr val="CC3300"/>
        </a:dk2>
        <a:lt2>
          <a:srgbClr val="808080"/>
        </a:lt2>
        <a:accent1>
          <a:srgbClr val="FF6161"/>
        </a:accent1>
        <a:accent2>
          <a:srgbClr val="FFC319"/>
        </a:accent2>
        <a:accent3>
          <a:srgbClr val="FEF9C5"/>
        </a:accent3>
        <a:accent4>
          <a:srgbClr val="000000"/>
        </a:accent4>
        <a:accent5>
          <a:srgbClr val="FFB7B7"/>
        </a:accent5>
        <a:accent6>
          <a:srgbClr val="E5AF16"/>
        </a:accent6>
        <a:hlink>
          <a:srgbClr val="A8D02A"/>
        </a:hlink>
        <a:folHlink>
          <a:srgbClr val="5CB1F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E1F4D8"/>
        </a:lt1>
        <a:dk2>
          <a:srgbClr val="003366"/>
        </a:dk2>
        <a:lt2>
          <a:srgbClr val="808080"/>
        </a:lt2>
        <a:accent1>
          <a:srgbClr val="FFC319"/>
        </a:accent1>
        <a:accent2>
          <a:srgbClr val="A8D02A"/>
        </a:accent2>
        <a:accent3>
          <a:srgbClr val="EDF8E8"/>
        </a:accent3>
        <a:accent4>
          <a:srgbClr val="000000"/>
        </a:accent4>
        <a:accent5>
          <a:srgbClr val="FFDDAA"/>
        </a:accent5>
        <a:accent6>
          <a:srgbClr val="96BA25"/>
        </a:accent6>
        <a:hlink>
          <a:srgbClr val="5CB1FE"/>
        </a:hlink>
        <a:folHlink>
          <a:srgbClr val="FF616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EE9DE"/>
        </a:lt1>
        <a:dk2>
          <a:srgbClr val="000066"/>
        </a:dk2>
        <a:lt2>
          <a:srgbClr val="808080"/>
        </a:lt2>
        <a:accent1>
          <a:srgbClr val="5CB1FE"/>
        </a:accent1>
        <a:accent2>
          <a:srgbClr val="FF7575"/>
        </a:accent2>
        <a:accent3>
          <a:srgbClr val="FFF2EB"/>
        </a:accent3>
        <a:accent4>
          <a:srgbClr val="000000"/>
        </a:accent4>
        <a:accent5>
          <a:srgbClr val="B6D4FF"/>
        </a:accent5>
        <a:accent6>
          <a:srgbClr val="E56868"/>
        </a:accent6>
        <a:hlink>
          <a:srgbClr val="FFC319"/>
        </a:hlink>
        <a:folHlink>
          <a:srgbClr val="A8D02A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8_580TGp_general_light_ani">
  <a:themeElements>
    <a:clrScheme name="">
      <a:dk1>
        <a:srgbClr val="000000"/>
      </a:dk1>
      <a:lt1>
        <a:srgbClr val="FDF58D"/>
      </a:lt1>
      <a:dk2>
        <a:srgbClr val="CC3300"/>
      </a:dk2>
      <a:lt2>
        <a:srgbClr val="808080"/>
      </a:lt2>
      <a:accent1>
        <a:srgbClr val="FF6161"/>
      </a:accent1>
      <a:accent2>
        <a:srgbClr val="FFC319"/>
      </a:accent2>
      <a:accent3>
        <a:srgbClr val="FEF9C5"/>
      </a:accent3>
      <a:accent4>
        <a:srgbClr val="000000"/>
      </a:accent4>
      <a:accent5>
        <a:srgbClr val="FFB7B7"/>
      </a:accent5>
      <a:accent6>
        <a:srgbClr val="E5AF16"/>
      </a:accent6>
      <a:hlink>
        <a:srgbClr val="A8D02A"/>
      </a:hlink>
      <a:folHlink>
        <a:srgbClr val="5CB1FE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DF58D"/>
        </a:lt1>
        <a:dk2>
          <a:srgbClr val="CC3300"/>
        </a:dk2>
        <a:lt2>
          <a:srgbClr val="808080"/>
        </a:lt2>
        <a:accent1>
          <a:srgbClr val="FF6161"/>
        </a:accent1>
        <a:accent2>
          <a:srgbClr val="FFC319"/>
        </a:accent2>
        <a:accent3>
          <a:srgbClr val="FEF9C5"/>
        </a:accent3>
        <a:accent4>
          <a:srgbClr val="000000"/>
        </a:accent4>
        <a:accent5>
          <a:srgbClr val="FFB7B7"/>
        </a:accent5>
        <a:accent6>
          <a:srgbClr val="E5AF16"/>
        </a:accent6>
        <a:hlink>
          <a:srgbClr val="A8D02A"/>
        </a:hlink>
        <a:folHlink>
          <a:srgbClr val="5CB1F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E1F4D8"/>
        </a:lt1>
        <a:dk2>
          <a:srgbClr val="003366"/>
        </a:dk2>
        <a:lt2>
          <a:srgbClr val="808080"/>
        </a:lt2>
        <a:accent1>
          <a:srgbClr val="FFC319"/>
        </a:accent1>
        <a:accent2>
          <a:srgbClr val="A8D02A"/>
        </a:accent2>
        <a:accent3>
          <a:srgbClr val="EDF8E8"/>
        </a:accent3>
        <a:accent4>
          <a:srgbClr val="000000"/>
        </a:accent4>
        <a:accent5>
          <a:srgbClr val="FFDDAA"/>
        </a:accent5>
        <a:accent6>
          <a:srgbClr val="96BA25"/>
        </a:accent6>
        <a:hlink>
          <a:srgbClr val="5CB1FE"/>
        </a:hlink>
        <a:folHlink>
          <a:srgbClr val="FF616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EE9DE"/>
        </a:lt1>
        <a:dk2>
          <a:srgbClr val="000066"/>
        </a:dk2>
        <a:lt2>
          <a:srgbClr val="808080"/>
        </a:lt2>
        <a:accent1>
          <a:srgbClr val="5CB1FE"/>
        </a:accent1>
        <a:accent2>
          <a:srgbClr val="FF7575"/>
        </a:accent2>
        <a:accent3>
          <a:srgbClr val="FFF2EB"/>
        </a:accent3>
        <a:accent4>
          <a:srgbClr val="000000"/>
        </a:accent4>
        <a:accent5>
          <a:srgbClr val="B6D4FF"/>
        </a:accent5>
        <a:accent6>
          <a:srgbClr val="E56868"/>
        </a:accent6>
        <a:hlink>
          <a:srgbClr val="FFC319"/>
        </a:hlink>
        <a:folHlink>
          <a:srgbClr val="A8D02A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1520</Words>
  <Application/>
  <PresentationFormat/>
  <Paragraphs>338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26</vt:i4>
      </vt:variant>
      <vt:variant>
        <vt:lpstr>主题</vt:lpstr>
      </vt:variant>
      <vt:variant>
        <vt:i4>14</vt:i4>
      </vt:variant>
      <vt:variant>
        <vt:lpstr>幻灯片标题</vt:lpstr>
      </vt:variant>
      <vt:variant>
        <vt:i4>24</vt:i4>
      </vt:variant>
    </vt:vector>
  </HeadingPairs>
  <TitlesOfParts>
    <vt:vector size="64" baseType="lpstr">
      <vt:lpstr>Arial</vt:lpstr>
      <vt:lpstr>宋体</vt:lpstr>
      <vt:lpstr>Wingdings</vt:lpstr>
      <vt:lpstr>楷体_GB2312</vt:lpstr>
      <vt:lpstr>HY얕은샘물M</vt:lpstr>
      <vt:lpstr>Gulim</vt:lpstr>
      <vt:lpstr>黑体</vt:lpstr>
      <vt:lpstr>좋은 귀염둥이빼로</vt:lpstr>
      <vt:lpstr>微软雅黑</vt:lpstr>
      <vt:lpstr>幼圆</vt:lpstr>
      <vt:lpstr>隶书</vt:lpstr>
      <vt:lpstr>BatangChe</vt:lpstr>
      <vt:lpstr>华文彩云</vt:lpstr>
      <vt:lpstr>华文新魏</vt:lpstr>
      <vt:lpstr>楷体</vt:lpstr>
      <vt:lpstr>Calibri</vt:lpstr>
      <vt:lpstr>Adobe 黑体 Std R</vt:lpstr>
      <vt:lpstr>Latha</vt:lpstr>
      <vt:lpstr>Adobe Myungjo Std M</vt:lpstr>
      <vt:lpstr>Microsoft Sans Serif</vt:lpstr>
      <vt:lpstr>Dotum</vt:lpstr>
      <vt:lpstr>Arial Unicode MS</vt:lpstr>
      <vt:lpstr>BatangChe</vt:lpstr>
      <vt:lpstr>MingLiU</vt:lpstr>
      <vt:lpstr>MT Extra</vt:lpstr>
      <vt:lpstr>MS Gothic</vt:lpstr>
      <vt:lpstr>1_580TGp_general_light_ani</vt:lpstr>
      <vt:lpstr>580TGp_general_light_ani</vt:lpstr>
      <vt:lpstr>2_580TGp_general_light_ani</vt:lpstr>
      <vt:lpstr>3_580TGp_general_light_ani</vt:lpstr>
      <vt:lpstr>4_580TGp_general_light_ani</vt:lpstr>
      <vt:lpstr>5_580TGp_general_light_ani</vt:lpstr>
      <vt:lpstr>6_580TGp_general_light_ani</vt:lpstr>
      <vt:lpstr>7_580TGp_general_light_ani</vt:lpstr>
      <vt:lpstr>8_580TGp_general_light_ani</vt:lpstr>
      <vt:lpstr>9_580TGp_general_light_ani</vt:lpstr>
      <vt:lpstr>10_580TGp_general_light_ani</vt:lpstr>
      <vt:lpstr>11_580TGp_general_light_ani</vt:lpstr>
      <vt:lpstr>12_580TGp_general_light_ani</vt:lpstr>
      <vt:lpstr>13_580TGp_general_light_ani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/>
  <cp:revision/>
  <dcterms:created xsi:type="dcterms:W3CDTF">2014-06-24T03:41:44Z</dcterms:created>
  <dcterms:modified xsi:type="dcterms:W3CDTF">2018-09-06T02:31:29Z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r8>1</vt:r8>
  </property>
  <property fmtid="{D5CDD505-2E9C-101B-9397-08002B2CF9AE}" pid="3" name="KSOProductBuildVer">
    <vt:lpwstr>2052-10.1.0.6930</vt:lpwstr>
  </property>
</Properties>
</file>