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
  </p:notesMasterIdLst>
  <p:sldIdLst>
    <p:sldId id="256" r:id="rId3"/>
    <p:sldId id="274" r:id="rId4"/>
    <p:sldId id="258" r:id="rId5"/>
    <p:sldId id="259" r:id="rId6"/>
    <p:sldId id="260" r:id="rId7"/>
    <p:sldId id="261" r:id="rId8"/>
    <p:sldId id="265" r:id="rId9"/>
    <p:sldId id="267" r:id="rId10"/>
    <p:sldId id="268" r:id="rId11"/>
    <p:sldId id="269" r:id="rId12"/>
    <p:sldId id="284" r:id="rId13"/>
    <p:sldId id="285" r:id="rId14"/>
    <p:sldId id="273" r:id="rId15"/>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0D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notesMaster" Target="notesMasters/notesMaster1.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8"/>
            <a:ext cx="12205740" cy="6862377"/>
          </a:xfrm>
          <a:prstGeom prst="rect">
            <a:avLst/>
          </a:prstGeom>
        </p:spPr>
      </p:pic>
      <p:sp>
        <p:nvSpPr>
          <p:cNvPr id="8" name="图文框 7"/>
          <p:cNvSpPr/>
          <p:nvPr/>
        </p:nvSpPr>
        <p:spPr>
          <a:xfrm>
            <a:off x="2786063" y="1571625"/>
            <a:ext cx="6615112" cy="2471738"/>
          </a:xfrm>
          <a:prstGeom prst="frame">
            <a:avLst>
              <a:gd name="adj1" fmla="val 151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solidFill>
              <a:latin typeface="Arial" panose="020B0604020202020204" pitchFamily="34" charset="0"/>
              <a:ea typeface="黑体" panose="02010609060101010101" pitchFamily="49" charset="-122"/>
            </a:endParaRPr>
          </a:p>
        </p:txBody>
      </p:sp>
      <p:sp>
        <p:nvSpPr>
          <p:cNvPr id="2" name="标题 1"/>
          <p:cNvSpPr>
            <a:spLocks noGrp="1"/>
          </p:cNvSpPr>
          <p:nvPr>
            <p:ph type="ctrTitle" hasCustomPrompt="1"/>
          </p:nvPr>
        </p:nvSpPr>
        <p:spPr>
          <a:xfrm>
            <a:off x="2786400" y="1681200"/>
            <a:ext cx="6616800" cy="1508400"/>
          </a:xfrm>
        </p:spPr>
        <p:txBody>
          <a:bodyPr anchor="b">
            <a:normAutofit/>
          </a:bodyPr>
          <a:lstStyle>
            <a:lvl1pPr algn="ctr">
              <a:defRPr sz="4400"/>
            </a:lvl1pPr>
          </a:lstStyle>
          <a:p>
            <a:r>
              <a:rPr lang="zh-CN" altLang="en-US" dirty="0" smtClean="0"/>
              <a:t>编辑标题</a:t>
            </a:r>
            <a:endParaRPr lang="zh-CN" altLang="en-US" dirty="0"/>
          </a:p>
        </p:txBody>
      </p:sp>
      <p:sp>
        <p:nvSpPr>
          <p:cNvPr id="3" name="副标题 2"/>
          <p:cNvSpPr>
            <a:spLocks noGrp="1"/>
          </p:cNvSpPr>
          <p:nvPr>
            <p:ph type="subTitle" idx="1" hasCustomPrompt="1"/>
          </p:nvPr>
        </p:nvSpPr>
        <p:spPr>
          <a:xfrm>
            <a:off x="2797200" y="3225600"/>
            <a:ext cx="6616800" cy="468000"/>
          </a:xfrm>
        </p:spPr>
        <p:txBody>
          <a:bodyPr anchor="b" anchorCtr="0"/>
          <a:lstStyle>
            <a:lvl1pPr marL="0" indent="0" algn="ctr">
              <a:buNone/>
              <a:defRPr sz="2400">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编辑副标题</a:t>
            </a:r>
            <a:endParaRPr lang="zh-CN" altLang="en-US" dirty="0"/>
          </a:p>
        </p:txBody>
      </p:sp>
      <p:sp>
        <p:nvSpPr>
          <p:cNvPr id="4" name="日期占位符 3"/>
          <p:cNvSpPr>
            <a:spLocks noGrp="1"/>
          </p:cNvSpPr>
          <p:nvPr>
            <p:ph type="dt" sz="half" idx="10"/>
          </p:nvPr>
        </p:nvSpPr>
        <p:spPr/>
        <p:txBody>
          <a:bodyPr/>
          <a:lstStyle/>
          <a:p>
            <a:fld id="{7E209CE7-C191-49CB-93DE-563C8614E8C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31067DD-7756-4DF3-904A-8F40BA684AA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E209CE7-C191-49CB-93DE-563C8614E8C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31067DD-7756-4DF3-904A-8F40BA684AA6}" type="slidenum">
              <a:rPr lang="zh-CN" altLang="en-US" smtClean="0"/>
            </a:fld>
            <a:endParaRPr lang="zh-CN" altLang="en-US"/>
          </a:p>
        </p:txBody>
      </p:sp>
      <p:sp>
        <p:nvSpPr>
          <p:cNvPr id="7" name="内容占位符 6"/>
          <p:cNvSpPr>
            <a:spLocks noGrp="1"/>
          </p:cNvSpPr>
          <p:nvPr>
            <p:ph sz="quarter" idx="13"/>
          </p:nvPr>
        </p:nvSpPr>
        <p:spPr>
          <a:xfrm>
            <a:off x="402432" y="482600"/>
            <a:ext cx="11387137" cy="5745163"/>
          </a:xfrm>
        </p:spPr>
        <p:txBody>
          <a:bodyPr/>
          <a:lstStyle>
            <a:lvl2pPr marL="342900" indent="-342900">
              <a:buClr>
                <a:srgbClr val="000000"/>
              </a:buClr>
              <a:buFont typeface="Arial" panose="020B0604020202020204" pitchFamily="34" charset="0"/>
              <a:buChar char="•"/>
              <a:defRPr/>
            </a:lvl2pPr>
            <a:lvl3pPr>
              <a:defRPr sz="2000"/>
            </a:lvl3pPr>
            <a:lvl4pPr>
              <a:defRPr sz="1800"/>
            </a:lvl4pPr>
            <a:lvl5pPr>
              <a:defRPr sz="1800"/>
            </a:lvl5pPr>
            <a:lvl6pPr>
              <a:defRPr sz="1800"/>
            </a:lvl6pPr>
          </a:lstStyle>
          <a:p>
            <a:pPr lvl="0"/>
            <a:r>
              <a:rPr lang="zh-CN" altLang="en-US" dirty="0" smtClean="0"/>
              <a:t>单击此处编辑母版文本样式</a:t>
            </a:r>
            <a:endParaRPr lang="zh-CN" altLang="en-US" dirty="0" smtClean="0"/>
          </a:p>
          <a:p>
            <a:pPr lvl="2"/>
            <a:r>
              <a:rPr lang="zh-CN" altLang="en-US" dirty="0" smtClean="0"/>
              <a:t>第二级</a:t>
            </a:r>
            <a:endParaRPr lang="zh-CN" altLang="en-US" dirty="0" smtClean="0"/>
          </a:p>
          <a:p>
            <a:pPr lvl="3"/>
            <a:r>
              <a:rPr lang="zh-CN" altLang="en-US" dirty="0" smtClean="0"/>
              <a:t>第三级</a:t>
            </a:r>
            <a:endParaRPr lang="zh-CN" altLang="en-US" dirty="0" smtClean="0"/>
          </a:p>
          <a:p>
            <a:pPr lvl="4"/>
            <a:r>
              <a:rPr lang="zh-CN" altLang="en-US" dirty="0" smtClean="0"/>
              <a:t>第四级</a:t>
            </a:r>
            <a:endParaRPr lang="zh-CN" altLang="en-US" dirty="0" smtClean="0"/>
          </a:p>
          <a:p>
            <a:pPr lvl="5"/>
            <a:r>
              <a:rPr lang="zh-CN" altLang="en-US" dirty="0" smtClean="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dirty="0" smtClean="0"/>
              <a:t>单击此处编辑母版标题样式</a:t>
            </a:r>
            <a:endParaRPr lang="en-US" dirty="0"/>
          </a:p>
        </p:txBody>
      </p:sp>
      <p:sp>
        <p:nvSpPr>
          <p:cNvPr id="3" name="KSO_BC1"/>
          <p:cNvSpPr>
            <a:spLocks noGrp="1"/>
          </p:cNvSpPr>
          <p:nvPr>
            <p:ph idx="1"/>
          </p:nvPr>
        </p:nvSpPr>
        <p:spPr>
          <a:xfrm>
            <a:off x="681486" y="1333305"/>
            <a:ext cx="10834777" cy="5213270"/>
          </a:xfrm>
        </p:spPr>
        <p:txBody>
          <a:bodyPr lIns="108000" rIns="108000">
            <a:normAutofit/>
          </a:bodyPr>
          <a:lstStyle>
            <a:lvl1pPr marL="342900" indent="-342900">
              <a:lnSpc>
                <a:spcPct val="150000"/>
              </a:lnSpc>
              <a:spcBef>
                <a:spcPts val="0"/>
              </a:spcBef>
              <a:buClr>
                <a:srgbClr val="474747"/>
              </a:buClr>
              <a:buSzPct val="100000"/>
              <a:buFont typeface="Arial" panose="020B0604020202020204" pitchFamily="34" charset="0"/>
              <a:buChar char="•"/>
              <a:defRPr sz="2400">
                <a:solidFill>
                  <a:schemeClr val="tx1"/>
                </a:solidFill>
              </a:defRPr>
            </a:lvl1pPr>
          </a:lstStyle>
          <a:p>
            <a:pPr lvl="0"/>
            <a:r>
              <a:rPr lang="zh-CN" altLang="en-US" dirty="0" smtClean="0"/>
              <a:t>单击此处编辑母版文本样式</a:t>
            </a:r>
            <a:endParaRPr lang="zh-CN" altLang="en-US" dirty="0" smtClean="0"/>
          </a:p>
          <a:p>
            <a:pPr lvl="2"/>
            <a:r>
              <a:rPr lang="zh-CN" altLang="en-US" dirty="0" smtClean="0"/>
              <a:t>第二级</a:t>
            </a:r>
            <a:endParaRPr lang="zh-CN" altLang="en-US" dirty="0" smtClean="0"/>
          </a:p>
          <a:p>
            <a:pPr lvl="3"/>
            <a:r>
              <a:rPr lang="zh-CN" altLang="en-US" dirty="0" smtClean="0"/>
              <a:t>第三级</a:t>
            </a:r>
            <a:endParaRPr lang="zh-CN" altLang="en-US" dirty="0" smtClean="0"/>
          </a:p>
          <a:p>
            <a:pPr lvl="4"/>
            <a:r>
              <a:rPr lang="zh-CN" altLang="en-US" dirty="0" smtClean="0"/>
              <a:t>第四级</a:t>
            </a:r>
            <a:endParaRPr lang="zh-CN" altLang="en-US" dirty="0" smtClean="0"/>
          </a:p>
          <a:p>
            <a:pPr lvl="5"/>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7E209CE7-C191-49CB-93DE-563C8614E8C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31067DD-7756-4DF3-904A-8F40BA684AA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2790000" y="3067200"/>
            <a:ext cx="6681600" cy="1407600"/>
          </a:xfrm>
        </p:spPr>
        <p:txBody>
          <a:bodyPr lIns="0" tIns="0" rIns="0" bIns="0" anchor="ctr" anchorCtr="0">
            <a:normAutofit/>
          </a:bodyPr>
          <a:lstStyle>
            <a:lvl1pPr algn="ctr">
              <a:defRPr sz="4400"/>
            </a:lvl1pPr>
          </a:lstStyle>
          <a:p>
            <a:r>
              <a:rPr lang="zh-CN" altLang="en-US" dirty="0" smtClean="0"/>
              <a:t>编辑标题</a:t>
            </a:r>
            <a:endParaRPr lang="zh-CN" altLang="en-US" dirty="0"/>
          </a:p>
        </p:txBody>
      </p:sp>
      <p:sp>
        <p:nvSpPr>
          <p:cNvPr id="3" name="文本占位符 2"/>
          <p:cNvSpPr>
            <a:spLocks noGrp="1"/>
          </p:cNvSpPr>
          <p:nvPr>
            <p:ph type="body" idx="1"/>
          </p:nvPr>
        </p:nvSpPr>
        <p:spPr>
          <a:xfrm>
            <a:off x="2788030" y="4520451"/>
            <a:ext cx="6679821"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7" name="MH_Title"/>
          <p:cNvSpPr/>
          <p:nvPr>
            <p:custDataLst>
              <p:tags r:id="rId2"/>
            </p:custDataLst>
          </p:nvPr>
        </p:nvSpPr>
        <p:spPr>
          <a:xfrm>
            <a:off x="2788031" y="3067536"/>
            <a:ext cx="6679820" cy="1409214"/>
          </a:xfrm>
          <a:custGeom>
            <a:avLst/>
            <a:gdLst>
              <a:gd name="connsiteX0" fmla="*/ 0 w 3254309"/>
              <a:gd name="connsiteY0" fmla="*/ 0 h 696722"/>
              <a:gd name="connsiteX1" fmla="*/ 3254309 w 3254309"/>
              <a:gd name="connsiteY1" fmla="*/ 0 h 696722"/>
              <a:gd name="connsiteX2" fmla="*/ 3254309 w 3254309"/>
              <a:gd name="connsiteY2" fmla="*/ 696722 h 696722"/>
              <a:gd name="connsiteX3" fmla="*/ 0 w 3254309"/>
              <a:gd name="connsiteY3" fmla="*/ 696722 h 696722"/>
              <a:gd name="connsiteX4" fmla="*/ 0 w 3254309"/>
              <a:gd name="connsiteY4" fmla="*/ 0 h 696722"/>
              <a:gd name="connsiteX0-1" fmla="*/ 0 w 3254309"/>
              <a:gd name="connsiteY0-2" fmla="*/ 2004 h 698726"/>
              <a:gd name="connsiteX1-3" fmla="*/ 206017 w 3254309"/>
              <a:gd name="connsiteY1-4" fmla="*/ 0 h 698726"/>
              <a:gd name="connsiteX2-5" fmla="*/ 3254309 w 3254309"/>
              <a:gd name="connsiteY2-6" fmla="*/ 2004 h 698726"/>
              <a:gd name="connsiteX3-7" fmla="*/ 3254309 w 3254309"/>
              <a:gd name="connsiteY3-8" fmla="*/ 698726 h 698726"/>
              <a:gd name="connsiteX4-9" fmla="*/ 0 w 3254309"/>
              <a:gd name="connsiteY4-10" fmla="*/ 698726 h 698726"/>
              <a:gd name="connsiteX5" fmla="*/ 0 w 3254309"/>
              <a:gd name="connsiteY5" fmla="*/ 2004 h 698726"/>
              <a:gd name="connsiteX0-11" fmla="*/ 11697 w 3266006"/>
              <a:gd name="connsiteY0-12" fmla="*/ 2004 h 698726"/>
              <a:gd name="connsiteX1-13" fmla="*/ 217714 w 3266006"/>
              <a:gd name="connsiteY1-14" fmla="*/ 0 h 698726"/>
              <a:gd name="connsiteX2-15" fmla="*/ 3266006 w 3266006"/>
              <a:gd name="connsiteY2-16" fmla="*/ 2004 h 698726"/>
              <a:gd name="connsiteX3-17" fmla="*/ 3266006 w 3266006"/>
              <a:gd name="connsiteY3-18" fmla="*/ 698726 h 698726"/>
              <a:gd name="connsiteX4-19" fmla="*/ 11697 w 3266006"/>
              <a:gd name="connsiteY4-20" fmla="*/ 698726 h 698726"/>
              <a:gd name="connsiteX5-21" fmla="*/ 0 w 3266006"/>
              <a:gd name="connsiteY5-22" fmla="*/ 203200 h 698726"/>
              <a:gd name="connsiteX6" fmla="*/ 11697 w 3266006"/>
              <a:gd name="connsiteY6" fmla="*/ 2004 h 698726"/>
              <a:gd name="connsiteX0-23" fmla="*/ 0 w 3266006"/>
              <a:gd name="connsiteY0-24" fmla="*/ 203200 h 698726"/>
              <a:gd name="connsiteX1-25" fmla="*/ 217714 w 3266006"/>
              <a:gd name="connsiteY1-26" fmla="*/ 0 h 698726"/>
              <a:gd name="connsiteX2-27" fmla="*/ 3266006 w 3266006"/>
              <a:gd name="connsiteY2-28" fmla="*/ 2004 h 698726"/>
              <a:gd name="connsiteX3-29" fmla="*/ 3266006 w 3266006"/>
              <a:gd name="connsiteY3-30" fmla="*/ 698726 h 698726"/>
              <a:gd name="connsiteX4-31" fmla="*/ 11697 w 3266006"/>
              <a:gd name="connsiteY4-32" fmla="*/ 698726 h 698726"/>
              <a:gd name="connsiteX5-33" fmla="*/ 0 w 3266006"/>
              <a:gd name="connsiteY5-34" fmla="*/ 203200 h 698726"/>
              <a:gd name="connsiteX0-35" fmla="*/ 217714 w 3266006"/>
              <a:gd name="connsiteY0-36" fmla="*/ 0 h 698726"/>
              <a:gd name="connsiteX1-37" fmla="*/ 3266006 w 3266006"/>
              <a:gd name="connsiteY1-38" fmla="*/ 2004 h 698726"/>
              <a:gd name="connsiteX2-39" fmla="*/ 3266006 w 3266006"/>
              <a:gd name="connsiteY2-40" fmla="*/ 698726 h 698726"/>
              <a:gd name="connsiteX3-41" fmla="*/ 11697 w 3266006"/>
              <a:gd name="connsiteY3-42" fmla="*/ 698726 h 698726"/>
              <a:gd name="connsiteX4-43" fmla="*/ 0 w 3266006"/>
              <a:gd name="connsiteY4-44" fmla="*/ 203200 h 698726"/>
              <a:gd name="connsiteX5-45" fmla="*/ 309154 w 3266006"/>
              <a:gd name="connsiteY5-46" fmla="*/ 91440 h 698726"/>
              <a:gd name="connsiteX0-47" fmla="*/ 217714 w 3266006"/>
              <a:gd name="connsiteY0-48" fmla="*/ 0 h 698726"/>
              <a:gd name="connsiteX1-49" fmla="*/ 3266006 w 3266006"/>
              <a:gd name="connsiteY1-50" fmla="*/ 2004 h 698726"/>
              <a:gd name="connsiteX2-51" fmla="*/ 3266006 w 3266006"/>
              <a:gd name="connsiteY2-52" fmla="*/ 698726 h 698726"/>
              <a:gd name="connsiteX3-53" fmla="*/ 11697 w 3266006"/>
              <a:gd name="connsiteY3-54" fmla="*/ 698726 h 698726"/>
              <a:gd name="connsiteX4-55" fmla="*/ 0 w 3266006"/>
              <a:gd name="connsiteY4-56" fmla="*/ 203200 h 698726"/>
              <a:gd name="connsiteX0-57" fmla="*/ 206017 w 3254309"/>
              <a:gd name="connsiteY0-58" fmla="*/ 0 h 698726"/>
              <a:gd name="connsiteX1-59" fmla="*/ 3254309 w 3254309"/>
              <a:gd name="connsiteY1-60" fmla="*/ 2004 h 698726"/>
              <a:gd name="connsiteX2-61" fmla="*/ 3254309 w 3254309"/>
              <a:gd name="connsiteY2-62" fmla="*/ 698726 h 698726"/>
              <a:gd name="connsiteX3-63" fmla="*/ 0 w 3254309"/>
              <a:gd name="connsiteY3-64" fmla="*/ 698726 h 698726"/>
              <a:gd name="connsiteX4-65" fmla="*/ 209 w 3254309"/>
              <a:gd name="connsiteY4-66" fmla="*/ 203200 h 698726"/>
            </a:gdLst>
            <a:ahLst/>
            <a:cxnLst>
              <a:cxn ang="0">
                <a:pos x="connsiteX0-57" y="connsiteY0-58"/>
              </a:cxn>
              <a:cxn ang="0">
                <a:pos x="connsiteX1-59" y="connsiteY1-60"/>
              </a:cxn>
              <a:cxn ang="0">
                <a:pos x="connsiteX2-61" y="connsiteY2-62"/>
              </a:cxn>
              <a:cxn ang="0">
                <a:pos x="connsiteX3-63" y="connsiteY3-64"/>
              </a:cxn>
              <a:cxn ang="0">
                <a:pos x="connsiteX4-65" y="connsiteY4-66"/>
              </a:cxn>
            </a:cxnLst>
            <a:rect l="l" t="t" r="r" b="b"/>
            <a:pathLst>
              <a:path w="3254309" h="698726">
                <a:moveTo>
                  <a:pt x="206017" y="0"/>
                </a:moveTo>
                <a:lnTo>
                  <a:pt x="3254309" y="2004"/>
                </a:lnTo>
                <a:lnTo>
                  <a:pt x="3254309" y="698726"/>
                </a:lnTo>
                <a:lnTo>
                  <a:pt x="0" y="698726"/>
                </a:lnTo>
                <a:cubicBezTo>
                  <a:pt x="70" y="533551"/>
                  <a:pt x="139" y="368375"/>
                  <a:pt x="209" y="203200"/>
                </a:cubicBezTo>
              </a:path>
            </a:pathLst>
          </a:custGeom>
          <a:noFill/>
          <a:ln w="254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endParaRPr lang="zh-CN" altLang="en-US" sz="4000" b="1" dirty="0">
              <a:solidFill>
                <a:schemeClr val="accent1">
                  <a:lumMod val="75000"/>
                </a:schemeClr>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8" name="MH_Others_1"/>
          <p:cNvSpPr/>
          <p:nvPr>
            <p:custDataLst>
              <p:tags r:id="rId3"/>
            </p:custDataLst>
          </p:nvPr>
        </p:nvSpPr>
        <p:spPr>
          <a:xfrm rot="8275313">
            <a:off x="2615843" y="2524064"/>
            <a:ext cx="394704" cy="789408"/>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Arial" panose="020B0604020202020204" pitchFamily="34" charset="0"/>
              <a:ea typeface="黑体" panose="02010609060101010101" pitchFamily="49" charset="-122"/>
            </a:endParaRPr>
          </a:p>
        </p:txBody>
      </p:sp>
      <p:sp>
        <p:nvSpPr>
          <p:cNvPr id="9" name="MH_Others_2"/>
          <p:cNvSpPr/>
          <p:nvPr>
            <p:custDataLst>
              <p:tags r:id="rId4"/>
            </p:custDataLst>
          </p:nvPr>
        </p:nvSpPr>
        <p:spPr>
          <a:xfrm rot="5747767">
            <a:off x="2657030" y="3160936"/>
            <a:ext cx="183046" cy="366091"/>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pitchFamily="49" charset="-122"/>
            </a:endParaRPr>
          </a:p>
        </p:txBody>
      </p:sp>
      <p:sp>
        <p:nvSpPr>
          <p:cNvPr id="4" name="日期占位符 3"/>
          <p:cNvSpPr>
            <a:spLocks noGrp="1"/>
          </p:cNvSpPr>
          <p:nvPr>
            <p:ph type="dt" sz="half" idx="10"/>
          </p:nvPr>
        </p:nvSpPr>
        <p:spPr/>
        <p:txBody>
          <a:bodyPr/>
          <a:lstStyle/>
          <a:p>
            <a:fld id="{7E209CE7-C191-49CB-93DE-563C8614E8C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31067DD-7756-4DF3-904A-8F40BA684AA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dirty="0" smtClean="0"/>
              <a:t>单击此处编辑母版标题样式</a:t>
            </a:r>
            <a:endParaRPr lang="en-US" dirty="0"/>
          </a:p>
        </p:txBody>
      </p:sp>
      <p:sp>
        <p:nvSpPr>
          <p:cNvPr id="3" name="KSO_BC1"/>
          <p:cNvSpPr>
            <a:spLocks noGrp="1"/>
          </p:cNvSpPr>
          <p:nvPr>
            <p:ph sz="half" idx="1"/>
          </p:nvPr>
        </p:nvSpPr>
        <p:spPr>
          <a:xfrm>
            <a:off x="681486" y="1382556"/>
            <a:ext cx="5242235" cy="5177269"/>
          </a:xfrm>
        </p:spPr>
        <p:txBody>
          <a:bodyPr lIns="108000" tIns="46800" rIns="108000" bIns="46800">
            <a:normAutofit/>
          </a:bodyPr>
          <a:lstStyle>
            <a:lvl1pPr marL="342900" indent="-342900">
              <a:lnSpc>
                <a:spcPct val="150000"/>
              </a:lnSpc>
              <a:spcBef>
                <a:spcPts val="0"/>
              </a:spcBef>
              <a:buSzPct val="100000"/>
              <a:buFont typeface="Arial" panose="020B0604020202020204" pitchFamily="34" charset="0"/>
              <a:buChar char="•"/>
              <a:defRPr sz="2400"/>
            </a:lvl1pPr>
            <a:lvl2pPr marL="0" indent="0">
              <a:buNone/>
              <a:defRPr sz="1800"/>
            </a:lvl2pPr>
          </a:lstStyle>
          <a:p>
            <a:pPr lvl="0"/>
            <a:r>
              <a:rPr lang="zh-CN" altLang="en-US" dirty="0" smtClean="0"/>
              <a:t>单击此处编辑母版文本样式</a:t>
            </a:r>
            <a:endParaRPr lang="zh-CN" altLang="en-US" dirty="0" smtClean="0"/>
          </a:p>
          <a:p>
            <a:pPr lvl="2"/>
            <a:r>
              <a:rPr lang="zh-CN" altLang="en-US" dirty="0" smtClean="0"/>
              <a:t>第二级</a:t>
            </a:r>
            <a:endParaRPr lang="zh-CN" altLang="en-US" dirty="0" smtClean="0"/>
          </a:p>
          <a:p>
            <a:pPr lvl="3"/>
            <a:r>
              <a:rPr lang="zh-CN" altLang="en-US" dirty="0" smtClean="0"/>
              <a:t>第三级</a:t>
            </a:r>
            <a:endParaRPr lang="zh-CN" altLang="en-US" dirty="0" smtClean="0"/>
          </a:p>
          <a:p>
            <a:pPr lvl="4"/>
            <a:r>
              <a:rPr lang="zh-CN" altLang="en-US" dirty="0" smtClean="0"/>
              <a:t>第四级</a:t>
            </a:r>
            <a:endParaRPr lang="zh-CN" altLang="en-US" dirty="0" smtClean="0"/>
          </a:p>
          <a:p>
            <a:pPr lvl="5"/>
            <a:r>
              <a:rPr lang="zh-CN" altLang="en-US" dirty="0" smtClean="0"/>
              <a:t>第五级</a:t>
            </a:r>
            <a:endParaRPr lang="zh-CN" altLang="en-US" dirty="0"/>
          </a:p>
        </p:txBody>
      </p:sp>
      <p:sp>
        <p:nvSpPr>
          <p:cNvPr id="4" name="KSO_BC2"/>
          <p:cNvSpPr>
            <a:spLocks noGrp="1"/>
          </p:cNvSpPr>
          <p:nvPr>
            <p:ph sz="half" idx="2"/>
          </p:nvPr>
        </p:nvSpPr>
        <p:spPr>
          <a:xfrm>
            <a:off x="6274029" y="1382556"/>
            <a:ext cx="5242235" cy="5177269"/>
          </a:xfrm>
        </p:spPr>
        <p:txBody>
          <a:bodyPr lIns="108000" tIns="46800" rIns="108000" bIns="46800">
            <a:normAutofit/>
          </a:bodyPr>
          <a:lstStyle>
            <a:lvl1pPr marL="285750" indent="-285750">
              <a:lnSpc>
                <a:spcPct val="150000"/>
              </a:lnSpc>
              <a:spcBef>
                <a:spcPts val="0"/>
              </a:spcBef>
              <a:buSzPct val="100000"/>
              <a:buFont typeface="Arial" panose="020B0604020202020204" pitchFamily="34" charset="0"/>
              <a:buChar char="•"/>
              <a:defRPr sz="2400"/>
            </a:lvl1pPr>
            <a:lvl2pPr marL="0" indent="0">
              <a:buNone/>
              <a:defRPr sz="1800"/>
            </a:lvl2pPr>
          </a:lstStyle>
          <a:p>
            <a:pPr lvl="0"/>
            <a:r>
              <a:rPr lang="zh-CN" altLang="en-US" dirty="0" smtClean="0"/>
              <a:t>单击此处编辑母版文本样式</a:t>
            </a:r>
            <a:endParaRPr lang="zh-CN" altLang="en-US" dirty="0" smtClean="0"/>
          </a:p>
          <a:p>
            <a:pPr lvl="2"/>
            <a:r>
              <a:rPr lang="zh-CN" altLang="en-US" dirty="0" smtClean="0"/>
              <a:t>第二级</a:t>
            </a:r>
            <a:endParaRPr lang="zh-CN" altLang="en-US" dirty="0" smtClean="0"/>
          </a:p>
          <a:p>
            <a:pPr lvl="3"/>
            <a:r>
              <a:rPr lang="zh-CN" altLang="en-US" dirty="0" smtClean="0"/>
              <a:t>第三级</a:t>
            </a:r>
            <a:endParaRPr lang="zh-CN" altLang="en-US" dirty="0" smtClean="0"/>
          </a:p>
          <a:p>
            <a:pPr lvl="4"/>
            <a:r>
              <a:rPr lang="zh-CN" altLang="en-US" dirty="0" smtClean="0"/>
              <a:t>第四级</a:t>
            </a:r>
            <a:endParaRPr lang="zh-CN" altLang="en-US" dirty="0" smtClean="0"/>
          </a:p>
          <a:p>
            <a:pPr lvl="5"/>
            <a:r>
              <a:rPr lang="zh-CN" altLang="en-US" dirty="0" smtClean="0"/>
              <a:t>第五级</a:t>
            </a:r>
            <a:endParaRPr lang="zh-CN" altLang="en-US" dirty="0"/>
          </a:p>
        </p:txBody>
      </p:sp>
      <p:sp>
        <p:nvSpPr>
          <p:cNvPr id="5" name="日期占位符 4"/>
          <p:cNvSpPr>
            <a:spLocks noGrp="1"/>
          </p:cNvSpPr>
          <p:nvPr>
            <p:ph type="dt" sz="half" idx="10"/>
          </p:nvPr>
        </p:nvSpPr>
        <p:spPr/>
        <p:txBody>
          <a:bodyPr/>
          <a:lstStyle/>
          <a:p>
            <a:fld id="{7E209CE7-C191-49CB-93DE-563C8614E8C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31067DD-7756-4DF3-904A-8F40BA684AA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838184" y="423595"/>
            <a:ext cx="10515602" cy="71702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183" y="1376363"/>
            <a:ext cx="5157787" cy="823912"/>
          </a:xfrm>
        </p:spPr>
        <p:txBody>
          <a:bodyPr anchor="b">
            <a:normAutofit/>
          </a:bodyPr>
          <a:lstStyle>
            <a:lvl1pPr marL="0" indent="0">
              <a:buNone/>
              <a:defRPr sz="24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smtClean="0"/>
              <a:t>单击此处编辑母版文本样式</a:t>
            </a:r>
            <a:endParaRPr lang="zh-CN" altLang="en-US" dirty="0" smtClean="0"/>
          </a:p>
        </p:txBody>
      </p:sp>
      <p:sp>
        <p:nvSpPr>
          <p:cNvPr id="4" name="KSO_BC1"/>
          <p:cNvSpPr>
            <a:spLocks noGrp="1"/>
          </p:cNvSpPr>
          <p:nvPr>
            <p:ph sz="half" idx="2"/>
          </p:nvPr>
        </p:nvSpPr>
        <p:spPr>
          <a:xfrm>
            <a:off x="838183" y="2200275"/>
            <a:ext cx="5157787" cy="3684588"/>
          </a:xfrm>
        </p:spPr>
        <p:txBody>
          <a:bodyPr>
            <a:normAutofit/>
          </a:bodyPr>
          <a:lstStyle>
            <a:lvl1pPr>
              <a:defRPr sz="2000"/>
            </a:lvl1pPr>
            <a:lvl2pPr>
              <a:defRPr sz="1800"/>
            </a:lvl2pPr>
            <a:lvl3pPr>
              <a:defRPr sz="2000"/>
            </a:lvl3pPr>
            <a:lvl4pPr>
              <a:defRPr sz="1800"/>
            </a:lvl4pPr>
            <a:lvl5pPr>
              <a:defRPr sz="1800"/>
            </a:lvl5pPr>
            <a:lvl6pPr>
              <a:defRPr sz="1800"/>
            </a:lvl6pPr>
          </a:lstStyle>
          <a:p>
            <a:pPr lvl="0"/>
            <a:r>
              <a:rPr lang="zh-CN" altLang="en-US" dirty="0" smtClean="0"/>
              <a:t>单击此处编辑母版文本样式</a:t>
            </a:r>
            <a:endParaRPr lang="zh-CN" altLang="en-US" dirty="0" smtClean="0"/>
          </a:p>
          <a:p>
            <a:pPr lvl="2"/>
            <a:r>
              <a:rPr lang="zh-CN" altLang="en-US" dirty="0" smtClean="0"/>
              <a:t>第二级</a:t>
            </a:r>
            <a:endParaRPr lang="zh-CN" altLang="en-US" dirty="0" smtClean="0"/>
          </a:p>
          <a:p>
            <a:pPr lvl="3"/>
            <a:r>
              <a:rPr lang="zh-CN" altLang="en-US" dirty="0" smtClean="0"/>
              <a:t>第三级</a:t>
            </a:r>
            <a:endParaRPr lang="zh-CN" altLang="en-US" dirty="0" smtClean="0"/>
          </a:p>
          <a:p>
            <a:pPr lvl="4"/>
            <a:r>
              <a:rPr lang="zh-CN" altLang="en-US" dirty="0" smtClean="0"/>
              <a:t>第四级</a:t>
            </a:r>
            <a:endParaRPr lang="zh-CN" altLang="en-US" dirty="0" smtClean="0"/>
          </a:p>
          <a:p>
            <a:pPr lvl="5"/>
            <a:r>
              <a:rPr lang="zh-CN" altLang="en-US" dirty="0" smtClean="0"/>
              <a:t>第五级</a:t>
            </a:r>
            <a:endParaRPr lang="zh-CN" altLang="en-US" dirty="0"/>
          </a:p>
        </p:txBody>
      </p:sp>
      <p:sp>
        <p:nvSpPr>
          <p:cNvPr id="5" name="Text Placeholder 4"/>
          <p:cNvSpPr>
            <a:spLocks noGrp="1"/>
          </p:cNvSpPr>
          <p:nvPr>
            <p:ph type="body" sz="quarter" idx="3"/>
          </p:nvPr>
        </p:nvSpPr>
        <p:spPr>
          <a:xfrm>
            <a:off x="6170597" y="1376363"/>
            <a:ext cx="5183188" cy="823912"/>
          </a:xfrm>
        </p:spPr>
        <p:txBody>
          <a:bodyPr anchor="b">
            <a:normAutofit/>
          </a:bodyPr>
          <a:lstStyle>
            <a:lvl1pPr marL="0" indent="0">
              <a:buNone/>
              <a:defRPr sz="24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6" name="KSO_BC2"/>
          <p:cNvSpPr>
            <a:spLocks noGrp="1"/>
          </p:cNvSpPr>
          <p:nvPr>
            <p:ph sz="quarter" idx="4"/>
          </p:nvPr>
        </p:nvSpPr>
        <p:spPr>
          <a:xfrm>
            <a:off x="6170597" y="2200275"/>
            <a:ext cx="5183188" cy="3684588"/>
          </a:xfrm>
        </p:spPr>
        <p:txBody>
          <a:bodyPr>
            <a:normAutofit/>
          </a:bodyPr>
          <a:lstStyle>
            <a:lvl1pPr>
              <a:defRPr sz="2000"/>
            </a:lvl1pPr>
            <a:lvl2pPr>
              <a:defRPr sz="1800"/>
            </a:lvl2pPr>
            <a:lvl3pPr>
              <a:defRPr sz="2000"/>
            </a:lvl3pPr>
            <a:lvl4pPr>
              <a:defRPr sz="1800"/>
            </a:lvl4pPr>
            <a:lvl5pPr>
              <a:defRPr sz="1800"/>
            </a:lvl5pPr>
          </a:lstStyle>
          <a:p>
            <a:pPr lvl="0"/>
            <a:r>
              <a:rPr lang="zh-CN" altLang="en-US" dirty="0" smtClean="0"/>
              <a:t>单击此处编辑母版文本样式</a:t>
            </a:r>
            <a:endParaRPr lang="zh-CN" altLang="en-US" dirty="0" smtClean="0"/>
          </a:p>
          <a:p>
            <a:pPr lvl="2"/>
            <a:r>
              <a:rPr lang="zh-CN" altLang="en-US" dirty="0" smtClean="0"/>
              <a:t>第二级</a:t>
            </a:r>
            <a:endParaRPr lang="zh-CN" altLang="en-US" dirty="0" smtClean="0"/>
          </a:p>
          <a:p>
            <a:pPr lvl="3"/>
            <a:r>
              <a:rPr lang="zh-CN" altLang="en-US" dirty="0" smtClean="0"/>
              <a:t>第三级</a:t>
            </a:r>
            <a:endParaRPr lang="zh-CN" altLang="en-US" dirty="0" smtClean="0"/>
          </a:p>
          <a:p>
            <a:pPr lvl="4"/>
            <a:r>
              <a:rPr lang="zh-CN" altLang="en-US" dirty="0" smtClean="0"/>
              <a:t>第四级</a:t>
            </a:r>
            <a:endParaRPr lang="zh-CN" altLang="en-US" dirty="0" smtClean="0"/>
          </a:p>
          <a:p>
            <a:pPr lvl="5"/>
            <a:r>
              <a:rPr lang="zh-CN" altLang="en-US" dirty="0" smtClean="0"/>
              <a:t>第五级</a:t>
            </a:r>
            <a:endParaRPr lang="zh-CN" altLang="en-US" dirty="0"/>
          </a:p>
        </p:txBody>
      </p:sp>
      <p:sp>
        <p:nvSpPr>
          <p:cNvPr id="7" name="日期占位符 6"/>
          <p:cNvSpPr>
            <a:spLocks noGrp="1"/>
          </p:cNvSpPr>
          <p:nvPr>
            <p:ph type="dt" sz="half" idx="10"/>
          </p:nvPr>
        </p:nvSpPr>
        <p:spPr/>
        <p:txBody>
          <a:bodyPr/>
          <a:lstStyle/>
          <a:p>
            <a:fld id="{7E209CE7-C191-49CB-93DE-563C8614E8C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31067DD-7756-4DF3-904A-8F40BA684AA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椭圆 2"/>
          <p:cNvSpPr/>
          <p:nvPr>
            <p:custDataLst>
              <p:tags r:id="rId2"/>
            </p:custDataLst>
          </p:nvPr>
        </p:nvSpPr>
        <p:spPr>
          <a:xfrm>
            <a:off x="3090863" y="1503363"/>
            <a:ext cx="3600450" cy="36004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椭圆 3"/>
          <p:cNvSpPr/>
          <p:nvPr>
            <p:custDataLst>
              <p:tags r:id="rId3"/>
            </p:custDataLst>
          </p:nvPr>
        </p:nvSpPr>
        <p:spPr>
          <a:xfrm>
            <a:off x="8021639" y="2095501"/>
            <a:ext cx="733425" cy="733425"/>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椭圆 4"/>
          <p:cNvSpPr/>
          <p:nvPr>
            <p:custDataLst>
              <p:tags r:id="rId4"/>
            </p:custDataLst>
          </p:nvPr>
        </p:nvSpPr>
        <p:spPr>
          <a:xfrm>
            <a:off x="8736013" y="1566863"/>
            <a:ext cx="392112" cy="393700"/>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椭圆 5"/>
          <p:cNvSpPr/>
          <p:nvPr>
            <p:custDataLst>
              <p:tags r:id="rId5"/>
            </p:custDataLst>
          </p:nvPr>
        </p:nvSpPr>
        <p:spPr>
          <a:xfrm>
            <a:off x="3773489" y="5027613"/>
            <a:ext cx="574675" cy="5762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椭圆 6"/>
          <p:cNvSpPr/>
          <p:nvPr>
            <p:custDataLst>
              <p:tags r:id="rId6"/>
            </p:custDataLst>
          </p:nvPr>
        </p:nvSpPr>
        <p:spPr>
          <a:xfrm>
            <a:off x="4252913" y="5734051"/>
            <a:ext cx="360362" cy="3587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椭圆 7"/>
          <p:cNvSpPr/>
          <p:nvPr>
            <p:custDataLst>
              <p:tags r:id="rId7"/>
            </p:custDataLst>
          </p:nvPr>
        </p:nvSpPr>
        <p:spPr>
          <a:xfrm>
            <a:off x="4916488" y="1503363"/>
            <a:ext cx="3600450" cy="3600450"/>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标题 1"/>
          <p:cNvSpPr>
            <a:spLocks noGrp="1"/>
          </p:cNvSpPr>
          <p:nvPr>
            <p:ph type="title" hasCustomPrompt="1"/>
          </p:nvPr>
        </p:nvSpPr>
        <p:spPr>
          <a:xfrm>
            <a:off x="3687780" y="2676144"/>
            <a:ext cx="4333859" cy="1254887"/>
          </a:xfrm>
        </p:spPr>
        <p:txBody>
          <a:bodyPr>
            <a:normAutofit/>
          </a:bodyPr>
          <a:lstStyle>
            <a:lvl1pPr algn="ctr">
              <a:defRPr sz="7200" b="0">
                <a:solidFill>
                  <a:schemeClr val="bg1"/>
                </a:solidFill>
                <a:latin typeface="黑体" panose="02010609060101010101" pitchFamily="49" charset="-122"/>
                <a:ea typeface="黑体" panose="02010609060101010101" pitchFamily="49" charset="-122"/>
              </a:defRPr>
            </a:lvl1pPr>
          </a:lstStyle>
          <a:p>
            <a:r>
              <a:rPr lang="zh-CN" altLang="en-US" dirty="0" smtClean="0"/>
              <a:t>编辑标题</a:t>
            </a:r>
            <a:endParaRPr lang="zh-CN" altLang="en-US" dirty="0"/>
          </a:p>
        </p:txBody>
      </p:sp>
      <p:sp>
        <p:nvSpPr>
          <p:cNvPr id="9" name="日期占位符 8"/>
          <p:cNvSpPr>
            <a:spLocks noGrp="1"/>
          </p:cNvSpPr>
          <p:nvPr>
            <p:ph type="dt" sz="half" idx="10"/>
          </p:nvPr>
        </p:nvSpPr>
        <p:spPr/>
        <p:txBody>
          <a:bodyPr/>
          <a:lstStyle/>
          <a:p>
            <a:fld id="{7E209CE7-C191-49CB-93DE-563C8614E8C5}" type="datetimeFigureOut">
              <a:rPr lang="zh-CN" altLang="en-US" smtClean="0"/>
            </a:fld>
            <a:endParaRPr lang="zh-CN" altLang="en-US"/>
          </a:p>
        </p:txBody>
      </p:sp>
      <p:sp>
        <p:nvSpPr>
          <p:cNvPr id="10" name="页脚占位符 9"/>
          <p:cNvSpPr>
            <a:spLocks noGrp="1"/>
          </p:cNvSpPr>
          <p:nvPr>
            <p:ph type="ftr" sz="quarter" idx="11"/>
          </p:nvPr>
        </p:nvSpPr>
        <p:spPr/>
        <p:txBody>
          <a:bodyPr/>
          <a:lstStyle/>
          <a:p>
            <a:endParaRPr lang="zh-CN" altLang="en-US"/>
          </a:p>
        </p:txBody>
      </p:sp>
      <p:sp>
        <p:nvSpPr>
          <p:cNvPr id="11" name="灯片编号占位符 10"/>
          <p:cNvSpPr>
            <a:spLocks noGrp="1"/>
          </p:cNvSpPr>
          <p:nvPr>
            <p:ph type="sldNum" sz="quarter" idx="12"/>
          </p:nvPr>
        </p:nvSpPr>
        <p:spPr/>
        <p:txBody>
          <a:bodyPr/>
          <a:lstStyle/>
          <a:p>
            <a:fld id="{B31067DD-7756-4DF3-904A-8F40BA684AA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t="-152" r="34078" b="34300"/>
          <a:stretch>
            <a:fillRect/>
          </a:stretch>
        </p:blipFill>
        <p:spPr>
          <a:xfrm>
            <a:off x="0" y="-85592"/>
            <a:ext cx="12363450" cy="6943592"/>
          </a:xfrm>
          <a:prstGeom prst="rect">
            <a:avLst/>
          </a:prstGeom>
        </p:spPr>
      </p:pic>
      <p:sp>
        <p:nvSpPr>
          <p:cNvPr id="2" name="日期占位符 1"/>
          <p:cNvSpPr>
            <a:spLocks noGrp="1"/>
          </p:cNvSpPr>
          <p:nvPr>
            <p:ph type="dt" sz="half" idx="10"/>
          </p:nvPr>
        </p:nvSpPr>
        <p:spPr/>
        <p:txBody>
          <a:bodyPr/>
          <a:lstStyle/>
          <a:p>
            <a:fld id="{7E209CE7-C191-49CB-93DE-563C8614E8C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31067DD-7756-4DF3-904A-8F40BA684AA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t="-152" r="34078" b="34300"/>
          <a:stretch>
            <a:fillRect/>
          </a:stretch>
        </p:blipFill>
        <p:spPr>
          <a:xfrm>
            <a:off x="0" y="-85592"/>
            <a:ext cx="12363450" cy="6943592"/>
          </a:xfrm>
          <a:prstGeom prst="rect">
            <a:avLst/>
          </a:prstGeom>
        </p:spPr>
      </p:pic>
      <p:sp>
        <p:nvSpPr>
          <p:cNvPr id="2" name="KSO_BT1"/>
          <p:cNvSpPr>
            <a:spLocks noGrp="1"/>
          </p:cNvSpPr>
          <p:nvPr>
            <p:ph type="title" hasCustomPrompt="1"/>
          </p:nvPr>
        </p:nvSpPr>
        <p:spPr>
          <a:xfrm>
            <a:off x="1554600" y="211051"/>
            <a:ext cx="9082800" cy="939600"/>
          </a:xfrm>
        </p:spPr>
        <p:txBody>
          <a:bodyPr anchor="b">
            <a:normAutofit/>
          </a:bodyPr>
          <a:lstStyle>
            <a:lvl1pPr>
              <a:defRPr sz="2800"/>
            </a:lvl1pPr>
          </a:lstStyle>
          <a:p>
            <a:r>
              <a:rPr lang="zh-CN" altLang="en-US" dirty="0" smtClean="0"/>
              <a:t>编辑标题</a:t>
            </a:r>
            <a:endParaRPr lang="en-US" dirty="0"/>
          </a:p>
        </p:txBody>
      </p:sp>
      <p:sp>
        <p:nvSpPr>
          <p:cNvPr id="3" name="KSO_BC1"/>
          <p:cNvSpPr>
            <a:spLocks noGrp="1" noChangeAspect="1"/>
          </p:cNvSpPr>
          <p:nvPr>
            <p:ph type="pic" idx="1"/>
          </p:nvPr>
        </p:nvSpPr>
        <p:spPr>
          <a:xfrm>
            <a:off x="1554600" y="1298747"/>
            <a:ext cx="9082800" cy="4543200"/>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dirty="0" smtClean="0"/>
              <a:t>单击图标添加图片</a:t>
            </a:r>
            <a:endParaRPr lang="en-US" dirty="0"/>
          </a:p>
        </p:txBody>
      </p:sp>
      <p:sp>
        <p:nvSpPr>
          <p:cNvPr id="4" name="KSO_BC2"/>
          <p:cNvSpPr>
            <a:spLocks noGrp="1"/>
          </p:cNvSpPr>
          <p:nvPr>
            <p:ph type="body" sz="half" idx="2"/>
          </p:nvPr>
        </p:nvSpPr>
        <p:spPr>
          <a:xfrm>
            <a:off x="1554600" y="5990043"/>
            <a:ext cx="9082800" cy="597600"/>
          </a:xfrm>
        </p:spPr>
        <p:txBody>
          <a:bodyPr>
            <a:normAutofit/>
          </a:bodyPr>
          <a:lstStyle>
            <a:lvl1pPr marL="0" indent="0">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dirty="0" smtClean="0"/>
              <a:t>单击此处编辑母版文本样式</a:t>
            </a:r>
            <a:endParaRPr lang="zh-CN" altLang="en-US" dirty="0" smtClean="0"/>
          </a:p>
        </p:txBody>
      </p:sp>
      <p:sp>
        <p:nvSpPr>
          <p:cNvPr id="5" name="日期占位符 4"/>
          <p:cNvSpPr>
            <a:spLocks noGrp="1"/>
          </p:cNvSpPr>
          <p:nvPr>
            <p:ph type="dt" sz="half" idx="10"/>
          </p:nvPr>
        </p:nvSpPr>
        <p:spPr/>
        <p:txBody>
          <a:bodyPr/>
          <a:lstStyle/>
          <a:p>
            <a:fld id="{7E209CE7-C191-49CB-93DE-563C8614E8C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31067DD-7756-4DF3-904A-8F40BA684AA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10;文本">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t="-152" r="34078" b="34300"/>
          <a:stretch>
            <a:fillRect/>
          </a:stretch>
        </p:blipFill>
        <p:spPr>
          <a:xfrm>
            <a:off x="0" y="-85592"/>
            <a:ext cx="12363450" cy="6943592"/>
          </a:xfrm>
          <a:prstGeom prst="rect">
            <a:avLst/>
          </a:prstGeom>
        </p:spPr>
      </p:pic>
      <p:sp>
        <p:nvSpPr>
          <p:cNvPr id="2" name="KSO_BT1"/>
          <p:cNvSpPr>
            <a:spLocks noGrp="1"/>
          </p:cNvSpPr>
          <p:nvPr>
            <p:ph type="title" orient="vert"/>
          </p:nvPr>
        </p:nvSpPr>
        <p:spPr>
          <a:xfrm>
            <a:off x="10727881" y="544514"/>
            <a:ext cx="1182511" cy="5811839"/>
          </a:xfrm>
        </p:spPr>
        <p:txBody>
          <a:bodyPr vert="eaVert" anchor="ctr" anchorCtr="0"/>
          <a:lstStyle/>
          <a:p>
            <a:r>
              <a:rPr lang="zh-CN" altLang="en-US" dirty="0" smtClean="0"/>
              <a:t>单击此处编辑母版标题样式</a:t>
            </a:r>
            <a:endParaRPr lang="en-US" dirty="0"/>
          </a:p>
        </p:txBody>
      </p:sp>
      <p:sp>
        <p:nvSpPr>
          <p:cNvPr id="3" name="KSO_BC1"/>
          <p:cNvSpPr>
            <a:spLocks noGrp="1"/>
          </p:cNvSpPr>
          <p:nvPr>
            <p:ph type="body" orient="vert" idx="1"/>
          </p:nvPr>
        </p:nvSpPr>
        <p:spPr>
          <a:xfrm>
            <a:off x="344557" y="544514"/>
            <a:ext cx="10007353" cy="5811839"/>
          </a:xfrm>
        </p:spPr>
        <p:txBody>
          <a:bodyPr vert="eaVert"/>
          <a:lstStyle>
            <a:lvl3pPr>
              <a:defRPr sz="2000"/>
            </a:lvl3pPr>
            <a:lvl4pPr>
              <a:defRPr sz="1800"/>
            </a:lvl4pPr>
            <a:lvl5pPr>
              <a:defRPr sz="1800"/>
            </a:lvl5pPr>
            <a:lvl6pPr>
              <a:defRPr sz="1800"/>
            </a:lvl6pPr>
          </a:lstStyle>
          <a:p>
            <a:pPr lvl="0"/>
            <a:r>
              <a:rPr lang="zh-CN" altLang="en-US" dirty="0" smtClean="0"/>
              <a:t>单击此处编辑母版文本样式</a:t>
            </a:r>
            <a:endParaRPr lang="zh-CN" altLang="en-US" dirty="0" smtClean="0"/>
          </a:p>
          <a:p>
            <a:pPr lvl="2"/>
            <a:r>
              <a:rPr lang="zh-CN" altLang="en-US" dirty="0" smtClean="0"/>
              <a:t>第二级</a:t>
            </a:r>
            <a:endParaRPr lang="zh-CN" altLang="en-US" dirty="0" smtClean="0"/>
          </a:p>
          <a:p>
            <a:pPr lvl="3"/>
            <a:r>
              <a:rPr lang="zh-CN" altLang="en-US" dirty="0" smtClean="0"/>
              <a:t>第三级</a:t>
            </a:r>
            <a:endParaRPr lang="zh-CN" altLang="en-US" dirty="0" smtClean="0"/>
          </a:p>
          <a:p>
            <a:pPr lvl="4"/>
            <a:r>
              <a:rPr lang="zh-CN" altLang="en-US" dirty="0" smtClean="0"/>
              <a:t>第四级</a:t>
            </a:r>
            <a:endParaRPr lang="zh-CN" altLang="en-US" dirty="0" smtClean="0"/>
          </a:p>
          <a:p>
            <a:pPr lvl="5"/>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7E209CE7-C191-49CB-93DE-563C8614E8C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31067DD-7756-4DF3-904A-8F40BA684AA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1.jpe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1">
            <a:extLst>
              <a:ext uri="{28A0092B-C50C-407E-A947-70E740481C1C}">
                <a14:useLocalDpi xmlns:a14="http://schemas.microsoft.com/office/drawing/2010/main" val="0"/>
              </a:ext>
            </a:extLst>
          </a:blip>
          <a:srcRect t="-152" r="34078" b="34300"/>
          <a:stretch>
            <a:fillRect/>
          </a:stretch>
        </p:blipFill>
        <p:spPr>
          <a:xfrm>
            <a:off x="0" y="-85592"/>
            <a:ext cx="12363450" cy="6943592"/>
          </a:xfrm>
          <a:prstGeom prst="rect">
            <a:avLst/>
          </a:prstGeom>
        </p:spPr>
      </p:pic>
      <p:sp>
        <p:nvSpPr>
          <p:cNvPr id="2" name="KSO_BT1"/>
          <p:cNvSpPr>
            <a:spLocks noGrp="1"/>
          </p:cNvSpPr>
          <p:nvPr>
            <p:ph type="title"/>
          </p:nvPr>
        </p:nvSpPr>
        <p:spPr>
          <a:xfrm>
            <a:off x="681487" y="234606"/>
            <a:ext cx="10834777"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3"/>
            <a:ext cx="2743200" cy="365125"/>
          </a:xfrm>
          <a:prstGeom prst="rect">
            <a:avLst/>
          </a:prstGeom>
        </p:spPr>
        <p:txBody>
          <a:bodyPr vert="horz" lIns="91440" tIns="45720" rIns="91440" bIns="45720" rtlCol="0" anchor="ctr"/>
          <a:lstStyle>
            <a:lvl1pPr algn="l">
              <a:defRPr sz="900" baseline="0">
                <a:solidFill>
                  <a:schemeClr val="bg1"/>
                </a:solidFill>
                <a:latin typeface="Arial" panose="020B0604020202020204" pitchFamily="34" charset="0"/>
                <a:ea typeface="黑体" panose="02010609060101010101" pitchFamily="49" charset="-122"/>
              </a:defRPr>
            </a:lvl1pPr>
          </a:lstStyle>
          <a:p>
            <a:fld id="{7E209CE7-C191-49CB-93DE-563C8614E8C5}" type="datetimeFigureOut">
              <a:rPr lang="zh-CN" altLang="en-US" smtClean="0"/>
            </a:fld>
            <a:endParaRPr lang="zh-CN" altLang="en-US"/>
          </a:p>
        </p:txBody>
      </p:sp>
      <p:sp>
        <p:nvSpPr>
          <p:cNvPr id="5" name="KSO_FT"/>
          <p:cNvSpPr>
            <a:spLocks noGrp="1"/>
          </p:cNvSpPr>
          <p:nvPr>
            <p:ph type="ftr" sz="quarter" idx="3"/>
          </p:nvPr>
        </p:nvSpPr>
        <p:spPr>
          <a:xfrm>
            <a:off x="4038600" y="6356353"/>
            <a:ext cx="4114800" cy="365125"/>
          </a:xfrm>
          <a:prstGeom prst="rect">
            <a:avLst/>
          </a:prstGeom>
        </p:spPr>
        <p:txBody>
          <a:bodyPr vert="horz" lIns="91440" tIns="45720" rIns="91440" bIns="45720" rtlCol="0" anchor="ctr"/>
          <a:lstStyle>
            <a:lvl1pPr algn="ctr">
              <a:defRPr sz="900" baseline="0">
                <a:solidFill>
                  <a:schemeClr val="bg1"/>
                </a:solidFill>
                <a:latin typeface="Arial" panose="020B0604020202020204" pitchFamily="34" charset="0"/>
                <a:ea typeface="黑体" panose="02010609060101010101" pitchFamily="49" charset="-122"/>
              </a:defRPr>
            </a:lvl1pPr>
          </a:lstStyle>
          <a:p>
            <a:endParaRPr lang="zh-CN" altLang="en-US"/>
          </a:p>
        </p:txBody>
      </p:sp>
      <p:sp>
        <p:nvSpPr>
          <p:cNvPr id="6" name="KSO_FN"/>
          <p:cNvSpPr>
            <a:spLocks noGrp="1"/>
          </p:cNvSpPr>
          <p:nvPr>
            <p:ph type="sldNum" sz="quarter" idx="4"/>
          </p:nvPr>
        </p:nvSpPr>
        <p:spPr>
          <a:xfrm>
            <a:off x="8610600" y="6356353"/>
            <a:ext cx="2743200" cy="365125"/>
          </a:xfrm>
          <a:prstGeom prst="rect">
            <a:avLst/>
          </a:prstGeom>
        </p:spPr>
        <p:txBody>
          <a:bodyPr vert="horz" lIns="91440" tIns="45720" rIns="91440" bIns="45720" rtlCol="0" anchor="ctr"/>
          <a:lstStyle>
            <a:lvl1pPr algn="r">
              <a:defRPr sz="900" baseline="0">
                <a:solidFill>
                  <a:schemeClr val="bg1"/>
                </a:solidFill>
                <a:latin typeface="Arial" panose="020B0604020202020204" pitchFamily="34" charset="0"/>
                <a:ea typeface="黑体" panose="02010609060101010101" pitchFamily="49" charset="-122"/>
              </a:defRPr>
            </a:lvl1pPr>
          </a:lstStyle>
          <a:p>
            <a:fld id="{B31067DD-7756-4DF3-904A-8F40BA684AA6}" type="slidenum">
              <a:rPr lang="zh-CN" altLang="en-US" smtClean="0"/>
            </a:fld>
            <a:endParaRPr lang="zh-CN" altLang="en-US"/>
          </a:p>
        </p:txBody>
      </p:sp>
      <p:sp>
        <p:nvSpPr>
          <p:cNvPr id="3" name="KSO_BC1"/>
          <p:cNvSpPr>
            <a:spLocks noGrp="1"/>
          </p:cNvSpPr>
          <p:nvPr>
            <p:ph type="body" idx="1"/>
          </p:nvPr>
        </p:nvSpPr>
        <p:spPr>
          <a:xfrm>
            <a:off x="681487" y="1254399"/>
            <a:ext cx="10834777" cy="496543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2"/>
            <a:r>
              <a:rPr lang="zh-CN" altLang="en-US" dirty="0" smtClean="0"/>
              <a:t>第二级</a:t>
            </a:r>
            <a:endParaRPr lang="zh-CN" altLang="en-US" dirty="0" smtClean="0"/>
          </a:p>
          <a:p>
            <a:pPr lvl="3"/>
            <a:r>
              <a:rPr lang="zh-CN" altLang="en-US" dirty="0" smtClean="0"/>
              <a:t>第三级</a:t>
            </a:r>
            <a:endParaRPr lang="zh-CN" altLang="en-US" dirty="0" smtClean="0"/>
          </a:p>
          <a:p>
            <a:pPr lvl="4"/>
            <a:r>
              <a:rPr lang="zh-CN" altLang="en-US" dirty="0" smtClean="0"/>
              <a:t>第四级</a:t>
            </a:r>
            <a:endParaRPr lang="zh-CN" altLang="en-US" dirty="0" smtClean="0"/>
          </a:p>
          <a:p>
            <a:pPr lvl="5"/>
            <a:r>
              <a:rPr lang="zh-CN" altLang="en-US" dirty="0" smtClean="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685800" rtl="0" eaLnBrk="1" latinLnBrk="0" hangingPunct="1">
        <a:lnSpc>
          <a:spcPct val="90000"/>
        </a:lnSpc>
        <a:spcBef>
          <a:spcPct val="0"/>
        </a:spcBef>
        <a:buNone/>
        <a:defRPr sz="3200" b="1" i="0" kern="1200" baseline="0">
          <a:solidFill>
            <a:srgbClr val="462D27"/>
          </a:solidFill>
          <a:effectLst/>
          <a:latin typeface="Arial" panose="020B0604020202020204" pitchFamily="34" charset="0"/>
          <a:ea typeface="黑体" panose="02010609060101010101" pitchFamily="49" charset="-122"/>
          <a:cs typeface="+mj-cs"/>
        </a:defRPr>
      </a:lvl1pPr>
    </p:titleStyle>
    <p:bodyStyle>
      <a:lvl1pPr marL="267970" indent="-267970" algn="just" defTabSz="685800" rtl="0" eaLnBrk="1" latinLnBrk="0" hangingPunct="1">
        <a:lnSpc>
          <a:spcPct val="110000"/>
        </a:lnSpc>
        <a:spcBef>
          <a:spcPts val="1350"/>
        </a:spcBef>
        <a:spcAft>
          <a:spcPts val="0"/>
        </a:spcAft>
        <a:buClr>
          <a:schemeClr val="accent1"/>
        </a:buClr>
        <a:buSzPct val="60000"/>
        <a:buFont typeface="Webdings" panose="05030102010509060703" pitchFamily="18" charset="2"/>
        <a:buChar char=""/>
        <a:defRPr sz="2400" kern="1200" baseline="0">
          <a:solidFill>
            <a:schemeClr val="tx1"/>
          </a:solidFill>
          <a:latin typeface="Arial" panose="020B0604020202020204" pitchFamily="34" charset="0"/>
          <a:ea typeface="黑体" panose="02010609060101010101" pitchFamily="49" charset="-122"/>
          <a:cs typeface="+mn-cs"/>
        </a:defRPr>
      </a:lvl1pPr>
      <a:lvl2pPr marL="267970" indent="-267970" algn="just" defTabSz="6858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2000" kern="1200" baseline="0">
          <a:solidFill>
            <a:schemeClr val="tx1"/>
          </a:solidFill>
          <a:latin typeface="Arial" panose="020B0604020202020204" pitchFamily="34" charset="0"/>
          <a:ea typeface="黑体" panose="02010609060101010101" pitchFamily="49" charset="-122"/>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xml"/><Relationship Id="rId1" Type="http://schemas.openxmlformats.org/officeDocument/2006/relationships/tags" Target="../tags/tag10.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0.png"/><Relationship Id="rId2" Type="http://schemas.openxmlformats.org/officeDocument/2006/relationships/tags" Target="../tags/tag36.xml"/><Relationship Id="rId1" Type="http://schemas.openxmlformats.org/officeDocument/2006/relationships/tags" Target="../tags/tag3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3.xml"/><Relationship Id="rId1" Type="http://schemas.openxmlformats.org/officeDocument/2006/relationships/tags" Target="../tags/tag12.xm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6.xml"/><Relationship Id="rId5" Type="http://schemas.openxmlformats.org/officeDocument/2006/relationships/image" Target="../media/image2.png"/><Relationship Id="rId4" Type="http://schemas.microsoft.com/office/2007/relationships/media" Target="file:///C:\Users\Administrator\Desktop\1992&#24180;&#24052;&#22622;&#32599;&#37027;&#22885;&#36816;&#20250;400&#31859;&#20915;&#36187;&#38647;&#24503;&#33945;&#24863;&#20154;&#22330;&#38754;_&#26631;&#28165;.flv" TargetMode="External"/><Relationship Id="rId3" Type="http://schemas.openxmlformats.org/officeDocument/2006/relationships/video" Target="file:///C:\Users\Administrator\Desktop\1992&#24180;&#24052;&#22622;&#32599;&#37027;&#22885;&#36816;&#20250;400&#31859;&#20915;&#36187;&#38647;&#24503;&#33945;&#24863;&#20154;&#22330;&#38754;_&#26631;&#28165;.flv" TargetMode="External"/><Relationship Id="rId2" Type="http://schemas.openxmlformats.org/officeDocument/2006/relationships/tags" Target="../tags/tag15.xml"/><Relationship Id="rId1" Type="http://schemas.openxmlformats.org/officeDocument/2006/relationships/tags" Target="../tags/tag1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8.xml"/><Relationship Id="rId1" Type="http://schemas.openxmlformats.org/officeDocument/2006/relationships/tags" Target="../tags/tag17.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tags" Target="../tags/tag26.xml"/><Relationship Id="rId1" Type="http://schemas.openxmlformats.org/officeDocument/2006/relationships/tags" Target="../tags/tag25.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1.xml"/><Relationship Id="rId1" Type="http://schemas.openxmlformats.org/officeDocument/2006/relationships/tags" Target="../tags/tag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ctrTitle"/>
            <p:custDataLst>
              <p:tags r:id="rId1"/>
            </p:custDataLst>
          </p:nvPr>
        </p:nvSpPr>
        <p:spPr/>
        <p:txBody>
          <a:bodyPr/>
          <a:p>
            <a:r>
              <a:rPr lang="zh-CN" altLang="en-US" sz="5400" dirty="0" smtClean="0">
                <a:latin typeface="华文中宋" panose="02010600040101010101" charset="-122"/>
                <a:ea typeface="华文中宋" panose="02010600040101010101" charset="-122"/>
              </a:rPr>
              <a:t>生命的特殊体验</a:t>
            </a:r>
            <a:endParaRPr lang="zh-CN" altLang="en-US" sz="5400" dirty="0" smtClean="0">
              <a:latin typeface="华文中宋" panose="02010600040101010101" charset="-122"/>
              <a:ea typeface="华文中宋" panose="02010600040101010101" charset="-122"/>
            </a:endParaRPr>
          </a:p>
        </p:txBody>
      </p:sp>
    </p:spTree>
    <p:custDataLst>
      <p:tags r:id="rId2"/>
    </p:custDataLst>
  </p:cSld>
  <p:clrMapOvr>
    <a:masterClrMapping/>
  </p:clrMapOvr>
  <p:transition>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871855" y="710565"/>
            <a:ext cx="6244590" cy="699770"/>
          </a:xfrm>
          <a:prstGeom prst="rect">
            <a:avLst/>
          </a:prstGeom>
          <a:solidFill>
            <a:schemeClr val="accent1">
              <a:lumMod val="20000"/>
              <a:lumOff val="80000"/>
            </a:schemeClr>
          </a:solidFill>
        </p:spPr>
        <p:txBody>
          <a:bodyPr vert="horz" lIns="91440" tIns="45720" rIns="91440" bIns="45720" rtlCol="0" anchor="b">
            <a:noAutofit/>
          </a:bodyPr>
          <a:lstStyle>
            <a:lvl1pPr defTabSz="685800">
              <a:lnSpc>
                <a:spcPct val="90000"/>
              </a:lnSpc>
              <a:spcBef>
                <a:spcPct val="0"/>
              </a:spcBef>
              <a:buNone/>
              <a:defRPr sz="3200" b="1" i="0" baseline="0">
                <a:solidFill>
                  <a:srgbClr val="462D27"/>
                </a:solidFill>
                <a:effectLst/>
                <a:latin typeface="+mj-lt"/>
                <a:ea typeface="+mj-ea"/>
                <a:cs typeface="+mj-cs"/>
              </a:defRPr>
            </a:lvl1pPr>
          </a:lstStyle>
          <a:p>
            <a:r>
              <a:rPr lang="zh-CN" altLang="en-US" sz="4000" u="sng" dirty="0">
                <a:solidFill>
                  <a:srgbClr val="00B050"/>
                </a:solidFill>
                <a:latin typeface="华文中宋" panose="02010600040101010101" charset="-122"/>
                <a:ea typeface="华文中宋" panose="02010600040101010101" charset="-122"/>
              </a:rPr>
              <a:t>产生挫折的原因</a:t>
            </a:r>
            <a:r>
              <a:rPr lang="zh-CN" altLang="en-US" sz="4000" dirty="0">
                <a:solidFill>
                  <a:srgbClr val="00B050"/>
                </a:solidFill>
                <a:latin typeface="华文中宋" panose="02010600040101010101" charset="-122"/>
                <a:ea typeface="华文中宋" panose="02010600040101010101" charset="-122"/>
              </a:rPr>
              <a:t>有哪些？</a:t>
            </a:r>
            <a:endParaRPr lang="zh-CN" altLang="en-US" sz="4000" dirty="0">
              <a:solidFill>
                <a:srgbClr val="00B050"/>
              </a:solidFill>
              <a:latin typeface="华文中宋" panose="02010600040101010101" charset="-122"/>
              <a:ea typeface="华文中宋" panose="02010600040101010101" charset="-122"/>
            </a:endParaRPr>
          </a:p>
        </p:txBody>
      </p:sp>
      <p:sp>
        <p:nvSpPr>
          <p:cNvPr id="6" name="文本框 5"/>
          <p:cNvSpPr txBox="1"/>
          <p:nvPr>
            <p:custDataLst>
              <p:tags r:id="rId2"/>
            </p:custDataLst>
          </p:nvPr>
        </p:nvSpPr>
        <p:spPr>
          <a:xfrm>
            <a:off x="720725" y="1476375"/>
            <a:ext cx="10969625" cy="2614295"/>
          </a:xfrm>
          <a:prstGeom prst="rect">
            <a:avLst/>
          </a:prstGeom>
        </p:spPr>
        <p:txBody>
          <a:bodyPr vert="horz" lIns="108000" tIns="45720" rIns="108000" bIns="45720" rtlCol="0"/>
          <a:lstStyle>
            <a:lvl1pPr marL="342900" indent="-342900" algn="just" defTabSz="685800">
              <a:lnSpc>
                <a:spcPct val="150000"/>
              </a:lnSpc>
              <a:spcBef>
                <a:spcPts val="0"/>
              </a:spcBef>
              <a:spcAft>
                <a:spcPts val="0"/>
              </a:spcAft>
              <a:buClr>
                <a:srgbClr val="474747"/>
              </a:buClr>
              <a:buSzPct val="100000"/>
              <a:buFont typeface="Arial" panose="020B0604020202020204" pitchFamily="34" charset="0"/>
              <a:buChar char="•"/>
              <a:defRPr sz="2400" baseline="0"/>
            </a:lvl1pPr>
            <a:lvl2pPr marL="267970" indent="-267970" algn="just" defTabSz="685800">
              <a:lnSpc>
                <a:spcPct val="130000"/>
              </a:lnSpc>
              <a:spcBef>
                <a:spcPts val="0"/>
              </a:spcBef>
              <a:spcAft>
                <a:spcPts val="450"/>
              </a:spcAft>
              <a:buClr>
                <a:schemeClr val="accent2">
                  <a:lumMod val="60000"/>
                  <a:lumOff val="40000"/>
                </a:schemeClr>
              </a:buClr>
              <a:buFont typeface="幼圆" panose="02010509060101010101" pitchFamily="49" charset="-122"/>
              <a:buChar char=" "/>
              <a:defRPr sz="2000" baseline="0">
                <a:latin typeface="Arial" panose="020B0604020202020204" pitchFamily="34" charset="0"/>
                <a:ea typeface="黑体" panose="02010609060101010101" pitchFamily="49" charset="-122"/>
              </a:defRPr>
            </a:lvl2pPr>
            <a:lvl3pPr marL="857250" indent="-171450" defTabSz="685800">
              <a:lnSpc>
                <a:spcPct val="90000"/>
              </a:lnSpc>
              <a:spcBef>
                <a:spcPts val="375"/>
              </a:spcBef>
              <a:buFont typeface="Arial" panose="020B0604020202020204" pitchFamily="34" charset="0"/>
              <a:buChar char="•"/>
              <a:defRPr sz="2000"/>
            </a:lvl3pPr>
            <a:lvl4pPr marL="1200150" indent="-171450" defTabSz="685800">
              <a:lnSpc>
                <a:spcPct val="90000"/>
              </a:lnSpc>
              <a:spcBef>
                <a:spcPts val="375"/>
              </a:spcBef>
              <a:buFont typeface="Arial" panose="020B0604020202020204" pitchFamily="34" charset="0"/>
              <a:buChar char="•"/>
            </a:lvl4pPr>
            <a:lvl5pPr marL="1543050" indent="-171450" defTabSz="685800">
              <a:lnSpc>
                <a:spcPct val="90000"/>
              </a:lnSpc>
              <a:spcBef>
                <a:spcPts val="375"/>
              </a:spcBef>
              <a:buFont typeface="Arial" panose="020B0604020202020204" pitchFamily="34" charset="0"/>
              <a:buChar char="•"/>
            </a:lvl5pPr>
            <a:lvl6pPr marL="1885950" indent="-171450" defTabSz="685800">
              <a:lnSpc>
                <a:spcPct val="90000"/>
              </a:lnSpc>
              <a:spcBef>
                <a:spcPts val="375"/>
              </a:spcBef>
              <a:buFont typeface="Arial" panose="020B0604020202020204" pitchFamily="34" charset="0"/>
              <a:buChar char="•"/>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sz="3600" b="1" u="sng" dirty="0">
                <a:solidFill>
                  <a:srgbClr val="FF0000"/>
                </a:solidFill>
                <a:latin typeface="华文中宋" panose="02010600040101010101" charset="-122"/>
                <a:ea typeface="华文中宋" panose="02010600040101010101" charset="-122"/>
                <a:cs typeface="宋体" panose="02010600030101010101" pitchFamily="2" charset="-122"/>
              </a:rPr>
              <a:t>⑴客观原因：</a:t>
            </a:r>
            <a:endParaRPr lang="zh-CN" altLang="en-US" sz="3600" b="1" u="sng" dirty="0">
              <a:solidFill>
                <a:srgbClr val="FF0000"/>
              </a:solidFill>
              <a:latin typeface="华文中宋" panose="02010600040101010101" charset="-122"/>
              <a:ea typeface="华文中宋" panose="02010600040101010101" charset="-122"/>
              <a:cs typeface="宋体" panose="02010600030101010101" pitchFamily="2" charset="-122"/>
            </a:endParaRPr>
          </a:p>
          <a:p>
            <a:r>
              <a:rPr lang="zh-CN" altLang="en-US" sz="3600" b="1" u="sng" dirty="0">
                <a:solidFill>
                  <a:schemeClr val="accent6">
                    <a:lumMod val="75000"/>
                  </a:schemeClr>
                </a:solidFill>
                <a:latin typeface="华文中宋" panose="02010600040101010101" charset="-122"/>
                <a:ea typeface="华文中宋" panose="02010600040101010101" charset="-122"/>
                <a:cs typeface="宋体" panose="02010600030101010101" pitchFamily="2" charset="-122"/>
              </a:rPr>
              <a:t>  </a:t>
            </a:r>
            <a:r>
              <a:rPr lang="zh-CN" altLang="en-US" sz="3200" b="1" u="sng" dirty="0">
                <a:solidFill>
                  <a:schemeClr val="accent6">
                    <a:lumMod val="75000"/>
                  </a:schemeClr>
                </a:solidFill>
                <a:latin typeface="华文中宋" panose="02010600040101010101" charset="-122"/>
                <a:ea typeface="华文中宋" panose="02010600040101010101" charset="-122"/>
                <a:cs typeface="宋体" panose="02010600030101010101" pitchFamily="2" charset="-122"/>
              </a:rPr>
              <a:t>自然因素、社会因素</a:t>
            </a:r>
            <a:r>
              <a:rPr lang="zh-CN" altLang="en-US" sz="3200" b="1" u="sng" dirty="0">
                <a:solidFill>
                  <a:srgbClr val="080DE0"/>
                </a:solidFill>
                <a:latin typeface="华文中宋" panose="02010600040101010101" charset="-122"/>
                <a:ea typeface="华文中宋" panose="02010600040101010101" charset="-122"/>
                <a:cs typeface="宋体" panose="02010600030101010101" pitchFamily="2" charset="-122"/>
              </a:rPr>
              <a:t>（如：生老病死、天灾人祸</a:t>
            </a:r>
            <a:r>
              <a:rPr lang="zh-CN" altLang="en-US" sz="3200" b="1" u="sng" dirty="0">
                <a:solidFill>
                  <a:srgbClr val="080DE0"/>
                </a:solidFill>
                <a:latin typeface="华文中宋" panose="02010600040101010101" charset="-122"/>
                <a:ea typeface="华文中宋" panose="02010600040101010101" charset="-122"/>
                <a:cs typeface="宋体" panose="02010600030101010101" pitchFamily="2" charset="-122"/>
              </a:rPr>
              <a:t>；</a:t>
            </a:r>
            <a:endParaRPr lang="zh-CN" altLang="en-US" sz="3200" b="1" u="sng" dirty="0">
              <a:solidFill>
                <a:srgbClr val="080DE0"/>
              </a:solidFill>
              <a:latin typeface="华文中宋" panose="02010600040101010101" charset="-122"/>
              <a:ea typeface="华文中宋" panose="02010600040101010101" charset="-122"/>
              <a:cs typeface="宋体" panose="02010600030101010101" pitchFamily="2" charset="-122"/>
            </a:endParaRPr>
          </a:p>
          <a:p>
            <a:pPr marL="0" indent="0">
              <a:buNone/>
            </a:pPr>
            <a:r>
              <a:rPr lang="zh-CN" altLang="en-US" sz="3200" b="1" u="sng" dirty="0">
                <a:solidFill>
                  <a:srgbClr val="080DE0"/>
                </a:solidFill>
                <a:latin typeface="华文中宋" panose="02010600040101010101" charset="-122"/>
                <a:ea typeface="华文中宋" panose="02010600040101010101" charset="-122"/>
                <a:cs typeface="宋体" panose="02010600030101010101" pitchFamily="2" charset="-122"/>
              </a:rPr>
              <a:t>   学校的不公正评价制度</a:t>
            </a:r>
            <a:r>
              <a:rPr lang="en-US" altLang="zh-CN" sz="3200" b="1" u="sng" dirty="0">
                <a:solidFill>
                  <a:srgbClr val="080DE0"/>
                </a:solidFill>
                <a:latin typeface="华文中宋" panose="02010600040101010101" charset="-122"/>
                <a:ea typeface="华文中宋" panose="02010600040101010101" charset="-122"/>
                <a:cs typeface="宋体" panose="02010600030101010101" pitchFamily="2" charset="-122"/>
              </a:rPr>
              <a:t>……</a:t>
            </a:r>
            <a:r>
              <a:rPr lang="zh-CN" altLang="en-US" sz="3200" b="1" u="sng" dirty="0">
                <a:solidFill>
                  <a:srgbClr val="080DE0"/>
                </a:solidFill>
                <a:latin typeface="华文中宋" panose="02010600040101010101" charset="-122"/>
                <a:ea typeface="华文中宋" panose="02010600040101010101" charset="-122"/>
                <a:cs typeface="宋体" panose="02010600030101010101" pitchFamily="2" charset="-122"/>
              </a:rPr>
              <a:t>）</a:t>
            </a:r>
            <a:endParaRPr lang="zh-CN" altLang="en-US" sz="3200" b="1" u="sng" dirty="0">
              <a:solidFill>
                <a:srgbClr val="080DE0"/>
              </a:solidFill>
              <a:latin typeface="华文中宋" panose="02010600040101010101" charset="-122"/>
              <a:ea typeface="华文中宋" panose="02010600040101010101" charset="-122"/>
              <a:cs typeface="宋体" panose="02010600030101010101" pitchFamily="2" charset="-122"/>
            </a:endParaRPr>
          </a:p>
        </p:txBody>
      </p:sp>
      <p:sp>
        <p:nvSpPr>
          <p:cNvPr id="2" name="文本框 1"/>
          <p:cNvSpPr txBox="1"/>
          <p:nvPr>
            <p:custDataLst>
              <p:tags r:id="rId3"/>
            </p:custDataLst>
          </p:nvPr>
        </p:nvSpPr>
        <p:spPr>
          <a:xfrm>
            <a:off x="720725" y="3940810"/>
            <a:ext cx="9777095" cy="2614295"/>
          </a:xfrm>
          <a:prstGeom prst="rect">
            <a:avLst/>
          </a:prstGeom>
        </p:spPr>
        <p:txBody>
          <a:bodyPr vert="horz" lIns="108000" tIns="45720" rIns="108000" bIns="45720" rtlCol="0"/>
          <a:lstStyle>
            <a:lvl1pPr marL="342900" indent="-342900" algn="just" defTabSz="685800">
              <a:lnSpc>
                <a:spcPct val="150000"/>
              </a:lnSpc>
              <a:spcBef>
                <a:spcPts val="0"/>
              </a:spcBef>
              <a:spcAft>
                <a:spcPts val="0"/>
              </a:spcAft>
              <a:buClr>
                <a:srgbClr val="474747"/>
              </a:buClr>
              <a:buSzPct val="100000"/>
              <a:buFont typeface="Arial" panose="020B0604020202020204" pitchFamily="34" charset="0"/>
              <a:buChar char="•"/>
              <a:defRPr sz="2400" baseline="0"/>
            </a:lvl1pPr>
            <a:lvl2pPr marL="267970" indent="-267970" algn="just" defTabSz="685800">
              <a:lnSpc>
                <a:spcPct val="130000"/>
              </a:lnSpc>
              <a:spcBef>
                <a:spcPts val="0"/>
              </a:spcBef>
              <a:spcAft>
                <a:spcPts val="450"/>
              </a:spcAft>
              <a:buClr>
                <a:schemeClr val="accent2">
                  <a:lumMod val="60000"/>
                  <a:lumOff val="40000"/>
                </a:schemeClr>
              </a:buClr>
              <a:buFont typeface="幼圆" panose="02010509060101010101" pitchFamily="49" charset="-122"/>
              <a:buChar char=" "/>
              <a:defRPr sz="2000" baseline="0">
                <a:latin typeface="Arial" panose="020B0604020202020204" pitchFamily="34" charset="0"/>
                <a:ea typeface="黑体" panose="02010609060101010101" pitchFamily="49" charset="-122"/>
              </a:defRPr>
            </a:lvl2pPr>
            <a:lvl3pPr marL="857250" indent="-171450" defTabSz="685800">
              <a:lnSpc>
                <a:spcPct val="90000"/>
              </a:lnSpc>
              <a:spcBef>
                <a:spcPts val="375"/>
              </a:spcBef>
              <a:buFont typeface="Arial" panose="020B0604020202020204" pitchFamily="34" charset="0"/>
              <a:buChar char="•"/>
              <a:defRPr sz="2000"/>
            </a:lvl3pPr>
            <a:lvl4pPr marL="1200150" indent="-171450" defTabSz="685800">
              <a:lnSpc>
                <a:spcPct val="90000"/>
              </a:lnSpc>
              <a:spcBef>
                <a:spcPts val="375"/>
              </a:spcBef>
              <a:buFont typeface="Arial" panose="020B0604020202020204" pitchFamily="34" charset="0"/>
              <a:buChar char="•"/>
            </a:lvl4pPr>
            <a:lvl5pPr marL="1543050" indent="-171450" defTabSz="685800">
              <a:lnSpc>
                <a:spcPct val="90000"/>
              </a:lnSpc>
              <a:spcBef>
                <a:spcPts val="375"/>
              </a:spcBef>
              <a:buFont typeface="Arial" panose="020B0604020202020204" pitchFamily="34" charset="0"/>
              <a:buChar char="•"/>
            </a:lvl5pPr>
            <a:lvl6pPr marL="1885950" indent="-171450" defTabSz="685800">
              <a:lnSpc>
                <a:spcPct val="90000"/>
              </a:lnSpc>
              <a:spcBef>
                <a:spcPts val="375"/>
              </a:spcBef>
              <a:buFont typeface="Arial" panose="020B0604020202020204" pitchFamily="34" charset="0"/>
              <a:buChar char="•"/>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sz="3600" b="1" u="sng" dirty="0">
                <a:solidFill>
                  <a:srgbClr val="FF0000"/>
                </a:solidFill>
                <a:latin typeface="华文中宋" panose="02010600040101010101" charset="-122"/>
                <a:ea typeface="华文中宋" panose="02010600040101010101" charset="-122"/>
                <a:cs typeface="宋体" panose="02010600030101010101" pitchFamily="2" charset="-122"/>
              </a:rPr>
              <a:t>⑵主观原因：</a:t>
            </a:r>
            <a:endParaRPr lang="zh-CN" altLang="en-US" sz="3600" b="1" u="sng" dirty="0">
              <a:solidFill>
                <a:srgbClr val="FF0000"/>
              </a:solidFill>
              <a:latin typeface="华文中宋" panose="02010600040101010101" charset="-122"/>
              <a:ea typeface="华文中宋" panose="02010600040101010101" charset="-122"/>
              <a:cs typeface="宋体" panose="02010600030101010101" pitchFamily="2" charset="-122"/>
            </a:endParaRPr>
          </a:p>
          <a:p>
            <a:r>
              <a:rPr lang="zh-CN" altLang="en-US" sz="3600" b="1" u="sng" dirty="0">
                <a:solidFill>
                  <a:schemeClr val="accent6">
                    <a:lumMod val="75000"/>
                  </a:schemeClr>
                </a:solidFill>
                <a:latin typeface="华文中宋" panose="02010600040101010101" charset="-122"/>
                <a:ea typeface="华文中宋" panose="02010600040101010101" charset="-122"/>
                <a:cs typeface="宋体" panose="02010600030101010101" pitchFamily="2" charset="-122"/>
              </a:rPr>
              <a:t>  </a:t>
            </a:r>
            <a:r>
              <a:rPr lang="zh-CN" altLang="en-US" sz="3200" b="1" u="sng" dirty="0">
                <a:solidFill>
                  <a:schemeClr val="accent6">
                    <a:lumMod val="75000"/>
                  </a:schemeClr>
                </a:solidFill>
                <a:latin typeface="华文中宋" panose="02010600040101010101" charset="-122"/>
                <a:ea typeface="华文中宋" panose="02010600040101010101" charset="-122"/>
                <a:cs typeface="宋体" panose="02010600030101010101" pitchFamily="2" charset="-122"/>
              </a:rPr>
              <a:t>生理因素、心理因素</a:t>
            </a:r>
            <a:r>
              <a:rPr lang="zh-CN" altLang="en-US" sz="3200" b="1" u="sng" dirty="0">
                <a:solidFill>
                  <a:srgbClr val="080DE0"/>
                </a:solidFill>
                <a:latin typeface="华文中宋" panose="02010600040101010101" charset="-122"/>
                <a:ea typeface="华文中宋" panose="02010600040101010101" charset="-122"/>
                <a:cs typeface="宋体" panose="02010600030101010101" pitchFamily="2" charset="-122"/>
              </a:rPr>
              <a:t>（如：身体缺陷；学习目标设定过高</a:t>
            </a:r>
            <a:r>
              <a:rPr lang="en-US" altLang="zh-CN" sz="3200" b="1" u="sng" dirty="0">
                <a:solidFill>
                  <a:srgbClr val="080DE0"/>
                </a:solidFill>
                <a:latin typeface="华文中宋" panose="02010600040101010101" charset="-122"/>
                <a:ea typeface="华文中宋" panose="02010600040101010101" charset="-122"/>
                <a:cs typeface="宋体" panose="02010600030101010101" pitchFamily="2" charset="-122"/>
              </a:rPr>
              <a:t>……</a:t>
            </a:r>
            <a:r>
              <a:rPr lang="zh-CN" altLang="en-US" sz="3200" b="1" u="sng" dirty="0">
                <a:solidFill>
                  <a:srgbClr val="080DE0"/>
                </a:solidFill>
                <a:latin typeface="华文中宋" panose="02010600040101010101" charset="-122"/>
                <a:ea typeface="华文中宋" panose="02010600040101010101" charset="-122"/>
                <a:cs typeface="宋体" panose="02010600030101010101" pitchFamily="2" charset="-122"/>
              </a:rPr>
              <a:t>）</a:t>
            </a:r>
            <a:endParaRPr lang="zh-CN" altLang="en-US" sz="3200" b="1" u="sng" dirty="0">
              <a:solidFill>
                <a:srgbClr val="080DE0"/>
              </a:solidFill>
              <a:latin typeface="华文中宋" panose="02010600040101010101" charset="-122"/>
              <a:ea typeface="华文中宋" panose="02010600040101010101" charset="-122"/>
              <a:cs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Effect transition="in" filter="fade">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546225" y="572770"/>
            <a:ext cx="3448685" cy="5208905"/>
          </a:xfrm>
          <a:prstGeom prst="rect">
            <a:avLst/>
          </a:prstGeom>
        </p:spPr>
      </p:pic>
      <p:pic>
        <p:nvPicPr>
          <p:cNvPr id="3" name="图片 2"/>
          <p:cNvPicPr>
            <a:picLocks noChangeAspect="1"/>
          </p:cNvPicPr>
          <p:nvPr/>
        </p:nvPicPr>
        <p:blipFill>
          <a:blip r:embed="rId2"/>
          <a:stretch>
            <a:fillRect/>
          </a:stretch>
        </p:blipFill>
        <p:spPr>
          <a:xfrm>
            <a:off x="6257290" y="591820"/>
            <a:ext cx="3544570" cy="5160645"/>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351915" y="27305"/>
            <a:ext cx="9403080" cy="670433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871855" y="710565"/>
            <a:ext cx="10818495" cy="699770"/>
          </a:xfrm>
          <a:prstGeom prst="rect">
            <a:avLst/>
          </a:prstGeom>
        </p:spPr>
        <p:txBody>
          <a:bodyPr vert="horz" lIns="91440" tIns="45720" rIns="91440" bIns="45720" rtlCol="0" anchor="b">
            <a:normAutofit/>
          </a:bodyPr>
          <a:lstStyle>
            <a:lvl1pPr defTabSz="685800">
              <a:lnSpc>
                <a:spcPct val="90000"/>
              </a:lnSpc>
              <a:spcBef>
                <a:spcPct val="0"/>
              </a:spcBef>
              <a:buNone/>
              <a:defRPr sz="3200" b="1" i="0" baseline="0">
                <a:solidFill>
                  <a:srgbClr val="462D27"/>
                </a:solidFill>
                <a:effectLst/>
                <a:latin typeface="+mj-lt"/>
                <a:ea typeface="+mj-ea"/>
                <a:cs typeface="+mj-cs"/>
              </a:defRPr>
            </a:lvl1pPr>
          </a:lstStyle>
          <a:p>
            <a:r>
              <a:rPr lang="zh-CN" altLang="en-US" dirty="0"/>
              <a:t>LOREM IPSUM DOLOR</a:t>
            </a:r>
            <a:endParaRPr lang="zh-CN" altLang="en-US" dirty="0"/>
          </a:p>
        </p:txBody>
      </p:sp>
      <p:sp>
        <p:nvSpPr>
          <p:cNvPr id="6" name="文本框 5"/>
          <p:cNvSpPr txBox="1"/>
          <p:nvPr>
            <p:custDataLst>
              <p:tags r:id="rId2"/>
            </p:custDataLst>
          </p:nvPr>
        </p:nvSpPr>
        <p:spPr>
          <a:xfrm>
            <a:off x="681355" y="1255395"/>
            <a:ext cx="10835005" cy="1486535"/>
          </a:xfrm>
          <a:prstGeom prst="rect">
            <a:avLst/>
          </a:prstGeom>
        </p:spPr>
        <p:txBody>
          <a:bodyPr vert="horz" lIns="108000" tIns="45720" rIns="108000" bIns="45720" rtlCol="0">
            <a:normAutofit/>
          </a:bodyPr>
          <a:lstStyle>
            <a:lvl1pPr marL="342900" indent="-342900" algn="just" defTabSz="685800">
              <a:lnSpc>
                <a:spcPct val="150000"/>
              </a:lnSpc>
              <a:spcBef>
                <a:spcPts val="0"/>
              </a:spcBef>
              <a:spcAft>
                <a:spcPts val="0"/>
              </a:spcAft>
              <a:buClr>
                <a:srgbClr val="474747"/>
              </a:buClr>
              <a:buSzPct val="100000"/>
              <a:buFont typeface="Arial" panose="020B0604020202020204" pitchFamily="34" charset="0"/>
              <a:buChar char="•"/>
              <a:defRPr sz="2400" baseline="0"/>
            </a:lvl1pPr>
            <a:lvl2pPr marL="267970" indent="-267970" algn="just" defTabSz="685800">
              <a:lnSpc>
                <a:spcPct val="130000"/>
              </a:lnSpc>
              <a:spcBef>
                <a:spcPts val="0"/>
              </a:spcBef>
              <a:spcAft>
                <a:spcPts val="450"/>
              </a:spcAft>
              <a:buClr>
                <a:schemeClr val="accent2">
                  <a:lumMod val="60000"/>
                  <a:lumOff val="40000"/>
                </a:schemeClr>
              </a:buClr>
              <a:buFont typeface="幼圆" panose="02010509060101010101" pitchFamily="49" charset="-122"/>
              <a:buChar char=" "/>
              <a:defRPr sz="2000" baseline="0">
                <a:latin typeface="Arial" panose="020B0604020202020204" pitchFamily="34" charset="0"/>
                <a:ea typeface="黑体" panose="02010609060101010101" pitchFamily="49" charset="-122"/>
              </a:defRPr>
            </a:lvl2pPr>
            <a:lvl3pPr marL="857250" indent="-171450" defTabSz="685800">
              <a:lnSpc>
                <a:spcPct val="90000"/>
              </a:lnSpc>
              <a:spcBef>
                <a:spcPts val="375"/>
              </a:spcBef>
              <a:buFont typeface="Arial" panose="020B0604020202020204" pitchFamily="34" charset="0"/>
              <a:buChar char="•"/>
              <a:defRPr sz="2000"/>
            </a:lvl3pPr>
            <a:lvl4pPr marL="1200150" indent="-171450" defTabSz="685800">
              <a:lnSpc>
                <a:spcPct val="90000"/>
              </a:lnSpc>
              <a:spcBef>
                <a:spcPts val="375"/>
              </a:spcBef>
              <a:buFont typeface="Arial" panose="020B0604020202020204" pitchFamily="34" charset="0"/>
              <a:buChar char="•"/>
            </a:lvl4pPr>
            <a:lvl5pPr marL="1543050" indent="-171450" defTabSz="685800">
              <a:lnSpc>
                <a:spcPct val="90000"/>
              </a:lnSpc>
              <a:spcBef>
                <a:spcPts val="375"/>
              </a:spcBef>
              <a:buFont typeface="Arial" panose="020B0604020202020204" pitchFamily="34" charset="0"/>
              <a:buChar char="•"/>
            </a:lvl5pPr>
            <a:lvl6pPr marL="1885950" indent="-171450" defTabSz="685800">
              <a:lnSpc>
                <a:spcPct val="90000"/>
              </a:lnSpc>
              <a:spcBef>
                <a:spcPts val="375"/>
              </a:spcBef>
              <a:buFont typeface="Arial" panose="020B0604020202020204" pitchFamily="34" charset="0"/>
              <a:buChar char="•"/>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dirty="0"/>
              <a:t>Lorem ipsum dolor sit amet, consectetur adipisicing elit, sed do eiusmod tempor incididunt ut labore et dolore magna aliqua. Ut enim ad minim veniam, quis nostrud exercitation ullamco laboris nisi ut aliquip ex ea commodo consequat.</a:t>
            </a:r>
            <a:endParaRPr lang="zh-CN" altLang="en-US" dirty="0"/>
          </a:p>
        </p:txBody>
      </p:sp>
      <p:pic>
        <p:nvPicPr>
          <p:cNvPr id="2" name="图片 1"/>
          <p:cNvPicPr>
            <a:picLocks noChangeAspect="1"/>
          </p:cNvPicPr>
          <p:nvPr/>
        </p:nvPicPr>
        <p:blipFill>
          <a:blip r:embed="rId3"/>
          <a:stretch>
            <a:fillRect/>
          </a:stretch>
        </p:blipFill>
        <p:spPr>
          <a:xfrm>
            <a:off x="421005" y="92710"/>
            <a:ext cx="11533505" cy="6640195"/>
          </a:xfrm>
          <a:prstGeom prst="rect">
            <a:avLst/>
          </a:prstGeom>
        </p:spPr>
      </p:pic>
    </p:spTree>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81487" y="317156"/>
            <a:ext cx="10834777" cy="699595"/>
          </a:xfrm>
        </p:spPr>
        <p:txBody>
          <a:bodyPr/>
          <a:p>
            <a:r>
              <a:rPr lang="zh-CN" altLang="en-US"/>
              <a:t>学习目标</a:t>
            </a:r>
            <a:endParaRPr lang="zh-CN" altLang="en-US"/>
          </a:p>
        </p:txBody>
      </p:sp>
      <p:sp>
        <p:nvSpPr>
          <p:cNvPr id="3" name="内容占位符 2"/>
          <p:cNvSpPr>
            <a:spLocks noGrp="1"/>
          </p:cNvSpPr>
          <p:nvPr>
            <p:ph idx="1"/>
          </p:nvPr>
        </p:nvSpPr>
        <p:spPr>
          <a:xfrm>
            <a:off x="681355" y="1249680"/>
            <a:ext cx="10835005" cy="5062220"/>
          </a:xfrm>
        </p:spPr>
        <p:txBody>
          <a:bodyPr/>
          <a:p>
            <a:r>
              <a:rPr lang="zh-CN" altLang="en-US" sz="3200" b="1"/>
              <a:t>（一）知识目标</a:t>
            </a:r>
            <a:endParaRPr lang="zh-CN" altLang="en-US" sz="3200" b="1"/>
          </a:p>
          <a:p>
            <a:r>
              <a:rPr lang="zh-CN" altLang="en-US" sz="2800"/>
              <a:t>客观认识挫折及挫折的含义、挫折产生的原因、体会挫折带来的情绪反应。</a:t>
            </a:r>
            <a:endParaRPr lang="zh-CN" altLang="en-US" sz="2800"/>
          </a:p>
          <a:p>
            <a:r>
              <a:rPr lang="zh-CN" altLang="en-US" sz="3200" b="1"/>
              <a:t>（二）能力目标</a:t>
            </a:r>
            <a:endParaRPr lang="zh-CN" altLang="en-US" sz="3200" b="1"/>
          </a:p>
          <a:p>
            <a:r>
              <a:rPr lang="zh-CN" altLang="en-US" sz="2800"/>
              <a:t>积极面对挫折，努力克服</a:t>
            </a:r>
            <a:r>
              <a:rPr lang="zh-CN" altLang="en-US" sz="2800">
                <a:sym typeface="+mn-ea"/>
              </a:rPr>
              <a:t>困难；遭遇挫折，学会调控自己的情绪。</a:t>
            </a:r>
            <a:endParaRPr lang="zh-CN" altLang="en-US" sz="2800">
              <a:sym typeface="+mn-ea"/>
            </a:endParaRPr>
          </a:p>
          <a:p>
            <a:r>
              <a:rPr lang="zh-CN" altLang="en-US" sz="3200" b="1"/>
              <a:t>（三）情感、态度价值观目标</a:t>
            </a:r>
            <a:endParaRPr lang="zh-CN" altLang="en-US" sz="3200" b="1"/>
          </a:p>
          <a:p>
            <a:r>
              <a:rPr lang="zh-CN" altLang="en-US" sz="2800"/>
              <a:t>树立应对挫折的正确态度、养成意志坚强的人生态度。</a:t>
            </a:r>
            <a:endParaRPr lang="zh-CN" altLang="en-US" sz="2800"/>
          </a:p>
        </p:txBody>
      </p:sp>
    </p:spTree>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custDataLst>
              <p:tags r:id="rId1"/>
            </p:custDataLst>
          </p:nvPr>
        </p:nvSpPr>
        <p:spPr>
          <a:xfrm>
            <a:off x="1903730" y="1698625"/>
            <a:ext cx="8312785" cy="3105150"/>
          </a:xfrm>
          <a:prstGeom prst="rect">
            <a:avLst/>
          </a:prstGeom>
        </p:spPr>
        <p:txBody>
          <a:bodyPr vert="horz" lIns="108000" tIns="45720" rIns="108000" bIns="45720" rtlCol="0">
            <a:noAutofit/>
          </a:bodyPr>
          <a:lstStyle>
            <a:lvl1pPr marL="342900" indent="-342900" algn="just" defTabSz="685800">
              <a:lnSpc>
                <a:spcPct val="150000"/>
              </a:lnSpc>
              <a:spcBef>
                <a:spcPts val="0"/>
              </a:spcBef>
              <a:spcAft>
                <a:spcPts val="0"/>
              </a:spcAft>
              <a:buClr>
                <a:srgbClr val="474747"/>
              </a:buClr>
              <a:buSzPct val="100000"/>
              <a:buFont typeface="Arial" panose="020B0604020202020204" pitchFamily="34" charset="0"/>
              <a:buChar char="•"/>
              <a:defRPr sz="2400" baseline="0"/>
            </a:lvl1pPr>
            <a:lvl2pPr marL="267970" indent="-267970" algn="just" defTabSz="685800">
              <a:lnSpc>
                <a:spcPct val="130000"/>
              </a:lnSpc>
              <a:spcBef>
                <a:spcPts val="0"/>
              </a:spcBef>
              <a:spcAft>
                <a:spcPts val="450"/>
              </a:spcAft>
              <a:buClr>
                <a:schemeClr val="accent2">
                  <a:lumMod val="60000"/>
                  <a:lumOff val="40000"/>
                </a:schemeClr>
              </a:buClr>
              <a:buFont typeface="幼圆" panose="02010509060101010101" pitchFamily="49" charset="-122"/>
              <a:buChar char=" "/>
              <a:defRPr sz="2000" baseline="0">
                <a:latin typeface="Arial" panose="020B0604020202020204" pitchFamily="34" charset="0"/>
                <a:ea typeface="黑体" panose="02010609060101010101" pitchFamily="49" charset="-122"/>
              </a:defRPr>
            </a:lvl2pPr>
            <a:lvl3pPr marL="857250" indent="-171450" defTabSz="685800">
              <a:lnSpc>
                <a:spcPct val="90000"/>
              </a:lnSpc>
              <a:spcBef>
                <a:spcPts val="375"/>
              </a:spcBef>
              <a:buFont typeface="Arial" panose="020B0604020202020204" pitchFamily="34" charset="0"/>
              <a:buChar char="•"/>
              <a:defRPr sz="2000"/>
            </a:lvl3pPr>
            <a:lvl4pPr marL="1200150" indent="-171450" defTabSz="685800">
              <a:lnSpc>
                <a:spcPct val="90000"/>
              </a:lnSpc>
              <a:spcBef>
                <a:spcPts val="375"/>
              </a:spcBef>
              <a:buFont typeface="Arial" panose="020B0604020202020204" pitchFamily="34" charset="0"/>
              <a:buChar char="•"/>
            </a:lvl4pPr>
            <a:lvl5pPr marL="1543050" indent="-171450" defTabSz="685800">
              <a:lnSpc>
                <a:spcPct val="90000"/>
              </a:lnSpc>
              <a:spcBef>
                <a:spcPts val="375"/>
              </a:spcBef>
              <a:buFont typeface="Arial" panose="020B0604020202020204" pitchFamily="34" charset="0"/>
              <a:buChar char="•"/>
            </a:lvl5pPr>
            <a:lvl6pPr marL="1885950" indent="-171450" defTabSz="685800">
              <a:lnSpc>
                <a:spcPct val="90000"/>
              </a:lnSpc>
              <a:spcBef>
                <a:spcPts val="375"/>
              </a:spcBef>
              <a:buFont typeface="Arial" panose="020B0604020202020204" pitchFamily="34" charset="0"/>
              <a:buChar char="•"/>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sz="3600" b="1" dirty="0">
                <a:solidFill>
                  <a:srgbClr val="FF0000"/>
                </a:solidFill>
                <a:latin typeface="华文中宋" panose="02010600040101010101" charset="-122"/>
                <a:ea typeface="华文中宋" panose="02010600040101010101" charset="-122"/>
              </a:rPr>
              <a:t>生命如诗，生命如歌。生命是美好的，但生命也少不了挫折和坎坷，这是对生命的考验，也是生命升华的契机。</a:t>
            </a:r>
            <a:endParaRPr lang="zh-CN" altLang="en-US" sz="3600" b="1" dirty="0">
              <a:solidFill>
                <a:srgbClr val="FF0000"/>
              </a:solidFill>
              <a:latin typeface="华文中宋" panose="02010600040101010101" charset="-122"/>
              <a:ea typeface="华文中宋" panose="02010600040101010101" charset="-122"/>
            </a:endParaRPr>
          </a:p>
        </p:txBody>
      </p:sp>
    </p:spTree>
    <p:custDataLst>
      <p:tags r:id="rId2"/>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681487" y="234606"/>
            <a:ext cx="10834777" cy="699595"/>
          </a:xfrm>
          <a:prstGeom prst="rect">
            <a:avLst/>
          </a:prstGeom>
        </p:spPr>
        <p:txBody>
          <a:bodyPr vert="horz" lIns="91440" tIns="45720" rIns="91440" bIns="45720" rtlCol="0" anchor="b">
            <a:normAutofit/>
          </a:bodyPr>
          <a:lstStyle>
            <a:lvl1pPr defTabSz="685800">
              <a:lnSpc>
                <a:spcPct val="90000"/>
              </a:lnSpc>
              <a:spcBef>
                <a:spcPct val="0"/>
              </a:spcBef>
              <a:buNone/>
              <a:defRPr sz="3200" b="1" i="0" baseline="0">
                <a:solidFill>
                  <a:srgbClr val="462D27"/>
                </a:solidFill>
                <a:effectLst/>
                <a:latin typeface="+mj-lt"/>
                <a:ea typeface="+mj-ea"/>
                <a:cs typeface="+mj-cs"/>
              </a:defRPr>
            </a:lvl1pPr>
          </a:lstStyle>
          <a:p>
            <a:r>
              <a:rPr lang="zh-CN" altLang="en-US" dirty="0"/>
              <a:t>LOREM IPSUM DOLOR</a:t>
            </a:r>
            <a:endParaRPr lang="zh-CN" altLang="en-US" dirty="0"/>
          </a:p>
        </p:txBody>
      </p:sp>
      <p:sp>
        <p:nvSpPr>
          <p:cNvPr id="6" name="文本框 5"/>
          <p:cNvSpPr txBox="1"/>
          <p:nvPr>
            <p:custDataLst>
              <p:tags r:id="rId2"/>
            </p:custDataLst>
          </p:nvPr>
        </p:nvSpPr>
        <p:spPr>
          <a:xfrm>
            <a:off x="681355" y="1255395"/>
            <a:ext cx="10835005" cy="1880235"/>
          </a:xfrm>
          <a:prstGeom prst="rect">
            <a:avLst/>
          </a:prstGeom>
        </p:spPr>
        <p:txBody>
          <a:bodyPr vert="horz" lIns="108000" tIns="45720" rIns="108000" bIns="45720" rtlCol="0">
            <a:normAutofit/>
          </a:bodyPr>
          <a:lstStyle>
            <a:lvl1pPr marL="342900" indent="-342900" algn="just" defTabSz="685800">
              <a:lnSpc>
                <a:spcPct val="150000"/>
              </a:lnSpc>
              <a:spcBef>
                <a:spcPts val="0"/>
              </a:spcBef>
              <a:spcAft>
                <a:spcPts val="0"/>
              </a:spcAft>
              <a:buClr>
                <a:srgbClr val="474747"/>
              </a:buClr>
              <a:buSzPct val="100000"/>
              <a:buFont typeface="Arial" panose="020B0604020202020204" pitchFamily="34" charset="0"/>
              <a:buChar char="•"/>
              <a:defRPr sz="2400" baseline="0"/>
            </a:lvl1pPr>
            <a:lvl2pPr marL="267970" indent="-267970" algn="just" defTabSz="685800">
              <a:lnSpc>
                <a:spcPct val="130000"/>
              </a:lnSpc>
              <a:spcBef>
                <a:spcPts val="0"/>
              </a:spcBef>
              <a:spcAft>
                <a:spcPts val="450"/>
              </a:spcAft>
              <a:buClr>
                <a:schemeClr val="accent2">
                  <a:lumMod val="60000"/>
                  <a:lumOff val="40000"/>
                </a:schemeClr>
              </a:buClr>
              <a:buFont typeface="幼圆" panose="02010509060101010101" pitchFamily="49" charset="-122"/>
              <a:buChar char=" "/>
              <a:defRPr sz="2000" baseline="0">
                <a:latin typeface="Arial" panose="020B0604020202020204" pitchFamily="34" charset="0"/>
                <a:ea typeface="黑体" panose="02010609060101010101" pitchFamily="49" charset="-122"/>
              </a:defRPr>
            </a:lvl2pPr>
            <a:lvl3pPr marL="857250" indent="-171450" defTabSz="685800">
              <a:lnSpc>
                <a:spcPct val="90000"/>
              </a:lnSpc>
              <a:spcBef>
                <a:spcPts val="375"/>
              </a:spcBef>
              <a:buFont typeface="Arial" panose="020B0604020202020204" pitchFamily="34" charset="0"/>
              <a:buChar char="•"/>
              <a:defRPr sz="2000"/>
            </a:lvl3pPr>
            <a:lvl4pPr marL="1200150" indent="-171450" defTabSz="685800">
              <a:lnSpc>
                <a:spcPct val="90000"/>
              </a:lnSpc>
              <a:spcBef>
                <a:spcPts val="375"/>
              </a:spcBef>
              <a:buFont typeface="Arial" panose="020B0604020202020204" pitchFamily="34" charset="0"/>
              <a:buChar char="•"/>
            </a:lvl4pPr>
            <a:lvl5pPr marL="1543050" indent="-171450" defTabSz="685800">
              <a:lnSpc>
                <a:spcPct val="90000"/>
              </a:lnSpc>
              <a:spcBef>
                <a:spcPts val="375"/>
              </a:spcBef>
              <a:buFont typeface="Arial" panose="020B0604020202020204" pitchFamily="34" charset="0"/>
              <a:buChar char="•"/>
            </a:lvl5pPr>
            <a:lvl6pPr marL="1885950" indent="-171450" defTabSz="685800">
              <a:lnSpc>
                <a:spcPct val="90000"/>
              </a:lnSpc>
              <a:spcBef>
                <a:spcPts val="375"/>
              </a:spcBef>
              <a:buFont typeface="Arial" panose="020B0604020202020204" pitchFamily="34" charset="0"/>
              <a:buChar char="•"/>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en-US" altLang="zh-CN" smtClean="0"/>
              <a:t>Lorem ipsum dolor sit amet, consectetur adipisicing elit, sed do eiusmod tempor incididunt ut labore et dolore magna aliqua. Ut enim ad minim veniam, quis nostrud exercitation ullamco laboris nisi ut aliquip ex ea commodo consequat.</a:t>
            </a:r>
            <a:endParaRPr lang="zh-CN" altLang="en-US" dirty="0"/>
          </a:p>
        </p:txBody>
      </p:sp>
      <p:pic>
        <p:nvPicPr>
          <p:cNvPr id="4" name="1992年巴塞罗那奥运会400米决赛雷德蒙感人场面_标清">
            <a:hlinkClick r:id="" action="ppaction://media"/>
          </p:cNvPr>
          <p:cNvPicPr/>
          <p:nvPr>
            <a:videoFile r:link="rId3"/>
            <p:extLst>
              <p:ext uri="{DAA4B4D4-6D71-4841-9C94-3DE7FCFB9230}">
                <p14:media xmlns:p14="http://schemas.microsoft.com/office/powerpoint/2010/main" r:link="rId4"/>
              </p:ext>
            </p:extLst>
          </p:nvPr>
        </p:nvPicPr>
        <p:blipFill>
          <a:blip r:embed="rId5"/>
          <a:stretch>
            <a:fillRect/>
          </a:stretch>
        </p:blipFill>
        <p:spPr>
          <a:xfrm>
            <a:off x="460375" y="139700"/>
            <a:ext cx="11420475" cy="6522085"/>
          </a:xfrm>
          <a:prstGeom prst="rect">
            <a:avLst/>
          </a:prstGeom>
        </p:spPr>
      </p:pic>
    </p:spTree>
    <p:custDataLst>
      <p:tags r:id="rId6"/>
    </p:custDataLst>
  </p:cSld>
  <p:clrMapOvr>
    <a:masterClrMapping/>
  </p:clrMapOvr>
  <p:transition>
    <p:random/>
  </p:transition>
  <p:timing>
    <p:tnLst>
      <p:par>
        <p:cTn id="1" dur="indefinite" restart="never" nodeType="tmRoot">
          <p:childTnLst>
            <p:video fullScrn="0">
              <p:cMediaNode vol="12000">
                <p:cTn id="2" fill="hold" display="1">
                  <p:stCondLst>
                    <p:cond delay="indefinite"/>
                  </p:stCondLst>
                  <p:endCondLst>
                    <p:cond evt="onNext">
                      <p:tgtEl>
                        <p:sldTgt/>
                      </p:tgtEl>
                    </p:cond>
                    <p:cond evt="onPrev">
                      <p:tgtEl>
                        <p:sldTgt/>
                      </p:tgtEl>
                    </p:cond>
                  </p:endCondLst>
                </p:cTn>
                <p:tgtEl>
                  <p:spTgt spid="4"/>
                </p:tgtEl>
              </p:cMediaNode>
            </p:vide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togglePause">
                                      <p:cBhvr additive="base">
                                        <p:cTn id="7"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753745" y="859155"/>
            <a:ext cx="11348720" cy="699770"/>
          </a:xfrm>
          <a:prstGeom prst="rect">
            <a:avLst/>
          </a:prstGeom>
        </p:spPr>
        <p:txBody>
          <a:bodyPr vert="horz" lIns="91440" tIns="45720" rIns="91440" bIns="45720" rtlCol="0" anchor="b">
            <a:normAutofit/>
          </a:bodyPr>
          <a:lstStyle>
            <a:lvl1pPr defTabSz="685800">
              <a:lnSpc>
                <a:spcPct val="90000"/>
              </a:lnSpc>
              <a:spcBef>
                <a:spcPct val="0"/>
              </a:spcBef>
              <a:buNone/>
              <a:defRPr sz="3200" b="1" i="0" baseline="0">
                <a:solidFill>
                  <a:srgbClr val="462D27"/>
                </a:solidFill>
                <a:effectLst/>
                <a:latin typeface="+mj-lt"/>
                <a:ea typeface="+mj-ea"/>
                <a:cs typeface="+mj-cs"/>
              </a:defRPr>
            </a:lvl1pPr>
          </a:lstStyle>
          <a:p>
            <a:r>
              <a:rPr lang="zh-CN" altLang="en-US" sz="3600" dirty="0">
                <a:sym typeface="+mn-ea"/>
              </a:rPr>
              <a:t>如果当时站在赛场上的是你，你会是怎样的感受？</a:t>
            </a:r>
            <a:endParaRPr lang="zh-CN" altLang="en-US" sz="3600" dirty="0">
              <a:sym typeface="+mn-ea"/>
            </a:endParaRPr>
          </a:p>
        </p:txBody>
      </p:sp>
      <p:sp>
        <p:nvSpPr>
          <p:cNvPr id="2" name="文本框 1"/>
          <p:cNvSpPr txBox="1"/>
          <p:nvPr/>
        </p:nvSpPr>
        <p:spPr>
          <a:xfrm>
            <a:off x="1423035" y="2358390"/>
            <a:ext cx="8949055" cy="2943860"/>
          </a:xfrm>
          <a:prstGeom prst="rect">
            <a:avLst/>
          </a:prstGeom>
          <a:noFill/>
        </p:spPr>
        <p:txBody>
          <a:bodyPr wrap="square" rtlCol="0" anchor="t">
            <a:spAutoFit/>
          </a:bodyPr>
          <a:p>
            <a:pPr>
              <a:lnSpc>
                <a:spcPct val="130000"/>
              </a:lnSpc>
            </a:pPr>
            <a:r>
              <a:rPr lang="zh-CN" altLang="en-US" sz="3600" b="1" dirty="0">
                <a:solidFill>
                  <a:srgbClr val="FF0000"/>
                </a:solidFill>
                <a:latin typeface="华文中宋" panose="02010600040101010101" charset="-122"/>
                <a:ea typeface="华文中宋" panose="02010600040101010101" charset="-122"/>
                <a:sym typeface="+mn-ea"/>
              </a:rPr>
              <a:t>这就是挫折，无处不在，无时不有。挫折的存在是</a:t>
            </a:r>
            <a:r>
              <a:rPr lang="zh-CN" altLang="en-US" sz="3600" b="1" dirty="0">
                <a:solidFill>
                  <a:srgbClr val="080DE0"/>
                </a:solidFill>
                <a:latin typeface="华文中宋" panose="02010600040101010101" charset="-122"/>
                <a:ea typeface="华文中宋" panose="02010600040101010101" charset="-122"/>
                <a:sym typeface="+mn-ea"/>
              </a:rPr>
              <a:t>必然的</a:t>
            </a:r>
            <a:r>
              <a:rPr lang="zh-CN" altLang="en-US" sz="3600" b="1" dirty="0">
                <a:solidFill>
                  <a:srgbClr val="FF0000"/>
                </a:solidFill>
                <a:latin typeface="华文中宋" panose="02010600040101010101" charset="-122"/>
                <a:ea typeface="华文中宋" panose="02010600040101010101" charset="-122"/>
                <a:sym typeface="+mn-ea"/>
              </a:rPr>
              <a:t>，也是</a:t>
            </a:r>
            <a:r>
              <a:rPr lang="zh-CN" altLang="en-US" sz="3600" b="1" dirty="0">
                <a:solidFill>
                  <a:srgbClr val="080DE0"/>
                </a:solidFill>
                <a:latin typeface="华文中宋" panose="02010600040101010101" charset="-122"/>
                <a:ea typeface="华文中宋" panose="02010600040101010101" charset="-122"/>
                <a:sym typeface="+mn-ea"/>
              </a:rPr>
              <a:t>必要的</a:t>
            </a:r>
            <a:r>
              <a:rPr lang="zh-CN" altLang="en-US" sz="3600" b="1" dirty="0">
                <a:solidFill>
                  <a:srgbClr val="FF0000"/>
                </a:solidFill>
                <a:latin typeface="华文中宋" panose="02010600040101010101" charset="-122"/>
                <a:ea typeface="华文中宋" panose="02010600040101010101" charset="-122"/>
                <a:sym typeface="+mn-ea"/>
              </a:rPr>
              <a:t>，因为有挫折，我们的生命丰富又多彩，需要我们用心去体会它的滋味。</a:t>
            </a:r>
            <a:endParaRPr lang="zh-CN" altLang="en-US" sz="3600" b="1" dirty="0" smtClean="0">
              <a:solidFill>
                <a:srgbClr val="FF0000"/>
              </a:solidFill>
              <a:latin typeface="华文中宋" panose="02010600040101010101" charset="-122"/>
              <a:ea typeface="华文中宋" panose="02010600040101010101" charset="-122"/>
              <a:sym typeface="+mn-ea"/>
            </a:endParaRPr>
          </a:p>
        </p:txBody>
      </p:sp>
    </p:spTree>
    <p:custDataLst>
      <p:tags r:id="rId2"/>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664845" y="233045"/>
            <a:ext cx="3032760" cy="699770"/>
          </a:xfrm>
          <a:prstGeom prst="rect">
            <a:avLst/>
          </a:prstGeom>
          <a:solidFill>
            <a:schemeClr val="accent1">
              <a:lumMod val="20000"/>
              <a:lumOff val="80000"/>
            </a:schemeClr>
          </a:solidFill>
        </p:spPr>
        <p:txBody>
          <a:bodyPr vert="horz" lIns="91440" tIns="45720" rIns="91440" bIns="45720" rtlCol="0" anchor="b">
            <a:normAutofit/>
          </a:bodyPr>
          <a:lstStyle>
            <a:lvl1pPr defTabSz="685800">
              <a:lnSpc>
                <a:spcPct val="90000"/>
              </a:lnSpc>
              <a:spcBef>
                <a:spcPct val="0"/>
              </a:spcBef>
              <a:buNone/>
              <a:defRPr sz="3200" b="1" i="0" baseline="0">
                <a:solidFill>
                  <a:srgbClr val="462D27"/>
                </a:solidFill>
                <a:effectLst/>
                <a:latin typeface="+mj-lt"/>
                <a:ea typeface="+mj-ea"/>
                <a:cs typeface="+mj-cs"/>
              </a:defRPr>
            </a:lvl1pPr>
          </a:lstStyle>
          <a:p>
            <a:pPr algn="ctr"/>
            <a:r>
              <a:rPr lang="zh-CN" altLang="en-US" sz="3600" dirty="0">
                <a:latin typeface="华文中宋" panose="02010600040101010101" charset="-122"/>
                <a:ea typeface="华文中宋" panose="02010600040101010101" charset="-122"/>
              </a:rPr>
              <a:t>挫折的含义</a:t>
            </a:r>
            <a:endParaRPr lang="zh-CN" altLang="en-US" sz="3600" dirty="0">
              <a:latin typeface="华文中宋" panose="02010600040101010101" charset="-122"/>
              <a:ea typeface="华文中宋" panose="02010600040101010101" charset="-122"/>
            </a:endParaRPr>
          </a:p>
        </p:txBody>
      </p:sp>
      <p:sp>
        <p:nvSpPr>
          <p:cNvPr id="6" name="文本框 5"/>
          <p:cNvSpPr txBox="1"/>
          <p:nvPr>
            <p:custDataLst>
              <p:tags r:id="rId2"/>
            </p:custDataLst>
          </p:nvPr>
        </p:nvSpPr>
        <p:spPr>
          <a:xfrm>
            <a:off x="513080" y="1000125"/>
            <a:ext cx="11002645" cy="2075180"/>
          </a:xfrm>
          <a:prstGeom prst="rect">
            <a:avLst/>
          </a:prstGeom>
          <a:solidFill>
            <a:schemeClr val="tx2">
              <a:lumMod val="95000"/>
            </a:schemeClr>
          </a:solidFill>
          <a:ln w="28575" cmpd="sng">
            <a:solidFill>
              <a:schemeClr val="accent1">
                <a:shade val="50000"/>
              </a:schemeClr>
            </a:solidFill>
            <a:prstDash val="solid"/>
          </a:ln>
        </p:spPr>
        <p:txBody>
          <a:bodyPr vert="horz" lIns="108000" tIns="45720" rIns="108000" bIns="45720" rtlCol="0">
            <a:noAutofit/>
          </a:bodyPr>
          <a:lstStyle>
            <a:lvl1pPr marL="342900" indent="-342900" algn="just" defTabSz="685800">
              <a:lnSpc>
                <a:spcPct val="150000"/>
              </a:lnSpc>
              <a:spcBef>
                <a:spcPts val="0"/>
              </a:spcBef>
              <a:spcAft>
                <a:spcPts val="0"/>
              </a:spcAft>
              <a:buClr>
                <a:srgbClr val="474747"/>
              </a:buClr>
              <a:buSzPct val="100000"/>
              <a:buFont typeface="Arial" panose="020B0604020202020204" pitchFamily="34" charset="0"/>
              <a:buChar char="•"/>
              <a:defRPr sz="2400" baseline="0"/>
            </a:lvl1pPr>
            <a:lvl2pPr marL="267970" indent="-267970" algn="just" defTabSz="685800">
              <a:lnSpc>
                <a:spcPct val="130000"/>
              </a:lnSpc>
              <a:spcBef>
                <a:spcPts val="0"/>
              </a:spcBef>
              <a:spcAft>
                <a:spcPts val="450"/>
              </a:spcAft>
              <a:buClr>
                <a:schemeClr val="accent2">
                  <a:lumMod val="60000"/>
                  <a:lumOff val="40000"/>
                </a:schemeClr>
              </a:buClr>
              <a:buFont typeface="幼圆" panose="02010509060101010101" pitchFamily="49" charset="-122"/>
              <a:buChar char=" "/>
              <a:defRPr sz="2000" baseline="0">
                <a:latin typeface="Arial" panose="020B0604020202020204" pitchFamily="34" charset="0"/>
                <a:ea typeface="黑体" panose="02010609060101010101" pitchFamily="49" charset="-122"/>
              </a:defRPr>
            </a:lvl2pPr>
            <a:lvl3pPr marL="857250" indent="-171450" defTabSz="685800">
              <a:lnSpc>
                <a:spcPct val="90000"/>
              </a:lnSpc>
              <a:spcBef>
                <a:spcPts val="375"/>
              </a:spcBef>
              <a:buFont typeface="Arial" panose="020B0604020202020204" pitchFamily="34" charset="0"/>
              <a:buChar char="•"/>
              <a:defRPr sz="2000"/>
            </a:lvl3pPr>
            <a:lvl4pPr marL="1200150" indent="-171450" defTabSz="685800">
              <a:lnSpc>
                <a:spcPct val="90000"/>
              </a:lnSpc>
              <a:spcBef>
                <a:spcPts val="375"/>
              </a:spcBef>
              <a:buFont typeface="Arial" panose="020B0604020202020204" pitchFamily="34" charset="0"/>
              <a:buChar char="•"/>
            </a:lvl4pPr>
            <a:lvl5pPr marL="1543050" indent="-171450" defTabSz="685800">
              <a:lnSpc>
                <a:spcPct val="90000"/>
              </a:lnSpc>
              <a:spcBef>
                <a:spcPts val="375"/>
              </a:spcBef>
              <a:buFont typeface="Arial" panose="020B0604020202020204" pitchFamily="34" charset="0"/>
              <a:buChar char="•"/>
            </a:lvl5pPr>
            <a:lvl6pPr marL="1885950" indent="-171450" defTabSz="685800">
              <a:lnSpc>
                <a:spcPct val="90000"/>
              </a:lnSpc>
              <a:spcBef>
                <a:spcPts val="375"/>
              </a:spcBef>
              <a:buFont typeface="Arial" panose="020B0604020202020204" pitchFamily="34" charset="0"/>
              <a:buChar char="•"/>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sz="3200" b="1" dirty="0">
                <a:solidFill>
                  <a:srgbClr val="FF0000"/>
                </a:solidFill>
                <a:latin typeface="华文中宋" panose="02010600040101010101" charset="-122"/>
                <a:ea typeface="华文中宋" panose="02010600040101010101" charset="-122"/>
              </a:rPr>
              <a:t>挫折</a:t>
            </a:r>
            <a:r>
              <a:rPr lang="zh-CN" altLang="en-US" sz="2800" b="1" dirty="0">
                <a:solidFill>
                  <a:srgbClr val="080DE0"/>
                </a:solidFill>
                <a:latin typeface="华文中宋" panose="02010600040101010101" charset="-122"/>
                <a:ea typeface="华文中宋" panose="02010600040101010101" charset="-122"/>
              </a:rPr>
              <a:t>是指个体在从事某种活动、追求某个目标时遇到障碍或干扰，致使个体目标无法实现、需要不能满足时所产生的行为和情绪上的消极情绪状态。</a:t>
            </a:r>
            <a:endParaRPr lang="zh-CN" altLang="en-US" sz="2800" b="1" dirty="0">
              <a:solidFill>
                <a:srgbClr val="080DE0"/>
              </a:solidFill>
              <a:latin typeface="华文中宋" panose="02010600040101010101" charset="-122"/>
              <a:ea typeface="华文中宋" panose="02010600040101010101" charset="-122"/>
            </a:endParaRPr>
          </a:p>
        </p:txBody>
      </p:sp>
      <p:sp>
        <p:nvSpPr>
          <p:cNvPr id="2" name="文本框 1"/>
          <p:cNvSpPr txBox="1"/>
          <p:nvPr>
            <p:custDataLst>
              <p:tags r:id="rId3"/>
            </p:custDataLst>
          </p:nvPr>
        </p:nvSpPr>
        <p:spPr>
          <a:xfrm>
            <a:off x="513715" y="3178810"/>
            <a:ext cx="11002645" cy="895985"/>
          </a:xfrm>
          <a:prstGeom prst="rect">
            <a:avLst/>
          </a:prstGeom>
          <a:solidFill>
            <a:schemeClr val="accent2">
              <a:lumMod val="40000"/>
              <a:lumOff val="60000"/>
            </a:schemeClr>
          </a:solidFill>
          <a:ln w="28575" cmpd="sng">
            <a:solidFill>
              <a:schemeClr val="accent1">
                <a:shade val="50000"/>
              </a:schemeClr>
            </a:solidFill>
            <a:prstDash val="solid"/>
          </a:ln>
        </p:spPr>
        <p:txBody>
          <a:bodyPr vert="horz" lIns="108000" tIns="45720" rIns="108000" bIns="45720" rtlCol="0"/>
          <a:lstStyle>
            <a:lvl1pPr marL="342900" indent="-342900" algn="just" defTabSz="685800">
              <a:lnSpc>
                <a:spcPct val="150000"/>
              </a:lnSpc>
              <a:spcBef>
                <a:spcPts val="0"/>
              </a:spcBef>
              <a:spcAft>
                <a:spcPts val="0"/>
              </a:spcAft>
              <a:buClr>
                <a:srgbClr val="474747"/>
              </a:buClr>
              <a:buSzPct val="100000"/>
              <a:buFont typeface="Arial" panose="020B0604020202020204" pitchFamily="34" charset="0"/>
              <a:buChar char="•"/>
              <a:defRPr sz="2400" baseline="0"/>
            </a:lvl1pPr>
            <a:lvl2pPr marL="267970" indent="-267970" algn="just" defTabSz="685800">
              <a:lnSpc>
                <a:spcPct val="130000"/>
              </a:lnSpc>
              <a:spcBef>
                <a:spcPts val="0"/>
              </a:spcBef>
              <a:spcAft>
                <a:spcPts val="450"/>
              </a:spcAft>
              <a:buClr>
                <a:schemeClr val="accent2">
                  <a:lumMod val="60000"/>
                  <a:lumOff val="40000"/>
                </a:schemeClr>
              </a:buClr>
              <a:buFont typeface="幼圆" panose="02010509060101010101" pitchFamily="49" charset="-122"/>
              <a:buChar char=" "/>
              <a:defRPr sz="2000" baseline="0">
                <a:latin typeface="Arial" panose="020B0604020202020204" pitchFamily="34" charset="0"/>
                <a:ea typeface="黑体" panose="02010609060101010101" pitchFamily="49" charset="-122"/>
              </a:defRPr>
            </a:lvl2pPr>
            <a:lvl3pPr marL="857250" indent="-171450" defTabSz="685800">
              <a:lnSpc>
                <a:spcPct val="90000"/>
              </a:lnSpc>
              <a:spcBef>
                <a:spcPts val="375"/>
              </a:spcBef>
              <a:buFont typeface="Arial" panose="020B0604020202020204" pitchFamily="34" charset="0"/>
              <a:buChar char="•"/>
              <a:defRPr sz="2000"/>
            </a:lvl3pPr>
            <a:lvl4pPr marL="1200150" indent="-171450" defTabSz="685800">
              <a:lnSpc>
                <a:spcPct val="90000"/>
              </a:lnSpc>
              <a:spcBef>
                <a:spcPts val="375"/>
              </a:spcBef>
              <a:buFont typeface="Arial" panose="020B0604020202020204" pitchFamily="34" charset="0"/>
              <a:buChar char="•"/>
            </a:lvl4pPr>
            <a:lvl5pPr marL="1543050" indent="-171450" defTabSz="685800">
              <a:lnSpc>
                <a:spcPct val="90000"/>
              </a:lnSpc>
              <a:spcBef>
                <a:spcPts val="375"/>
              </a:spcBef>
              <a:buFont typeface="Arial" panose="020B0604020202020204" pitchFamily="34" charset="0"/>
              <a:buChar char="•"/>
            </a:lvl5pPr>
            <a:lvl6pPr marL="1885950" indent="-171450" defTabSz="685800">
              <a:lnSpc>
                <a:spcPct val="90000"/>
              </a:lnSpc>
              <a:spcBef>
                <a:spcPts val="375"/>
              </a:spcBef>
              <a:buFont typeface="Arial" panose="020B0604020202020204" pitchFamily="34" charset="0"/>
              <a:buChar char="•"/>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algn="just"/>
            <a:r>
              <a:rPr lang="zh-CN" altLang="en-US" sz="3000" b="1" dirty="0">
                <a:latin typeface="华文中宋" panose="02010600040101010101" charset="-122"/>
                <a:ea typeface="华文中宋" panose="02010600040101010101" charset="-122"/>
              </a:rPr>
              <a:t>遇到挫折后，人们往往会产生不同的</a:t>
            </a:r>
            <a:r>
              <a:rPr lang="zh-CN" altLang="en-US" sz="3000" b="1" u="sng" dirty="0">
                <a:solidFill>
                  <a:srgbClr val="FF0000"/>
                </a:solidFill>
                <a:latin typeface="华文中宋" panose="02010600040101010101" charset="-122"/>
                <a:ea typeface="华文中宋" panose="02010600040101010101" charset="-122"/>
              </a:rPr>
              <a:t>情绪体验和行为反应</a:t>
            </a:r>
            <a:endParaRPr lang="zh-CN" altLang="en-US" sz="3000" b="1" u="sng" dirty="0">
              <a:solidFill>
                <a:srgbClr val="FF0000"/>
              </a:solidFill>
              <a:latin typeface="华文中宋" panose="02010600040101010101" charset="-122"/>
              <a:ea typeface="华文中宋" panose="02010600040101010101" charset="-122"/>
            </a:endParaRPr>
          </a:p>
        </p:txBody>
      </p:sp>
      <p:sp>
        <p:nvSpPr>
          <p:cNvPr id="3" name="文本框 2"/>
          <p:cNvSpPr txBox="1"/>
          <p:nvPr>
            <p:custDataLst>
              <p:tags r:id="rId4"/>
            </p:custDataLst>
          </p:nvPr>
        </p:nvSpPr>
        <p:spPr>
          <a:xfrm>
            <a:off x="492760" y="4163695"/>
            <a:ext cx="11023600" cy="1471930"/>
          </a:xfrm>
          <a:prstGeom prst="rect">
            <a:avLst/>
          </a:prstGeom>
          <a:solidFill>
            <a:schemeClr val="accent3">
              <a:lumMod val="20000"/>
              <a:lumOff val="80000"/>
            </a:schemeClr>
          </a:solidFill>
          <a:ln w="28575" cmpd="sng">
            <a:solidFill>
              <a:schemeClr val="accent1">
                <a:shade val="50000"/>
              </a:schemeClr>
            </a:solidFill>
            <a:prstDash val="solid"/>
          </a:ln>
        </p:spPr>
        <p:txBody>
          <a:bodyPr vert="horz" lIns="108000" tIns="45720" rIns="108000" bIns="45720" rtlCol="0"/>
          <a:lstStyle>
            <a:lvl1pPr marL="342900" indent="-342900" algn="just" defTabSz="685800">
              <a:lnSpc>
                <a:spcPct val="150000"/>
              </a:lnSpc>
              <a:spcBef>
                <a:spcPts val="0"/>
              </a:spcBef>
              <a:spcAft>
                <a:spcPts val="0"/>
              </a:spcAft>
              <a:buClr>
                <a:srgbClr val="474747"/>
              </a:buClr>
              <a:buSzPct val="100000"/>
              <a:buFont typeface="Arial" panose="020B0604020202020204" pitchFamily="34" charset="0"/>
              <a:buChar char="•"/>
              <a:defRPr sz="2400" baseline="0"/>
            </a:lvl1pPr>
            <a:lvl2pPr marL="267970" indent="-267970" algn="just" defTabSz="685800">
              <a:lnSpc>
                <a:spcPct val="130000"/>
              </a:lnSpc>
              <a:spcBef>
                <a:spcPts val="0"/>
              </a:spcBef>
              <a:spcAft>
                <a:spcPts val="450"/>
              </a:spcAft>
              <a:buClr>
                <a:schemeClr val="accent2">
                  <a:lumMod val="60000"/>
                  <a:lumOff val="40000"/>
                </a:schemeClr>
              </a:buClr>
              <a:buFont typeface="幼圆" panose="02010509060101010101" pitchFamily="49" charset="-122"/>
              <a:buChar char=" "/>
              <a:defRPr sz="2000" baseline="0">
                <a:latin typeface="Arial" panose="020B0604020202020204" pitchFamily="34" charset="0"/>
                <a:ea typeface="黑体" panose="02010609060101010101" pitchFamily="49" charset="-122"/>
              </a:defRPr>
            </a:lvl2pPr>
            <a:lvl3pPr marL="857250" indent="-171450" defTabSz="685800">
              <a:lnSpc>
                <a:spcPct val="90000"/>
              </a:lnSpc>
              <a:spcBef>
                <a:spcPts val="375"/>
              </a:spcBef>
              <a:buFont typeface="Arial" panose="020B0604020202020204" pitchFamily="34" charset="0"/>
              <a:buChar char="•"/>
              <a:defRPr sz="2000"/>
            </a:lvl3pPr>
            <a:lvl4pPr marL="1200150" indent="-171450" defTabSz="685800">
              <a:lnSpc>
                <a:spcPct val="90000"/>
              </a:lnSpc>
              <a:spcBef>
                <a:spcPts val="375"/>
              </a:spcBef>
              <a:buFont typeface="Arial" panose="020B0604020202020204" pitchFamily="34" charset="0"/>
              <a:buChar char="•"/>
            </a:lvl4pPr>
            <a:lvl5pPr marL="1543050" indent="-171450" defTabSz="685800">
              <a:lnSpc>
                <a:spcPct val="90000"/>
              </a:lnSpc>
              <a:spcBef>
                <a:spcPts val="375"/>
              </a:spcBef>
              <a:buFont typeface="Arial" panose="020B0604020202020204" pitchFamily="34" charset="0"/>
              <a:buChar char="•"/>
            </a:lvl5pPr>
            <a:lvl6pPr marL="1885950" indent="-171450" defTabSz="685800">
              <a:lnSpc>
                <a:spcPct val="90000"/>
              </a:lnSpc>
              <a:spcBef>
                <a:spcPts val="375"/>
              </a:spcBef>
              <a:buFont typeface="Arial" panose="020B0604020202020204" pitchFamily="34" charset="0"/>
              <a:buChar char="•"/>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algn="just"/>
            <a:r>
              <a:rPr lang="zh-CN" altLang="en-US" sz="3000" b="1" dirty="0">
                <a:latin typeface="华文中宋" panose="02010600040101010101" charset="-122"/>
                <a:ea typeface="华文中宋" panose="02010600040101010101" charset="-122"/>
              </a:rPr>
              <a:t>或</a:t>
            </a:r>
            <a:r>
              <a:rPr lang="zh-CN" altLang="en-US" sz="3000" b="1" dirty="0">
                <a:solidFill>
                  <a:schemeClr val="accent6"/>
                </a:solidFill>
                <a:latin typeface="华文中宋" panose="02010600040101010101" charset="-122"/>
                <a:ea typeface="华文中宋" panose="02010600040101010101" charset="-122"/>
              </a:rPr>
              <a:t>紧张、愤怒、生气、抱怨</a:t>
            </a:r>
            <a:r>
              <a:rPr lang="zh-CN" altLang="en-US" sz="3000" b="1" dirty="0">
                <a:latin typeface="华文中宋" panose="02010600040101010101" charset="-122"/>
                <a:ea typeface="华文中宋" panose="02010600040101010101" charset="-122"/>
              </a:rPr>
              <a:t>，或</a:t>
            </a:r>
            <a:r>
              <a:rPr lang="zh-CN" altLang="en-US" sz="3000" b="1" dirty="0">
                <a:solidFill>
                  <a:schemeClr val="accent6"/>
                </a:solidFill>
                <a:latin typeface="华文中宋" panose="02010600040101010101" charset="-122"/>
                <a:ea typeface="华文中宋" panose="02010600040101010101" charset="-122"/>
              </a:rPr>
              <a:t>痛苦、自卑、自责、遇事不感兴趣</a:t>
            </a:r>
            <a:r>
              <a:rPr lang="zh-CN" altLang="en-US" sz="3000" b="1" dirty="0">
                <a:latin typeface="华文中宋" panose="02010600040101010101" charset="-122"/>
                <a:ea typeface="华文中宋" panose="02010600040101010101" charset="-122"/>
              </a:rPr>
              <a:t>，或</a:t>
            </a:r>
            <a:r>
              <a:rPr lang="zh-CN" altLang="en-US" sz="3000" b="1" dirty="0">
                <a:solidFill>
                  <a:schemeClr val="accent6"/>
                </a:solidFill>
                <a:latin typeface="华文中宋" panose="02010600040101010101" charset="-122"/>
                <a:ea typeface="华文中宋" panose="02010600040101010101" charset="-122"/>
              </a:rPr>
              <a:t>平静、向他人倾诉</a:t>
            </a:r>
            <a:r>
              <a:rPr lang="zh-CN" altLang="en-US" sz="3000" b="1" dirty="0">
                <a:latin typeface="华文中宋" panose="02010600040101010101" charset="-122"/>
                <a:ea typeface="华文中宋" panose="02010600040101010101" charset="-122"/>
              </a:rPr>
              <a:t>，或</a:t>
            </a:r>
            <a:r>
              <a:rPr lang="zh-CN" altLang="en-US" sz="3000" b="1" dirty="0">
                <a:solidFill>
                  <a:schemeClr val="accent6"/>
                </a:solidFill>
                <a:latin typeface="华文中宋" panose="02010600040101010101" charset="-122"/>
                <a:ea typeface="华文中宋" panose="02010600040101010101" charset="-122"/>
              </a:rPr>
              <a:t>勇敢、乐观、积极地面对</a:t>
            </a:r>
            <a:r>
              <a:rPr lang="zh-CN" altLang="en-US" sz="3000" b="1" dirty="0">
                <a:latin typeface="华文中宋" panose="02010600040101010101" charset="-122"/>
                <a:ea typeface="华文中宋" panose="02010600040101010101" charset="-122"/>
              </a:rPr>
              <a:t>。</a:t>
            </a:r>
            <a:endParaRPr lang="zh-CN" altLang="en-US" sz="3000" b="1" dirty="0">
              <a:latin typeface="华文中宋" panose="02010600040101010101" charset="-122"/>
              <a:ea typeface="华文中宋" panose="02010600040101010101" charset="-122"/>
            </a:endParaRPr>
          </a:p>
        </p:txBody>
      </p:sp>
      <p:sp>
        <p:nvSpPr>
          <p:cNvPr id="4" name="文本框 3"/>
          <p:cNvSpPr txBox="1"/>
          <p:nvPr>
            <p:custDataLst>
              <p:tags r:id="rId5"/>
            </p:custDataLst>
          </p:nvPr>
        </p:nvSpPr>
        <p:spPr>
          <a:xfrm>
            <a:off x="492760" y="5733415"/>
            <a:ext cx="11022965" cy="848360"/>
          </a:xfrm>
          <a:prstGeom prst="rect">
            <a:avLst/>
          </a:prstGeom>
          <a:solidFill>
            <a:schemeClr val="bg1">
              <a:lumMod val="95000"/>
            </a:schemeClr>
          </a:solidFill>
          <a:ln w="28575" cmpd="sng">
            <a:solidFill>
              <a:schemeClr val="accent1">
                <a:shade val="50000"/>
              </a:schemeClr>
            </a:solidFill>
            <a:prstDash val="solid"/>
          </a:ln>
        </p:spPr>
        <p:txBody>
          <a:bodyPr vert="horz" lIns="108000" tIns="45720" rIns="108000" bIns="45720" rtlCol="0"/>
          <a:lstStyle>
            <a:lvl1pPr marL="342900" indent="-342900" algn="just" defTabSz="685800">
              <a:lnSpc>
                <a:spcPct val="150000"/>
              </a:lnSpc>
              <a:spcBef>
                <a:spcPts val="0"/>
              </a:spcBef>
              <a:spcAft>
                <a:spcPts val="0"/>
              </a:spcAft>
              <a:buClr>
                <a:srgbClr val="474747"/>
              </a:buClr>
              <a:buSzPct val="100000"/>
              <a:buFont typeface="Arial" panose="020B0604020202020204" pitchFamily="34" charset="0"/>
              <a:buChar char="•"/>
              <a:defRPr sz="2400" baseline="0"/>
            </a:lvl1pPr>
            <a:lvl2pPr marL="267970" indent="-267970" algn="just" defTabSz="685800">
              <a:lnSpc>
                <a:spcPct val="130000"/>
              </a:lnSpc>
              <a:spcBef>
                <a:spcPts val="0"/>
              </a:spcBef>
              <a:spcAft>
                <a:spcPts val="450"/>
              </a:spcAft>
              <a:buClr>
                <a:schemeClr val="accent2">
                  <a:lumMod val="60000"/>
                  <a:lumOff val="40000"/>
                </a:schemeClr>
              </a:buClr>
              <a:buFont typeface="幼圆" panose="02010509060101010101" pitchFamily="49" charset="-122"/>
              <a:buChar char=" "/>
              <a:defRPr sz="2000" baseline="0">
                <a:latin typeface="Arial" panose="020B0604020202020204" pitchFamily="34" charset="0"/>
                <a:ea typeface="黑体" panose="02010609060101010101" pitchFamily="49" charset="-122"/>
              </a:defRPr>
            </a:lvl2pPr>
            <a:lvl3pPr marL="857250" indent="-171450" defTabSz="685800">
              <a:lnSpc>
                <a:spcPct val="90000"/>
              </a:lnSpc>
              <a:spcBef>
                <a:spcPts val="375"/>
              </a:spcBef>
              <a:buFont typeface="Arial" panose="020B0604020202020204" pitchFamily="34" charset="0"/>
              <a:buChar char="•"/>
              <a:defRPr sz="2000"/>
            </a:lvl3pPr>
            <a:lvl4pPr marL="1200150" indent="-171450" defTabSz="685800">
              <a:lnSpc>
                <a:spcPct val="90000"/>
              </a:lnSpc>
              <a:spcBef>
                <a:spcPts val="375"/>
              </a:spcBef>
              <a:buFont typeface="Arial" panose="020B0604020202020204" pitchFamily="34" charset="0"/>
              <a:buChar char="•"/>
            </a:lvl4pPr>
            <a:lvl5pPr marL="1543050" indent="-171450" defTabSz="685800">
              <a:lnSpc>
                <a:spcPct val="90000"/>
              </a:lnSpc>
              <a:spcBef>
                <a:spcPts val="375"/>
              </a:spcBef>
              <a:buFont typeface="Arial" panose="020B0604020202020204" pitchFamily="34" charset="0"/>
              <a:buChar char="•"/>
            </a:lvl5pPr>
            <a:lvl6pPr marL="1885950" indent="-171450" defTabSz="685800">
              <a:lnSpc>
                <a:spcPct val="90000"/>
              </a:lnSpc>
              <a:spcBef>
                <a:spcPts val="375"/>
              </a:spcBef>
              <a:buFont typeface="Arial" panose="020B0604020202020204" pitchFamily="34" charset="0"/>
              <a:buChar char="•"/>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algn="just"/>
            <a:r>
              <a:rPr lang="zh-CN" altLang="en-US" sz="3000" b="1" dirty="0">
                <a:latin typeface="华文中宋" panose="02010600040101010101" charset="-122"/>
                <a:ea typeface="华文中宋" panose="02010600040101010101" charset="-122"/>
              </a:rPr>
              <a:t>当我们遭遇挫折，我们都应以积极的态度面对，努力克服困难。</a:t>
            </a:r>
            <a:endParaRPr lang="zh-CN" altLang="en-US" sz="3000" b="1" dirty="0">
              <a:latin typeface="华文中宋" panose="02010600040101010101" charset="-122"/>
              <a:ea typeface="华文中宋" panose="02010600040101010101" charset="-122"/>
            </a:endParaRPr>
          </a:p>
        </p:txBody>
      </p:sp>
    </p:spTree>
    <p:custDataLst>
      <p:tags r:id="rId6"/>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2"/>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 calcmode="lin" valueType="num">
                                      <p:cBhvr>
                                        <p:cTn id="16" dur="500" fill="hold"/>
                                        <p:tgtEl>
                                          <p:spTgt spid="6"/>
                                        </p:tgtEl>
                                        <p:attrNameLst>
                                          <p:attrName>style.rotation</p:attrName>
                                        </p:attrNameLst>
                                      </p:cBhvr>
                                      <p:tavLst>
                                        <p:tav tm="0">
                                          <p:val>
                                            <p:fltVal val="90"/>
                                          </p:val>
                                        </p:tav>
                                        <p:tav tm="100000">
                                          <p:val>
                                            <p:fltVal val="0"/>
                                          </p:val>
                                        </p:tav>
                                      </p:tavLst>
                                    </p:anim>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checkerboard(across)">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checkerboard(across)">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checkerboard(across)">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2" grpId="0" bldLvl="0" animBg="1"/>
      <p:bldP spid="3" grpId="0" bldLvl="0" animBg="1"/>
      <p:bldP spid="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739775" y="477520"/>
            <a:ext cx="10818495" cy="1372235"/>
          </a:xfrm>
          <a:prstGeom prst="rect">
            <a:avLst/>
          </a:prstGeom>
          <a:solidFill>
            <a:schemeClr val="tx1">
              <a:lumMod val="20000"/>
              <a:lumOff val="80000"/>
            </a:schemeClr>
          </a:solidFill>
        </p:spPr>
        <p:txBody>
          <a:bodyPr vert="horz" lIns="91440" tIns="45720" rIns="91440" bIns="45720" rtlCol="0" anchor="b"/>
          <a:lstStyle>
            <a:lvl1pPr defTabSz="685800">
              <a:lnSpc>
                <a:spcPct val="90000"/>
              </a:lnSpc>
              <a:spcBef>
                <a:spcPct val="0"/>
              </a:spcBef>
              <a:buNone/>
              <a:defRPr sz="3200" b="1" i="0" baseline="0">
                <a:solidFill>
                  <a:srgbClr val="462D27"/>
                </a:solidFill>
                <a:effectLst/>
                <a:latin typeface="+mj-lt"/>
                <a:ea typeface="+mj-ea"/>
                <a:cs typeface="+mj-cs"/>
              </a:defRPr>
            </a:lvl1pPr>
          </a:lstStyle>
          <a:p>
            <a:pPr fontAlgn="auto">
              <a:lnSpc>
                <a:spcPct val="150000"/>
              </a:lnSpc>
            </a:pPr>
            <a:r>
              <a:rPr lang="zh-CN" altLang="en-US" dirty="0">
                <a:latin typeface="华文中宋" panose="02010600040101010101" charset="-122"/>
                <a:ea typeface="华文中宋" panose="02010600040101010101" charset="-122"/>
                <a:sym typeface="+mn-ea"/>
              </a:rPr>
              <a:t>我们每一个人的成长过程都不可能是一帆风顺的，有困难与挫折，也有痛苦与沮丧。这就是生命的特殊体验。</a:t>
            </a:r>
            <a:endParaRPr lang="zh-CN" altLang="en-US" dirty="0">
              <a:latin typeface="华文中宋" panose="02010600040101010101" charset="-122"/>
              <a:ea typeface="华文中宋" panose="02010600040101010101" charset="-122"/>
              <a:sym typeface="+mn-ea"/>
            </a:endParaRPr>
          </a:p>
        </p:txBody>
      </p:sp>
      <p:sp>
        <p:nvSpPr>
          <p:cNvPr id="6" name="文本框 5"/>
          <p:cNvSpPr txBox="1"/>
          <p:nvPr>
            <p:custDataLst>
              <p:tags r:id="rId2"/>
            </p:custDataLst>
          </p:nvPr>
        </p:nvSpPr>
        <p:spPr>
          <a:xfrm>
            <a:off x="871855" y="5744210"/>
            <a:ext cx="8430260" cy="878840"/>
          </a:xfrm>
          <a:prstGeom prst="rect">
            <a:avLst/>
          </a:prstGeom>
          <a:solidFill>
            <a:schemeClr val="accent6">
              <a:lumMod val="40000"/>
              <a:lumOff val="60000"/>
            </a:schemeClr>
          </a:solidFill>
        </p:spPr>
        <p:txBody>
          <a:bodyPr vert="horz" lIns="108000" tIns="45720" rIns="108000" bIns="45720" rtlCol="0">
            <a:noAutofit/>
          </a:bodyPr>
          <a:lstStyle>
            <a:lvl1pPr marL="342900" indent="-342900" algn="just" defTabSz="685800">
              <a:lnSpc>
                <a:spcPct val="150000"/>
              </a:lnSpc>
              <a:spcBef>
                <a:spcPts val="0"/>
              </a:spcBef>
              <a:spcAft>
                <a:spcPts val="0"/>
              </a:spcAft>
              <a:buClr>
                <a:srgbClr val="474747"/>
              </a:buClr>
              <a:buSzPct val="100000"/>
              <a:buFont typeface="Arial" panose="020B0604020202020204" pitchFamily="34" charset="0"/>
              <a:buChar char="•"/>
              <a:defRPr sz="2400" baseline="0"/>
            </a:lvl1pPr>
            <a:lvl2pPr marL="267970" indent="-267970" algn="just" defTabSz="685800">
              <a:lnSpc>
                <a:spcPct val="130000"/>
              </a:lnSpc>
              <a:spcBef>
                <a:spcPts val="0"/>
              </a:spcBef>
              <a:spcAft>
                <a:spcPts val="450"/>
              </a:spcAft>
              <a:buClr>
                <a:schemeClr val="accent2">
                  <a:lumMod val="60000"/>
                  <a:lumOff val="40000"/>
                </a:schemeClr>
              </a:buClr>
              <a:buFont typeface="幼圆" panose="02010509060101010101" pitchFamily="49" charset="-122"/>
              <a:buChar char=" "/>
              <a:defRPr sz="2000" baseline="0">
                <a:latin typeface="Arial" panose="020B0604020202020204" pitchFamily="34" charset="0"/>
                <a:ea typeface="黑体" panose="02010609060101010101" pitchFamily="49" charset="-122"/>
              </a:defRPr>
            </a:lvl2pPr>
            <a:lvl3pPr marL="857250" indent="-171450" defTabSz="685800">
              <a:lnSpc>
                <a:spcPct val="90000"/>
              </a:lnSpc>
              <a:spcBef>
                <a:spcPts val="375"/>
              </a:spcBef>
              <a:buFont typeface="Arial" panose="020B0604020202020204" pitchFamily="34" charset="0"/>
              <a:buChar char="•"/>
              <a:defRPr sz="2000"/>
            </a:lvl3pPr>
            <a:lvl4pPr marL="1200150" indent="-171450" defTabSz="685800">
              <a:lnSpc>
                <a:spcPct val="90000"/>
              </a:lnSpc>
              <a:spcBef>
                <a:spcPts val="375"/>
              </a:spcBef>
              <a:buFont typeface="Arial" panose="020B0604020202020204" pitchFamily="34" charset="0"/>
              <a:buChar char="•"/>
            </a:lvl4pPr>
            <a:lvl5pPr marL="1543050" indent="-171450" defTabSz="685800">
              <a:lnSpc>
                <a:spcPct val="90000"/>
              </a:lnSpc>
              <a:spcBef>
                <a:spcPts val="375"/>
              </a:spcBef>
              <a:buFont typeface="Arial" panose="020B0604020202020204" pitchFamily="34" charset="0"/>
              <a:buChar char="•"/>
            </a:lvl5pPr>
            <a:lvl6pPr marL="1885950" indent="-171450" defTabSz="685800">
              <a:lnSpc>
                <a:spcPct val="90000"/>
              </a:lnSpc>
              <a:spcBef>
                <a:spcPts val="375"/>
              </a:spcBef>
              <a:buFont typeface="Arial" panose="020B0604020202020204" pitchFamily="34" charset="0"/>
              <a:buChar char="•"/>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algn="ctr" fontAlgn="auto"/>
            <a:r>
              <a:rPr lang="zh-CN" altLang="en-US" sz="3200" b="1" dirty="0">
                <a:solidFill>
                  <a:srgbClr val="080DE0"/>
                </a:solidFill>
                <a:latin typeface="华文中宋" panose="02010600040101010101" charset="-122"/>
                <a:ea typeface="华文中宋" panose="02010600040101010101" charset="-122"/>
              </a:rPr>
              <a:t>你的成长过程路上都遭遇过哪些挫折？</a:t>
            </a:r>
            <a:endParaRPr lang="zh-CN" altLang="en-US" sz="3200" b="1" dirty="0">
              <a:solidFill>
                <a:srgbClr val="080DE0"/>
              </a:solidFill>
              <a:latin typeface="华文中宋" panose="02010600040101010101" charset="-122"/>
              <a:ea typeface="华文中宋" panose="02010600040101010101" charset="-122"/>
            </a:endParaRPr>
          </a:p>
        </p:txBody>
      </p:sp>
      <p:pic>
        <p:nvPicPr>
          <p:cNvPr id="2" name="图片 1"/>
          <p:cNvPicPr>
            <a:picLocks noChangeAspect="1"/>
          </p:cNvPicPr>
          <p:nvPr/>
        </p:nvPicPr>
        <p:blipFill>
          <a:blip r:embed="rId3"/>
          <a:srcRect r="42940" b="13225"/>
          <a:stretch>
            <a:fillRect/>
          </a:stretch>
        </p:blipFill>
        <p:spPr>
          <a:xfrm>
            <a:off x="1005840" y="2055495"/>
            <a:ext cx="2754630" cy="2537460"/>
          </a:xfrm>
          <a:prstGeom prst="rect">
            <a:avLst/>
          </a:prstGeom>
        </p:spPr>
      </p:pic>
      <p:pic>
        <p:nvPicPr>
          <p:cNvPr id="3" name="图片 2"/>
          <p:cNvPicPr>
            <a:picLocks noChangeAspect="1"/>
          </p:cNvPicPr>
          <p:nvPr/>
        </p:nvPicPr>
        <p:blipFill>
          <a:blip r:embed="rId4"/>
          <a:stretch>
            <a:fillRect/>
          </a:stretch>
        </p:blipFill>
        <p:spPr>
          <a:xfrm>
            <a:off x="8585200" y="2179320"/>
            <a:ext cx="3308350" cy="2212975"/>
          </a:xfrm>
          <a:prstGeom prst="rect">
            <a:avLst/>
          </a:prstGeom>
        </p:spPr>
      </p:pic>
      <p:pic>
        <p:nvPicPr>
          <p:cNvPr id="4" name="图片 3"/>
          <p:cNvPicPr>
            <a:picLocks noChangeAspect="1"/>
          </p:cNvPicPr>
          <p:nvPr/>
        </p:nvPicPr>
        <p:blipFill>
          <a:blip r:embed="rId5"/>
          <a:stretch>
            <a:fillRect/>
          </a:stretch>
        </p:blipFill>
        <p:spPr>
          <a:xfrm>
            <a:off x="4485640" y="2055495"/>
            <a:ext cx="3220085" cy="2460625"/>
          </a:xfrm>
          <a:prstGeom prst="rect">
            <a:avLst/>
          </a:prstGeom>
        </p:spPr>
      </p:pic>
      <p:sp>
        <p:nvSpPr>
          <p:cNvPr id="7" name="文本框 6"/>
          <p:cNvSpPr txBox="1"/>
          <p:nvPr/>
        </p:nvSpPr>
        <p:spPr>
          <a:xfrm>
            <a:off x="574040" y="4758055"/>
            <a:ext cx="3388995" cy="645795"/>
          </a:xfrm>
          <a:prstGeom prst="rect">
            <a:avLst/>
          </a:prstGeom>
          <a:noFill/>
        </p:spPr>
        <p:txBody>
          <a:bodyPr wrap="none" rtlCol="0">
            <a:spAutoFit/>
          </a:bodyPr>
          <a:p>
            <a:pPr>
              <a:lnSpc>
                <a:spcPct val="130000"/>
              </a:lnSpc>
            </a:pPr>
            <a:r>
              <a:rPr lang="zh-CN" altLang="en-US" sz="2800" b="1" dirty="0" smtClean="0">
                <a:latin typeface="华文中宋" panose="02010600040101010101" charset="-122"/>
                <a:ea typeface="华文中宋" panose="02010600040101010101" charset="-122"/>
              </a:rPr>
              <a:t>婴儿学步，跌跌撞撞</a:t>
            </a:r>
            <a:endParaRPr lang="zh-CN" altLang="en-US" sz="2800" b="1" dirty="0" smtClean="0">
              <a:latin typeface="华文中宋" panose="02010600040101010101" charset="-122"/>
              <a:ea typeface="华文中宋" panose="02010600040101010101" charset="-122"/>
            </a:endParaRPr>
          </a:p>
        </p:txBody>
      </p:sp>
      <p:sp>
        <p:nvSpPr>
          <p:cNvPr id="8" name="文本框 7"/>
          <p:cNvSpPr txBox="1"/>
          <p:nvPr/>
        </p:nvSpPr>
        <p:spPr>
          <a:xfrm>
            <a:off x="4157345" y="4477385"/>
            <a:ext cx="3877945" cy="1200150"/>
          </a:xfrm>
          <a:prstGeom prst="rect">
            <a:avLst/>
          </a:prstGeom>
          <a:noFill/>
        </p:spPr>
        <p:txBody>
          <a:bodyPr wrap="square" rtlCol="0">
            <a:spAutoFit/>
          </a:bodyPr>
          <a:p>
            <a:pPr algn="ctr">
              <a:lnSpc>
                <a:spcPct val="130000"/>
              </a:lnSpc>
            </a:pPr>
            <a:r>
              <a:rPr lang="zh-CN" altLang="en-US" sz="2800" b="1" dirty="0" smtClean="0">
                <a:latin typeface="华文中宋" panose="02010600040101010101" charset="-122"/>
                <a:ea typeface="华文中宋" panose="02010600040101010101" charset="-122"/>
              </a:rPr>
              <a:t>讲台发言，总是</a:t>
            </a:r>
            <a:endParaRPr lang="zh-CN" altLang="en-US" sz="2800" b="1" dirty="0" smtClean="0">
              <a:latin typeface="华文中宋" panose="02010600040101010101" charset="-122"/>
              <a:ea typeface="华文中宋" panose="02010600040101010101" charset="-122"/>
            </a:endParaRPr>
          </a:p>
          <a:p>
            <a:pPr algn="ctr">
              <a:lnSpc>
                <a:spcPct val="130000"/>
              </a:lnSpc>
            </a:pPr>
            <a:r>
              <a:rPr lang="zh-CN" altLang="en-US" sz="2800" b="1" dirty="0" smtClean="0">
                <a:latin typeface="华文中宋" panose="02010600040101010101" charset="-122"/>
                <a:ea typeface="华文中宋" panose="02010600040101010101" charset="-122"/>
              </a:rPr>
              <a:t>放不开，不自在</a:t>
            </a:r>
            <a:endParaRPr lang="zh-CN" altLang="en-US" sz="2800" b="1" dirty="0" smtClean="0">
              <a:latin typeface="华文中宋" panose="02010600040101010101" charset="-122"/>
              <a:ea typeface="华文中宋" panose="02010600040101010101" charset="-122"/>
            </a:endParaRPr>
          </a:p>
        </p:txBody>
      </p:sp>
      <p:sp>
        <p:nvSpPr>
          <p:cNvPr id="9" name="文本框 8"/>
          <p:cNvSpPr txBox="1"/>
          <p:nvPr/>
        </p:nvSpPr>
        <p:spPr>
          <a:xfrm>
            <a:off x="8860790" y="4444365"/>
            <a:ext cx="3032760" cy="1200150"/>
          </a:xfrm>
          <a:prstGeom prst="rect">
            <a:avLst/>
          </a:prstGeom>
          <a:noFill/>
        </p:spPr>
        <p:txBody>
          <a:bodyPr wrap="none" rtlCol="0">
            <a:spAutoFit/>
          </a:bodyPr>
          <a:p>
            <a:pPr algn="ctr">
              <a:lnSpc>
                <a:spcPct val="130000"/>
              </a:lnSpc>
            </a:pPr>
            <a:r>
              <a:rPr lang="zh-CN" altLang="en-US" sz="2800" b="1" dirty="0" smtClean="0">
                <a:latin typeface="华文中宋" panose="02010600040101010101" charset="-122"/>
                <a:ea typeface="华文中宋" panose="02010600040101010101" charset="-122"/>
              </a:rPr>
              <a:t>家庭贫困，坚持走</a:t>
            </a:r>
            <a:endParaRPr lang="zh-CN" altLang="en-US" sz="2800" b="1" dirty="0" smtClean="0">
              <a:latin typeface="华文中宋" panose="02010600040101010101" charset="-122"/>
              <a:ea typeface="华文中宋" panose="02010600040101010101" charset="-122"/>
            </a:endParaRPr>
          </a:p>
          <a:p>
            <a:pPr algn="ctr">
              <a:lnSpc>
                <a:spcPct val="130000"/>
              </a:lnSpc>
            </a:pPr>
            <a:r>
              <a:rPr lang="zh-CN" altLang="en-US" sz="2800" b="1" dirty="0" smtClean="0">
                <a:latin typeface="华文中宋" panose="02010600040101010101" charset="-122"/>
                <a:ea typeface="华文中宋" panose="02010600040101010101" charset="-122"/>
              </a:rPr>
              <a:t>几个小时山路上学</a:t>
            </a:r>
            <a:endParaRPr lang="zh-CN" altLang="en-US" sz="2800" b="1" dirty="0" smtClean="0">
              <a:latin typeface="华文中宋" panose="02010600040101010101" charset="-122"/>
              <a:ea typeface="华文中宋" panose="02010600040101010101"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strVal val="#ppt_h"/>
                                          </p:val>
                                        </p:tav>
                                        <p:tav tm="100000">
                                          <p:val>
                                            <p:strVal val="#ppt_h"/>
                                          </p:val>
                                        </p:tav>
                                      </p:tavLst>
                                    </p:anim>
                                  </p:childTnLst>
                                </p:cTn>
                              </p:par>
                              <p:par>
                                <p:cTn id="17" presetID="1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ppt_y</p:attrName>
                                        </p:attrNameLst>
                                      </p:cBhvr>
                                      <p:tavLst>
                                        <p:tav tm="0">
                                          <p:val>
                                            <p:strVal val="#ppt_y+#ppt_h*1.125000"/>
                                          </p:val>
                                        </p:tav>
                                        <p:tav tm="100000">
                                          <p:val>
                                            <p:strVal val="#ppt_y"/>
                                          </p:val>
                                        </p:tav>
                                      </p:tavLst>
                                    </p:anim>
                                    <p:animEffect transition="in" filter="wipe(up)">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strVal val="#ppt_h"/>
                                          </p:val>
                                        </p:tav>
                                        <p:tav tm="100000">
                                          <p:val>
                                            <p:strVal val="#ppt_h"/>
                                          </p:val>
                                        </p:tav>
                                      </p:tavLst>
                                    </p:anim>
                                  </p:childTnLst>
                                </p:cTn>
                              </p:par>
                              <p:par>
                                <p:cTn id="27" presetID="12" presetClass="entr" presetSubtype="4"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p:tgtEl>
                                          <p:spTgt spid="8"/>
                                        </p:tgtEl>
                                        <p:attrNameLst>
                                          <p:attrName>ppt_y</p:attrName>
                                        </p:attrNameLst>
                                      </p:cBhvr>
                                      <p:tavLst>
                                        <p:tav tm="0">
                                          <p:val>
                                            <p:strVal val="#ppt_y+#ppt_h*1.125000"/>
                                          </p:val>
                                        </p:tav>
                                        <p:tav tm="100000">
                                          <p:val>
                                            <p:strVal val="#ppt_y"/>
                                          </p:val>
                                        </p:tav>
                                      </p:tavLst>
                                    </p:anim>
                                    <p:animEffect transition="in" filter="wipe(up)">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17" presetClass="entr" presetSubtype="10"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500" fill="hold"/>
                                        <p:tgtEl>
                                          <p:spTgt spid="3"/>
                                        </p:tgtEl>
                                        <p:attrNameLst>
                                          <p:attrName>ppt_w</p:attrName>
                                        </p:attrNameLst>
                                      </p:cBhvr>
                                      <p:tavLst>
                                        <p:tav tm="0">
                                          <p:val>
                                            <p:fltVal val="0"/>
                                          </p:val>
                                        </p:tav>
                                        <p:tav tm="100000">
                                          <p:val>
                                            <p:strVal val="#ppt_w"/>
                                          </p:val>
                                        </p:tav>
                                      </p:tavLst>
                                    </p:anim>
                                    <p:anim calcmode="lin" valueType="num">
                                      <p:cBhvr>
                                        <p:cTn id="36" dur="500" fill="hold"/>
                                        <p:tgtEl>
                                          <p:spTgt spid="3"/>
                                        </p:tgtEl>
                                        <p:attrNameLst>
                                          <p:attrName>ppt_h</p:attrName>
                                        </p:attrNameLst>
                                      </p:cBhvr>
                                      <p:tavLst>
                                        <p:tav tm="0">
                                          <p:val>
                                            <p:strVal val="#ppt_h"/>
                                          </p:val>
                                        </p:tav>
                                        <p:tav tm="100000">
                                          <p:val>
                                            <p:strVal val="#ppt_h"/>
                                          </p:val>
                                        </p:tav>
                                      </p:tavLst>
                                    </p:anim>
                                  </p:childTnLst>
                                </p:cTn>
                              </p:par>
                              <p:par>
                                <p:cTn id="37" presetID="12" presetClass="entr" presetSubtype="4"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p:tgtEl>
                                          <p:spTgt spid="9"/>
                                        </p:tgtEl>
                                        <p:attrNameLst>
                                          <p:attrName>ppt_y</p:attrName>
                                        </p:attrNameLst>
                                      </p:cBhvr>
                                      <p:tavLst>
                                        <p:tav tm="0">
                                          <p:val>
                                            <p:strVal val="#ppt_y+#ppt_h*1.125000"/>
                                          </p:val>
                                        </p:tav>
                                        <p:tav tm="100000">
                                          <p:val>
                                            <p:strVal val="#ppt_y"/>
                                          </p:val>
                                        </p:tav>
                                      </p:tavLst>
                                    </p:anim>
                                    <p:animEffect transition="in" filter="wipe(up)">
                                      <p:cBhvr>
                                        <p:cTn id="40" dur="5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grpId="0" nodeType="click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p:cTn id="45" dur="500" fill="hold"/>
                                        <p:tgtEl>
                                          <p:spTgt spid="6"/>
                                        </p:tgtEl>
                                        <p:attrNameLst>
                                          <p:attrName>ppt_w</p:attrName>
                                        </p:attrNameLst>
                                      </p:cBhvr>
                                      <p:tavLst>
                                        <p:tav tm="0">
                                          <p:val>
                                            <p:fltVal val="0"/>
                                          </p:val>
                                        </p:tav>
                                        <p:tav tm="100000">
                                          <p:val>
                                            <p:strVal val="#ppt_w"/>
                                          </p:val>
                                        </p:tav>
                                      </p:tavLst>
                                    </p:anim>
                                    <p:anim calcmode="lin" valueType="num">
                                      <p:cBhvr>
                                        <p:cTn id="46" dur="500" fill="hold"/>
                                        <p:tgtEl>
                                          <p:spTgt spid="6"/>
                                        </p:tgtEl>
                                        <p:attrNameLst>
                                          <p:attrName>ppt_h</p:attrName>
                                        </p:attrNameLst>
                                      </p:cBhvr>
                                      <p:tavLst>
                                        <p:tav tm="0">
                                          <p:val>
                                            <p:fltVal val="0"/>
                                          </p:val>
                                        </p:tav>
                                        <p:tav tm="100000">
                                          <p:val>
                                            <p:strVal val="#ppt_h"/>
                                          </p:val>
                                        </p:tav>
                                      </p:tavLst>
                                    </p:anim>
                                    <p:animEffect transition="in" filter="fade">
                                      <p:cBhvr>
                                        <p:cTn id="4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p:bldP spid="8" grpId="0"/>
      <p:bldP spid="9" grpId="0"/>
      <p:bldP spid="6"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532765" y="351790"/>
            <a:ext cx="11139805" cy="1203960"/>
          </a:xfrm>
          <a:prstGeom prst="rect">
            <a:avLst/>
          </a:prstGeom>
          <a:solidFill>
            <a:schemeClr val="accent1">
              <a:lumMod val="20000"/>
              <a:lumOff val="80000"/>
            </a:schemeClr>
          </a:solidFill>
        </p:spPr>
        <p:txBody>
          <a:bodyPr vert="horz" lIns="91440" tIns="45720" rIns="91440" bIns="45720" rtlCol="0" anchor="b"/>
          <a:lstStyle>
            <a:lvl1pPr defTabSz="685800">
              <a:lnSpc>
                <a:spcPct val="90000"/>
              </a:lnSpc>
              <a:spcBef>
                <a:spcPct val="0"/>
              </a:spcBef>
              <a:buNone/>
              <a:defRPr sz="3200" b="1" i="0" baseline="0">
                <a:solidFill>
                  <a:srgbClr val="462D27"/>
                </a:solidFill>
                <a:effectLst/>
                <a:latin typeface="+mj-lt"/>
                <a:ea typeface="+mj-ea"/>
                <a:cs typeface="+mj-cs"/>
              </a:defRPr>
            </a:lvl1pPr>
          </a:lstStyle>
          <a:p>
            <a:r>
              <a:rPr lang="zh-CN" altLang="en-US" sz="3600" dirty="0">
                <a:solidFill>
                  <a:srgbClr val="00B050"/>
                </a:solidFill>
                <a:latin typeface="华文中宋" panose="02010600040101010101" charset="-122"/>
                <a:ea typeface="华文中宋" panose="02010600040101010101" charset="-122"/>
              </a:rPr>
              <a:t>圆的故事：缺了一角后，圆有什么</a:t>
            </a:r>
            <a:r>
              <a:rPr lang="zh-CN" altLang="en-US" sz="3600" dirty="0">
                <a:solidFill>
                  <a:schemeClr val="accent6">
                    <a:lumMod val="75000"/>
                  </a:schemeClr>
                </a:solidFill>
                <a:latin typeface="华文中宋" panose="02010600040101010101" charset="-122"/>
                <a:ea typeface="华文中宋" panose="02010600040101010101" charset="-122"/>
              </a:rPr>
              <a:t>新的发现</a:t>
            </a:r>
            <a:r>
              <a:rPr lang="zh-CN" altLang="en-US" sz="3600" dirty="0">
                <a:solidFill>
                  <a:srgbClr val="00B050"/>
                </a:solidFill>
                <a:latin typeface="华文中宋" panose="02010600040101010101" charset="-122"/>
                <a:ea typeface="华文中宋" panose="02010600040101010101" charset="-122"/>
              </a:rPr>
              <a:t>？</a:t>
            </a:r>
            <a:r>
              <a:rPr lang="zh-CN" altLang="en-US" sz="3600" dirty="0">
                <a:solidFill>
                  <a:srgbClr val="00B050"/>
                </a:solidFill>
                <a:latin typeface="华文中宋" panose="02010600040101010101" charset="-122"/>
                <a:ea typeface="华文中宋" panose="02010600040101010101" charset="-122"/>
                <a:sym typeface="+mn-ea"/>
              </a:rPr>
              <a:t>你</a:t>
            </a:r>
            <a:r>
              <a:rPr lang="zh-CN" altLang="en-US" sz="3600" dirty="0">
                <a:solidFill>
                  <a:srgbClr val="00B050"/>
                </a:solidFill>
                <a:latin typeface="华文中宋" panose="02010600040101010101" charset="-122"/>
                <a:ea typeface="华文中宋" panose="02010600040101010101" charset="-122"/>
              </a:rPr>
              <a:t>从中得到了什么</a:t>
            </a:r>
            <a:r>
              <a:rPr lang="zh-CN" altLang="en-US" sz="3600" dirty="0">
                <a:solidFill>
                  <a:schemeClr val="accent6">
                    <a:lumMod val="75000"/>
                  </a:schemeClr>
                </a:solidFill>
                <a:latin typeface="华文中宋" panose="02010600040101010101" charset="-122"/>
                <a:ea typeface="华文中宋" panose="02010600040101010101" charset="-122"/>
              </a:rPr>
              <a:t>启发</a:t>
            </a:r>
            <a:r>
              <a:rPr lang="zh-CN" altLang="en-US" sz="3600" dirty="0">
                <a:solidFill>
                  <a:srgbClr val="00B050"/>
                </a:solidFill>
                <a:latin typeface="华文中宋" panose="02010600040101010101" charset="-122"/>
                <a:ea typeface="华文中宋" panose="02010600040101010101" charset="-122"/>
              </a:rPr>
              <a:t>？</a:t>
            </a:r>
            <a:endParaRPr lang="zh-CN" altLang="en-US" sz="3600" dirty="0">
              <a:solidFill>
                <a:srgbClr val="00B050"/>
              </a:solidFill>
              <a:latin typeface="华文中宋" panose="02010600040101010101" charset="-122"/>
              <a:ea typeface="华文中宋" panose="02010600040101010101" charset="-122"/>
            </a:endParaRPr>
          </a:p>
        </p:txBody>
      </p:sp>
      <p:sp>
        <p:nvSpPr>
          <p:cNvPr id="6" name="文本框 5"/>
          <p:cNvSpPr txBox="1"/>
          <p:nvPr>
            <p:custDataLst>
              <p:tags r:id="rId2"/>
            </p:custDataLst>
          </p:nvPr>
        </p:nvSpPr>
        <p:spPr>
          <a:xfrm>
            <a:off x="433705" y="1704340"/>
            <a:ext cx="8010525" cy="3069590"/>
          </a:xfrm>
          <a:prstGeom prst="rect">
            <a:avLst/>
          </a:prstGeom>
        </p:spPr>
        <p:style>
          <a:lnRef idx="1">
            <a:schemeClr val="accent2"/>
          </a:lnRef>
          <a:fillRef idx="2">
            <a:schemeClr val="accent2"/>
          </a:fillRef>
          <a:effectRef idx="1">
            <a:schemeClr val="accent2"/>
          </a:effectRef>
          <a:fontRef idx="minor">
            <a:schemeClr val="dk1"/>
          </a:fontRef>
        </p:style>
        <p:txBody>
          <a:bodyPr vert="horz" lIns="108000" tIns="45720" rIns="108000" bIns="45720" rtlCol="0"/>
          <a:lstStyle>
            <a:lvl1pPr marL="342900" indent="-342900" algn="just" defTabSz="685800">
              <a:lnSpc>
                <a:spcPct val="150000"/>
              </a:lnSpc>
              <a:spcBef>
                <a:spcPts val="0"/>
              </a:spcBef>
              <a:spcAft>
                <a:spcPts val="0"/>
              </a:spcAft>
              <a:buClr>
                <a:srgbClr val="474747"/>
              </a:buClr>
              <a:buSzPct val="100000"/>
              <a:buFont typeface="Arial" panose="020B0604020202020204" pitchFamily="34" charset="0"/>
              <a:buChar char="•"/>
              <a:defRPr sz="2400" baseline="0"/>
            </a:lvl1pPr>
            <a:lvl2pPr marL="267970" indent="-267970" algn="just" defTabSz="685800">
              <a:lnSpc>
                <a:spcPct val="130000"/>
              </a:lnSpc>
              <a:spcBef>
                <a:spcPts val="0"/>
              </a:spcBef>
              <a:spcAft>
                <a:spcPts val="450"/>
              </a:spcAft>
              <a:buClr>
                <a:schemeClr val="accent2">
                  <a:lumMod val="60000"/>
                  <a:lumOff val="40000"/>
                </a:schemeClr>
              </a:buClr>
              <a:buFont typeface="幼圆" panose="02010509060101010101" pitchFamily="49" charset="-122"/>
              <a:buChar char=" "/>
              <a:defRPr sz="2000" baseline="0">
                <a:latin typeface="Arial" panose="020B0604020202020204" pitchFamily="34" charset="0"/>
                <a:ea typeface="黑体" panose="02010609060101010101" pitchFamily="49" charset="-122"/>
              </a:defRPr>
            </a:lvl2pPr>
            <a:lvl3pPr marL="857250" indent="-171450" defTabSz="685800">
              <a:lnSpc>
                <a:spcPct val="90000"/>
              </a:lnSpc>
              <a:spcBef>
                <a:spcPts val="375"/>
              </a:spcBef>
              <a:buFont typeface="Arial" panose="020B0604020202020204" pitchFamily="34" charset="0"/>
              <a:buChar char="•"/>
              <a:defRPr sz="2000"/>
            </a:lvl3pPr>
            <a:lvl4pPr marL="1200150" indent="-171450" defTabSz="685800">
              <a:lnSpc>
                <a:spcPct val="90000"/>
              </a:lnSpc>
              <a:spcBef>
                <a:spcPts val="375"/>
              </a:spcBef>
              <a:buFont typeface="Arial" panose="020B0604020202020204" pitchFamily="34" charset="0"/>
              <a:buChar char="•"/>
            </a:lvl4pPr>
            <a:lvl5pPr marL="1543050" indent="-171450" defTabSz="685800">
              <a:lnSpc>
                <a:spcPct val="90000"/>
              </a:lnSpc>
              <a:spcBef>
                <a:spcPts val="375"/>
              </a:spcBef>
              <a:buFont typeface="Arial" panose="020B0604020202020204" pitchFamily="34" charset="0"/>
              <a:buChar char="•"/>
            </a:lvl5pPr>
            <a:lvl6pPr marL="1885950" indent="-171450" defTabSz="685800">
              <a:lnSpc>
                <a:spcPct val="90000"/>
              </a:lnSpc>
              <a:spcBef>
                <a:spcPts val="375"/>
              </a:spcBef>
              <a:buFont typeface="Arial" panose="020B0604020202020204" pitchFamily="34" charset="0"/>
              <a:buChar char="•"/>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sz="3200" b="1" dirty="0">
                <a:solidFill>
                  <a:srgbClr val="FF0000"/>
                </a:solidFill>
                <a:latin typeface="华文中宋" panose="02010600040101010101" charset="-122"/>
                <a:ea typeface="华文中宋" panose="02010600040101010101" charset="-122"/>
                <a:cs typeface="宋体" panose="02010600030101010101" pitchFamily="2" charset="-122"/>
              </a:rPr>
              <a:t>⑴新发现：</a:t>
            </a:r>
            <a:r>
              <a:rPr lang="zh-CN" altLang="en-US" sz="3200" b="1" u="sng" dirty="0">
                <a:solidFill>
                  <a:srgbClr val="080DE0"/>
                </a:solidFill>
                <a:latin typeface="华文中宋" panose="02010600040101010101" charset="-122"/>
                <a:ea typeface="华文中宋" panose="02010600040101010101" charset="-122"/>
                <a:cs typeface="宋体" panose="02010600030101010101" pitchFamily="2" charset="-122"/>
              </a:rPr>
              <a:t>缺角后，生活步伐逐渐慢下来，体会到生活一帆风顺时未曾体会到的东西，它重新理解到，慢下来的生活并非残缺的生活，反而发现了生活另一面的真实。</a:t>
            </a:r>
            <a:endParaRPr lang="zh-CN" altLang="en-US" sz="3200" b="1" u="sng" dirty="0">
              <a:solidFill>
                <a:srgbClr val="080DE0"/>
              </a:solidFill>
              <a:latin typeface="华文中宋" panose="02010600040101010101" charset="-122"/>
              <a:ea typeface="华文中宋" panose="02010600040101010101" charset="-122"/>
              <a:cs typeface="宋体" panose="02010600030101010101" pitchFamily="2" charset="-122"/>
            </a:endParaRPr>
          </a:p>
        </p:txBody>
      </p:sp>
      <p:sp>
        <p:nvSpPr>
          <p:cNvPr id="3" name="文本框 2"/>
          <p:cNvSpPr txBox="1"/>
          <p:nvPr>
            <p:custDataLst>
              <p:tags r:id="rId3"/>
            </p:custDataLst>
          </p:nvPr>
        </p:nvSpPr>
        <p:spPr>
          <a:xfrm>
            <a:off x="417195" y="4955540"/>
            <a:ext cx="11360150" cy="1600200"/>
          </a:xfrm>
          <a:prstGeom prst="rect">
            <a:avLst/>
          </a:prstGeom>
        </p:spPr>
        <p:style>
          <a:lnRef idx="1">
            <a:schemeClr val="accent6"/>
          </a:lnRef>
          <a:fillRef idx="2">
            <a:schemeClr val="accent6"/>
          </a:fillRef>
          <a:effectRef idx="1">
            <a:schemeClr val="accent6"/>
          </a:effectRef>
          <a:fontRef idx="minor">
            <a:schemeClr val="dk1"/>
          </a:fontRef>
        </p:style>
        <p:txBody>
          <a:bodyPr vert="horz" lIns="108000" tIns="45720" rIns="108000" bIns="45720" rtlCol="0"/>
          <a:lstStyle>
            <a:lvl1pPr marL="342900" indent="-342900" algn="just" defTabSz="685800">
              <a:lnSpc>
                <a:spcPct val="150000"/>
              </a:lnSpc>
              <a:spcBef>
                <a:spcPts val="0"/>
              </a:spcBef>
              <a:spcAft>
                <a:spcPts val="0"/>
              </a:spcAft>
              <a:buClr>
                <a:srgbClr val="474747"/>
              </a:buClr>
              <a:buSzPct val="100000"/>
              <a:buFont typeface="Arial" panose="020B0604020202020204" pitchFamily="34" charset="0"/>
              <a:buChar char="•"/>
              <a:defRPr sz="2400" baseline="0"/>
            </a:lvl1pPr>
            <a:lvl2pPr marL="267970" indent="-267970" algn="just" defTabSz="685800">
              <a:lnSpc>
                <a:spcPct val="130000"/>
              </a:lnSpc>
              <a:spcBef>
                <a:spcPts val="0"/>
              </a:spcBef>
              <a:spcAft>
                <a:spcPts val="450"/>
              </a:spcAft>
              <a:buClr>
                <a:schemeClr val="accent2">
                  <a:lumMod val="60000"/>
                  <a:lumOff val="40000"/>
                </a:schemeClr>
              </a:buClr>
              <a:buFont typeface="幼圆" panose="02010509060101010101" pitchFamily="49" charset="-122"/>
              <a:buChar char=" "/>
              <a:defRPr sz="2000" baseline="0">
                <a:latin typeface="Arial" panose="020B0604020202020204" pitchFamily="34" charset="0"/>
                <a:ea typeface="黑体" panose="02010609060101010101" pitchFamily="49" charset="-122"/>
              </a:defRPr>
            </a:lvl2pPr>
            <a:lvl3pPr marL="857250" indent="-171450" defTabSz="685800">
              <a:lnSpc>
                <a:spcPct val="90000"/>
              </a:lnSpc>
              <a:spcBef>
                <a:spcPts val="375"/>
              </a:spcBef>
              <a:buFont typeface="Arial" panose="020B0604020202020204" pitchFamily="34" charset="0"/>
              <a:buChar char="•"/>
              <a:defRPr sz="2000"/>
            </a:lvl3pPr>
            <a:lvl4pPr marL="1200150" indent="-171450" defTabSz="685800">
              <a:lnSpc>
                <a:spcPct val="90000"/>
              </a:lnSpc>
              <a:spcBef>
                <a:spcPts val="375"/>
              </a:spcBef>
              <a:buFont typeface="Arial" panose="020B0604020202020204" pitchFamily="34" charset="0"/>
              <a:buChar char="•"/>
            </a:lvl4pPr>
            <a:lvl5pPr marL="1543050" indent="-171450" defTabSz="685800">
              <a:lnSpc>
                <a:spcPct val="90000"/>
              </a:lnSpc>
              <a:spcBef>
                <a:spcPts val="375"/>
              </a:spcBef>
              <a:buFont typeface="Arial" panose="020B0604020202020204" pitchFamily="34" charset="0"/>
              <a:buChar char="•"/>
            </a:lvl5pPr>
            <a:lvl6pPr marL="1885950" indent="-171450" defTabSz="685800">
              <a:lnSpc>
                <a:spcPct val="90000"/>
              </a:lnSpc>
              <a:spcBef>
                <a:spcPts val="375"/>
              </a:spcBef>
              <a:buFont typeface="Arial" panose="020B0604020202020204" pitchFamily="34" charset="0"/>
              <a:buChar char="•"/>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algn="just"/>
            <a:r>
              <a:rPr lang="zh-CN" altLang="en-US" sz="3200" b="1" dirty="0">
                <a:solidFill>
                  <a:srgbClr val="FF0000"/>
                </a:solidFill>
                <a:latin typeface="华文中宋" panose="02010600040101010101" charset="-122"/>
                <a:ea typeface="华文中宋" panose="02010600040101010101" charset="-122"/>
                <a:cs typeface="宋体" panose="02010600030101010101" pitchFamily="2" charset="-122"/>
              </a:rPr>
              <a:t>⑵启发：</a:t>
            </a:r>
            <a:r>
              <a:rPr lang="zh-CN" altLang="en-US" sz="3200" b="1" u="sng" dirty="0">
                <a:solidFill>
                  <a:srgbClr val="080DE0"/>
                </a:solidFill>
                <a:latin typeface="华文中宋" panose="02010600040101010101" charset="-122"/>
                <a:ea typeface="华文中宋" panose="02010600040101010101" charset="-122"/>
                <a:cs typeface="宋体" panose="02010600030101010101" pitchFamily="2" charset="-122"/>
              </a:rPr>
              <a:t>生活本身充满残缺、遗憾、不幸；人只有在不懈地追求自身圆满的过程中，才能体会到生命的快乐。</a:t>
            </a:r>
            <a:endParaRPr lang="zh-CN" altLang="en-US" sz="3200" b="1" u="sng" dirty="0">
              <a:solidFill>
                <a:srgbClr val="080DE0"/>
              </a:solidFill>
              <a:latin typeface="华文中宋" panose="02010600040101010101" charset="-122"/>
              <a:ea typeface="华文中宋" panose="02010600040101010101" charset="-122"/>
              <a:cs typeface="宋体" panose="02010600030101010101" pitchFamily="2" charset="-122"/>
            </a:endParaRPr>
          </a:p>
        </p:txBody>
      </p:sp>
      <p:pic>
        <p:nvPicPr>
          <p:cNvPr id="2" name="图片 1"/>
          <p:cNvPicPr>
            <a:picLocks noChangeAspect="1"/>
          </p:cNvPicPr>
          <p:nvPr/>
        </p:nvPicPr>
        <p:blipFill>
          <a:blip r:embed="rId4"/>
          <a:stretch>
            <a:fillRect/>
          </a:stretch>
        </p:blipFill>
        <p:spPr>
          <a:xfrm>
            <a:off x="8576945" y="1226820"/>
            <a:ext cx="3598545" cy="3367405"/>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31"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1000" fill="hold"/>
                                        <p:tgtEl>
                                          <p:spTgt spid="2"/>
                                        </p:tgtEl>
                                        <p:attrNameLst>
                                          <p:attrName>ppt_w</p:attrName>
                                        </p:attrNameLst>
                                      </p:cBhvr>
                                      <p:tavLst>
                                        <p:tav tm="0">
                                          <p:val>
                                            <p:fltVal val="0"/>
                                          </p:val>
                                        </p:tav>
                                        <p:tav tm="100000">
                                          <p:val>
                                            <p:strVal val="#ppt_w"/>
                                          </p:val>
                                        </p:tav>
                                      </p:tavLst>
                                    </p:anim>
                                    <p:anim calcmode="lin" valueType="num">
                                      <p:cBhvr>
                                        <p:cTn id="11" dur="1000" fill="hold"/>
                                        <p:tgtEl>
                                          <p:spTgt spid="2"/>
                                        </p:tgtEl>
                                        <p:attrNameLst>
                                          <p:attrName>ppt_h</p:attrName>
                                        </p:attrNameLst>
                                      </p:cBhvr>
                                      <p:tavLst>
                                        <p:tav tm="0">
                                          <p:val>
                                            <p:fltVal val="0"/>
                                          </p:val>
                                        </p:tav>
                                        <p:tav tm="100000">
                                          <p:val>
                                            <p:strVal val="#ppt_h"/>
                                          </p:val>
                                        </p:tav>
                                      </p:tavLst>
                                    </p:anim>
                                    <p:anim calcmode="lin" valueType="num">
                                      <p:cBhvr>
                                        <p:cTn id="12" dur="1000" fill="hold"/>
                                        <p:tgtEl>
                                          <p:spTgt spid="2"/>
                                        </p:tgtEl>
                                        <p:attrNameLst>
                                          <p:attrName>style.rotation</p:attrName>
                                        </p:attrNameLst>
                                      </p:cBhvr>
                                      <p:tavLst>
                                        <p:tav tm="0">
                                          <p:val>
                                            <p:fltVal val="90"/>
                                          </p:val>
                                        </p:tav>
                                        <p:tav tm="100000">
                                          <p:val>
                                            <p:fltVal val="0"/>
                                          </p:val>
                                        </p:tav>
                                      </p:tavLst>
                                    </p:anim>
                                    <p:animEffect transition="in" filter="fade">
                                      <p:cBhvr>
                                        <p:cTn id="13" dur="10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1000" fill="hold"/>
                                        <p:tgtEl>
                                          <p:spTgt spid="6"/>
                                        </p:tgtEl>
                                        <p:attrNameLst>
                                          <p:attrName>ppt_x</p:attrName>
                                        </p:attrNameLst>
                                      </p:cBhvr>
                                      <p:tavLst>
                                        <p:tav tm="0">
                                          <p:val>
                                            <p:strVal val="#ppt_x-.2"/>
                                          </p:val>
                                        </p:tav>
                                        <p:tav tm="100000">
                                          <p:val>
                                            <p:strVal val="#ppt_x"/>
                                          </p:val>
                                        </p:tav>
                                      </p:tavLst>
                                    </p:anim>
                                    <p:anim calcmode="lin" valueType="num">
                                      <p:cBhvr>
                                        <p:cTn id="19"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0" dur="10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anim calcmode="lin" valueType="num">
                                      <p:cBhvr>
                                        <p:cTn id="26" dur="1000" fill="hold"/>
                                        <p:tgtEl>
                                          <p:spTgt spid="3"/>
                                        </p:tgtEl>
                                        <p:attrNameLst>
                                          <p:attrName>ppt_x</p:attrName>
                                        </p:attrNameLst>
                                      </p:cBhvr>
                                      <p:tavLst>
                                        <p:tav tm="0">
                                          <p:val>
                                            <p:strVal val="#ppt_x"/>
                                          </p:val>
                                        </p:tav>
                                        <p:tav tm="100000">
                                          <p:val>
                                            <p:strVal val="#ppt_x"/>
                                          </p:val>
                                        </p:tav>
                                      </p:tavLst>
                                    </p:anim>
                                    <p:anim calcmode="lin" valueType="num">
                                      <p:cBhvr>
                                        <p:cTn id="2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3"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822325" y="512445"/>
            <a:ext cx="5958840" cy="725170"/>
          </a:xfrm>
          <a:prstGeom prst="rect">
            <a:avLst/>
          </a:prstGeom>
          <a:solidFill>
            <a:schemeClr val="accent1">
              <a:lumMod val="20000"/>
              <a:lumOff val="80000"/>
            </a:schemeClr>
          </a:solidFill>
        </p:spPr>
        <p:txBody>
          <a:bodyPr vert="horz" lIns="91440" tIns="45720" rIns="91440" bIns="45720" rtlCol="0" anchor="b">
            <a:noAutofit/>
          </a:bodyPr>
          <a:lstStyle>
            <a:lvl1pPr defTabSz="685800">
              <a:lnSpc>
                <a:spcPct val="90000"/>
              </a:lnSpc>
              <a:spcBef>
                <a:spcPct val="0"/>
              </a:spcBef>
              <a:buNone/>
              <a:defRPr sz="3200" b="1" i="0" baseline="0">
                <a:solidFill>
                  <a:srgbClr val="462D27"/>
                </a:solidFill>
                <a:effectLst/>
                <a:latin typeface="+mj-lt"/>
                <a:ea typeface="+mj-ea"/>
                <a:cs typeface="+mj-cs"/>
              </a:defRPr>
            </a:lvl1pPr>
          </a:lstStyle>
          <a:p>
            <a:r>
              <a:rPr lang="zh-CN" altLang="en-US" sz="4000" u="sng" dirty="0">
                <a:solidFill>
                  <a:srgbClr val="00B050"/>
                </a:solidFill>
              </a:rPr>
              <a:t>怎样看待</a:t>
            </a:r>
            <a:r>
              <a:rPr lang="zh-CN" altLang="en-US" sz="4000" u="sng" dirty="0">
                <a:solidFill>
                  <a:srgbClr val="00B050"/>
                </a:solidFill>
                <a:sym typeface="+mn-ea"/>
              </a:rPr>
              <a:t>人生中的</a:t>
            </a:r>
            <a:r>
              <a:rPr lang="zh-CN" altLang="en-US" sz="4000" u="sng" dirty="0">
                <a:solidFill>
                  <a:srgbClr val="00B050"/>
                </a:solidFill>
              </a:rPr>
              <a:t>挫折？</a:t>
            </a:r>
            <a:endParaRPr lang="zh-CN" altLang="en-US" sz="4000" u="sng" dirty="0">
              <a:solidFill>
                <a:srgbClr val="00B050"/>
              </a:solidFill>
            </a:endParaRPr>
          </a:p>
        </p:txBody>
      </p:sp>
      <p:sp>
        <p:nvSpPr>
          <p:cNvPr id="6" name="文本框 5"/>
          <p:cNvSpPr txBox="1"/>
          <p:nvPr>
            <p:custDataLst>
              <p:tags r:id="rId2"/>
            </p:custDataLst>
          </p:nvPr>
        </p:nvSpPr>
        <p:spPr>
          <a:xfrm>
            <a:off x="529590" y="1387475"/>
            <a:ext cx="11172190" cy="4966970"/>
          </a:xfrm>
          <a:prstGeom prst="rect">
            <a:avLst/>
          </a:prstGeom>
          <a:solidFill>
            <a:schemeClr val="bg1">
              <a:lumMod val="85000"/>
            </a:schemeClr>
          </a:solidFill>
        </p:spPr>
        <p:txBody>
          <a:bodyPr vert="horz" lIns="108000" tIns="45720" rIns="108000" bIns="45720" rtlCol="0"/>
          <a:lstStyle>
            <a:lvl1pPr marL="342900" indent="-342900" algn="just" defTabSz="685800">
              <a:lnSpc>
                <a:spcPct val="150000"/>
              </a:lnSpc>
              <a:spcBef>
                <a:spcPts val="0"/>
              </a:spcBef>
              <a:spcAft>
                <a:spcPts val="0"/>
              </a:spcAft>
              <a:buClr>
                <a:srgbClr val="474747"/>
              </a:buClr>
              <a:buSzPct val="100000"/>
              <a:buFont typeface="Arial" panose="020B0604020202020204" pitchFamily="34" charset="0"/>
              <a:buChar char="•"/>
              <a:defRPr sz="2400" baseline="0"/>
            </a:lvl1pPr>
            <a:lvl2pPr marL="267970" indent="-267970" algn="just" defTabSz="685800">
              <a:lnSpc>
                <a:spcPct val="130000"/>
              </a:lnSpc>
              <a:spcBef>
                <a:spcPts val="0"/>
              </a:spcBef>
              <a:spcAft>
                <a:spcPts val="450"/>
              </a:spcAft>
              <a:buClr>
                <a:schemeClr val="accent2">
                  <a:lumMod val="60000"/>
                  <a:lumOff val="40000"/>
                </a:schemeClr>
              </a:buClr>
              <a:buFont typeface="幼圆" panose="02010509060101010101" pitchFamily="49" charset="-122"/>
              <a:buChar char=" "/>
              <a:defRPr sz="2000" baseline="0">
                <a:latin typeface="Arial" panose="020B0604020202020204" pitchFamily="34" charset="0"/>
                <a:ea typeface="黑体" panose="02010609060101010101" pitchFamily="49" charset="-122"/>
              </a:defRPr>
            </a:lvl2pPr>
            <a:lvl3pPr marL="857250" indent="-171450" defTabSz="685800">
              <a:lnSpc>
                <a:spcPct val="90000"/>
              </a:lnSpc>
              <a:spcBef>
                <a:spcPts val="375"/>
              </a:spcBef>
              <a:buFont typeface="Arial" panose="020B0604020202020204" pitchFamily="34" charset="0"/>
              <a:buChar char="•"/>
              <a:defRPr sz="2000"/>
            </a:lvl3pPr>
            <a:lvl4pPr marL="1200150" indent="-171450" defTabSz="685800">
              <a:lnSpc>
                <a:spcPct val="90000"/>
              </a:lnSpc>
              <a:spcBef>
                <a:spcPts val="375"/>
              </a:spcBef>
              <a:buFont typeface="Arial" panose="020B0604020202020204" pitchFamily="34" charset="0"/>
              <a:buChar char="•"/>
            </a:lvl4pPr>
            <a:lvl5pPr marL="1543050" indent="-171450" defTabSz="685800">
              <a:lnSpc>
                <a:spcPct val="90000"/>
              </a:lnSpc>
              <a:spcBef>
                <a:spcPts val="375"/>
              </a:spcBef>
              <a:buFont typeface="Arial" panose="020B0604020202020204" pitchFamily="34" charset="0"/>
              <a:buChar char="•"/>
            </a:lvl5pPr>
            <a:lvl6pPr marL="1885950" indent="-171450" defTabSz="685800">
              <a:lnSpc>
                <a:spcPct val="90000"/>
              </a:lnSpc>
              <a:spcBef>
                <a:spcPts val="375"/>
              </a:spcBef>
              <a:buFont typeface="Arial" panose="020B0604020202020204" pitchFamily="34" charset="0"/>
              <a:buChar char="•"/>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sz="3000" b="1" u="sng" dirty="0">
                <a:effectLst>
                  <a:outerShdw blurRad="38100" dist="38100" dir="2700000" algn="tl">
                    <a:srgbClr val="000000">
                      <a:alpha val="43137"/>
                    </a:srgbClr>
                  </a:outerShdw>
                </a:effectLst>
                <a:latin typeface="华文中宋" panose="02010600040101010101" charset="-122"/>
                <a:ea typeface="华文中宋" panose="02010600040101010101" charset="-122"/>
                <a:cs typeface="宋体" panose="02010600030101010101" pitchFamily="2" charset="-122"/>
              </a:rPr>
              <a:t>①</a:t>
            </a:r>
            <a:r>
              <a:rPr lang="zh-CN" altLang="en-US" sz="3000" dirty="0">
                <a:latin typeface="华文中宋" panose="02010600040101010101" charset="-122"/>
                <a:ea typeface="华文中宋" panose="02010600040101010101" charset="-122"/>
                <a:cs typeface="宋体" panose="02010600030101010101" pitchFamily="2" charset="-122"/>
              </a:rPr>
              <a:t>生命是美好的，但生命里也少不了挫折和坎坷，这是生命的考验，也是生命升华的契机；</a:t>
            </a:r>
            <a:endParaRPr lang="zh-CN" altLang="en-US" sz="3000" dirty="0">
              <a:latin typeface="华文中宋" panose="02010600040101010101" charset="-122"/>
              <a:ea typeface="华文中宋" panose="02010600040101010101" charset="-122"/>
              <a:cs typeface="宋体" panose="02010600030101010101" pitchFamily="2" charset="-122"/>
            </a:endParaRPr>
          </a:p>
          <a:p>
            <a:r>
              <a:rPr lang="zh-CN" altLang="en-US" sz="3000" b="1" u="sng" dirty="0">
                <a:effectLst>
                  <a:outerShdw blurRad="38100" dist="38100" dir="2700000" algn="tl">
                    <a:srgbClr val="000000">
                      <a:alpha val="43137"/>
                    </a:srgbClr>
                  </a:outerShdw>
                </a:effectLst>
                <a:latin typeface="华文中宋" panose="02010600040101010101" charset="-122"/>
                <a:ea typeface="华文中宋" panose="02010600040101010101" charset="-122"/>
                <a:cs typeface="宋体" panose="02010600030101010101" pitchFamily="2" charset="-122"/>
              </a:rPr>
              <a:t>②</a:t>
            </a:r>
            <a:r>
              <a:rPr lang="zh-CN" altLang="en-US" sz="3000" dirty="0">
                <a:latin typeface="华文中宋" panose="02010600040101010101" charset="-122"/>
                <a:ea typeface="华文中宋" panose="02010600040101010101" charset="-122"/>
                <a:cs typeface="宋体" panose="02010600030101010101" pitchFamily="2" charset="-122"/>
              </a:rPr>
              <a:t>每个人的人生都不是一帆风顺的，有挫折与困难，有沮丧与痛苦，这是生命的特殊体验；</a:t>
            </a:r>
            <a:endParaRPr lang="zh-CN" altLang="en-US" sz="3000" dirty="0">
              <a:latin typeface="华文中宋" panose="02010600040101010101" charset="-122"/>
              <a:ea typeface="华文中宋" panose="02010600040101010101" charset="-122"/>
              <a:cs typeface="宋体" panose="02010600030101010101" pitchFamily="2" charset="-122"/>
            </a:endParaRPr>
          </a:p>
          <a:p>
            <a:r>
              <a:rPr lang="zh-CN" altLang="en-US" sz="3000" b="1" u="sng" dirty="0">
                <a:effectLst>
                  <a:outerShdw blurRad="38100" dist="38100" dir="2700000" algn="tl">
                    <a:srgbClr val="000000">
                      <a:alpha val="43137"/>
                    </a:srgbClr>
                  </a:outerShdw>
                </a:effectLst>
                <a:latin typeface="华文中宋" panose="02010600040101010101" charset="-122"/>
                <a:ea typeface="华文中宋" panose="02010600040101010101" charset="-122"/>
                <a:cs typeface="宋体" panose="02010600030101010101" pitchFamily="2" charset="-122"/>
              </a:rPr>
              <a:t>③</a:t>
            </a:r>
            <a:r>
              <a:rPr lang="zh-CN" altLang="en-US" sz="3000" dirty="0">
                <a:latin typeface="华文中宋" panose="02010600040101010101" charset="-122"/>
                <a:ea typeface="华文中宋" panose="02010600040101010101" charset="-122"/>
                <a:cs typeface="宋体" panose="02010600030101010101" pitchFamily="2" charset="-122"/>
              </a:rPr>
              <a:t>人的一生中总会遇到各种各样、大大小小的挫折，它们不是阻碍生命、干扰生命的绊脚石，而是人生经历中不可缺少的部分，它增加了我们生命的广度和厚度，是我们成长的必要养料。</a:t>
            </a:r>
            <a:endParaRPr lang="zh-CN" altLang="en-US" sz="3000" dirty="0">
              <a:latin typeface="华文中宋" panose="02010600040101010101" charset="-122"/>
              <a:ea typeface="华文中宋" panose="02010600040101010101" charset="-122"/>
              <a:cs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tags/tag1.xml><?xml version="1.0" encoding="utf-8"?>
<p:tagLst xmlns:p="http://schemas.openxmlformats.org/presentationml/2006/main">
  <p:tag name="MH" val="20150923100941"/>
  <p:tag name="MH_LIBRARY" val="CONTENTS"/>
  <p:tag name="MH_TYPE" val="TITLE"/>
  <p:tag name="ID" val="547125"/>
</p:tagLst>
</file>

<file path=ppt/tags/tag10.xml><?xml version="1.0" encoding="utf-8"?>
<p:tagLst xmlns:p="http://schemas.openxmlformats.org/presentationml/2006/main">
  <p:tag name="KSO_WM_TAG_VERSION" val="1.0"/>
  <p:tag name="KSO_WM_BEAUTIFY_FLAG" val="#wm#"/>
  <p:tag name="KSO_WM_TEMPLATE_CATEGORY" val="custom"/>
  <p:tag name="KSO_WM_TEMPLATE_INDEX" val="160103"/>
  <p:tag name="KSO_WM_UNIT_TYPE" val="a"/>
  <p:tag name="KSO_WM_UNIT_INDEX" val="1"/>
  <p:tag name="KSO_WM_UNIT_ID" val="custom160103_1*a*1"/>
  <p:tag name="KSO_WM_UNIT_CLEAR" val="1"/>
  <p:tag name="KSO_WM_UNIT_LAYERLEVEL" val="1"/>
  <p:tag name="KSO_WM_UNIT_VALUE" val="24"/>
  <p:tag name="KSO_WM_UNIT_ISCONTENTSTITLE" val="0"/>
  <p:tag name="KSO_WM_UNIT_HIGHLIGHT" val="0"/>
  <p:tag name="KSO_WM_UNIT_COMPATIBLE" val="0"/>
  <p:tag name="KSO_WM_UNIT_PRESET_TEXT_INDEX" val="3"/>
  <p:tag name="KSO_WM_UNIT_PRESET_TEXT_LEN" val="17"/>
</p:tagLst>
</file>

<file path=ppt/tags/tag11.xml><?xml version="1.0" encoding="utf-8"?>
<p:tagLst xmlns:p="http://schemas.openxmlformats.org/presentationml/2006/main">
  <p:tag name="KSO_WM_TEMPLATE_THUMBS_INDEX" val="1、3、8、11、18、23、25"/>
  <p:tag name="KSO_WM_SLIDE_ID" val="custom160103_1"/>
  <p:tag name="KSO_WM_SLIDE_INDEX" val="1"/>
  <p:tag name="KSO_WM_SLIDE_LAYOUT" val="a_b"/>
  <p:tag name="KSO_WM_SLIDE_LAYOUT_CNT" val="1_1"/>
  <p:tag name="KSO_WM_SLIDE_TYPE" val="title"/>
  <p:tag name="KSO_WM_BEAUTIFY_FLAG" val="#wm#"/>
  <p:tag name="KSO_WM_SLIDE_ITEM_CNT" val="2"/>
  <p:tag name="KSO_WM_TEMPLATE_CATEGORY" val="custom"/>
  <p:tag name="KSO_WM_TEMPLATE_INDEX" val="160103"/>
  <p:tag name="KSO_WM_TAG_VERSION" val="1.0"/>
</p:tagLst>
</file>

<file path=ppt/tags/tag12.xml><?xml version="1.0" encoding="utf-8"?>
<p:tagLst xmlns:p="http://schemas.openxmlformats.org/presentationml/2006/main">
  <p:tag name="KSO_WM_TAG_VERSION" val="1.0"/>
  <p:tag name="KSO_WM_BEAUTIFY_FLAG" val="#wm#"/>
  <p:tag name="KSO_WM_TEMPLATE_CATEGORY" val="custom"/>
  <p:tag name="KSO_WM_TEMPLATE_INDEX" val="160103"/>
  <p:tag name="KSO_WM_UNIT_TYPE" val="f"/>
  <p:tag name="KSO_WM_UNIT_INDEX" val="1"/>
  <p:tag name="KSO_WM_UNIT_ID" val="custom160103_2*f*1"/>
  <p:tag name="KSO_WM_UNIT_CLEAR" val="1"/>
  <p:tag name="KSO_WM_UNIT_LAYERLEVEL" val="1"/>
  <p:tag name="KSO_WM_UNIT_VALUE" val="552"/>
  <p:tag name="KSO_WM_UNIT_HIGHLIGHT" val="0"/>
  <p:tag name="KSO_WM_UNIT_COMPATIBLE" val="0"/>
  <p:tag name="KSO_WM_UNIT_PRESET_TEXT_INDEX" val="5"/>
  <p:tag name="KSO_WM_UNIT_PRESET_TEXT_LEN" val="232"/>
</p:tagLst>
</file>

<file path=ppt/tags/tag13.xml><?xml version="1.0" encoding="utf-8"?>
<p:tagLst xmlns:p="http://schemas.openxmlformats.org/presentationml/2006/main">
  <p:tag name="KSO_WM_TEMPLATE_CATEGORY" val="custom"/>
  <p:tag name="KSO_WM_TEMPLATE_INDEX" val="160103"/>
  <p:tag name="KSO_WM_TAG_VERSION" val="1.0"/>
  <p:tag name="KSO_WM_SLIDE_ID" val="custom160103_2"/>
  <p:tag name="KSO_WM_SLIDE_INDEX" val="2"/>
  <p:tag name="KSO_WM_SLIDE_ITEM_CNT" val="2"/>
  <p:tag name="KSO_WM_SLIDE_LAYOUT" val="a_f"/>
  <p:tag name="KSO_WM_SLIDE_LAYOUT_CNT" val="1_1"/>
  <p:tag name="KSO_WM_SLIDE_TYPE" val="text"/>
  <p:tag name="KSO_WM_BEAUTIFY_FLAG" val="#wm#"/>
  <p:tag name="KSO_WM_SLIDE_POSITION" val="54*99"/>
  <p:tag name="KSO_WM_SLIDE_SIZE" val="853*411"/>
</p:tagLst>
</file>

<file path=ppt/tags/tag14.xml><?xml version="1.0" encoding="utf-8"?>
<p:tagLst xmlns:p="http://schemas.openxmlformats.org/presentationml/2006/main">
  <p:tag name="KSO_WM_TAG_VERSION" val="1.0"/>
  <p:tag name="KSO_WM_BEAUTIFY_FLAG" val="#wm#"/>
  <p:tag name="KSO_WM_TEMPLATE_CATEGORY" val="custom"/>
  <p:tag name="KSO_WM_TEMPLATE_INDEX" val="160103"/>
  <p:tag name="KSO_WM_UNIT_TYPE" val="a"/>
  <p:tag name="KSO_WM_UNIT_INDEX" val="1"/>
  <p:tag name="KSO_WM_UNIT_ID" val="custom160103_2*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15.xml><?xml version="1.0" encoding="utf-8"?>
<p:tagLst xmlns:p="http://schemas.openxmlformats.org/presentationml/2006/main">
  <p:tag name="KSO_WM_TAG_VERSION" val="1.0"/>
  <p:tag name="KSO_WM_BEAUTIFY_FLAG" val="#wm#"/>
  <p:tag name="KSO_WM_TEMPLATE_CATEGORY" val="custom"/>
  <p:tag name="KSO_WM_TEMPLATE_INDEX" val="160103"/>
  <p:tag name="KSO_WM_UNIT_TYPE" val="f"/>
  <p:tag name="KSO_WM_UNIT_INDEX" val="1"/>
  <p:tag name="KSO_WM_UNIT_ID" val="custom160103_2*f*1"/>
  <p:tag name="KSO_WM_UNIT_CLEAR" val="1"/>
  <p:tag name="KSO_WM_UNIT_LAYERLEVEL" val="1"/>
  <p:tag name="KSO_WM_UNIT_VALUE" val="552"/>
  <p:tag name="KSO_WM_UNIT_HIGHLIGHT" val="0"/>
  <p:tag name="KSO_WM_UNIT_COMPATIBLE" val="0"/>
  <p:tag name="KSO_WM_UNIT_PRESET_TEXT_INDEX" val="5"/>
  <p:tag name="KSO_WM_UNIT_PRESET_TEXT_LEN" val="232"/>
</p:tagLst>
</file>

<file path=ppt/tags/tag16.xml><?xml version="1.0" encoding="utf-8"?>
<p:tagLst xmlns:p="http://schemas.openxmlformats.org/presentationml/2006/main">
  <p:tag name="KSO_WM_TEMPLATE_CATEGORY" val="custom"/>
  <p:tag name="KSO_WM_TEMPLATE_INDEX" val="160103"/>
  <p:tag name="KSO_WM_TAG_VERSION" val="1.0"/>
  <p:tag name="KSO_WM_SLIDE_ID" val="custom160103_2"/>
  <p:tag name="KSO_WM_SLIDE_INDEX" val="2"/>
  <p:tag name="KSO_WM_SLIDE_ITEM_CNT" val="2"/>
  <p:tag name="KSO_WM_SLIDE_LAYOUT" val="a_f"/>
  <p:tag name="KSO_WM_SLIDE_LAYOUT_CNT" val="1_1"/>
  <p:tag name="KSO_WM_SLIDE_TYPE" val="text"/>
  <p:tag name="KSO_WM_BEAUTIFY_FLAG" val="#wm#"/>
  <p:tag name="KSO_WM_SLIDE_POSITION" val="54*99"/>
  <p:tag name="KSO_WM_SLIDE_SIZE" val="853*411"/>
</p:tagLst>
</file>

<file path=ppt/tags/tag17.xml><?xml version="1.0" encoding="utf-8"?>
<p:tagLst xmlns:p="http://schemas.openxmlformats.org/presentationml/2006/main">
  <p:tag name="KSO_WM_TAG_VERSION" val="1.0"/>
  <p:tag name="KSO_WM_BEAUTIFY_FLAG" val="#wm#"/>
  <p:tag name="KSO_WM_TEMPLATE_CATEGORY" val="custom"/>
  <p:tag name="KSO_WM_TEMPLATE_INDEX" val="160103"/>
  <p:tag name="KSO_WM_UNIT_TYPE" val="a"/>
  <p:tag name="KSO_WM_UNIT_INDEX" val="1"/>
  <p:tag name="KSO_WM_UNIT_ID" val="custom160103_2*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18.xml><?xml version="1.0" encoding="utf-8"?>
<p:tagLst xmlns:p="http://schemas.openxmlformats.org/presentationml/2006/main">
  <p:tag name="KSO_WM_TEMPLATE_CATEGORY" val="custom"/>
  <p:tag name="KSO_WM_TEMPLATE_INDEX" val="160103"/>
  <p:tag name="KSO_WM_TAG_VERSION" val="1.0"/>
  <p:tag name="KSO_WM_SLIDE_ID" val="custom160103_2"/>
  <p:tag name="KSO_WM_SLIDE_INDEX" val="2"/>
  <p:tag name="KSO_WM_SLIDE_ITEM_CNT" val="2"/>
  <p:tag name="KSO_WM_SLIDE_LAYOUT" val="a_f"/>
  <p:tag name="KSO_WM_SLIDE_LAYOUT_CNT" val="1_1"/>
  <p:tag name="KSO_WM_SLIDE_TYPE" val="text"/>
  <p:tag name="KSO_WM_BEAUTIFY_FLAG" val="#wm#"/>
  <p:tag name="KSO_WM_SLIDE_POSITION" val="54*99"/>
  <p:tag name="KSO_WM_SLIDE_SIZE" val="853*411"/>
</p:tagLst>
</file>

<file path=ppt/tags/tag19.xml><?xml version="1.0" encoding="utf-8"?>
<p:tagLst xmlns:p="http://schemas.openxmlformats.org/presentationml/2006/main">
  <p:tag name="KSO_WM_TAG_VERSION" val="1.0"/>
  <p:tag name="KSO_WM_BEAUTIFY_FLAG" val="#wm#"/>
  <p:tag name="KSO_WM_TEMPLATE_CATEGORY" val="custom"/>
  <p:tag name="KSO_WM_TEMPLATE_INDEX" val="160103"/>
  <p:tag name="KSO_WM_UNIT_TYPE" val="a"/>
  <p:tag name="KSO_WM_UNIT_INDEX" val="1"/>
  <p:tag name="KSO_WM_UNIT_ID" val="custom160103_2*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2.xml><?xml version="1.0" encoding="utf-8"?>
<p:tagLst xmlns:p="http://schemas.openxmlformats.org/presentationml/2006/main">
  <p:tag name="MH" val="20150923100941"/>
  <p:tag name="MH_LIBRARY" val="CONTENTS"/>
  <p:tag name="MH_TYPE" val="OTHERS"/>
  <p:tag name="ID" val="547125"/>
</p:tagLst>
</file>

<file path=ppt/tags/tag20.xml><?xml version="1.0" encoding="utf-8"?>
<p:tagLst xmlns:p="http://schemas.openxmlformats.org/presentationml/2006/main">
  <p:tag name="KSO_WM_TAG_VERSION" val="1.0"/>
  <p:tag name="KSO_WM_BEAUTIFY_FLAG" val="#wm#"/>
  <p:tag name="KSO_WM_TEMPLATE_CATEGORY" val="custom"/>
  <p:tag name="KSO_WM_TEMPLATE_INDEX" val="160103"/>
  <p:tag name="KSO_WM_UNIT_TYPE" val="f"/>
  <p:tag name="KSO_WM_UNIT_INDEX" val="1"/>
  <p:tag name="KSO_WM_UNIT_ID" val="custom160103_2*f*1"/>
  <p:tag name="KSO_WM_UNIT_CLEAR" val="1"/>
  <p:tag name="KSO_WM_UNIT_LAYERLEVEL" val="1"/>
  <p:tag name="KSO_WM_UNIT_VALUE" val="552"/>
  <p:tag name="KSO_WM_UNIT_HIGHLIGHT" val="0"/>
  <p:tag name="KSO_WM_UNIT_COMPATIBLE" val="0"/>
  <p:tag name="KSO_WM_UNIT_PRESET_TEXT_INDEX" val="5"/>
  <p:tag name="KSO_WM_UNIT_PRESET_TEXT_LEN" val="232"/>
</p:tagLst>
</file>

<file path=ppt/tags/tag21.xml><?xml version="1.0" encoding="utf-8"?>
<p:tagLst xmlns:p="http://schemas.openxmlformats.org/presentationml/2006/main">
  <p:tag name="KSO_WM_TAG_VERSION" val="1.0"/>
  <p:tag name="KSO_WM_BEAUTIFY_FLAG" val="#wm#"/>
  <p:tag name="KSO_WM_TEMPLATE_CATEGORY" val="custom"/>
  <p:tag name="KSO_WM_TEMPLATE_INDEX" val="160103"/>
  <p:tag name="KSO_WM_UNIT_TYPE" val="f"/>
  <p:tag name="KSO_WM_UNIT_INDEX" val="1"/>
  <p:tag name="KSO_WM_UNIT_ID" val="custom160103_2*f*1"/>
  <p:tag name="KSO_WM_UNIT_CLEAR" val="1"/>
  <p:tag name="KSO_WM_UNIT_LAYERLEVEL" val="1"/>
  <p:tag name="KSO_WM_UNIT_VALUE" val="552"/>
  <p:tag name="KSO_WM_UNIT_HIGHLIGHT" val="0"/>
  <p:tag name="KSO_WM_UNIT_COMPATIBLE" val="0"/>
  <p:tag name="KSO_WM_UNIT_PRESET_TEXT_INDEX" val="5"/>
  <p:tag name="KSO_WM_UNIT_PRESET_TEXT_LEN" val="232"/>
</p:tagLst>
</file>

<file path=ppt/tags/tag22.xml><?xml version="1.0" encoding="utf-8"?>
<p:tagLst xmlns:p="http://schemas.openxmlformats.org/presentationml/2006/main">
  <p:tag name="KSO_WM_TAG_VERSION" val="1.0"/>
  <p:tag name="KSO_WM_BEAUTIFY_FLAG" val="#wm#"/>
  <p:tag name="KSO_WM_TEMPLATE_CATEGORY" val="custom"/>
  <p:tag name="KSO_WM_TEMPLATE_INDEX" val="160103"/>
  <p:tag name="KSO_WM_UNIT_TYPE" val="f"/>
  <p:tag name="KSO_WM_UNIT_INDEX" val="1"/>
  <p:tag name="KSO_WM_UNIT_ID" val="custom160103_2*f*1"/>
  <p:tag name="KSO_WM_UNIT_CLEAR" val="1"/>
  <p:tag name="KSO_WM_UNIT_LAYERLEVEL" val="1"/>
  <p:tag name="KSO_WM_UNIT_VALUE" val="552"/>
  <p:tag name="KSO_WM_UNIT_HIGHLIGHT" val="0"/>
  <p:tag name="KSO_WM_UNIT_COMPATIBLE" val="0"/>
  <p:tag name="KSO_WM_UNIT_PRESET_TEXT_INDEX" val="5"/>
  <p:tag name="KSO_WM_UNIT_PRESET_TEXT_LEN" val="232"/>
</p:tagLst>
</file>

<file path=ppt/tags/tag23.xml><?xml version="1.0" encoding="utf-8"?>
<p:tagLst xmlns:p="http://schemas.openxmlformats.org/presentationml/2006/main">
  <p:tag name="KSO_WM_TAG_VERSION" val="1.0"/>
  <p:tag name="KSO_WM_BEAUTIFY_FLAG" val="#wm#"/>
  <p:tag name="KSO_WM_TEMPLATE_CATEGORY" val="custom"/>
  <p:tag name="KSO_WM_TEMPLATE_INDEX" val="160103"/>
  <p:tag name="KSO_WM_UNIT_TYPE" val="f"/>
  <p:tag name="KSO_WM_UNIT_INDEX" val="1"/>
  <p:tag name="KSO_WM_UNIT_ID" val="custom160103_2*f*1"/>
  <p:tag name="KSO_WM_UNIT_CLEAR" val="1"/>
  <p:tag name="KSO_WM_UNIT_LAYERLEVEL" val="1"/>
  <p:tag name="KSO_WM_UNIT_VALUE" val="552"/>
  <p:tag name="KSO_WM_UNIT_HIGHLIGHT" val="0"/>
  <p:tag name="KSO_WM_UNIT_COMPATIBLE" val="0"/>
  <p:tag name="KSO_WM_UNIT_PRESET_TEXT_INDEX" val="5"/>
  <p:tag name="KSO_WM_UNIT_PRESET_TEXT_LEN" val="232"/>
</p:tagLst>
</file>

<file path=ppt/tags/tag24.xml><?xml version="1.0" encoding="utf-8"?>
<p:tagLst xmlns:p="http://schemas.openxmlformats.org/presentationml/2006/main">
  <p:tag name="KSO_WM_TEMPLATE_CATEGORY" val="custom"/>
  <p:tag name="KSO_WM_TEMPLATE_INDEX" val="160103"/>
  <p:tag name="KSO_WM_TAG_VERSION" val="1.0"/>
  <p:tag name="KSO_WM_SLIDE_ID" val="custom160103_2"/>
  <p:tag name="KSO_WM_SLIDE_INDEX" val="2"/>
  <p:tag name="KSO_WM_SLIDE_ITEM_CNT" val="2"/>
  <p:tag name="KSO_WM_SLIDE_LAYOUT" val="a_f"/>
  <p:tag name="KSO_WM_SLIDE_LAYOUT_CNT" val="1_1"/>
  <p:tag name="KSO_WM_SLIDE_TYPE" val="text"/>
  <p:tag name="KSO_WM_BEAUTIFY_FLAG" val="#wm#"/>
  <p:tag name="KSO_WM_SLIDE_POSITION" val="54*99"/>
  <p:tag name="KSO_WM_SLIDE_SIZE" val="853*411"/>
</p:tagLst>
</file>

<file path=ppt/tags/tag25.xml><?xml version="1.0" encoding="utf-8"?>
<p:tagLst xmlns:p="http://schemas.openxmlformats.org/presentationml/2006/main">
  <p:tag name="KSO_WM_TAG_VERSION" val="1.0"/>
  <p:tag name="KSO_WM_BEAUTIFY_FLAG" val="#wm#"/>
  <p:tag name="KSO_WM_TEMPLATE_CATEGORY" val="custom"/>
  <p:tag name="KSO_WM_TEMPLATE_INDEX" val="160103"/>
  <p:tag name="KSO_WM_UNIT_TYPE" val="a"/>
  <p:tag name="KSO_WM_UNIT_INDEX" val="1"/>
  <p:tag name="KSO_WM_UNIT_ID" val="custom160103_2*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26.xml><?xml version="1.0" encoding="utf-8"?>
<p:tagLst xmlns:p="http://schemas.openxmlformats.org/presentationml/2006/main">
  <p:tag name="KSO_WM_TAG_VERSION" val="1.0"/>
  <p:tag name="KSO_WM_BEAUTIFY_FLAG" val="#wm#"/>
  <p:tag name="KSO_WM_TEMPLATE_CATEGORY" val="custom"/>
  <p:tag name="KSO_WM_TEMPLATE_INDEX" val="160103"/>
  <p:tag name="KSO_WM_UNIT_TYPE" val="f"/>
  <p:tag name="KSO_WM_UNIT_INDEX" val="1"/>
  <p:tag name="KSO_WM_UNIT_ID" val="custom160103_2*f*1"/>
  <p:tag name="KSO_WM_UNIT_CLEAR" val="1"/>
  <p:tag name="KSO_WM_UNIT_LAYERLEVEL" val="1"/>
  <p:tag name="KSO_WM_UNIT_VALUE" val="552"/>
  <p:tag name="KSO_WM_UNIT_HIGHLIGHT" val="0"/>
  <p:tag name="KSO_WM_UNIT_COMPATIBLE" val="0"/>
  <p:tag name="KSO_WM_UNIT_PRESET_TEXT_INDEX" val="5"/>
  <p:tag name="KSO_WM_UNIT_PRESET_TEXT_LEN" val="232"/>
</p:tagLst>
</file>

<file path=ppt/tags/tag27.xml><?xml version="1.0" encoding="utf-8"?>
<p:tagLst xmlns:p="http://schemas.openxmlformats.org/presentationml/2006/main">
  <p:tag name="KSO_WM_TAG_VERSION" val="1.0"/>
  <p:tag name="KSO_WM_BEAUTIFY_FLAG" val="#wm#"/>
  <p:tag name="KSO_WM_TEMPLATE_CATEGORY" val="custom"/>
  <p:tag name="KSO_WM_TEMPLATE_INDEX" val="160103"/>
  <p:tag name="KSO_WM_UNIT_TYPE" val="a"/>
  <p:tag name="KSO_WM_UNIT_INDEX" val="1"/>
  <p:tag name="KSO_WM_UNIT_ID" val="custom160103_2*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28.xml><?xml version="1.0" encoding="utf-8"?>
<p:tagLst xmlns:p="http://schemas.openxmlformats.org/presentationml/2006/main">
  <p:tag name="KSO_WM_TAG_VERSION" val="1.0"/>
  <p:tag name="KSO_WM_BEAUTIFY_FLAG" val="#wm#"/>
  <p:tag name="KSO_WM_TEMPLATE_CATEGORY" val="custom"/>
  <p:tag name="KSO_WM_TEMPLATE_INDEX" val="160103"/>
  <p:tag name="KSO_WM_UNIT_TYPE" val="f"/>
  <p:tag name="KSO_WM_UNIT_INDEX" val="1"/>
  <p:tag name="KSO_WM_UNIT_ID" val="custom160103_2*f*1"/>
  <p:tag name="KSO_WM_UNIT_CLEAR" val="1"/>
  <p:tag name="KSO_WM_UNIT_LAYERLEVEL" val="1"/>
  <p:tag name="KSO_WM_UNIT_VALUE" val="552"/>
  <p:tag name="KSO_WM_UNIT_HIGHLIGHT" val="0"/>
  <p:tag name="KSO_WM_UNIT_COMPATIBLE" val="0"/>
  <p:tag name="KSO_WM_UNIT_PRESET_TEXT_INDEX" val="5"/>
  <p:tag name="KSO_WM_UNIT_PRESET_TEXT_LEN" val="232"/>
</p:tagLst>
</file>

<file path=ppt/tags/tag29.xml><?xml version="1.0" encoding="utf-8"?>
<p:tagLst xmlns:p="http://schemas.openxmlformats.org/presentationml/2006/main">
  <p:tag name="KSO_WM_TAG_VERSION" val="1.0"/>
  <p:tag name="KSO_WM_BEAUTIFY_FLAG" val="#wm#"/>
  <p:tag name="KSO_WM_TEMPLATE_CATEGORY" val="custom"/>
  <p:tag name="KSO_WM_TEMPLATE_INDEX" val="160103"/>
  <p:tag name="KSO_WM_UNIT_TYPE" val="f"/>
  <p:tag name="KSO_WM_UNIT_INDEX" val="1"/>
  <p:tag name="KSO_WM_UNIT_ID" val="custom160103_2*f*1"/>
  <p:tag name="KSO_WM_UNIT_CLEAR" val="1"/>
  <p:tag name="KSO_WM_UNIT_LAYERLEVEL" val="1"/>
  <p:tag name="KSO_WM_UNIT_VALUE" val="552"/>
  <p:tag name="KSO_WM_UNIT_HIGHLIGHT" val="0"/>
  <p:tag name="KSO_WM_UNIT_COMPATIBLE" val="0"/>
  <p:tag name="KSO_WM_UNIT_PRESET_TEXT_INDEX" val="5"/>
  <p:tag name="KSO_WM_UNIT_PRESET_TEXT_LEN" val="232"/>
</p:tagLst>
</file>

<file path=ppt/tags/tag3.xml><?xml version="1.0" encoding="utf-8"?>
<p:tagLst xmlns:p="http://schemas.openxmlformats.org/presentationml/2006/main">
  <p:tag name="MH" val="20150923100941"/>
  <p:tag name="MH_LIBRARY" val="CONTENTS"/>
  <p:tag name="MH_TYPE" val="OTHERS"/>
  <p:tag name="ID" val="547125"/>
</p:tagLst>
</file>

<file path=ppt/tags/tag30.xml><?xml version="1.0" encoding="utf-8"?>
<p:tagLst xmlns:p="http://schemas.openxmlformats.org/presentationml/2006/main">
  <p:tag name="KSO_WM_TAG_VERSION" val="1.0"/>
  <p:tag name="KSO_WM_BEAUTIFY_FLAG" val="#wm#"/>
  <p:tag name="KSO_WM_TEMPLATE_CATEGORY" val="custom"/>
  <p:tag name="KSO_WM_TEMPLATE_INDEX" val="160103"/>
  <p:tag name="KSO_WM_UNIT_TYPE" val="a"/>
  <p:tag name="KSO_WM_UNIT_INDEX" val="1"/>
  <p:tag name="KSO_WM_UNIT_ID" val="custom160103_2*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31.xml><?xml version="1.0" encoding="utf-8"?>
<p:tagLst xmlns:p="http://schemas.openxmlformats.org/presentationml/2006/main">
  <p:tag name="KSO_WM_TAG_VERSION" val="1.0"/>
  <p:tag name="KSO_WM_BEAUTIFY_FLAG" val="#wm#"/>
  <p:tag name="KSO_WM_TEMPLATE_CATEGORY" val="custom"/>
  <p:tag name="KSO_WM_TEMPLATE_INDEX" val="160103"/>
  <p:tag name="KSO_WM_UNIT_TYPE" val="f"/>
  <p:tag name="KSO_WM_UNIT_INDEX" val="1"/>
  <p:tag name="KSO_WM_UNIT_ID" val="custom160103_2*f*1"/>
  <p:tag name="KSO_WM_UNIT_CLEAR" val="1"/>
  <p:tag name="KSO_WM_UNIT_LAYERLEVEL" val="1"/>
  <p:tag name="KSO_WM_UNIT_VALUE" val="552"/>
  <p:tag name="KSO_WM_UNIT_HIGHLIGHT" val="0"/>
  <p:tag name="KSO_WM_UNIT_COMPATIBLE" val="0"/>
  <p:tag name="KSO_WM_UNIT_PRESET_TEXT_INDEX" val="5"/>
  <p:tag name="KSO_WM_UNIT_PRESET_TEXT_LEN" val="232"/>
</p:tagLst>
</file>

<file path=ppt/tags/tag32.xml><?xml version="1.0" encoding="utf-8"?>
<p:tagLst xmlns:p="http://schemas.openxmlformats.org/presentationml/2006/main">
  <p:tag name="KSO_WM_TAG_VERSION" val="1.0"/>
  <p:tag name="KSO_WM_BEAUTIFY_FLAG" val="#wm#"/>
  <p:tag name="KSO_WM_TEMPLATE_CATEGORY" val="custom"/>
  <p:tag name="KSO_WM_TEMPLATE_INDEX" val="160103"/>
  <p:tag name="KSO_WM_UNIT_TYPE" val="a"/>
  <p:tag name="KSO_WM_UNIT_INDEX" val="1"/>
  <p:tag name="KSO_WM_UNIT_ID" val="custom160103_2*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33.xml><?xml version="1.0" encoding="utf-8"?>
<p:tagLst xmlns:p="http://schemas.openxmlformats.org/presentationml/2006/main">
  <p:tag name="KSO_WM_TAG_VERSION" val="1.0"/>
  <p:tag name="KSO_WM_BEAUTIFY_FLAG" val="#wm#"/>
  <p:tag name="KSO_WM_TEMPLATE_CATEGORY" val="custom"/>
  <p:tag name="KSO_WM_TEMPLATE_INDEX" val="160103"/>
  <p:tag name="KSO_WM_UNIT_TYPE" val="f"/>
  <p:tag name="KSO_WM_UNIT_INDEX" val="1"/>
  <p:tag name="KSO_WM_UNIT_ID" val="custom160103_2*f*1"/>
  <p:tag name="KSO_WM_UNIT_CLEAR" val="1"/>
  <p:tag name="KSO_WM_UNIT_LAYERLEVEL" val="1"/>
  <p:tag name="KSO_WM_UNIT_VALUE" val="552"/>
  <p:tag name="KSO_WM_UNIT_HIGHLIGHT" val="0"/>
  <p:tag name="KSO_WM_UNIT_COMPATIBLE" val="0"/>
  <p:tag name="KSO_WM_UNIT_PRESET_TEXT_INDEX" val="5"/>
  <p:tag name="KSO_WM_UNIT_PRESET_TEXT_LEN" val="232"/>
</p:tagLst>
</file>

<file path=ppt/tags/tag34.xml><?xml version="1.0" encoding="utf-8"?>
<p:tagLst xmlns:p="http://schemas.openxmlformats.org/presentationml/2006/main">
  <p:tag name="KSO_WM_TAG_VERSION" val="1.0"/>
  <p:tag name="KSO_WM_BEAUTIFY_FLAG" val="#wm#"/>
  <p:tag name="KSO_WM_TEMPLATE_CATEGORY" val="custom"/>
  <p:tag name="KSO_WM_TEMPLATE_INDEX" val="160103"/>
  <p:tag name="KSO_WM_UNIT_TYPE" val="f"/>
  <p:tag name="KSO_WM_UNIT_INDEX" val="1"/>
  <p:tag name="KSO_WM_UNIT_ID" val="custom160103_2*f*1"/>
  <p:tag name="KSO_WM_UNIT_CLEAR" val="1"/>
  <p:tag name="KSO_WM_UNIT_LAYERLEVEL" val="1"/>
  <p:tag name="KSO_WM_UNIT_VALUE" val="552"/>
  <p:tag name="KSO_WM_UNIT_HIGHLIGHT" val="0"/>
  <p:tag name="KSO_WM_UNIT_COMPATIBLE" val="0"/>
  <p:tag name="KSO_WM_UNIT_PRESET_TEXT_INDEX" val="5"/>
  <p:tag name="KSO_WM_UNIT_PRESET_TEXT_LEN" val="232"/>
</p:tagLst>
</file>

<file path=ppt/tags/tag35.xml><?xml version="1.0" encoding="utf-8"?>
<p:tagLst xmlns:p="http://schemas.openxmlformats.org/presentationml/2006/main">
  <p:tag name="KSO_WM_TAG_VERSION" val="1.0"/>
  <p:tag name="KSO_WM_BEAUTIFY_FLAG" val="#wm#"/>
  <p:tag name="KSO_WM_TEMPLATE_CATEGORY" val="custom"/>
  <p:tag name="KSO_WM_TEMPLATE_INDEX" val="160103"/>
  <p:tag name="KSO_WM_UNIT_TYPE" val="a"/>
  <p:tag name="KSO_WM_UNIT_INDEX" val="1"/>
  <p:tag name="KSO_WM_UNIT_ID" val="custom160103_2*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36.xml><?xml version="1.0" encoding="utf-8"?>
<p:tagLst xmlns:p="http://schemas.openxmlformats.org/presentationml/2006/main">
  <p:tag name="KSO_WM_TAG_VERSION" val="1.0"/>
  <p:tag name="KSO_WM_BEAUTIFY_FLAG" val="#wm#"/>
  <p:tag name="KSO_WM_TEMPLATE_CATEGORY" val="custom"/>
  <p:tag name="KSO_WM_TEMPLATE_INDEX" val="160103"/>
  <p:tag name="KSO_WM_UNIT_TYPE" val="f"/>
  <p:tag name="KSO_WM_UNIT_INDEX" val="1"/>
  <p:tag name="KSO_WM_UNIT_ID" val="custom160103_2*f*1"/>
  <p:tag name="KSO_WM_UNIT_CLEAR" val="1"/>
  <p:tag name="KSO_WM_UNIT_LAYERLEVEL" val="1"/>
  <p:tag name="KSO_WM_UNIT_VALUE" val="552"/>
  <p:tag name="KSO_WM_UNIT_HIGHLIGHT" val="0"/>
  <p:tag name="KSO_WM_UNIT_COMPATIBLE" val="0"/>
  <p:tag name="KSO_WM_UNIT_PRESET_TEXT_INDEX" val="5"/>
  <p:tag name="KSO_WM_UNIT_PRESET_TEXT_LEN" val="232"/>
</p:tagLst>
</file>

<file path=ppt/tags/tag4.xml><?xml version="1.0" encoding="utf-8"?>
<p:tagLst xmlns:p="http://schemas.openxmlformats.org/presentationml/2006/main">
  <p:tag name="MH" val="20150923103049"/>
  <p:tag name="MH_LIBRARY" val="GRAPHIC"/>
  <p:tag name="MH_ORDER" val="Oval 2"/>
  <p:tag name="KSO_WM_TAG_VERSION" val="1.0"/>
  <p:tag name="KSO_WM_BEAUTIFY_FLAG" val="#wm#"/>
  <p:tag name="KSO_WM_UNIT_TYPE" val="i"/>
  <p:tag name="KSO_WM_UNIT_ID" val="279*i*0"/>
  <p:tag name="KSO_WM_TEMPLATE_CATEGORY" val="custom"/>
  <p:tag name="KSO_WM_TEMPLATE_INDEX" val="160103"/>
</p:tagLst>
</file>

<file path=ppt/tags/tag5.xml><?xml version="1.0" encoding="utf-8"?>
<p:tagLst xmlns:p="http://schemas.openxmlformats.org/presentationml/2006/main">
  <p:tag name="MH" val="20150923103049"/>
  <p:tag name="MH_LIBRARY" val="GRAPHIC"/>
  <p:tag name="MH_ORDER" val="Oval 4"/>
  <p:tag name="KSO_WM_TAG_VERSION" val="1.0"/>
  <p:tag name="KSO_WM_BEAUTIFY_FLAG" val="#wm#"/>
  <p:tag name="KSO_WM_UNIT_TYPE" val="i"/>
  <p:tag name="KSO_WM_UNIT_ID" val="279*i*1"/>
  <p:tag name="KSO_WM_TEMPLATE_CATEGORY" val="custom"/>
  <p:tag name="KSO_WM_TEMPLATE_INDEX" val="160103"/>
</p:tagLst>
</file>

<file path=ppt/tags/tag6.xml><?xml version="1.0" encoding="utf-8"?>
<p:tagLst xmlns:p="http://schemas.openxmlformats.org/presentationml/2006/main">
  <p:tag name="MH" val="20150923103049"/>
  <p:tag name="MH_LIBRARY" val="GRAPHIC"/>
  <p:tag name="MH_ORDER" val="Oval 5"/>
  <p:tag name="KSO_WM_TAG_VERSION" val="1.0"/>
  <p:tag name="KSO_WM_BEAUTIFY_FLAG" val="#wm#"/>
  <p:tag name="KSO_WM_UNIT_TYPE" val="i"/>
  <p:tag name="KSO_WM_UNIT_ID" val="279*i*2"/>
  <p:tag name="KSO_WM_TEMPLATE_CATEGORY" val="custom"/>
  <p:tag name="KSO_WM_TEMPLATE_INDEX" val="160103"/>
</p:tagLst>
</file>

<file path=ppt/tags/tag7.xml><?xml version="1.0" encoding="utf-8"?>
<p:tagLst xmlns:p="http://schemas.openxmlformats.org/presentationml/2006/main">
  <p:tag name="MH" val="20150923103049"/>
  <p:tag name="MH_LIBRARY" val="GRAPHIC"/>
  <p:tag name="MH_ORDER" val="Oval 6"/>
  <p:tag name="KSO_WM_TAG_VERSION" val="1.0"/>
  <p:tag name="KSO_WM_BEAUTIFY_FLAG" val="#wm#"/>
  <p:tag name="KSO_WM_UNIT_TYPE" val="i"/>
  <p:tag name="KSO_WM_UNIT_ID" val="279*i*3"/>
  <p:tag name="KSO_WM_TEMPLATE_CATEGORY" val="custom"/>
  <p:tag name="KSO_WM_TEMPLATE_INDEX" val="160103"/>
</p:tagLst>
</file>

<file path=ppt/tags/tag8.xml><?xml version="1.0" encoding="utf-8"?>
<p:tagLst xmlns:p="http://schemas.openxmlformats.org/presentationml/2006/main">
  <p:tag name="MH" val="20150923103049"/>
  <p:tag name="MH_LIBRARY" val="GRAPHIC"/>
  <p:tag name="MH_ORDER" val="Oval 7"/>
  <p:tag name="KSO_WM_TAG_VERSION" val="1.0"/>
  <p:tag name="KSO_WM_BEAUTIFY_FLAG" val="#wm#"/>
  <p:tag name="KSO_WM_UNIT_TYPE" val="i"/>
  <p:tag name="KSO_WM_UNIT_ID" val="279*i*4"/>
  <p:tag name="KSO_WM_TEMPLATE_CATEGORY" val="custom"/>
  <p:tag name="KSO_WM_TEMPLATE_INDEX" val="160103"/>
</p:tagLst>
</file>

<file path=ppt/tags/tag9.xml><?xml version="1.0" encoding="utf-8"?>
<p:tagLst xmlns:p="http://schemas.openxmlformats.org/presentationml/2006/main">
  <p:tag name="MH" val="20150923103049"/>
  <p:tag name="MH_LIBRARY" val="GRAPHIC"/>
  <p:tag name="MH_ORDER" val="Oval 3"/>
  <p:tag name="KSO_WM_TAG_VERSION" val="1.0"/>
  <p:tag name="KSO_WM_BEAUTIFY_FLAG" val="#wm#"/>
  <p:tag name="KSO_WM_UNIT_TYPE" val="i"/>
  <p:tag name="KSO_WM_UNIT_ID" val="279*i*5"/>
  <p:tag name="KSO_WM_TEMPLATE_CATEGORY" val="custom"/>
  <p:tag name="KSO_WM_TEMPLATE_INDEX" val="160103"/>
</p:tagLst>
</file>

<file path=ppt/theme/theme1.xml><?xml version="1.0" encoding="utf-8"?>
<a:theme xmlns:a="http://schemas.openxmlformats.org/drawingml/2006/main" name="1_A000120140530A99PPBG">
  <a:themeElements>
    <a:clrScheme name="自定义 16">
      <a:dk1>
        <a:srgbClr val="474747"/>
      </a:dk1>
      <a:lt1>
        <a:srgbClr val="FFFFFF"/>
      </a:lt1>
      <a:dk2>
        <a:srgbClr val="FFFFFF"/>
      </a:dk2>
      <a:lt2>
        <a:srgbClr val="5F5F5F"/>
      </a:lt2>
      <a:accent1>
        <a:srgbClr val="4F2D28"/>
      </a:accent1>
      <a:accent2>
        <a:srgbClr val="E6A330"/>
      </a:accent2>
      <a:accent3>
        <a:srgbClr val="A9887B"/>
      </a:accent3>
      <a:accent4>
        <a:srgbClr val="968571"/>
      </a:accent4>
      <a:accent5>
        <a:srgbClr val="6B4D3D"/>
      </a:accent5>
      <a:accent6>
        <a:srgbClr val="00B050"/>
      </a:accent6>
      <a:hlink>
        <a:srgbClr val="E3C6A9"/>
      </a:hlink>
      <a:folHlink>
        <a:srgbClr val="AFB2B4"/>
      </a:folHlink>
    </a:clrScheme>
    <a:fontScheme name="自定义 2">
      <a:majorFont>
        <a:latin typeface="Baskerville Old Face"/>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1454</Words>
  <Application/>
  <Paragraphs>68</Paragraphs>
  <Slides>13</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13</vt:i4>
      </vt:variant>
    </vt:vector>
  </HeadingPairs>
  <TitlesOfParts>
    <vt:vector size="25" baseType="lpstr">
      <vt:lpstr>Arial</vt:lpstr>
      <vt:lpstr>宋体</vt:lpstr>
      <vt:lpstr>Wingdings</vt:lpstr>
      <vt:lpstr>微软雅黑</vt:lpstr>
      <vt:lpstr>黑体</vt:lpstr>
      <vt:lpstr>Webdings</vt:lpstr>
      <vt:lpstr>幼圆</vt:lpstr>
      <vt:lpstr>Times New Roman</vt:lpstr>
      <vt:lpstr>华文中宋</vt:lpstr>
      <vt:lpstr>Calibri</vt:lpstr>
      <vt:lpstr>Baskerville Old Face</vt:lpstr>
      <vt:lpstr>1_A000120140530A99PPBG</vt:lpstr>
      <vt:lpstr>生命的特殊体验</vt:lpstr>
      <vt:lpstr>学习目标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Administrator</cp:lastModifiedBy>
  <dcterms:created xsi:type="dcterms:W3CDTF">2016-11-28T06:58:00Z</dcterms:created>
  <dcterms:modified xsi:type="dcterms:W3CDTF">2018-08-11T18:25:40Z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