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78" r:id="rId3"/>
    <p:sldId id="268" r:id="rId4"/>
    <p:sldId id="260" r:id="rId5"/>
    <p:sldId id="261" r:id="rId6"/>
    <p:sldId id="262" r:id="rId7"/>
    <p:sldId id="263" r:id="rId8"/>
    <p:sldId id="265" r:id="rId9"/>
    <p:sldId id="271" r:id="rId10"/>
    <p:sldId id="275" r:id="rId11"/>
    <p:sldId id="270" r:id="rId12"/>
    <p:sldId id="276" r:id="rId13"/>
    <p:sldId id="272" r:id="rId14"/>
    <p:sldId id="273" r:id="rId15"/>
    <p:sldId id="274" r:id="rId16"/>
    <p:sldId id="277" r:id="rId17"/>
    <p:sldId id="267" r:id="rId18"/>
    <p:sldId id="266" r:id="rId1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a:srgbClr val="1407B9"/>
    <a:srgbClr val="1E37A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6" d="100"/>
          <a:sy n="76" d="100"/>
        </p:scale>
        <p:origin x="-102" y="-17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3A4D7793-2BAD-4873-949B-EF23E0CB3201}" type="datetimeFigureOut">
              <a:rPr lang="zh-CN" altLang="en-US"/>
              <a:pPr>
                <a:defRPr/>
              </a:pPr>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0632BAD7-05B7-4B6C-93CF-B7BFEDC38FB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2F63CAE-7100-4E5F-A08F-4EA5C88E54F9}" type="slidenum">
              <a:rPr lang="en-US" altLang="zh-CN"/>
              <a:pPr fontAlgn="base">
                <a:spcBef>
                  <a:spcPct val="0"/>
                </a:spcBef>
                <a:spcAft>
                  <a:spcPct val="0"/>
                </a:spcAft>
              </a:pPr>
              <a:t>2</a:t>
            </a:fld>
            <a:endParaRPr lang="en-US" altLang="zh-CN"/>
          </a:p>
        </p:txBody>
      </p:sp>
      <p:sp>
        <p:nvSpPr>
          <p:cNvPr id="174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4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56724FD-9123-4657-9FA4-B02C11252990}" type="slidenum">
              <a:rPr lang="en-US" altLang="zh-CN"/>
              <a:pPr fontAlgn="base">
                <a:spcBef>
                  <a:spcPct val="0"/>
                </a:spcBef>
                <a:spcAft>
                  <a:spcPct val="0"/>
                </a:spcAft>
              </a:pPr>
              <a:t>3</a:t>
            </a:fld>
            <a:endParaRPr lang="en-US" altLang="zh-CN"/>
          </a:p>
        </p:txBody>
      </p:sp>
      <p:sp>
        <p:nvSpPr>
          <p:cNvPr id="194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94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C0EABCA-68AC-4366-B096-8E08AF4B3DF8}" type="slidenum">
              <a:rPr lang="en-US" altLang="zh-CN"/>
              <a:pPr fontAlgn="base">
                <a:spcBef>
                  <a:spcPct val="0"/>
                </a:spcBef>
                <a:spcAft>
                  <a:spcPct val="0"/>
                </a:spcAft>
              </a:pPr>
              <a:t>5</a:t>
            </a:fld>
            <a:endParaRPr lang="en-US" altLang="zh-CN"/>
          </a:p>
        </p:txBody>
      </p:sp>
      <p:sp>
        <p:nvSpPr>
          <p:cNvPr id="225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AA0A63A-57E3-40B7-9D1A-05023F1B66E0}" type="slidenum">
              <a:rPr lang="en-US" altLang="zh-CN"/>
              <a:pPr fontAlgn="base">
                <a:spcBef>
                  <a:spcPct val="0"/>
                </a:spcBef>
                <a:spcAft>
                  <a:spcPct val="0"/>
                </a:spcAft>
              </a:pPr>
              <a:t>6</a:t>
            </a:fld>
            <a:endParaRPr lang="en-US" altLang="zh-CN"/>
          </a:p>
        </p:txBody>
      </p:sp>
      <p:sp>
        <p:nvSpPr>
          <p:cNvPr id="245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5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6"/>
          <p:cNvSpPr/>
          <p:nvPr/>
        </p:nvSpPr>
        <p:spPr>
          <a:xfrm>
            <a:off x="685800" y="3197225"/>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ctrTitle"/>
          </p:nvPr>
        </p:nvSpPr>
        <p:spPr>
          <a:xfrm>
            <a:off x="685800" y="1676401"/>
            <a:ext cx="7772400" cy="1538286"/>
          </a:xfrm>
        </p:spPr>
        <p:txBody>
          <a:bodyPr anchor="b"/>
          <a:lstStyle/>
          <a:p>
            <a:r>
              <a:rPr lang="zh-CN" altLang="en-US" smtClean="0"/>
              <a:t>单击此处编辑母版标题样式</a:t>
            </a:r>
            <a:endParaRPr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5" name="日期占位符 3"/>
          <p:cNvSpPr>
            <a:spLocks noGrp="1"/>
          </p:cNvSpPr>
          <p:nvPr>
            <p:ph type="dt" sz="half" idx="10"/>
          </p:nvPr>
        </p:nvSpPr>
        <p:spPr/>
        <p:txBody>
          <a:bodyPr/>
          <a:lstStyle>
            <a:lvl1pPr>
              <a:defRPr/>
            </a:lvl1pPr>
          </a:lstStyle>
          <a:p>
            <a:pPr>
              <a:defRPr/>
            </a:pPr>
            <a:fld id="{1897B6FD-9E95-439C-B03C-51E7F90CD883}" type="datetimeFigureOut">
              <a:rPr lang="zh-CN" altLang="en-US"/>
              <a:pPr>
                <a:defRPr/>
              </a:pPr>
              <a:t>2016/10/10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3561169-26E7-4D64-A404-F13D2D3DC62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矩形 6"/>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fld id="{DEC6E7F0-D303-4500-8B66-0F55D1EB52A0}" type="datetimeFigureOut">
              <a:rPr lang="zh-CN" altLang="en-US"/>
              <a:pPr>
                <a:defRPr/>
              </a:pPr>
              <a:t>2016/10/10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191C7DF-B6BF-47F6-8F56-0D569930CC4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686568" cy="601188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3F24C24F-90CE-430A-96D0-1FDF91DA2D5F}" type="datetimeFigureOut">
              <a:rPr lang="zh-CN" altLang="en-US"/>
              <a:pPr>
                <a:defRPr/>
              </a:pPr>
              <a:t>2016/10/10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DACC072-B836-4A76-93F8-F6C3BBA6F558}"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6"/>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3"/>
          <p:cNvSpPr>
            <a:spLocks noGrp="1"/>
          </p:cNvSpPr>
          <p:nvPr>
            <p:ph type="dt" sz="half" idx="10"/>
          </p:nvPr>
        </p:nvSpPr>
        <p:spPr>
          <a:xfrm>
            <a:off x="73025" y="6400800"/>
            <a:ext cx="3200400" cy="284163"/>
          </a:xfrm>
        </p:spPr>
        <p:txBody>
          <a:bodyPr/>
          <a:lstStyle>
            <a:lvl1pPr>
              <a:defRPr/>
            </a:lvl1pPr>
          </a:lstStyle>
          <a:p>
            <a:pPr>
              <a:defRPr/>
            </a:pPr>
            <a:fld id="{E1BDF9E1-7DDB-4B6A-8C85-FAA4E4C4157E}" type="datetimeFigureOut">
              <a:rPr lang="zh-CN" altLang="en-US"/>
              <a:pPr>
                <a:defRPr/>
              </a:pPr>
              <a:t>2016/10/10</a:t>
            </a:fld>
            <a:endParaRPr lang="zh-CN" altLang="en-US"/>
          </a:p>
        </p:txBody>
      </p:sp>
      <p:sp>
        <p:nvSpPr>
          <p:cNvPr id="6" name="页脚占位符 4"/>
          <p:cNvSpPr>
            <a:spLocks noGrp="1"/>
          </p:cNvSpPr>
          <p:nvPr>
            <p:ph type="ftr" sz="quarter" idx="11"/>
          </p:nvPr>
        </p:nvSpPr>
        <p:spPr>
          <a:xfrm>
            <a:off x="5330825" y="6400800"/>
            <a:ext cx="3733800" cy="284163"/>
          </a:xfrm>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8A00506-B756-45AF-92B2-C53CCAD4BB45}"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fld id="{B93EC2E7-8EBD-448B-BBE5-2AC004AAE5A9}" type="datetimeFigureOut">
              <a:rPr lang="zh-CN" altLang="en-US"/>
              <a:pPr>
                <a:defRPr/>
              </a:pPr>
              <a:t>2016/10/10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B322510-AEF7-4730-979A-6865612EC3C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矩形 7"/>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4"/>
          <p:cNvSpPr>
            <a:spLocks noGrp="1"/>
          </p:cNvSpPr>
          <p:nvPr>
            <p:ph type="dt" sz="half" idx="10"/>
          </p:nvPr>
        </p:nvSpPr>
        <p:spPr/>
        <p:txBody>
          <a:bodyPr/>
          <a:lstStyle>
            <a:lvl1pPr>
              <a:defRPr/>
            </a:lvl1pPr>
          </a:lstStyle>
          <a:p>
            <a:pPr>
              <a:defRPr/>
            </a:pPr>
            <a:fld id="{EC5D8931-7C97-4D85-B750-369F534E6AC9}" type="datetimeFigureOut">
              <a:rPr lang="zh-CN" altLang="en-US"/>
              <a:pPr>
                <a:defRPr/>
              </a:pPr>
              <a:t>2016/10/10</a:t>
            </a:fld>
            <a:endParaRPr lang="zh-CN" altLang="en-US"/>
          </a:p>
        </p:txBody>
      </p:sp>
      <p:sp>
        <p:nvSpPr>
          <p:cNvPr id="7" name="页脚占位符 5"/>
          <p:cNvSpPr>
            <a:spLocks noGrp="1"/>
          </p:cNvSpPr>
          <p:nvPr>
            <p:ph type="ftr" sz="quarter" idx="11"/>
          </p:nvPr>
        </p:nvSpPr>
        <p:spPr/>
        <p:txBody>
          <a:bodyPr/>
          <a:lstStyle>
            <a:lvl1pPr>
              <a:defRPr/>
            </a:lvl1pPr>
          </a:lstStyle>
          <a:p>
            <a:pPr>
              <a:defRPr/>
            </a:pPr>
            <a:endParaRPr lang="zh-CN" altLang="en-US"/>
          </a:p>
        </p:txBody>
      </p:sp>
      <p:sp>
        <p:nvSpPr>
          <p:cNvPr id="8" name="灯片编号占位符 6"/>
          <p:cNvSpPr>
            <a:spLocks noGrp="1"/>
          </p:cNvSpPr>
          <p:nvPr>
            <p:ph type="sldNum" sz="quarter" idx="12"/>
          </p:nvPr>
        </p:nvSpPr>
        <p:spPr/>
        <p:txBody>
          <a:bodyPr/>
          <a:lstStyle>
            <a:lvl1pPr>
              <a:defRPr/>
            </a:lvl1pPr>
          </a:lstStyle>
          <a:p>
            <a:pPr>
              <a:defRPr/>
            </a:pPr>
            <a:fld id="{DCA6BD4B-28AA-4D72-B6E0-A77FA225B866}"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矩形 9"/>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日期占位符 6"/>
          <p:cNvSpPr>
            <a:spLocks noGrp="1"/>
          </p:cNvSpPr>
          <p:nvPr>
            <p:ph type="dt" sz="half" idx="10"/>
          </p:nvPr>
        </p:nvSpPr>
        <p:spPr/>
        <p:txBody>
          <a:bodyPr/>
          <a:lstStyle>
            <a:lvl1pPr>
              <a:defRPr/>
            </a:lvl1pPr>
          </a:lstStyle>
          <a:p>
            <a:pPr>
              <a:defRPr/>
            </a:pPr>
            <a:fld id="{84A3BE96-2680-47C1-BCE6-D5B59F4E3F60}" type="datetimeFigureOut">
              <a:rPr lang="zh-CN" altLang="en-US"/>
              <a:pPr>
                <a:defRPr/>
              </a:pPr>
              <a:t>2016/10/10</a:t>
            </a:fld>
            <a:endParaRPr lang="zh-CN" altLang="en-US"/>
          </a:p>
        </p:txBody>
      </p:sp>
      <p:sp>
        <p:nvSpPr>
          <p:cNvPr id="9" name="页脚占位符 7"/>
          <p:cNvSpPr>
            <a:spLocks noGrp="1"/>
          </p:cNvSpPr>
          <p:nvPr>
            <p:ph type="ftr" sz="quarter" idx="11"/>
          </p:nvPr>
        </p:nvSpPr>
        <p:spPr/>
        <p:txBody>
          <a:bodyPr/>
          <a:lstStyle>
            <a:lvl1pPr>
              <a:defRPr/>
            </a:lvl1pPr>
          </a:lstStyle>
          <a:p>
            <a:pPr>
              <a:defRPr/>
            </a:pPr>
            <a:endParaRPr lang="zh-CN" altLang="en-US"/>
          </a:p>
        </p:txBody>
      </p:sp>
      <p:sp>
        <p:nvSpPr>
          <p:cNvPr id="10" name="灯片编号占位符 8"/>
          <p:cNvSpPr>
            <a:spLocks noGrp="1"/>
          </p:cNvSpPr>
          <p:nvPr>
            <p:ph type="sldNum" sz="quarter" idx="12"/>
          </p:nvPr>
        </p:nvSpPr>
        <p:spPr/>
        <p:txBody>
          <a:bodyPr/>
          <a:lstStyle>
            <a:lvl1pPr>
              <a:defRPr/>
            </a:lvl1pPr>
          </a:lstStyle>
          <a:p>
            <a:pPr>
              <a:defRPr/>
            </a:pPr>
            <a:fld id="{917047FE-DE88-44EE-9D23-0D34D92B1AC6}"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5"/>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4" name="日期占位符 2"/>
          <p:cNvSpPr>
            <a:spLocks noGrp="1"/>
          </p:cNvSpPr>
          <p:nvPr>
            <p:ph type="dt" sz="half" idx="10"/>
          </p:nvPr>
        </p:nvSpPr>
        <p:spPr/>
        <p:txBody>
          <a:bodyPr/>
          <a:lstStyle>
            <a:lvl1pPr>
              <a:defRPr/>
            </a:lvl1pPr>
          </a:lstStyle>
          <a:p>
            <a:pPr>
              <a:defRPr/>
            </a:pPr>
            <a:fld id="{DDA39B6A-8729-4980-9D89-D78D8829BFC9}" type="datetimeFigureOut">
              <a:rPr lang="zh-CN" altLang="en-US"/>
              <a:pPr>
                <a:defRPr/>
              </a:pPr>
              <a:t>2016/10/10</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fld id="{A106C2D3-B51D-431D-AF15-CCA3D3E234D8}"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A481A946-DB41-439A-B15D-5FCC905E2367}" type="datetimeFigureOut">
              <a:rPr lang="zh-CN" altLang="en-US"/>
              <a:pPr>
                <a:defRPr/>
              </a:pPr>
              <a:t>2016/10/10</a:t>
            </a:fld>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CA4FAF73-B917-46A4-AED2-F80141CFE8F0}"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7"/>
          <p:cNvSpPr/>
          <p:nvPr/>
        </p:nvSpPr>
        <p:spPr>
          <a:xfrm>
            <a:off x="2786063" y="1054100"/>
            <a:ext cx="5903912"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lang="zh-CN" altLang="en-US" smtClean="0"/>
              <a:t>单击此处编辑母版标题样式</a:t>
            </a:r>
            <a:endParaRPr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4"/>
          <p:cNvSpPr>
            <a:spLocks noGrp="1"/>
          </p:cNvSpPr>
          <p:nvPr>
            <p:ph type="dt" sz="half" idx="10"/>
          </p:nvPr>
        </p:nvSpPr>
        <p:spPr/>
        <p:txBody>
          <a:bodyPr/>
          <a:lstStyle>
            <a:lvl1pPr>
              <a:defRPr/>
            </a:lvl1pPr>
          </a:lstStyle>
          <a:p>
            <a:pPr>
              <a:defRPr/>
            </a:pPr>
            <a:fld id="{CB49D599-055C-4A77-8837-E2AEB1F3F21E}" type="datetimeFigureOut">
              <a:rPr lang="zh-CN" altLang="en-US"/>
              <a:pPr>
                <a:defRPr/>
              </a:pPr>
              <a:t>2016/10/10</a:t>
            </a:fld>
            <a:endParaRPr lang="zh-CN" altLang="en-US"/>
          </a:p>
        </p:txBody>
      </p:sp>
      <p:sp>
        <p:nvSpPr>
          <p:cNvPr id="7" name="页脚占位符 5"/>
          <p:cNvSpPr>
            <a:spLocks noGrp="1"/>
          </p:cNvSpPr>
          <p:nvPr>
            <p:ph type="ftr" sz="quarter" idx="11"/>
          </p:nvPr>
        </p:nvSpPr>
        <p:spPr/>
        <p:txBody>
          <a:bodyPr/>
          <a:lstStyle>
            <a:lvl1pPr>
              <a:defRPr/>
            </a:lvl1pPr>
          </a:lstStyle>
          <a:p>
            <a:pPr>
              <a:defRPr/>
            </a:pPr>
            <a:endParaRPr lang="zh-CN" altLang="en-US"/>
          </a:p>
        </p:txBody>
      </p:sp>
      <p:sp>
        <p:nvSpPr>
          <p:cNvPr id="8" name="灯片编号占位符 6"/>
          <p:cNvSpPr>
            <a:spLocks noGrp="1"/>
          </p:cNvSpPr>
          <p:nvPr>
            <p:ph type="sldNum" sz="quarter" idx="12"/>
          </p:nvPr>
        </p:nvSpPr>
        <p:spPr/>
        <p:txBody>
          <a:bodyPr/>
          <a:lstStyle>
            <a:lvl1pPr>
              <a:defRPr/>
            </a:lvl1pPr>
          </a:lstStyle>
          <a:p>
            <a:pPr>
              <a:defRPr/>
            </a:pPr>
            <a:fld id="{2A2D9B50-195D-4F0C-9AD5-D437104A1591}"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r>
              <a:rPr lang="zh-CN" altLang="en-US" smtClean="0"/>
              <a:t>单击此处编辑母版标题样式</a:t>
            </a:r>
            <a:endParaRPr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lstStyle>
          <a:p>
            <a:pPr>
              <a:defRPr/>
            </a:pPr>
            <a:fld id="{F101FAF3-EED8-41AD-8029-0448A47FC829}" type="datetimeFigureOut">
              <a:rPr lang="zh-CN" altLang="en-US"/>
              <a:pPr>
                <a:defRPr/>
              </a:pPr>
              <a:t>2016/10/10</a:t>
            </a:fld>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A87727FE-8D32-48BF-967D-9D48CF6ACD5F}"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0" y="6678613"/>
            <a:ext cx="9144000" cy="179387"/>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27"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1028" name="文本占位符 2"/>
          <p:cNvSpPr>
            <a:spLocks noGrp="1"/>
          </p:cNvSpPr>
          <p:nvPr>
            <p:ph type="body" idx="1"/>
          </p:nvPr>
        </p:nvSpPr>
        <p:spPr bwMode="auto">
          <a:xfrm>
            <a:off x="457200" y="1600200"/>
            <a:ext cx="8229600" cy="46863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defRPr kumimoji="0" sz="1100" smtClean="0">
                <a:solidFill>
                  <a:schemeClr val="tx2">
                    <a:lumMod val="75000"/>
                    <a:lumOff val="25000"/>
                  </a:schemeClr>
                </a:solidFill>
                <a:latin typeface="+mn-lt"/>
                <a:ea typeface="+mn-ea"/>
              </a:defRPr>
            </a:lvl1pPr>
          </a:lstStyle>
          <a:p>
            <a:pPr>
              <a:defRPr/>
            </a:pPr>
            <a:fld id="{5FE0579E-721C-4D3D-8435-3760B83FB79B}" type="datetimeFigureOut">
              <a:rPr lang="zh-CN" altLang="en-US"/>
              <a:pPr>
                <a:defRPr/>
              </a:pPr>
              <a:t>2016/10/10</a:t>
            </a:fld>
            <a:endParaRPr lang="zh-CN" altLang="en-US"/>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defRPr kumimoji="0" sz="1100">
                <a:solidFill>
                  <a:schemeClr val="tx2">
                    <a:lumMod val="75000"/>
                    <a:lumOff val="2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lvl1pPr algn="ctr" eaLnBrk="1" fontAlgn="auto" latinLnBrk="0" hangingPunct="1">
              <a:spcBef>
                <a:spcPts val="0"/>
              </a:spcBef>
              <a:spcAft>
                <a:spcPts val="0"/>
              </a:spcAft>
              <a:defRPr kumimoji="0" sz="1100" b="0" smtClean="0">
                <a:solidFill>
                  <a:schemeClr val="tx2">
                    <a:lumMod val="75000"/>
                    <a:lumOff val="25000"/>
                  </a:schemeClr>
                </a:solidFill>
                <a:latin typeface="+mn-lt"/>
                <a:ea typeface="+mn-ea"/>
              </a:defRPr>
            </a:lvl1pPr>
          </a:lstStyle>
          <a:p>
            <a:pPr>
              <a:defRPr/>
            </a:pPr>
            <a:fld id="{665E044F-E145-493B-93A1-4FCD21048B7D}" type="slidenum">
              <a:rPr lang="zh-CN" altLang="en-US"/>
              <a:pPr>
                <a:defRPr/>
              </a:pPr>
              <a:t>‹#›</a:t>
            </a:fld>
            <a:endParaRPr lang="zh-CN" altLang="en-US"/>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72" r:id="rId11"/>
    <p:sldLayoutId id="2147483683" r:id="rId12"/>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Franklin Gothic Medium" pitchFamily="34" charset="0"/>
          <a:ea typeface="微软雅黑" pitchFamily="34" charset="-122"/>
        </a:defRPr>
      </a:lvl2pPr>
      <a:lvl3pPr algn="ctr" rtl="0" fontAlgn="base">
        <a:spcBef>
          <a:spcPct val="0"/>
        </a:spcBef>
        <a:spcAft>
          <a:spcPct val="0"/>
        </a:spcAft>
        <a:defRPr sz="4400">
          <a:solidFill>
            <a:schemeClr val="tx2"/>
          </a:solidFill>
          <a:latin typeface="Franklin Gothic Medium" pitchFamily="34" charset="0"/>
          <a:ea typeface="微软雅黑" pitchFamily="34" charset="-122"/>
        </a:defRPr>
      </a:lvl3pPr>
      <a:lvl4pPr algn="ctr" rtl="0" fontAlgn="base">
        <a:spcBef>
          <a:spcPct val="0"/>
        </a:spcBef>
        <a:spcAft>
          <a:spcPct val="0"/>
        </a:spcAft>
        <a:defRPr sz="4400">
          <a:solidFill>
            <a:schemeClr val="tx2"/>
          </a:solidFill>
          <a:latin typeface="Franklin Gothic Medium" pitchFamily="34" charset="0"/>
          <a:ea typeface="微软雅黑" pitchFamily="34" charset="-122"/>
        </a:defRPr>
      </a:lvl4pPr>
      <a:lvl5pPr algn="ctr" rtl="0" fontAlgn="base">
        <a:spcBef>
          <a:spcPct val="0"/>
        </a:spcBef>
        <a:spcAft>
          <a:spcPct val="0"/>
        </a:spcAft>
        <a:defRPr sz="4400">
          <a:solidFill>
            <a:schemeClr val="tx2"/>
          </a:solidFill>
          <a:latin typeface="Franklin Gothic Medium" pitchFamily="34" charset="0"/>
          <a:ea typeface="微软雅黑"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fontAlgn="base">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fontAlgn="base">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fontAlgn="base">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ctrTitle"/>
          </p:nvPr>
        </p:nvSpPr>
        <p:spPr>
          <a:xfrm>
            <a:off x="571500" y="571500"/>
            <a:ext cx="7772400" cy="1538288"/>
          </a:xfrm>
        </p:spPr>
        <p:txBody>
          <a:bodyPr/>
          <a:lstStyle/>
          <a:p>
            <a:r>
              <a:rPr lang="zh-CN" altLang="en-US" smtClean="0">
                <a:solidFill>
                  <a:srgbClr val="0070C0"/>
                </a:solidFill>
              </a:rPr>
              <a:t>第</a:t>
            </a:r>
            <a:r>
              <a:rPr lang="en-US" altLang="zh-CN" smtClean="0">
                <a:solidFill>
                  <a:srgbClr val="0070C0"/>
                </a:solidFill>
              </a:rPr>
              <a:t>4</a:t>
            </a:r>
            <a:r>
              <a:rPr lang="zh-CN" altLang="en-US" smtClean="0">
                <a:solidFill>
                  <a:srgbClr val="0070C0"/>
                </a:solidFill>
              </a:rPr>
              <a:t>课 </a:t>
            </a:r>
            <a:r>
              <a:rPr lang="zh-CN" altLang="en-US" smtClean="0">
                <a:solidFill>
                  <a:srgbClr val="FF0000"/>
                </a:solidFill>
              </a:rPr>
              <a:t>做</a:t>
            </a:r>
            <a:r>
              <a:rPr lang="zh-CN" altLang="en-US" smtClean="0">
                <a:solidFill>
                  <a:srgbClr val="0070C0"/>
                </a:solidFill>
              </a:rPr>
              <a:t>情</a:t>
            </a:r>
            <a:r>
              <a:rPr lang="zh-CN" altLang="en-US" smtClean="0">
                <a:solidFill>
                  <a:srgbClr val="00B050"/>
                </a:solidFill>
              </a:rPr>
              <a:t>绪</a:t>
            </a:r>
            <a:r>
              <a:rPr lang="zh-CN" altLang="en-US" smtClean="0">
                <a:solidFill>
                  <a:srgbClr val="0070C0"/>
                </a:solidFill>
              </a:rPr>
              <a:t>的</a:t>
            </a:r>
            <a:r>
              <a:rPr lang="zh-CN" altLang="en-US" smtClean="0">
                <a:solidFill>
                  <a:srgbClr val="FFC000"/>
                </a:solidFill>
              </a:rPr>
              <a:t>主</a:t>
            </a:r>
            <a:r>
              <a:rPr lang="zh-CN" altLang="en-US" smtClean="0">
                <a:solidFill>
                  <a:srgbClr val="FF0000"/>
                </a:solidFill>
              </a:rPr>
              <a:t>人</a:t>
            </a:r>
          </a:p>
        </p:txBody>
      </p:sp>
      <p:sp>
        <p:nvSpPr>
          <p:cNvPr id="3" name="副标题 2"/>
          <p:cNvSpPr>
            <a:spLocks noGrp="1"/>
          </p:cNvSpPr>
          <p:nvPr>
            <p:ph type="subTitle" idx="1"/>
          </p:nvPr>
        </p:nvSpPr>
        <p:spPr>
          <a:xfrm>
            <a:off x="1285875" y="2357438"/>
            <a:ext cx="6472238" cy="2181225"/>
          </a:xfrm>
        </p:spPr>
        <p:txBody>
          <a:bodyPr/>
          <a:lstStyle/>
          <a:p>
            <a:r>
              <a:rPr lang="zh-CN" altLang="en-US" sz="4000" smtClean="0">
                <a:solidFill>
                  <a:srgbClr val="FF0000"/>
                </a:solidFill>
              </a:rPr>
              <a:t>二、阳光的心态</a:t>
            </a:r>
          </a:p>
        </p:txBody>
      </p:sp>
      <p:sp>
        <p:nvSpPr>
          <p:cNvPr id="4" name="TextBox 3"/>
          <p:cNvSpPr txBox="1">
            <a:spLocks noChangeArrowheads="1"/>
          </p:cNvSpPr>
          <p:nvPr/>
        </p:nvSpPr>
        <p:spPr bwMode="auto">
          <a:xfrm>
            <a:off x="785813" y="3571875"/>
            <a:ext cx="4699000" cy="769938"/>
          </a:xfrm>
          <a:prstGeom prst="rect">
            <a:avLst/>
          </a:prstGeom>
          <a:noFill/>
          <a:ln w="9525">
            <a:noFill/>
            <a:miter lim="800000"/>
            <a:headEnd/>
            <a:tailEnd/>
          </a:ln>
        </p:spPr>
        <p:txBody>
          <a:bodyPr wrap="none">
            <a:spAutoFit/>
          </a:bodyPr>
          <a:lstStyle/>
          <a:p>
            <a:r>
              <a:rPr lang="zh-CN" altLang="en-US" sz="4400">
                <a:solidFill>
                  <a:srgbClr val="7030A0"/>
                </a:solidFill>
                <a:latin typeface="Franklin Gothic Book"/>
                <a:ea typeface="黑体" pitchFamily="49" charset="-122"/>
              </a:rPr>
              <a:t>（一）情绪变奏曲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4"/>
          <p:cNvSpPr txBox="1">
            <a:spLocks noChangeArrowheads="1"/>
          </p:cNvSpPr>
          <p:nvPr/>
        </p:nvSpPr>
        <p:spPr bwMode="auto">
          <a:xfrm>
            <a:off x="714375" y="5857875"/>
            <a:ext cx="7981950" cy="584200"/>
          </a:xfrm>
          <a:prstGeom prst="rect">
            <a:avLst/>
          </a:prstGeom>
          <a:noFill/>
          <a:ln w="9525">
            <a:noFill/>
            <a:miter lim="800000"/>
            <a:headEnd/>
            <a:tailEnd/>
          </a:ln>
        </p:spPr>
        <p:txBody>
          <a:bodyPr wrap="none">
            <a:spAutoFit/>
          </a:bodyPr>
          <a:lstStyle/>
          <a:p>
            <a:pPr>
              <a:buFont typeface="Arial" charset="0"/>
              <a:buNone/>
            </a:pPr>
            <a:r>
              <a:rPr lang="zh-CN" altLang="en-US" sz="3200">
                <a:solidFill>
                  <a:srgbClr val="FF0000"/>
                </a:solidFill>
                <a:latin typeface="微软雅黑" pitchFamily="34" charset="-122"/>
                <a:ea typeface="微软雅黑" pitchFamily="34" charset="-122"/>
              </a:rPr>
              <a:t>情绪宣泄一定要在道德和法律允许的范围内</a:t>
            </a:r>
          </a:p>
        </p:txBody>
      </p:sp>
      <p:sp>
        <p:nvSpPr>
          <p:cNvPr id="4" name="文本框 2"/>
          <p:cNvSpPr txBox="1">
            <a:spLocks noChangeArrowheads="1"/>
          </p:cNvSpPr>
          <p:nvPr/>
        </p:nvSpPr>
        <p:spPr bwMode="auto">
          <a:xfrm>
            <a:off x="500063" y="357188"/>
            <a:ext cx="7615237" cy="5262562"/>
          </a:xfrm>
          <a:prstGeom prst="rect">
            <a:avLst/>
          </a:prstGeom>
          <a:noFill/>
          <a:ln w="9525">
            <a:noFill/>
            <a:miter lim="800000"/>
            <a:headEnd/>
            <a:tailEnd/>
          </a:ln>
        </p:spPr>
        <p:txBody>
          <a:bodyPr>
            <a:spAutoFit/>
          </a:bodyPr>
          <a:lstStyle/>
          <a:p>
            <a:pPr>
              <a:lnSpc>
                <a:spcPct val="150000"/>
              </a:lnSpc>
              <a:buFont typeface="Arial" charset="0"/>
              <a:buNone/>
            </a:pPr>
            <a:r>
              <a:rPr lang="en-US" altLang="zh-CN" sz="2400" b="1">
                <a:latin typeface="宋体" charset="-122"/>
                <a:ea typeface="黑体" pitchFamily="49" charset="-122"/>
              </a:rPr>
              <a:t>【</a:t>
            </a:r>
            <a:r>
              <a:rPr lang="zh-CN" altLang="en-US" sz="2400" b="1">
                <a:latin typeface="宋体" charset="-122"/>
                <a:ea typeface="黑体" pitchFamily="49" charset="-122"/>
              </a:rPr>
              <a:t>惨痛教训</a:t>
            </a:r>
            <a:r>
              <a:rPr lang="en-US" altLang="zh-CN" sz="2400" b="1">
                <a:latin typeface="宋体" charset="-122"/>
                <a:ea typeface="黑体" pitchFamily="49" charset="-122"/>
              </a:rPr>
              <a:t>】</a:t>
            </a:r>
          </a:p>
          <a:p>
            <a:pPr>
              <a:lnSpc>
                <a:spcPct val="150000"/>
              </a:lnSpc>
              <a:buFont typeface="Arial" charset="0"/>
              <a:buNone/>
            </a:pPr>
            <a:r>
              <a:rPr lang="zh-CN" altLang="en-US" sz="2000" b="1">
                <a:latin typeface="宋体" charset="-122"/>
                <a:ea typeface="黑体" pitchFamily="49" charset="-122"/>
              </a:rPr>
              <a:t>　　2014年9月25日晚，16周岁的副某自感最近烦心事比较多，心里非常郁闷。为了宣泄负面情绪，他用铁丝往停在路边的轿车车身上随意乱划，有些车被划一条，有些车被划好几条，车辆油漆面损伤严重。当晚，看到副某作案的车主立即追上副某要求赔偿并报警。副某到案后对作案事实供认不讳，并声称：“划完之后我的心情就舒畅了。”</a:t>
            </a:r>
            <a:endParaRPr lang="en-US" altLang="zh-CN" sz="2000" b="1">
              <a:latin typeface="宋体" charset="-122"/>
              <a:ea typeface="黑体" pitchFamily="49" charset="-122"/>
            </a:endParaRPr>
          </a:p>
          <a:p>
            <a:pPr>
              <a:lnSpc>
                <a:spcPct val="150000"/>
              </a:lnSpc>
              <a:buFont typeface="Arial" charset="0"/>
              <a:buNone/>
            </a:pPr>
            <a:r>
              <a:rPr lang="zh-CN" altLang="en-US" sz="2000" b="1">
                <a:latin typeface="宋体" charset="-122"/>
                <a:ea typeface="黑体" pitchFamily="49" charset="-122"/>
              </a:rPr>
              <a:t>　　检察机关对副某以涉嫌寻衅滋事罪向法院提起公诉。最后法院一审判决被告人副某犯寻衅滋事罪，被判</a:t>
            </a:r>
            <a:r>
              <a:rPr lang="zh-CN" altLang="en-US" sz="2000" b="1">
                <a:latin typeface="宋体" charset="-122"/>
                <a:ea typeface="黑体" pitchFamily="49" charset="-122"/>
                <a:sym typeface="Arial" charset="0"/>
              </a:rPr>
              <a:t>处拘役四个月。</a:t>
            </a:r>
          </a:p>
          <a:p>
            <a:pPr>
              <a:lnSpc>
                <a:spcPct val="150000"/>
              </a:lnSpc>
              <a:buFont typeface="Arial" charset="0"/>
              <a:buNone/>
            </a:pPr>
            <a:r>
              <a:rPr lang="zh-CN" altLang="en-US" sz="2000" b="1">
                <a:latin typeface="宋体" charset="-122"/>
                <a:ea typeface="黑体" pitchFamily="49" charset="-122"/>
                <a:sym typeface="Arial" charset="0"/>
              </a:rPr>
              <a:t>    </a:t>
            </a:r>
            <a:r>
              <a:rPr lang="zh-CN" altLang="en-US" sz="2000" b="1">
                <a:latin typeface="宋体" charset="-122"/>
                <a:ea typeface="黑体" pitchFamily="49" charset="-122"/>
              </a:rPr>
              <a:t>副某走上违法犯罪的道路为我们青少年的健康成长提供了哪些人生思考？</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2"/>
                                        </p:tgtEl>
                                        <p:attrNameLst>
                                          <p:attrName>style.visibility</p:attrName>
                                        </p:attrNameLst>
                                      </p:cBhvr>
                                      <p:to>
                                        <p:strVal val="visible"/>
                                      </p:to>
                                    </p:set>
                                    <p:anim calcmode="lin" valueType="num">
                                      <p:cBhvr additive="base">
                                        <p:cTn id="13" dur="500" fill="hold"/>
                                        <p:tgtEl>
                                          <p:spTgt spid="10242"/>
                                        </p:tgtEl>
                                        <p:attrNameLst>
                                          <p:attrName>ppt_x</p:attrName>
                                        </p:attrNameLst>
                                      </p:cBhvr>
                                      <p:tavLst>
                                        <p:tav tm="0">
                                          <p:val>
                                            <p:strVal val="#ppt_x"/>
                                          </p:val>
                                        </p:tav>
                                        <p:tav tm="100000">
                                          <p:val>
                                            <p:strVal val="#ppt_x"/>
                                          </p:val>
                                        </p:tav>
                                      </p:tavLst>
                                    </p:anim>
                                    <p:anim calcmode="lin" valueType="num">
                                      <p:cBhvr additive="base">
                                        <p:cTn id="14"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p:txBody>
          <a:bodyPr/>
          <a:lstStyle/>
          <a:p>
            <a:pPr algn="l"/>
            <a:r>
              <a:rPr lang="en-US" altLang="zh-CN" sz="3200" smtClean="0">
                <a:solidFill>
                  <a:srgbClr val="1407B9"/>
                </a:solidFill>
              </a:rPr>
              <a:t>4</a:t>
            </a:r>
            <a:r>
              <a:rPr lang="zh-CN" altLang="en-US" sz="3200" smtClean="0">
                <a:solidFill>
                  <a:srgbClr val="1407B9"/>
                </a:solidFill>
              </a:rPr>
              <a:t>、我们为什么必须注意调控自己的情绪？</a:t>
            </a:r>
          </a:p>
        </p:txBody>
      </p:sp>
      <p:sp>
        <p:nvSpPr>
          <p:cNvPr id="3" name="内容占位符 2"/>
          <p:cNvSpPr>
            <a:spLocks noGrp="1"/>
          </p:cNvSpPr>
          <p:nvPr>
            <p:ph idx="1"/>
          </p:nvPr>
        </p:nvSpPr>
        <p:spPr>
          <a:xfrm>
            <a:off x="500063" y="1428750"/>
            <a:ext cx="8229600" cy="971550"/>
          </a:xfrm>
        </p:spPr>
        <p:txBody>
          <a:bodyPr/>
          <a:lstStyle/>
          <a:p>
            <a:pPr>
              <a:buFont typeface="Wingdings 2" pitchFamily="18" charset="2"/>
              <a:buNone/>
            </a:pPr>
            <a:r>
              <a:rPr lang="en-US" altLang="zh-CN" smtClean="0"/>
              <a:t>P42 </a:t>
            </a:r>
            <a:r>
              <a:rPr lang="zh-CN" altLang="en-US" smtClean="0"/>
              <a:t>最后一段① ② ③</a:t>
            </a:r>
          </a:p>
        </p:txBody>
      </p:sp>
      <p:sp>
        <p:nvSpPr>
          <p:cNvPr id="4" name="TextBox 3"/>
          <p:cNvSpPr txBox="1">
            <a:spLocks noChangeArrowheads="1"/>
          </p:cNvSpPr>
          <p:nvPr/>
        </p:nvSpPr>
        <p:spPr bwMode="auto">
          <a:xfrm>
            <a:off x="357188" y="2286000"/>
            <a:ext cx="7400925" cy="584200"/>
          </a:xfrm>
          <a:prstGeom prst="rect">
            <a:avLst/>
          </a:prstGeom>
          <a:noFill/>
          <a:ln w="9525">
            <a:noFill/>
            <a:miter lim="800000"/>
            <a:headEnd/>
            <a:tailEnd/>
          </a:ln>
        </p:spPr>
        <p:txBody>
          <a:bodyPr wrap="none">
            <a:spAutoFit/>
          </a:bodyPr>
          <a:lstStyle/>
          <a:p>
            <a:r>
              <a:rPr lang="en-US" altLang="zh-CN" sz="3200">
                <a:solidFill>
                  <a:srgbClr val="1407B9"/>
                </a:solidFill>
                <a:latin typeface="Franklin Gothic Book"/>
                <a:ea typeface="黑体" pitchFamily="49" charset="-122"/>
              </a:rPr>
              <a:t>5</a:t>
            </a:r>
            <a:r>
              <a:rPr lang="zh-CN" altLang="en-US" sz="3200">
                <a:solidFill>
                  <a:srgbClr val="1407B9"/>
                </a:solidFill>
                <a:latin typeface="Franklin Gothic Book"/>
                <a:ea typeface="黑体" pitchFamily="49" charset="-122"/>
              </a:rPr>
              <a:t>、调控情绪的具体目标是要做到什么？</a:t>
            </a:r>
          </a:p>
        </p:txBody>
      </p:sp>
      <p:sp>
        <p:nvSpPr>
          <p:cNvPr id="5" name="TextBox 4"/>
          <p:cNvSpPr txBox="1">
            <a:spLocks noChangeArrowheads="1"/>
          </p:cNvSpPr>
          <p:nvPr/>
        </p:nvSpPr>
        <p:spPr bwMode="auto">
          <a:xfrm>
            <a:off x="928688" y="2857500"/>
            <a:ext cx="6288087" cy="523875"/>
          </a:xfrm>
          <a:prstGeom prst="rect">
            <a:avLst/>
          </a:prstGeom>
          <a:noFill/>
          <a:ln w="9525">
            <a:noFill/>
            <a:miter lim="800000"/>
            <a:headEnd/>
            <a:tailEnd/>
          </a:ln>
        </p:spPr>
        <p:txBody>
          <a:bodyPr wrap="none">
            <a:spAutoFit/>
          </a:bodyPr>
          <a:lstStyle/>
          <a:p>
            <a:r>
              <a:rPr lang="zh-CN" altLang="en-US" sz="2800">
                <a:solidFill>
                  <a:srgbClr val="FF0000"/>
                </a:solidFill>
                <a:latin typeface="Franklin Gothic Book"/>
                <a:ea typeface="黑体" pitchFamily="49" charset="-122"/>
              </a:rPr>
              <a:t>要做到努力保持乐观、开朗的良好心态</a:t>
            </a:r>
          </a:p>
        </p:txBody>
      </p:sp>
      <p:sp>
        <p:nvSpPr>
          <p:cNvPr id="6" name="TextBox 5"/>
          <p:cNvSpPr txBox="1">
            <a:spLocks noChangeArrowheads="1"/>
          </p:cNvSpPr>
          <p:nvPr/>
        </p:nvSpPr>
        <p:spPr bwMode="auto">
          <a:xfrm>
            <a:off x="142875" y="3500438"/>
            <a:ext cx="6858000" cy="646112"/>
          </a:xfrm>
          <a:prstGeom prst="rect">
            <a:avLst/>
          </a:prstGeom>
          <a:noFill/>
          <a:ln w="9525">
            <a:noFill/>
            <a:miter lim="800000"/>
            <a:headEnd/>
            <a:tailEnd/>
          </a:ln>
        </p:spPr>
        <p:txBody>
          <a:bodyPr>
            <a:spAutoFit/>
          </a:bodyPr>
          <a:lstStyle/>
          <a:p>
            <a:r>
              <a:rPr lang="zh-CN" altLang="en-US" sz="3600">
                <a:solidFill>
                  <a:srgbClr val="00B050"/>
                </a:solidFill>
                <a:latin typeface="Franklin Gothic Book"/>
                <a:ea typeface="黑体" pitchFamily="49" charset="-122"/>
              </a:rPr>
              <a:t>（二）</a:t>
            </a:r>
            <a:r>
              <a:rPr lang="zh-CN" altLang="en-US" sz="3600">
                <a:solidFill>
                  <a:srgbClr val="C00000"/>
                </a:solidFill>
                <a:latin typeface="Franklin Gothic Book"/>
                <a:ea typeface="黑体" pitchFamily="49" charset="-122"/>
              </a:rPr>
              <a:t>情绪调控器</a:t>
            </a:r>
          </a:p>
        </p:txBody>
      </p:sp>
      <p:sp>
        <p:nvSpPr>
          <p:cNvPr id="7" name="TextBox 6"/>
          <p:cNvSpPr txBox="1">
            <a:spLocks noChangeArrowheads="1"/>
          </p:cNvSpPr>
          <p:nvPr/>
        </p:nvSpPr>
        <p:spPr bwMode="auto">
          <a:xfrm>
            <a:off x="357188" y="4286250"/>
            <a:ext cx="8286750" cy="1077913"/>
          </a:xfrm>
          <a:prstGeom prst="rect">
            <a:avLst/>
          </a:prstGeom>
          <a:noFill/>
          <a:ln w="9525">
            <a:noFill/>
            <a:miter lim="800000"/>
            <a:headEnd/>
            <a:tailEnd/>
          </a:ln>
        </p:spPr>
        <p:txBody>
          <a:bodyPr>
            <a:spAutoFit/>
          </a:bodyPr>
          <a:lstStyle/>
          <a:p>
            <a:r>
              <a:rPr lang="en-US" altLang="zh-CN" sz="3200">
                <a:solidFill>
                  <a:srgbClr val="1407B9"/>
                </a:solidFill>
                <a:latin typeface="Franklin Gothic Book"/>
                <a:ea typeface="黑体" pitchFamily="49" charset="-122"/>
              </a:rPr>
              <a:t>6</a:t>
            </a:r>
            <a:r>
              <a:rPr lang="zh-CN" altLang="en-US" sz="3200">
                <a:solidFill>
                  <a:srgbClr val="1407B9"/>
                </a:solidFill>
                <a:latin typeface="Franklin Gothic Book"/>
                <a:ea typeface="黑体" pitchFamily="49" charset="-122"/>
              </a:rPr>
              <a:t>、调节情绪的常见方法有哪些？各自含义是什么？</a:t>
            </a:r>
          </a:p>
        </p:txBody>
      </p:sp>
      <p:sp>
        <p:nvSpPr>
          <p:cNvPr id="8" name="TextBox 7"/>
          <p:cNvSpPr txBox="1">
            <a:spLocks noChangeArrowheads="1"/>
          </p:cNvSpPr>
          <p:nvPr/>
        </p:nvSpPr>
        <p:spPr bwMode="auto">
          <a:xfrm>
            <a:off x="642938" y="5429250"/>
            <a:ext cx="7929562" cy="523875"/>
          </a:xfrm>
          <a:prstGeom prst="rect">
            <a:avLst/>
          </a:prstGeom>
          <a:noFill/>
          <a:ln w="9525">
            <a:noFill/>
            <a:miter lim="800000"/>
            <a:headEnd/>
            <a:tailEnd/>
          </a:ln>
        </p:spPr>
        <p:txBody>
          <a:bodyPr>
            <a:spAutoFit/>
          </a:bodyPr>
          <a:lstStyle/>
          <a:p>
            <a:r>
              <a:rPr lang="zh-CN" altLang="en-US" sz="2800">
                <a:latin typeface="Franklin Gothic Book"/>
                <a:ea typeface="黑体" pitchFamily="49" charset="-122"/>
              </a:rPr>
              <a:t>（</a:t>
            </a:r>
            <a:r>
              <a:rPr lang="en-US" altLang="zh-CN" sz="2800">
                <a:latin typeface="Franklin Gothic Book"/>
                <a:ea typeface="黑体" pitchFamily="49" charset="-122"/>
              </a:rPr>
              <a:t>1</a:t>
            </a:r>
            <a:r>
              <a:rPr lang="zh-CN" altLang="en-US" sz="2800">
                <a:latin typeface="Franklin Gothic Book"/>
                <a:ea typeface="黑体" pitchFamily="49" charset="-122"/>
              </a:rPr>
              <a:t>）</a:t>
            </a:r>
            <a:r>
              <a:rPr lang="zh-CN" altLang="en-US" sz="2800">
                <a:solidFill>
                  <a:srgbClr val="FF0000"/>
                </a:solidFill>
                <a:latin typeface="Franklin Gothic Book"/>
                <a:ea typeface="黑体" pitchFamily="49" charset="-122"/>
              </a:rPr>
              <a:t>倾诉法、转移法、换位法、自我安慰法</a:t>
            </a:r>
            <a:r>
              <a:rPr lang="zh-CN" altLang="en-US" sz="2800">
                <a:latin typeface="Franklin Gothic Book"/>
                <a:ea typeface="黑体" pitchFamily="49" charset="-122"/>
              </a:rPr>
              <a:t>等。</a:t>
            </a:r>
          </a:p>
        </p:txBody>
      </p:sp>
      <p:sp>
        <p:nvSpPr>
          <p:cNvPr id="9" name="TextBox 8"/>
          <p:cNvSpPr txBox="1">
            <a:spLocks noChangeArrowheads="1"/>
          </p:cNvSpPr>
          <p:nvPr/>
        </p:nvSpPr>
        <p:spPr bwMode="auto">
          <a:xfrm>
            <a:off x="714375" y="6072188"/>
            <a:ext cx="5214938" cy="584200"/>
          </a:xfrm>
          <a:prstGeom prst="rect">
            <a:avLst/>
          </a:prstGeom>
          <a:noFill/>
          <a:ln w="9525">
            <a:noFill/>
            <a:miter lim="800000"/>
            <a:headEnd/>
            <a:tailEnd/>
          </a:ln>
        </p:spPr>
        <p:txBody>
          <a:bodyPr>
            <a:spAutoFit/>
          </a:bodyPr>
          <a:lstStyle/>
          <a:p>
            <a:r>
              <a:rPr lang="zh-CN" altLang="en-US" sz="3200">
                <a:latin typeface="Franklin Gothic Book"/>
                <a:ea typeface="黑体" pitchFamily="49" charset="-122"/>
              </a:rPr>
              <a:t>（</a:t>
            </a:r>
            <a:r>
              <a:rPr lang="en-US" altLang="zh-CN" sz="3200">
                <a:latin typeface="Franklin Gothic Book"/>
                <a:ea typeface="黑体" pitchFamily="49" charset="-122"/>
              </a:rPr>
              <a:t>2</a:t>
            </a:r>
            <a:r>
              <a:rPr lang="zh-CN" altLang="en-US" sz="3200">
                <a:latin typeface="Franklin Gothic Book"/>
                <a:ea typeface="黑体" pitchFamily="49" charset="-122"/>
              </a:rPr>
              <a:t>）</a:t>
            </a:r>
            <a:r>
              <a:rPr lang="en-US" altLang="zh-CN" sz="3200">
                <a:latin typeface="Franklin Gothic Book"/>
                <a:ea typeface="黑体" pitchFamily="49" charset="-122"/>
              </a:rPr>
              <a:t>P43 </a:t>
            </a:r>
            <a:r>
              <a:rPr lang="zh-CN" altLang="en-US" sz="3200">
                <a:latin typeface="Franklin Gothic Book"/>
                <a:ea typeface="黑体" pitchFamily="49" charset="-122"/>
              </a:rPr>
              <a:t>信息链接中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2"/>
          <p:cNvSpPr>
            <a:spLocks noGrp="1" noChangeArrowheads="1"/>
          </p:cNvSpPr>
          <p:nvPr>
            <p:ph type="title" idx="4294967295"/>
          </p:nvPr>
        </p:nvSpPr>
        <p:spPr>
          <a:xfrm>
            <a:off x="846138" y="1412875"/>
            <a:ext cx="7453312" cy="4176713"/>
          </a:xfrm>
        </p:spPr>
        <p:txBody>
          <a:bodyPr rtlCol="0">
            <a:normAutofit fontScale="90000"/>
          </a:bodyPr>
          <a:lstStyle/>
          <a:p>
            <a:pPr fontAlgn="auto">
              <a:lnSpc>
                <a:spcPct val="130000"/>
              </a:lnSpc>
              <a:spcAft>
                <a:spcPts val="0"/>
              </a:spcAft>
              <a:defRPr/>
            </a:pPr>
            <a:r>
              <a:rPr lang="zh-CN" altLang="en-US" sz="2000" b="1" dirty="0" smtClean="0">
                <a:latin typeface="宋体" panose="02010600030101010101" pitchFamily="2" charset="-122"/>
                <a:ea typeface="宋体" panose="02010600030101010101" pitchFamily="2" charset="-122"/>
              </a:rPr>
              <a:t>小陈说：“</a:t>
            </a:r>
            <a:r>
              <a:rPr lang="zh-CN" altLang="en-US" sz="2000" b="1" dirty="0">
                <a:latin typeface="宋体" panose="02010600030101010101" pitchFamily="2" charset="-122"/>
                <a:ea typeface="宋体" panose="02010600030101010101" pitchFamily="2" charset="-122"/>
              </a:rPr>
              <a:t>我参加作文比赛没有取得好名次，我安慰</a:t>
            </a:r>
            <a:r>
              <a:rPr lang="zh-CN" altLang="en-US" sz="2000" b="1" dirty="0" smtClean="0">
                <a:latin typeface="宋体" panose="02010600030101010101" pitchFamily="2" charset="-122"/>
                <a:ea typeface="宋体" panose="02010600030101010101" pitchFamily="2" charset="-122"/>
              </a:rPr>
              <a:t>自己，我已经很好</a:t>
            </a:r>
            <a:r>
              <a:rPr lang="zh-CN" altLang="en-US" sz="2000" b="1" dirty="0">
                <a:latin typeface="宋体" panose="02010600030101010101" pitchFamily="2" charset="-122"/>
                <a:ea typeface="宋体" panose="02010600030101010101" pitchFamily="2" charset="-122"/>
              </a:rPr>
              <a:t>了，好多同学连参赛的资格都没有。</a:t>
            </a:r>
            <a:r>
              <a:rPr lang="zh-CN" altLang="en-US" sz="2000" b="1" dirty="0" smtClean="0">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
            </a:r>
            <a:br>
              <a:rPr lang="zh-CN" altLang="en-US" sz="2000" b="1" dirty="0">
                <a:latin typeface="宋体" panose="02010600030101010101" pitchFamily="2" charset="-122"/>
                <a:ea typeface="宋体" panose="02010600030101010101" pitchFamily="2" charset="-122"/>
              </a:rPr>
            </a:br>
            <a:r>
              <a:rPr lang="zh-CN" altLang="en-US" sz="2000" b="1" dirty="0">
                <a:latin typeface="宋体" panose="02010600030101010101" pitchFamily="2" charset="-122"/>
                <a:ea typeface="宋体" panose="02010600030101010101" pitchFamily="2" charset="-122"/>
              </a:rPr>
              <a:t/>
            </a:r>
            <a:br>
              <a:rPr lang="zh-CN" altLang="en-US" sz="2000" b="1" dirty="0">
                <a:latin typeface="宋体" panose="02010600030101010101" pitchFamily="2" charset="-122"/>
                <a:ea typeface="宋体" panose="02010600030101010101" pitchFamily="2" charset="-122"/>
              </a:rPr>
            </a:br>
            <a:r>
              <a:rPr lang="zh-CN" altLang="en-US" sz="2000" b="1" dirty="0">
                <a:latin typeface="宋体" panose="02010600030101010101" pitchFamily="2" charset="-122"/>
                <a:ea typeface="宋体" panose="02010600030101010101" pitchFamily="2" charset="-122"/>
              </a:rPr>
              <a:t>小徐说:“每当我苦恼</a:t>
            </a:r>
            <a:r>
              <a:rPr lang="zh-CN" altLang="en-US" sz="2000" b="1" dirty="0" smtClean="0">
                <a:latin typeface="宋体" panose="02010600030101010101" pitchFamily="2" charset="-122"/>
                <a:ea typeface="宋体" panose="02010600030101010101" pitchFamily="2" charset="-122"/>
              </a:rPr>
              <a:t>时，总</a:t>
            </a:r>
            <a:r>
              <a:rPr lang="zh-CN" altLang="en-US" sz="2000" b="1" dirty="0">
                <a:latin typeface="宋体" panose="02010600030101010101" pitchFamily="2" charset="-122"/>
                <a:ea typeface="宋体" panose="02010600030101010101" pitchFamily="2" charset="-122"/>
              </a:rPr>
              <a:t>让自己去做些使自己高兴的事，如听音乐</a:t>
            </a:r>
            <a:r>
              <a:rPr lang="zh-CN" altLang="en-US" sz="2000" b="1" dirty="0" smtClean="0">
                <a:latin typeface="宋体" panose="02010600030101010101" pitchFamily="2" charset="-122"/>
                <a:ea typeface="宋体" panose="02010600030101010101" pitchFamily="2" charset="-122"/>
              </a:rPr>
              <a:t>、打</a:t>
            </a:r>
            <a:r>
              <a:rPr lang="zh-CN" altLang="en-US" sz="2000" b="1" dirty="0">
                <a:latin typeface="宋体" panose="02010600030101010101" pitchFamily="2" charset="-122"/>
                <a:ea typeface="宋体" panose="02010600030101010101" pitchFamily="2" charset="-122"/>
              </a:rPr>
              <a:t>篮球。”</a:t>
            </a:r>
            <a:br>
              <a:rPr lang="zh-CN" altLang="en-US" sz="2000" b="1" dirty="0">
                <a:latin typeface="宋体" panose="02010600030101010101" pitchFamily="2" charset="-122"/>
                <a:ea typeface="宋体" panose="02010600030101010101" pitchFamily="2" charset="-122"/>
              </a:rPr>
            </a:br>
            <a:r>
              <a:rPr lang="zh-CN" altLang="en-US" sz="2000" b="1" dirty="0">
                <a:latin typeface="宋体" panose="02010600030101010101" pitchFamily="2" charset="-122"/>
                <a:ea typeface="宋体" panose="02010600030101010101" pitchFamily="2" charset="-122"/>
              </a:rPr>
              <a:t/>
            </a:r>
            <a:br>
              <a:rPr lang="zh-CN" altLang="en-US" sz="2000" b="1" dirty="0">
                <a:latin typeface="宋体" panose="02010600030101010101" pitchFamily="2" charset="-122"/>
                <a:ea typeface="宋体" panose="02010600030101010101" pitchFamily="2" charset="-122"/>
              </a:rPr>
            </a:br>
            <a:r>
              <a:rPr lang="zh-CN" altLang="en-US" sz="2000" b="1" dirty="0">
                <a:latin typeface="宋体" panose="02010600030101010101" pitchFamily="2" charset="-122"/>
                <a:ea typeface="宋体" panose="02010600030101010101" pitchFamily="2" charset="-122"/>
              </a:rPr>
              <a:t>小吴说：“我受到委屈时常向好朋友诉说。”</a:t>
            </a:r>
            <a:br>
              <a:rPr lang="zh-CN" altLang="en-US" sz="2000" b="1" dirty="0">
                <a:latin typeface="宋体" panose="02010600030101010101" pitchFamily="2" charset="-122"/>
                <a:ea typeface="宋体" panose="02010600030101010101" pitchFamily="2" charset="-122"/>
              </a:rPr>
            </a:br>
            <a:r>
              <a:rPr lang="zh-CN" altLang="en-US" sz="2000" b="1" dirty="0">
                <a:latin typeface="宋体" panose="02010600030101010101" pitchFamily="2" charset="-122"/>
                <a:ea typeface="宋体" panose="02010600030101010101" pitchFamily="2" charset="-122"/>
              </a:rPr>
              <a:t/>
            </a:r>
            <a:br>
              <a:rPr lang="zh-CN" altLang="en-US" sz="2000" b="1" dirty="0">
                <a:latin typeface="宋体" panose="02010600030101010101" pitchFamily="2" charset="-122"/>
                <a:ea typeface="宋体" panose="02010600030101010101" pitchFamily="2" charset="-122"/>
              </a:rPr>
            </a:br>
            <a:r>
              <a:rPr lang="zh-CN" altLang="en-US" sz="2000" b="1" dirty="0">
                <a:latin typeface="宋体" panose="02010600030101010101" pitchFamily="2" charset="-122"/>
                <a:ea typeface="宋体" panose="02010600030101010101" pitchFamily="2" charset="-122"/>
              </a:rPr>
              <a:t>小吕说：“当与同学发生矛盾时，我会从对方角度去考虑问题。”</a:t>
            </a:r>
            <a:br>
              <a:rPr lang="zh-CN" altLang="en-US" sz="2000" b="1" dirty="0">
                <a:latin typeface="宋体" panose="02010600030101010101" pitchFamily="2" charset="-122"/>
                <a:ea typeface="宋体" panose="02010600030101010101" pitchFamily="2" charset="-122"/>
              </a:rPr>
            </a:br>
            <a:r>
              <a:rPr lang="en-US" altLang="zh-CN" sz="2000" b="1" dirty="0" smtClean="0">
                <a:latin typeface="宋体" panose="02010600030101010101" pitchFamily="2" charset="-122"/>
                <a:ea typeface="宋体" panose="02010600030101010101" pitchFamily="2" charset="-122"/>
              </a:rPr>
              <a:t/>
            </a:r>
            <a:br>
              <a:rPr lang="en-US" altLang="zh-CN" sz="2000" b="1" dirty="0" smtClean="0">
                <a:latin typeface="宋体" panose="02010600030101010101" pitchFamily="2" charset="-122"/>
                <a:ea typeface="宋体" panose="02010600030101010101" pitchFamily="2" charset="-122"/>
              </a:rPr>
            </a:br>
            <a:r>
              <a:rPr lang="zh-CN" altLang="en-US" sz="2000" b="1" dirty="0">
                <a:latin typeface="宋体" panose="02010600030101010101" pitchFamily="2" charset="-122"/>
                <a:ea typeface="宋体" panose="02010600030101010101" pitchFamily="2" charset="-122"/>
              </a:rPr>
              <a:t/>
            </a:r>
            <a:br>
              <a:rPr lang="zh-CN" altLang="en-US" sz="2000" b="1" dirty="0">
                <a:latin typeface="宋体" panose="02010600030101010101" pitchFamily="2" charset="-122"/>
                <a:ea typeface="宋体" panose="02010600030101010101" pitchFamily="2" charset="-122"/>
              </a:rPr>
            </a:br>
            <a:r>
              <a:rPr lang="zh-CN" altLang="en-US" sz="2000" b="1" dirty="0">
                <a:latin typeface="宋体" panose="02010600030101010101" pitchFamily="2" charset="-122"/>
                <a:ea typeface="宋体" panose="02010600030101010101" pitchFamily="2" charset="-122"/>
              </a:rPr>
              <a:t>问：他们分别采取了哪种方法来调控自己的情绪？</a:t>
            </a:r>
          </a:p>
        </p:txBody>
      </p:sp>
      <p:sp>
        <p:nvSpPr>
          <p:cNvPr id="30722" name="文本框 1"/>
          <p:cNvSpPr txBox="1">
            <a:spLocks noChangeArrowheads="1"/>
          </p:cNvSpPr>
          <p:nvPr/>
        </p:nvSpPr>
        <p:spPr bwMode="auto">
          <a:xfrm>
            <a:off x="684213" y="549275"/>
            <a:ext cx="2459037" cy="461963"/>
          </a:xfrm>
          <a:prstGeom prst="rect">
            <a:avLst/>
          </a:prstGeom>
          <a:noFill/>
          <a:ln w="9525">
            <a:noFill/>
            <a:miter lim="800000"/>
            <a:headEnd/>
            <a:tailEnd/>
          </a:ln>
        </p:spPr>
        <p:txBody>
          <a:bodyPr>
            <a:spAutoFit/>
          </a:bodyPr>
          <a:lstStyle/>
          <a:p>
            <a:pPr>
              <a:buFont typeface="Arial" charset="0"/>
              <a:buNone/>
            </a:pPr>
            <a:r>
              <a:rPr lang="zh-CN" altLang="en-US" sz="2400" b="1">
                <a:latin typeface="宋体" charset="-122"/>
                <a:ea typeface="黑体" pitchFamily="49" charset="-122"/>
              </a:rPr>
              <a:t>【问题情境】</a:t>
            </a:r>
            <a:endParaRPr lang="zh-CN" altLang="en-US" sz="2400">
              <a:latin typeface="Franklin Gothic Book"/>
              <a:ea typeface="黑体" pitchFamily="49" charset="-122"/>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descr="b_43E03857FB5BA397"/>
          <p:cNvPicPr>
            <a:picLocks noChangeAspect="1" noChangeArrowheads="1"/>
          </p:cNvPicPr>
          <p:nvPr/>
        </p:nvPicPr>
        <p:blipFill>
          <a:blip r:embed="rId3"/>
          <a:srcRect/>
          <a:stretch>
            <a:fillRect/>
          </a:stretch>
        </p:blipFill>
        <p:spPr bwMode="auto">
          <a:xfrm>
            <a:off x="0" y="-214313"/>
            <a:ext cx="9144000" cy="6858001"/>
          </a:xfrm>
          <a:prstGeom prst="rect">
            <a:avLst/>
          </a:prstGeom>
          <a:noFill/>
          <a:ln w="9525">
            <a:noFill/>
            <a:miter lim="800000"/>
            <a:headEnd/>
            <a:tailEnd/>
          </a:ln>
        </p:spPr>
      </p:pic>
      <p:sp>
        <p:nvSpPr>
          <p:cNvPr id="548867" name="Text Box 3"/>
          <p:cNvSpPr txBox="1">
            <a:spLocks noChangeArrowheads="1"/>
          </p:cNvSpPr>
          <p:nvPr/>
        </p:nvSpPr>
        <p:spPr bwMode="auto">
          <a:xfrm>
            <a:off x="642938" y="4500563"/>
            <a:ext cx="8043862" cy="2246312"/>
          </a:xfrm>
          <a:prstGeom prst="rect">
            <a:avLst/>
          </a:prstGeom>
          <a:noFill/>
          <a:ln w="9525">
            <a:noFill/>
            <a:miter lim="800000"/>
            <a:headEnd/>
            <a:tailEnd/>
          </a:ln>
        </p:spPr>
        <p:txBody>
          <a:bodyPr>
            <a:spAutoFit/>
          </a:bodyPr>
          <a:lstStyle/>
          <a:p>
            <a:pPr>
              <a:spcBef>
                <a:spcPct val="50000"/>
              </a:spcBef>
            </a:pPr>
            <a:r>
              <a:rPr kumimoji="1" lang="en-US" altLang="zh-CN" sz="4000" b="1">
                <a:solidFill>
                  <a:srgbClr val="3399FF"/>
                </a:solidFill>
                <a:latin typeface="黑体" pitchFamily="49" charset="-122"/>
                <a:ea typeface="黑体" pitchFamily="49" charset="-122"/>
              </a:rPr>
              <a:t>①</a:t>
            </a:r>
            <a:r>
              <a:rPr kumimoji="1" lang="zh-CN" altLang="en-US" sz="4000" b="1">
                <a:solidFill>
                  <a:srgbClr val="FF33CC"/>
                </a:solidFill>
                <a:latin typeface="黑体" pitchFamily="49" charset="-122"/>
                <a:ea typeface="黑体" pitchFamily="49" charset="-122"/>
              </a:rPr>
              <a:t>倾诉法</a:t>
            </a:r>
            <a:r>
              <a:rPr kumimoji="1" lang="zh-CN" altLang="en-US" sz="4000" b="1">
                <a:latin typeface="黑体" pitchFamily="49" charset="-122"/>
                <a:ea typeface="黑体" pitchFamily="49" charset="-122"/>
              </a:rPr>
              <a:t>    </a:t>
            </a:r>
            <a:r>
              <a:rPr kumimoji="1" lang="zh-CN" altLang="en-US" sz="4000" b="1">
                <a:solidFill>
                  <a:srgbClr val="00B0F0"/>
                </a:solidFill>
                <a:latin typeface="黑体" pitchFamily="49" charset="-122"/>
                <a:ea typeface="黑体" pitchFamily="49" charset="-122"/>
              </a:rPr>
              <a:t>②</a:t>
            </a:r>
            <a:r>
              <a:rPr kumimoji="1" lang="zh-CN" altLang="en-US" sz="4000" b="1">
                <a:solidFill>
                  <a:srgbClr val="FF33CC"/>
                </a:solidFill>
                <a:latin typeface="黑体" pitchFamily="49" charset="-122"/>
                <a:ea typeface="黑体" pitchFamily="49" charset="-122"/>
              </a:rPr>
              <a:t>转移法</a:t>
            </a:r>
            <a:r>
              <a:rPr kumimoji="1" lang="zh-CN" altLang="en-US" sz="4000" b="1">
                <a:latin typeface="黑体" pitchFamily="49" charset="-122"/>
                <a:ea typeface="黑体" pitchFamily="49" charset="-122"/>
              </a:rPr>
              <a:t/>
            </a:r>
            <a:br>
              <a:rPr kumimoji="1" lang="zh-CN" altLang="en-US" sz="4000" b="1">
                <a:latin typeface="黑体" pitchFamily="49" charset="-122"/>
                <a:ea typeface="黑体" pitchFamily="49" charset="-122"/>
              </a:rPr>
            </a:br>
            <a:r>
              <a:rPr kumimoji="1" lang="en-US" altLang="zh-CN" sz="4000" b="1">
                <a:solidFill>
                  <a:srgbClr val="3399FF"/>
                </a:solidFill>
                <a:latin typeface="黑体" pitchFamily="49" charset="-122"/>
                <a:ea typeface="黑体" pitchFamily="49" charset="-122"/>
              </a:rPr>
              <a:t>③</a:t>
            </a:r>
            <a:r>
              <a:rPr kumimoji="1" lang="zh-CN" altLang="en-US" sz="4000" b="1">
                <a:solidFill>
                  <a:srgbClr val="FF33CC"/>
                </a:solidFill>
                <a:latin typeface="黑体" pitchFamily="49" charset="-122"/>
                <a:ea typeface="黑体" pitchFamily="49" charset="-122"/>
              </a:rPr>
              <a:t>换位法</a:t>
            </a:r>
            <a:r>
              <a:rPr kumimoji="1" lang="zh-CN" altLang="en-US" sz="4000" b="1">
                <a:latin typeface="黑体" pitchFamily="49" charset="-122"/>
                <a:ea typeface="黑体" pitchFamily="49" charset="-122"/>
              </a:rPr>
              <a:t>    </a:t>
            </a:r>
            <a:r>
              <a:rPr kumimoji="1" lang="zh-CN" altLang="en-US" sz="4000" b="1">
                <a:solidFill>
                  <a:srgbClr val="00B0F0"/>
                </a:solidFill>
                <a:latin typeface="黑体" pitchFamily="49" charset="-122"/>
                <a:ea typeface="黑体" pitchFamily="49" charset="-122"/>
              </a:rPr>
              <a:t>④</a:t>
            </a:r>
            <a:r>
              <a:rPr kumimoji="1" lang="zh-CN" altLang="en-US" sz="4000" b="1">
                <a:solidFill>
                  <a:srgbClr val="FF33CC"/>
                </a:solidFill>
                <a:latin typeface="黑体" pitchFamily="49" charset="-122"/>
                <a:ea typeface="黑体" pitchFamily="49" charset="-122"/>
              </a:rPr>
              <a:t>自我安慰法</a:t>
            </a:r>
            <a:endParaRPr kumimoji="1" lang="en-US" altLang="zh-CN" sz="4000" b="1">
              <a:solidFill>
                <a:srgbClr val="FF33CC"/>
              </a:solidFill>
              <a:latin typeface="黑体" pitchFamily="49" charset="-122"/>
              <a:ea typeface="黑体" pitchFamily="49" charset="-122"/>
            </a:endParaRPr>
          </a:p>
          <a:p>
            <a:pPr>
              <a:spcBef>
                <a:spcPct val="50000"/>
              </a:spcBef>
            </a:pPr>
            <a:r>
              <a:rPr kumimoji="1" lang="en-US" altLang="zh-CN" sz="4000" b="1">
                <a:solidFill>
                  <a:srgbClr val="FF33CC"/>
                </a:solidFill>
                <a:latin typeface="黑体" pitchFamily="49" charset="-122"/>
                <a:ea typeface="黑体" pitchFamily="49" charset="-122"/>
              </a:rPr>
              <a:t>… …</a:t>
            </a:r>
            <a:endParaRPr kumimoji="1" lang="zh-CN" altLang="en-US" sz="4000" b="1">
              <a:solidFill>
                <a:srgbClr val="FF33CC"/>
              </a:solidFill>
              <a:latin typeface="黑体" pitchFamily="49" charset="-122"/>
              <a:ea typeface="黑体" pitchFamily="49" charset="-122"/>
            </a:endParaRPr>
          </a:p>
        </p:txBody>
      </p:sp>
      <p:sp>
        <p:nvSpPr>
          <p:cNvPr id="548868" name="Text Box 4"/>
          <p:cNvSpPr txBox="1">
            <a:spLocks noChangeArrowheads="1"/>
          </p:cNvSpPr>
          <p:nvPr/>
        </p:nvSpPr>
        <p:spPr bwMode="auto">
          <a:xfrm>
            <a:off x="533400" y="990600"/>
            <a:ext cx="7696200" cy="823913"/>
          </a:xfrm>
          <a:prstGeom prst="rect">
            <a:avLst/>
          </a:prstGeom>
          <a:noFill/>
          <a:ln w="12700" cap="sq">
            <a:noFill/>
            <a:miter lim="800000"/>
            <a:headEnd type="none" w="sm" len="sm"/>
            <a:tailEnd type="none" w="sm" len="sm"/>
          </a:ln>
        </p:spPr>
        <p:txBody>
          <a:bodyPr>
            <a:spAutoFit/>
          </a:bodyPr>
          <a:lstStyle/>
          <a:p>
            <a:pPr>
              <a:spcBef>
                <a:spcPct val="50000"/>
              </a:spcBef>
            </a:pPr>
            <a:r>
              <a:rPr kumimoji="1" lang="en-US" altLang="zh-CN" sz="4800" b="1">
                <a:latin typeface="Times New Roman" pitchFamily="18" charset="0"/>
                <a:ea typeface="黑体" pitchFamily="49" charset="-122"/>
              </a:rPr>
              <a:t>                  </a:t>
            </a:r>
            <a:r>
              <a:rPr kumimoji="1" lang="zh-CN" altLang="en-US" sz="4800" b="1">
                <a:solidFill>
                  <a:srgbClr val="800080"/>
                </a:solidFill>
                <a:latin typeface="Times New Roman" pitchFamily="18" charset="0"/>
                <a:ea typeface="黑体" pitchFamily="49" charset="-122"/>
              </a:rPr>
              <a:t>方法提炼：</a:t>
            </a:r>
            <a:endParaRPr kumimoji="1" lang="zh-CN" altLang="en-US" sz="2400">
              <a:solidFill>
                <a:srgbClr val="800080"/>
              </a:solidFill>
              <a:latin typeface="Times New Roman" pitchFamily="18" charset="0"/>
              <a:ea typeface="黑体" pitchFamily="49"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548868"/>
                                        </p:tgtEl>
                                        <p:attrNameLst>
                                          <p:attrName>style.visibility</p:attrName>
                                        </p:attrNameLst>
                                      </p:cBhvr>
                                      <p:to>
                                        <p:strVal val="visible"/>
                                      </p:to>
                                    </p:set>
                                    <p:anim calcmode="lin" valueType="num">
                                      <p:cBhvr>
                                        <p:cTn id="7" dur="5000" fill="hold"/>
                                        <p:tgtEl>
                                          <p:spTgt spid="548868"/>
                                        </p:tgtEl>
                                        <p:attrNameLst>
                                          <p:attrName>ppt_w</p:attrName>
                                        </p:attrNameLst>
                                      </p:cBhvr>
                                      <p:tavLst>
                                        <p:tav tm="0" fmla="#ppt_w*sin(2.5*pi*$)">
                                          <p:val>
                                            <p:fltVal val="0"/>
                                          </p:val>
                                        </p:tav>
                                        <p:tav tm="100000">
                                          <p:val>
                                            <p:fltVal val="1"/>
                                          </p:val>
                                        </p:tav>
                                      </p:tavLst>
                                    </p:anim>
                                    <p:anim calcmode="lin" valueType="num">
                                      <p:cBhvr>
                                        <p:cTn id="8" dur="5000" fill="hold"/>
                                        <p:tgtEl>
                                          <p:spTgt spid="548868"/>
                                        </p:tgtEl>
                                        <p:attrNameLst>
                                          <p:attrName>ppt_h</p:attrName>
                                        </p:attrNameLst>
                                      </p:cBhvr>
                                      <p:tavLst>
                                        <p:tav tm="0">
                                          <p:val>
                                            <p:strVal val="#ppt_h"/>
                                          </p:val>
                                        </p:tav>
                                        <p:tav tm="100000">
                                          <p:val>
                                            <p:strVal val="#ppt_h"/>
                                          </p:val>
                                        </p:tav>
                                      </p:tavLst>
                                    </p:anim>
                                  </p:childTnLst>
                                </p:cTn>
                              </p:par>
                            </p:childTnLst>
                          </p:cTn>
                        </p:par>
                        <p:par>
                          <p:cTn id="9" fill="hold">
                            <p:stCondLst>
                              <p:cond delay="5000"/>
                            </p:stCondLst>
                            <p:childTnLst>
                              <p:par>
                                <p:cTn id="10" presetID="12" presetClass="entr" presetSubtype="4" fill="hold" grpId="0" nodeType="afterEffect">
                                  <p:stCondLst>
                                    <p:cond delay="0"/>
                                  </p:stCondLst>
                                  <p:childTnLst>
                                    <p:set>
                                      <p:cBhvr>
                                        <p:cTn id="11" dur="1" fill="hold">
                                          <p:stCondLst>
                                            <p:cond delay="0"/>
                                          </p:stCondLst>
                                        </p:cTn>
                                        <p:tgtEl>
                                          <p:spTgt spid="548867"/>
                                        </p:tgtEl>
                                        <p:attrNameLst>
                                          <p:attrName>style.visibility</p:attrName>
                                        </p:attrNameLst>
                                      </p:cBhvr>
                                      <p:to>
                                        <p:strVal val="visible"/>
                                      </p:to>
                                    </p:set>
                                    <p:animEffect transition="in" filter="slide(fromBottom)">
                                      <p:cBhvr>
                                        <p:cTn id="12" dur="500"/>
                                        <p:tgtEl>
                                          <p:spTgt spid="548867"/>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8867" grpId="0" autoUpdateAnimBg="0"/>
      <p:bldP spid="548868"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 Box 2"/>
          <p:cNvSpPr txBox="1">
            <a:spLocks noChangeArrowheads="1"/>
          </p:cNvSpPr>
          <p:nvPr/>
        </p:nvSpPr>
        <p:spPr bwMode="auto">
          <a:xfrm>
            <a:off x="971550" y="692150"/>
            <a:ext cx="7343775" cy="1311275"/>
          </a:xfrm>
          <a:prstGeom prst="rect">
            <a:avLst/>
          </a:prstGeom>
          <a:noFill/>
          <a:ln w="12700" cap="sq">
            <a:noFill/>
            <a:miter lim="800000"/>
            <a:headEnd type="none" w="sm" len="sm"/>
            <a:tailEnd type="none" w="sm" len="sm"/>
          </a:ln>
        </p:spPr>
        <p:txBody>
          <a:bodyPr>
            <a:spAutoFit/>
          </a:bodyPr>
          <a:lstStyle/>
          <a:p>
            <a:r>
              <a:rPr kumimoji="1" lang="zh-CN" altLang="en-US" sz="4000" b="1">
                <a:latin typeface="Times New Roman" pitchFamily="18" charset="0"/>
                <a:ea typeface="黑体" pitchFamily="49" charset="-122"/>
              </a:rPr>
              <a:t>调节情绪的方法还有很多，大家还知道哪些？</a:t>
            </a:r>
          </a:p>
        </p:txBody>
      </p:sp>
      <p:sp>
        <p:nvSpPr>
          <p:cNvPr id="32770" name="Text Box 3"/>
          <p:cNvSpPr txBox="1">
            <a:spLocks noChangeArrowheads="1"/>
          </p:cNvSpPr>
          <p:nvPr/>
        </p:nvSpPr>
        <p:spPr bwMode="auto">
          <a:xfrm>
            <a:off x="539750" y="2379663"/>
            <a:ext cx="8064500" cy="1260475"/>
          </a:xfrm>
          <a:prstGeom prst="rect">
            <a:avLst/>
          </a:prstGeom>
          <a:noFill/>
          <a:ln w="12700" cap="sq">
            <a:noFill/>
            <a:miter lim="800000"/>
            <a:headEnd type="none" w="sm" len="sm"/>
            <a:tailEnd type="none" w="sm" len="sm"/>
          </a:ln>
        </p:spPr>
        <p:txBody>
          <a:bodyPr>
            <a:spAutoFit/>
          </a:bodyPr>
          <a:lstStyle/>
          <a:p>
            <a:pPr>
              <a:lnSpc>
                <a:spcPct val="120000"/>
              </a:lnSpc>
            </a:pPr>
            <a:r>
              <a:rPr kumimoji="1" lang="zh-CN" altLang="en-US" sz="3200" b="1">
                <a:solidFill>
                  <a:srgbClr val="0066FF"/>
                </a:solidFill>
                <a:latin typeface="Times New Roman" pitchFamily="18" charset="0"/>
                <a:ea typeface="黑体" pitchFamily="49" charset="-122"/>
              </a:rPr>
              <a:t>明天就要参加奥林匹克知识竞赛了，我反复提醒自己：“沉住气，别紧张，我一定行</a:t>
            </a:r>
            <a:r>
              <a:rPr kumimoji="1" lang="en-US" altLang="zh-CN" sz="3200" b="1">
                <a:solidFill>
                  <a:srgbClr val="0066FF"/>
                </a:solidFill>
                <a:latin typeface="Times New Roman" pitchFamily="18" charset="0"/>
                <a:ea typeface="黑体" pitchFamily="49" charset="-122"/>
              </a:rPr>
              <a:t>﹗”</a:t>
            </a:r>
          </a:p>
        </p:txBody>
      </p:sp>
      <p:sp>
        <p:nvSpPr>
          <p:cNvPr id="608260" name="Text Box 4"/>
          <p:cNvSpPr txBox="1">
            <a:spLocks noChangeArrowheads="1"/>
          </p:cNvSpPr>
          <p:nvPr/>
        </p:nvSpPr>
        <p:spPr bwMode="auto">
          <a:xfrm>
            <a:off x="2916238" y="3860800"/>
            <a:ext cx="2630487" cy="579438"/>
          </a:xfrm>
          <a:prstGeom prst="rect">
            <a:avLst/>
          </a:prstGeom>
          <a:noFill/>
          <a:ln w="12700" cap="sq">
            <a:noFill/>
            <a:miter lim="800000"/>
            <a:headEnd type="none" w="sm" len="sm"/>
            <a:tailEnd type="none" w="sm" len="sm"/>
          </a:ln>
        </p:spPr>
        <p:txBody>
          <a:bodyPr wrap="none">
            <a:spAutoFit/>
          </a:bodyPr>
          <a:lstStyle/>
          <a:p>
            <a:r>
              <a:rPr kumimoji="1" lang="en-US" altLang="zh-CN" sz="3200" b="1">
                <a:solidFill>
                  <a:srgbClr val="FE2602"/>
                </a:solidFill>
                <a:latin typeface="Times New Roman" pitchFamily="18" charset="0"/>
                <a:ea typeface="黑体" pitchFamily="49" charset="-122"/>
              </a:rPr>
              <a:t>—</a:t>
            </a:r>
            <a:r>
              <a:rPr kumimoji="1" lang="zh-CN" altLang="en-US" sz="3200" b="1">
                <a:solidFill>
                  <a:srgbClr val="FE2602"/>
                </a:solidFill>
                <a:latin typeface="Times New Roman" pitchFamily="18" charset="0"/>
                <a:ea typeface="黑体" pitchFamily="49" charset="-122"/>
              </a:rPr>
              <a:t>自我暗示法</a:t>
            </a:r>
          </a:p>
        </p:txBody>
      </p:sp>
      <p:sp>
        <p:nvSpPr>
          <p:cNvPr id="32772" name="Text Box 5"/>
          <p:cNvSpPr txBox="1">
            <a:spLocks noChangeArrowheads="1"/>
          </p:cNvSpPr>
          <p:nvPr/>
        </p:nvSpPr>
        <p:spPr bwMode="auto">
          <a:xfrm>
            <a:off x="971550" y="4191000"/>
            <a:ext cx="1816100" cy="579438"/>
          </a:xfrm>
          <a:prstGeom prst="rect">
            <a:avLst/>
          </a:prstGeom>
          <a:noFill/>
          <a:ln w="12700" cap="sq">
            <a:noFill/>
            <a:miter lim="800000"/>
            <a:headEnd type="none" w="sm" len="sm"/>
            <a:tailEnd type="none" w="sm" len="sm"/>
          </a:ln>
        </p:spPr>
        <p:txBody>
          <a:bodyPr wrap="none">
            <a:spAutoFit/>
          </a:bodyPr>
          <a:lstStyle/>
          <a:p>
            <a:r>
              <a:rPr kumimoji="1" lang="zh-CN" altLang="en-US" sz="3200" b="1">
                <a:solidFill>
                  <a:schemeClr val="bg1"/>
                </a:solidFill>
                <a:latin typeface="Times New Roman" pitchFamily="18" charset="0"/>
                <a:ea typeface="黑体" pitchFamily="49" charset="-122"/>
              </a:rPr>
              <a:t>将心比心</a:t>
            </a:r>
          </a:p>
        </p:txBody>
      </p:sp>
      <p:sp>
        <p:nvSpPr>
          <p:cNvPr id="608262" name="Text Box 6"/>
          <p:cNvSpPr txBox="1">
            <a:spLocks noChangeArrowheads="1"/>
          </p:cNvSpPr>
          <p:nvPr/>
        </p:nvSpPr>
        <p:spPr bwMode="auto">
          <a:xfrm>
            <a:off x="500063" y="4714875"/>
            <a:ext cx="8143875" cy="1077913"/>
          </a:xfrm>
          <a:prstGeom prst="rect">
            <a:avLst/>
          </a:prstGeom>
          <a:noFill/>
          <a:ln w="12700" cap="sq">
            <a:noFill/>
            <a:miter lim="800000"/>
            <a:headEnd type="none" w="sm" len="sm"/>
            <a:tailEnd type="none" w="sm" len="sm"/>
          </a:ln>
        </p:spPr>
        <p:txBody>
          <a:bodyPr>
            <a:spAutoFit/>
          </a:bodyPr>
          <a:lstStyle/>
          <a:p>
            <a:r>
              <a:rPr kumimoji="1" lang="zh-CN" altLang="en-US" sz="3200" b="1">
                <a:solidFill>
                  <a:srgbClr val="FE2602"/>
                </a:solidFill>
                <a:latin typeface="Times New Roman" pitchFamily="18" charset="0"/>
                <a:ea typeface="黑体" pitchFamily="49" charset="-122"/>
              </a:rPr>
              <a:t>此外还有：能量排除法 、自我激励法、情绪升华法</a:t>
            </a:r>
            <a:r>
              <a:rPr kumimoji="1" lang="en-US" altLang="zh-CN" sz="3200" b="1">
                <a:solidFill>
                  <a:srgbClr val="FE2602"/>
                </a:solidFill>
                <a:latin typeface="Times New Roman" pitchFamily="18" charset="0"/>
                <a:ea typeface="黑体"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08260"/>
                                        </p:tgtEl>
                                        <p:attrNameLst>
                                          <p:attrName>style.visibility</p:attrName>
                                        </p:attrNameLst>
                                      </p:cBhvr>
                                      <p:to>
                                        <p:strVal val="visible"/>
                                      </p:to>
                                    </p:set>
                                    <p:animEffect transition="in" filter="dissolve">
                                      <p:cBhvr>
                                        <p:cTn id="7" dur="500"/>
                                        <p:tgtEl>
                                          <p:spTgt spid="60826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08262"/>
                                        </p:tgtEl>
                                        <p:attrNameLst>
                                          <p:attrName>style.visibility</p:attrName>
                                        </p:attrNameLst>
                                      </p:cBhvr>
                                      <p:to>
                                        <p:strVal val="visible"/>
                                      </p:to>
                                    </p:set>
                                    <p:animEffect transition="in" filter="dissolve">
                                      <p:cBhvr>
                                        <p:cTn id="12" dur="500"/>
                                        <p:tgtEl>
                                          <p:spTgt spid="6082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8260" grpId="0"/>
      <p:bldP spid="6082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descr="050"/>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grpSp>
        <p:nvGrpSpPr>
          <p:cNvPr id="2" name="Group 3"/>
          <p:cNvGrpSpPr>
            <a:grpSpLocks/>
          </p:cNvGrpSpPr>
          <p:nvPr/>
        </p:nvGrpSpPr>
        <p:grpSpPr bwMode="auto">
          <a:xfrm>
            <a:off x="1908175" y="3644900"/>
            <a:ext cx="2057400" cy="2971800"/>
            <a:chOff x="1200" y="1632"/>
            <a:chExt cx="1296" cy="1872"/>
          </a:xfrm>
        </p:grpSpPr>
        <p:pic>
          <p:nvPicPr>
            <p:cNvPr id="33812" name="Picture 4" descr="d"/>
            <p:cNvPicPr>
              <a:picLocks noChangeAspect="1" noChangeArrowheads="1"/>
            </p:cNvPicPr>
            <p:nvPr/>
          </p:nvPicPr>
          <p:blipFill>
            <a:blip r:embed="rId3"/>
            <a:srcRect/>
            <a:stretch>
              <a:fillRect/>
            </a:stretch>
          </p:blipFill>
          <p:spPr bwMode="auto">
            <a:xfrm>
              <a:off x="1200" y="1632"/>
              <a:ext cx="1248" cy="1392"/>
            </a:xfrm>
            <a:prstGeom prst="rect">
              <a:avLst/>
            </a:prstGeom>
            <a:noFill/>
            <a:ln w="9525">
              <a:noFill/>
              <a:miter lim="800000"/>
              <a:headEnd/>
              <a:tailEnd/>
            </a:ln>
          </p:spPr>
        </p:pic>
        <p:grpSp>
          <p:nvGrpSpPr>
            <p:cNvPr id="33813" name="Group 5"/>
            <p:cNvGrpSpPr>
              <a:grpSpLocks/>
            </p:cNvGrpSpPr>
            <p:nvPr/>
          </p:nvGrpSpPr>
          <p:grpSpPr bwMode="auto">
            <a:xfrm>
              <a:off x="1296" y="3024"/>
              <a:ext cx="1200" cy="480"/>
              <a:chOff x="1296" y="3024"/>
              <a:chExt cx="1200" cy="480"/>
            </a:xfrm>
          </p:grpSpPr>
          <p:sp>
            <p:nvSpPr>
              <p:cNvPr id="33814" name="Oval 6"/>
              <p:cNvSpPr>
                <a:spLocks noChangeArrowheads="1"/>
              </p:cNvSpPr>
              <p:nvPr/>
            </p:nvSpPr>
            <p:spPr bwMode="auto">
              <a:xfrm>
                <a:off x="1296" y="3024"/>
                <a:ext cx="1104" cy="480"/>
              </a:xfrm>
              <a:prstGeom prst="ellipse">
                <a:avLst/>
              </a:prstGeom>
              <a:gradFill rotWithShape="0">
                <a:gsLst>
                  <a:gs pos="0">
                    <a:srgbClr val="0000FF"/>
                  </a:gs>
                  <a:gs pos="50000">
                    <a:srgbClr val="FFFFFF"/>
                  </a:gs>
                  <a:gs pos="100000">
                    <a:srgbClr val="0000FF"/>
                  </a:gs>
                </a:gsLst>
                <a:lin ang="18900000" scaled="1"/>
              </a:gradFill>
              <a:ln w="9525" cap="rnd">
                <a:noFill/>
                <a:prstDash val="sysDot"/>
                <a:round/>
                <a:headEnd/>
                <a:tailEnd/>
              </a:ln>
            </p:spPr>
            <p:txBody>
              <a:bodyPr wrap="none" anchor="ctr"/>
              <a:lstStyle/>
              <a:p>
                <a:endParaRPr lang="zh-CN" altLang="en-US">
                  <a:latin typeface="Franklin Gothic Book"/>
                  <a:ea typeface="黑体" pitchFamily="49" charset="-122"/>
                </a:endParaRPr>
              </a:p>
            </p:txBody>
          </p:sp>
          <p:sp>
            <p:nvSpPr>
              <p:cNvPr id="33815" name="Text Box 7"/>
              <p:cNvSpPr txBox="1">
                <a:spLocks noChangeArrowheads="1"/>
              </p:cNvSpPr>
              <p:nvPr/>
            </p:nvSpPr>
            <p:spPr bwMode="auto">
              <a:xfrm>
                <a:off x="1488" y="3052"/>
                <a:ext cx="1008" cy="365"/>
              </a:xfrm>
              <a:prstGeom prst="rect">
                <a:avLst/>
              </a:prstGeom>
              <a:noFill/>
              <a:ln w="9525">
                <a:noFill/>
                <a:miter lim="800000"/>
                <a:headEnd/>
                <a:tailEnd/>
              </a:ln>
            </p:spPr>
            <p:txBody>
              <a:bodyPr>
                <a:spAutoFit/>
              </a:bodyPr>
              <a:lstStyle/>
              <a:p>
                <a:r>
                  <a:rPr kumimoji="1" lang="zh-CN" altLang="en-US" sz="3200" b="1">
                    <a:solidFill>
                      <a:srgbClr val="FF0066"/>
                    </a:solidFill>
                    <a:latin typeface="Times New Roman" pitchFamily="18" charset="0"/>
                    <a:ea typeface="黑体" pitchFamily="49" charset="-122"/>
                  </a:rPr>
                  <a:t>自残</a:t>
                </a:r>
              </a:p>
            </p:txBody>
          </p:sp>
        </p:grpSp>
      </p:grpSp>
      <p:grpSp>
        <p:nvGrpSpPr>
          <p:cNvPr id="4" name="Group 8"/>
          <p:cNvGrpSpPr>
            <a:grpSpLocks/>
          </p:cNvGrpSpPr>
          <p:nvPr/>
        </p:nvGrpSpPr>
        <p:grpSpPr bwMode="auto">
          <a:xfrm>
            <a:off x="3779838" y="1341438"/>
            <a:ext cx="1905000" cy="2971800"/>
            <a:chOff x="2400" y="480"/>
            <a:chExt cx="1200" cy="1872"/>
          </a:xfrm>
        </p:grpSpPr>
        <p:pic>
          <p:nvPicPr>
            <p:cNvPr id="33810" name="Picture 9" descr="2"/>
            <p:cNvPicPr>
              <a:picLocks noChangeAspect="1" noChangeArrowheads="1"/>
            </p:cNvPicPr>
            <p:nvPr/>
          </p:nvPicPr>
          <p:blipFill>
            <a:blip r:embed="rId4"/>
            <a:srcRect/>
            <a:stretch>
              <a:fillRect/>
            </a:stretch>
          </p:blipFill>
          <p:spPr bwMode="auto">
            <a:xfrm>
              <a:off x="2400" y="480"/>
              <a:ext cx="1200" cy="1392"/>
            </a:xfrm>
            <a:prstGeom prst="rect">
              <a:avLst/>
            </a:prstGeom>
            <a:noFill/>
            <a:ln w="9525">
              <a:noFill/>
              <a:miter lim="800000"/>
              <a:headEnd/>
              <a:tailEnd/>
            </a:ln>
          </p:spPr>
        </p:pic>
        <p:sp>
          <p:nvSpPr>
            <p:cNvPr id="33811" name="Oval 10"/>
            <p:cNvSpPr>
              <a:spLocks noChangeArrowheads="1"/>
            </p:cNvSpPr>
            <p:nvPr/>
          </p:nvSpPr>
          <p:spPr bwMode="auto">
            <a:xfrm>
              <a:off x="2448" y="1872"/>
              <a:ext cx="1104" cy="480"/>
            </a:xfrm>
            <a:prstGeom prst="ellipse">
              <a:avLst/>
            </a:prstGeom>
            <a:gradFill rotWithShape="0">
              <a:gsLst>
                <a:gs pos="0">
                  <a:srgbClr val="0000FF"/>
                </a:gs>
                <a:gs pos="50000">
                  <a:srgbClr val="FFFFFF"/>
                </a:gs>
                <a:gs pos="100000">
                  <a:srgbClr val="0000FF"/>
                </a:gs>
              </a:gsLst>
              <a:lin ang="18900000" scaled="1"/>
            </a:gradFill>
            <a:ln w="9525" cap="rnd">
              <a:noFill/>
              <a:prstDash val="sysDot"/>
              <a:round/>
              <a:headEnd/>
              <a:tailEnd/>
            </a:ln>
          </p:spPr>
          <p:txBody>
            <a:bodyPr wrap="none" anchor="ctr"/>
            <a:lstStyle/>
            <a:p>
              <a:pPr algn="ctr"/>
              <a:r>
                <a:rPr kumimoji="1" lang="zh-CN" altLang="en-US" sz="3200" b="1">
                  <a:solidFill>
                    <a:srgbClr val="FF0000"/>
                  </a:solidFill>
                  <a:latin typeface="Times New Roman" pitchFamily="18" charset="0"/>
                  <a:ea typeface="黑体" pitchFamily="49" charset="-122"/>
                </a:rPr>
                <a:t>摔东西</a:t>
              </a:r>
            </a:p>
          </p:txBody>
        </p:sp>
      </p:grpSp>
      <p:grpSp>
        <p:nvGrpSpPr>
          <p:cNvPr id="5" name="Group 11"/>
          <p:cNvGrpSpPr>
            <a:grpSpLocks/>
          </p:cNvGrpSpPr>
          <p:nvPr/>
        </p:nvGrpSpPr>
        <p:grpSpPr bwMode="auto">
          <a:xfrm>
            <a:off x="7380288" y="1341438"/>
            <a:ext cx="1763712" cy="2895600"/>
            <a:chOff x="4778" y="288"/>
            <a:chExt cx="996" cy="1824"/>
          </a:xfrm>
        </p:grpSpPr>
        <p:pic>
          <p:nvPicPr>
            <p:cNvPr id="33808" name="Picture 12" descr="TN_RM_0834[1]"/>
            <p:cNvPicPr>
              <a:picLocks noChangeAspect="1" noChangeArrowheads="1"/>
            </p:cNvPicPr>
            <p:nvPr/>
          </p:nvPicPr>
          <p:blipFill>
            <a:blip r:embed="rId5"/>
            <a:srcRect/>
            <a:stretch>
              <a:fillRect/>
            </a:stretch>
          </p:blipFill>
          <p:spPr bwMode="auto">
            <a:xfrm>
              <a:off x="4778" y="288"/>
              <a:ext cx="996" cy="1296"/>
            </a:xfrm>
            <a:prstGeom prst="rect">
              <a:avLst/>
            </a:prstGeom>
            <a:noFill/>
            <a:ln w="9525">
              <a:noFill/>
              <a:miter lim="800000"/>
              <a:headEnd/>
              <a:tailEnd/>
            </a:ln>
          </p:spPr>
        </p:pic>
        <p:sp>
          <p:nvSpPr>
            <p:cNvPr id="33809" name="Oval 13"/>
            <p:cNvSpPr>
              <a:spLocks noChangeArrowheads="1"/>
            </p:cNvSpPr>
            <p:nvPr/>
          </p:nvSpPr>
          <p:spPr bwMode="auto">
            <a:xfrm>
              <a:off x="4800" y="1632"/>
              <a:ext cx="960" cy="480"/>
            </a:xfrm>
            <a:prstGeom prst="ellipse">
              <a:avLst/>
            </a:prstGeom>
            <a:gradFill rotWithShape="0">
              <a:gsLst>
                <a:gs pos="0">
                  <a:srgbClr val="0000FF"/>
                </a:gs>
                <a:gs pos="50000">
                  <a:srgbClr val="FFFFFF"/>
                </a:gs>
                <a:gs pos="100000">
                  <a:srgbClr val="0000FF"/>
                </a:gs>
              </a:gsLst>
              <a:lin ang="18900000" scaled="1"/>
            </a:gradFill>
            <a:ln w="9525" cap="rnd">
              <a:noFill/>
              <a:prstDash val="sysDot"/>
              <a:round/>
              <a:headEnd/>
              <a:tailEnd/>
            </a:ln>
          </p:spPr>
          <p:txBody>
            <a:bodyPr wrap="none" anchor="ctr"/>
            <a:lstStyle/>
            <a:p>
              <a:pPr algn="ctr"/>
              <a:r>
                <a:rPr kumimoji="1" lang="zh-CN" altLang="en-US" sz="3200" b="1">
                  <a:solidFill>
                    <a:srgbClr val="FF0000"/>
                  </a:solidFill>
                  <a:latin typeface="Times New Roman" pitchFamily="18" charset="0"/>
                  <a:ea typeface="黑体" pitchFamily="49" charset="-122"/>
                </a:rPr>
                <a:t>酗酒</a:t>
              </a:r>
            </a:p>
          </p:txBody>
        </p:sp>
      </p:grpSp>
      <p:grpSp>
        <p:nvGrpSpPr>
          <p:cNvPr id="6" name="Group 14"/>
          <p:cNvGrpSpPr>
            <a:grpSpLocks/>
          </p:cNvGrpSpPr>
          <p:nvPr/>
        </p:nvGrpSpPr>
        <p:grpSpPr bwMode="auto">
          <a:xfrm>
            <a:off x="5580063" y="3573463"/>
            <a:ext cx="1981200" cy="3124200"/>
            <a:chOff x="3552" y="1344"/>
            <a:chExt cx="1248" cy="1968"/>
          </a:xfrm>
        </p:grpSpPr>
        <p:pic>
          <p:nvPicPr>
            <p:cNvPr id="33806" name="Picture 15" descr="RM_0762[1]"/>
            <p:cNvPicPr>
              <a:picLocks noChangeAspect="1" noChangeArrowheads="1"/>
            </p:cNvPicPr>
            <p:nvPr/>
          </p:nvPicPr>
          <p:blipFill>
            <a:blip r:embed="rId6"/>
            <a:srcRect/>
            <a:stretch>
              <a:fillRect/>
            </a:stretch>
          </p:blipFill>
          <p:spPr bwMode="auto">
            <a:xfrm>
              <a:off x="3600" y="1344"/>
              <a:ext cx="1200" cy="1440"/>
            </a:xfrm>
            <a:prstGeom prst="rect">
              <a:avLst/>
            </a:prstGeom>
            <a:noFill/>
            <a:ln w="9525">
              <a:noFill/>
              <a:miter lim="800000"/>
              <a:headEnd/>
              <a:tailEnd/>
            </a:ln>
          </p:spPr>
        </p:pic>
        <p:sp>
          <p:nvSpPr>
            <p:cNvPr id="33807" name="Oval 16"/>
            <p:cNvSpPr>
              <a:spLocks noChangeArrowheads="1"/>
            </p:cNvSpPr>
            <p:nvPr/>
          </p:nvSpPr>
          <p:spPr bwMode="auto">
            <a:xfrm>
              <a:off x="3552" y="2832"/>
              <a:ext cx="1104" cy="480"/>
            </a:xfrm>
            <a:prstGeom prst="ellipse">
              <a:avLst/>
            </a:prstGeom>
            <a:gradFill rotWithShape="0">
              <a:gsLst>
                <a:gs pos="0">
                  <a:srgbClr val="0000FF"/>
                </a:gs>
                <a:gs pos="50000">
                  <a:srgbClr val="FFFFFF"/>
                </a:gs>
                <a:gs pos="100000">
                  <a:srgbClr val="0000FF"/>
                </a:gs>
              </a:gsLst>
              <a:lin ang="18900000" scaled="1"/>
            </a:gradFill>
            <a:ln w="9525" cap="rnd">
              <a:noFill/>
              <a:prstDash val="sysDot"/>
              <a:round/>
              <a:headEnd/>
              <a:tailEnd/>
            </a:ln>
          </p:spPr>
          <p:txBody>
            <a:bodyPr wrap="none" anchor="ctr"/>
            <a:lstStyle/>
            <a:p>
              <a:pPr algn="ctr"/>
              <a:r>
                <a:rPr kumimoji="1" lang="zh-CN" altLang="en-US" sz="3200" b="1">
                  <a:solidFill>
                    <a:srgbClr val="FF0000"/>
                  </a:solidFill>
                  <a:latin typeface="Times New Roman" pitchFamily="18" charset="0"/>
                  <a:ea typeface="黑体" pitchFamily="49" charset="-122"/>
                </a:rPr>
                <a:t>打架 </a:t>
              </a:r>
            </a:p>
          </p:txBody>
        </p:sp>
      </p:grpSp>
      <p:grpSp>
        <p:nvGrpSpPr>
          <p:cNvPr id="7" name="Group 17"/>
          <p:cNvGrpSpPr>
            <a:grpSpLocks/>
          </p:cNvGrpSpPr>
          <p:nvPr/>
        </p:nvGrpSpPr>
        <p:grpSpPr bwMode="auto">
          <a:xfrm>
            <a:off x="0" y="1341438"/>
            <a:ext cx="1905000" cy="3200400"/>
            <a:chOff x="0" y="864"/>
            <a:chExt cx="1200" cy="2016"/>
          </a:xfrm>
        </p:grpSpPr>
        <p:grpSp>
          <p:nvGrpSpPr>
            <p:cNvPr id="33800" name="Group 18"/>
            <p:cNvGrpSpPr>
              <a:grpSpLocks/>
            </p:cNvGrpSpPr>
            <p:nvPr/>
          </p:nvGrpSpPr>
          <p:grpSpPr bwMode="auto">
            <a:xfrm>
              <a:off x="0" y="864"/>
              <a:ext cx="1200" cy="1392"/>
              <a:chOff x="0" y="720"/>
              <a:chExt cx="1248" cy="1392"/>
            </a:xfrm>
          </p:grpSpPr>
          <p:pic>
            <p:nvPicPr>
              <p:cNvPr id="33804" name="Picture 19" descr="0451[1]"/>
              <p:cNvPicPr>
                <a:picLocks noChangeAspect="1" noChangeArrowheads="1"/>
              </p:cNvPicPr>
              <p:nvPr/>
            </p:nvPicPr>
            <p:blipFill>
              <a:blip r:embed="rId7"/>
              <a:srcRect/>
              <a:stretch>
                <a:fillRect/>
              </a:stretch>
            </p:blipFill>
            <p:spPr bwMode="auto">
              <a:xfrm>
                <a:off x="0" y="720"/>
                <a:ext cx="1248" cy="1392"/>
              </a:xfrm>
              <a:prstGeom prst="rect">
                <a:avLst/>
              </a:prstGeom>
              <a:noFill/>
              <a:ln w="9525">
                <a:noFill/>
                <a:miter lim="800000"/>
                <a:headEnd/>
                <a:tailEnd/>
              </a:ln>
            </p:spPr>
          </p:pic>
          <p:sp>
            <p:nvSpPr>
              <p:cNvPr id="33805" name="Rectangle 20"/>
              <p:cNvSpPr>
                <a:spLocks noChangeArrowheads="1"/>
              </p:cNvSpPr>
              <p:nvPr/>
            </p:nvSpPr>
            <p:spPr bwMode="auto">
              <a:xfrm>
                <a:off x="1008" y="768"/>
                <a:ext cx="240" cy="528"/>
              </a:xfrm>
              <a:prstGeom prst="rect">
                <a:avLst/>
              </a:prstGeom>
              <a:gradFill rotWithShape="0">
                <a:gsLst>
                  <a:gs pos="0">
                    <a:srgbClr val="66FFCC"/>
                  </a:gs>
                  <a:gs pos="100000">
                    <a:srgbClr val="7DFFD4"/>
                  </a:gs>
                </a:gsLst>
                <a:lin ang="5400000" scaled="1"/>
              </a:gradFill>
              <a:ln w="9525">
                <a:noFill/>
                <a:miter lim="800000"/>
                <a:headEnd/>
                <a:tailEnd/>
              </a:ln>
            </p:spPr>
            <p:txBody>
              <a:bodyPr wrap="none" anchor="ctr"/>
              <a:lstStyle/>
              <a:p>
                <a:endParaRPr lang="zh-CN" altLang="en-US">
                  <a:latin typeface="Franklin Gothic Book"/>
                  <a:ea typeface="黑体" pitchFamily="49" charset="-122"/>
                </a:endParaRPr>
              </a:p>
            </p:txBody>
          </p:sp>
        </p:grpSp>
        <p:grpSp>
          <p:nvGrpSpPr>
            <p:cNvPr id="33801" name="Group 21"/>
            <p:cNvGrpSpPr>
              <a:grpSpLocks/>
            </p:cNvGrpSpPr>
            <p:nvPr/>
          </p:nvGrpSpPr>
          <p:grpSpPr bwMode="auto">
            <a:xfrm>
              <a:off x="48" y="2304"/>
              <a:ext cx="1104" cy="576"/>
              <a:chOff x="0" y="2880"/>
              <a:chExt cx="1104" cy="576"/>
            </a:xfrm>
          </p:grpSpPr>
          <p:sp>
            <p:nvSpPr>
              <p:cNvPr id="33802" name="Oval 22"/>
              <p:cNvSpPr>
                <a:spLocks noChangeArrowheads="1"/>
              </p:cNvSpPr>
              <p:nvPr/>
            </p:nvSpPr>
            <p:spPr bwMode="auto">
              <a:xfrm>
                <a:off x="0" y="2880"/>
                <a:ext cx="1104" cy="576"/>
              </a:xfrm>
              <a:prstGeom prst="ellipse">
                <a:avLst/>
              </a:prstGeom>
              <a:gradFill rotWithShape="0">
                <a:gsLst>
                  <a:gs pos="0">
                    <a:srgbClr val="0000FF"/>
                  </a:gs>
                  <a:gs pos="50000">
                    <a:srgbClr val="FFFFFF"/>
                  </a:gs>
                  <a:gs pos="100000">
                    <a:srgbClr val="0000FF"/>
                  </a:gs>
                </a:gsLst>
                <a:lin ang="18900000" scaled="1"/>
              </a:gradFill>
              <a:ln w="9525" cap="rnd">
                <a:noFill/>
                <a:prstDash val="sysDot"/>
                <a:round/>
                <a:headEnd/>
                <a:tailEnd/>
              </a:ln>
            </p:spPr>
            <p:txBody>
              <a:bodyPr wrap="none" anchor="ctr"/>
              <a:lstStyle/>
              <a:p>
                <a:endParaRPr lang="zh-CN" altLang="en-US">
                  <a:latin typeface="Franklin Gothic Book"/>
                  <a:ea typeface="黑体" pitchFamily="49" charset="-122"/>
                </a:endParaRPr>
              </a:p>
            </p:txBody>
          </p:sp>
          <p:sp>
            <p:nvSpPr>
              <p:cNvPr id="33803" name="Text Box 23"/>
              <p:cNvSpPr txBox="1">
                <a:spLocks noChangeArrowheads="1"/>
              </p:cNvSpPr>
              <p:nvPr/>
            </p:nvSpPr>
            <p:spPr bwMode="auto">
              <a:xfrm>
                <a:off x="144" y="2880"/>
                <a:ext cx="874" cy="542"/>
              </a:xfrm>
              <a:prstGeom prst="rect">
                <a:avLst/>
              </a:prstGeom>
              <a:noFill/>
              <a:ln w="9525">
                <a:noFill/>
                <a:miter lim="800000"/>
                <a:headEnd/>
                <a:tailEnd/>
              </a:ln>
            </p:spPr>
            <p:txBody>
              <a:bodyPr>
                <a:spAutoFit/>
              </a:bodyPr>
              <a:lstStyle/>
              <a:p>
                <a:pPr>
                  <a:lnSpc>
                    <a:spcPct val="90000"/>
                  </a:lnSpc>
                </a:pPr>
                <a:r>
                  <a:rPr kumimoji="1" lang="zh-CN" altLang="en-US" sz="2800" b="1">
                    <a:solidFill>
                      <a:srgbClr val="FF3300"/>
                    </a:solidFill>
                    <a:latin typeface="Times New Roman" pitchFamily="18" charset="0"/>
                    <a:ea typeface="黑体" pitchFamily="49" charset="-122"/>
                  </a:rPr>
                  <a:t>数学课</a:t>
                </a:r>
              </a:p>
              <a:p>
                <a:pPr>
                  <a:lnSpc>
                    <a:spcPct val="90000"/>
                  </a:lnSpc>
                </a:pPr>
                <a:r>
                  <a:rPr kumimoji="1" lang="zh-CN" altLang="en-US" sz="2800" b="1">
                    <a:solidFill>
                      <a:srgbClr val="FF3300"/>
                    </a:solidFill>
                    <a:latin typeface="Times New Roman" pitchFamily="18" charset="0"/>
                    <a:ea typeface="黑体" pitchFamily="49" charset="-122"/>
                  </a:rPr>
                  <a:t>看小说</a:t>
                </a:r>
              </a:p>
            </p:txBody>
          </p:sp>
        </p:grpSp>
      </p:grpSp>
      <p:sp>
        <p:nvSpPr>
          <p:cNvPr id="550936" name="Text Box 24"/>
          <p:cNvSpPr txBox="1">
            <a:spLocks noChangeArrowheads="1"/>
          </p:cNvSpPr>
          <p:nvPr/>
        </p:nvSpPr>
        <p:spPr bwMode="auto">
          <a:xfrm>
            <a:off x="323850" y="0"/>
            <a:ext cx="8604250" cy="1006475"/>
          </a:xfrm>
          <a:prstGeom prst="rect">
            <a:avLst/>
          </a:prstGeom>
          <a:noFill/>
          <a:ln w="9525">
            <a:noFill/>
            <a:miter lim="800000"/>
            <a:headEnd/>
            <a:tailEnd/>
          </a:ln>
        </p:spPr>
        <p:txBody>
          <a:bodyPr>
            <a:spAutoFit/>
          </a:bodyPr>
          <a:lstStyle/>
          <a:p>
            <a:pPr>
              <a:spcBef>
                <a:spcPct val="50000"/>
              </a:spcBef>
            </a:pPr>
            <a:r>
              <a:rPr kumimoji="1" lang="zh-CN" altLang="en-US" sz="6000" b="1">
                <a:latin typeface="Times New Roman" pitchFamily="18" charset="0"/>
                <a:ea typeface="黑体" pitchFamily="49" charset="-122"/>
              </a:rPr>
              <a:t>这样发泄行不行？？？？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50936"/>
                                        </p:tgtEl>
                                        <p:attrNameLst>
                                          <p:attrName>style.visibility</p:attrName>
                                        </p:attrNameLst>
                                      </p:cBhvr>
                                      <p:to>
                                        <p:strVal val="visible"/>
                                      </p:to>
                                    </p:set>
                                    <p:anim calcmode="lin" valueType="num">
                                      <p:cBhvr additive="base">
                                        <p:cTn id="7" dur="500" fill="hold"/>
                                        <p:tgtEl>
                                          <p:spTgt spid="550936"/>
                                        </p:tgtEl>
                                        <p:attrNameLst>
                                          <p:attrName>ppt_x</p:attrName>
                                        </p:attrNameLst>
                                      </p:cBhvr>
                                      <p:tavLst>
                                        <p:tav tm="0">
                                          <p:val>
                                            <p:strVal val="0-#ppt_w/2"/>
                                          </p:val>
                                        </p:tav>
                                        <p:tav tm="100000">
                                          <p:val>
                                            <p:strVal val="#ppt_x"/>
                                          </p:val>
                                        </p:tav>
                                      </p:tavLst>
                                    </p:anim>
                                    <p:anim calcmode="lin" valueType="num">
                                      <p:cBhvr additive="base">
                                        <p:cTn id="8" dur="500" fill="hold"/>
                                        <p:tgtEl>
                                          <p:spTgt spid="5509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amond(in)">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ox(in)">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diamond(in)">
                                      <p:cBhvr>
                                        <p:cTn id="28" dur="20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edge">
                                      <p:cBhvr>
                                        <p:cTn id="3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0936"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组合 11"/>
          <p:cNvGrpSpPr>
            <a:grpSpLocks/>
          </p:cNvGrpSpPr>
          <p:nvPr/>
        </p:nvGrpSpPr>
        <p:grpSpPr bwMode="auto">
          <a:xfrm>
            <a:off x="1330325" y="1268413"/>
            <a:ext cx="5680075" cy="3651250"/>
            <a:chOff x="395" y="1998"/>
            <a:chExt cx="11925" cy="5749"/>
          </a:xfrm>
        </p:grpSpPr>
        <p:sp>
          <p:nvSpPr>
            <p:cNvPr id="34821" name="文本框 1"/>
            <p:cNvSpPr txBox="1">
              <a:spLocks noChangeArrowheads="1"/>
            </p:cNvSpPr>
            <p:nvPr/>
          </p:nvSpPr>
          <p:spPr bwMode="auto">
            <a:xfrm>
              <a:off x="395" y="4493"/>
              <a:ext cx="3253" cy="1502"/>
            </a:xfrm>
            <a:prstGeom prst="rect">
              <a:avLst/>
            </a:prstGeom>
            <a:noFill/>
            <a:ln w="12700">
              <a:solidFill>
                <a:schemeClr val="tx1"/>
              </a:solidFill>
              <a:miter lim="800000"/>
              <a:headEnd/>
              <a:tailEnd/>
            </a:ln>
          </p:spPr>
          <p:txBody>
            <a:bodyPr>
              <a:spAutoFit/>
            </a:bodyPr>
            <a:lstStyle/>
            <a:p>
              <a:pPr>
                <a:buFont typeface="Arial" charset="0"/>
                <a:buNone/>
              </a:pPr>
              <a:r>
                <a:rPr lang="zh-CN" altLang="en-US" sz="2800" b="1">
                  <a:latin typeface="宋体" charset="-122"/>
                  <a:ea typeface="黑体" pitchFamily="49" charset="-122"/>
                </a:rPr>
                <a:t>阳光的心态</a:t>
              </a:r>
            </a:p>
          </p:txBody>
        </p:sp>
        <p:sp>
          <p:nvSpPr>
            <p:cNvPr id="3" name="左大括号 2"/>
            <p:cNvSpPr/>
            <p:nvPr/>
          </p:nvSpPr>
          <p:spPr>
            <a:xfrm>
              <a:off x="3688" y="2748"/>
              <a:ext cx="977" cy="4319"/>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 typeface="Arial" charset="0"/>
                <a:buNone/>
                <a:defRPr/>
              </a:pPr>
              <a:endParaRPr lang="zh-CN" altLang="en-US"/>
            </a:p>
          </p:txBody>
        </p:sp>
        <p:sp>
          <p:nvSpPr>
            <p:cNvPr id="34823" name="文本框 3"/>
            <p:cNvSpPr txBox="1">
              <a:spLocks noChangeArrowheads="1"/>
            </p:cNvSpPr>
            <p:nvPr/>
          </p:nvSpPr>
          <p:spPr bwMode="auto">
            <a:xfrm>
              <a:off x="4819" y="2453"/>
              <a:ext cx="3097" cy="630"/>
            </a:xfrm>
            <a:prstGeom prst="rect">
              <a:avLst/>
            </a:prstGeom>
            <a:noFill/>
            <a:ln w="12700">
              <a:solidFill>
                <a:schemeClr val="tx1"/>
              </a:solidFill>
              <a:miter lim="800000"/>
              <a:headEnd/>
              <a:tailEnd/>
            </a:ln>
          </p:spPr>
          <p:txBody>
            <a:bodyPr wrap="none">
              <a:spAutoFit/>
            </a:bodyPr>
            <a:lstStyle/>
            <a:p>
              <a:pPr>
                <a:buFont typeface="Arial" charset="0"/>
                <a:buNone/>
              </a:pPr>
              <a:r>
                <a:rPr lang="zh-CN" altLang="en-US" sz="2000" b="1">
                  <a:latin typeface="宋体" charset="-122"/>
                  <a:ea typeface="黑体" pitchFamily="49" charset="-122"/>
                </a:rPr>
                <a:t>情绪变奏曲</a:t>
              </a:r>
            </a:p>
          </p:txBody>
        </p:sp>
        <p:sp>
          <p:nvSpPr>
            <p:cNvPr id="34824" name="文本框 4"/>
            <p:cNvSpPr txBox="1">
              <a:spLocks noChangeArrowheads="1"/>
            </p:cNvSpPr>
            <p:nvPr/>
          </p:nvSpPr>
          <p:spPr bwMode="auto">
            <a:xfrm>
              <a:off x="4592" y="6762"/>
              <a:ext cx="3097" cy="630"/>
            </a:xfrm>
            <a:prstGeom prst="rect">
              <a:avLst/>
            </a:prstGeom>
            <a:noFill/>
            <a:ln w="12700">
              <a:solidFill>
                <a:schemeClr val="tx1"/>
              </a:solidFill>
              <a:miter lim="800000"/>
              <a:headEnd/>
              <a:tailEnd/>
            </a:ln>
          </p:spPr>
          <p:txBody>
            <a:bodyPr wrap="none">
              <a:spAutoFit/>
            </a:bodyPr>
            <a:lstStyle/>
            <a:p>
              <a:pPr>
                <a:buFont typeface="Arial" charset="0"/>
                <a:buNone/>
              </a:pPr>
              <a:r>
                <a:rPr lang="zh-CN" altLang="en-US" sz="2000" b="1">
                  <a:latin typeface="宋体" charset="-122"/>
                  <a:ea typeface="黑体" pitchFamily="49" charset="-122"/>
                </a:rPr>
                <a:t>情绪调控器</a:t>
              </a:r>
              <a:endParaRPr lang="en-US" altLang="zh-CN" sz="2000" b="1">
                <a:latin typeface="宋体" charset="-122"/>
                <a:ea typeface="黑体" pitchFamily="49" charset="-122"/>
              </a:endParaRPr>
            </a:p>
          </p:txBody>
        </p:sp>
        <p:sp>
          <p:nvSpPr>
            <p:cNvPr id="6" name="左大括号 5"/>
            <p:cNvSpPr/>
            <p:nvPr/>
          </p:nvSpPr>
          <p:spPr>
            <a:xfrm>
              <a:off x="7201" y="2113"/>
              <a:ext cx="240" cy="1440"/>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 typeface="Arial" charset="0"/>
                <a:buNone/>
                <a:defRPr/>
              </a:pPr>
              <a:endParaRPr lang="zh-CN" altLang="en-US"/>
            </a:p>
          </p:txBody>
        </p:sp>
        <p:sp>
          <p:nvSpPr>
            <p:cNvPr id="34826" name="文本框 6"/>
            <p:cNvSpPr txBox="1">
              <a:spLocks noChangeArrowheads="1"/>
            </p:cNvSpPr>
            <p:nvPr/>
          </p:nvSpPr>
          <p:spPr bwMode="auto">
            <a:xfrm>
              <a:off x="7541" y="1998"/>
              <a:ext cx="4779" cy="582"/>
            </a:xfrm>
            <a:prstGeom prst="rect">
              <a:avLst/>
            </a:prstGeom>
            <a:noFill/>
            <a:ln w="12700">
              <a:solidFill>
                <a:schemeClr val="tx1"/>
              </a:solidFill>
              <a:miter lim="800000"/>
              <a:headEnd/>
              <a:tailEnd/>
            </a:ln>
          </p:spPr>
          <p:txBody>
            <a:bodyPr wrap="none">
              <a:spAutoFit/>
            </a:bodyPr>
            <a:lstStyle/>
            <a:p>
              <a:pPr>
                <a:buFont typeface="Arial" charset="0"/>
                <a:buNone/>
              </a:pPr>
              <a:r>
                <a:rPr lang="zh-CN" altLang="en-US" b="1">
                  <a:latin typeface="宋体" charset="-122"/>
                  <a:ea typeface="黑体" pitchFamily="49" charset="-122"/>
                </a:rPr>
                <a:t>不良情绪带来的影响</a:t>
              </a:r>
            </a:p>
          </p:txBody>
        </p:sp>
        <p:sp>
          <p:nvSpPr>
            <p:cNvPr id="34827" name="文本框 7"/>
            <p:cNvSpPr txBox="1">
              <a:spLocks noChangeArrowheads="1"/>
            </p:cNvSpPr>
            <p:nvPr/>
          </p:nvSpPr>
          <p:spPr bwMode="auto">
            <a:xfrm>
              <a:off x="7541" y="3246"/>
              <a:ext cx="4291" cy="582"/>
            </a:xfrm>
            <a:prstGeom prst="rect">
              <a:avLst/>
            </a:prstGeom>
            <a:noFill/>
            <a:ln w="12700">
              <a:solidFill>
                <a:schemeClr val="tx1"/>
              </a:solidFill>
              <a:miter lim="800000"/>
              <a:headEnd/>
              <a:tailEnd/>
            </a:ln>
          </p:spPr>
          <p:txBody>
            <a:bodyPr wrap="none">
              <a:spAutoFit/>
            </a:bodyPr>
            <a:lstStyle/>
            <a:p>
              <a:pPr>
                <a:buFont typeface="Arial" charset="0"/>
                <a:buNone/>
              </a:pPr>
              <a:r>
                <a:rPr lang="zh-CN" altLang="en-US" b="1">
                  <a:latin typeface="宋体" charset="-122"/>
                  <a:ea typeface="黑体" pitchFamily="49" charset="-122"/>
                </a:rPr>
                <a:t>情绪是可以调控的</a:t>
              </a:r>
            </a:p>
          </p:txBody>
        </p:sp>
        <p:sp>
          <p:nvSpPr>
            <p:cNvPr id="9" name="左大括号 8"/>
            <p:cNvSpPr/>
            <p:nvPr/>
          </p:nvSpPr>
          <p:spPr>
            <a:xfrm>
              <a:off x="7087" y="6307"/>
              <a:ext cx="243" cy="1440"/>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buFont typeface="Arial" charset="0"/>
                <a:buNone/>
                <a:defRPr/>
              </a:pPr>
              <a:endParaRPr lang="zh-CN" altLang="en-US"/>
            </a:p>
          </p:txBody>
        </p:sp>
        <p:sp>
          <p:nvSpPr>
            <p:cNvPr id="34829" name="文本框 9"/>
            <p:cNvSpPr txBox="1">
              <a:spLocks noChangeArrowheads="1"/>
            </p:cNvSpPr>
            <p:nvPr/>
          </p:nvSpPr>
          <p:spPr bwMode="auto">
            <a:xfrm>
              <a:off x="7541" y="6081"/>
              <a:ext cx="2339" cy="582"/>
            </a:xfrm>
            <a:prstGeom prst="rect">
              <a:avLst/>
            </a:prstGeom>
            <a:noFill/>
            <a:ln w="12700">
              <a:solidFill>
                <a:schemeClr val="tx1"/>
              </a:solidFill>
              <a:miter lim="800000"/>
              <a:headEnd/>
              <a:tailEnd/>
            </a:ln>
          </p:spPr>
          <p:txBody>
            <a:bodyPr wrap="none">
              <a:spAutoFit/>
            </a:bodyPr>
            <a:lstStyle/>
            <a:p>
              <a:pPr>
                <a:buFont typeface="Arial" charset="0"/>
                <a:buNone/>
              </a:pPr>
              <a:r>
                <a:rPr lang="zh-CN" altLang="en-US" b="1">
                  <a:latin typeface="宋体" charset="-122"/>
                  <a:ea typeface="黑体" pitchFamily="49" charset="-122"/>
                </a:rPr>
                <a:t>常用方法</a:t>
              </a:r>
            </a:p>
          </p:txBody>
        </p:sp>
      </p:grpSp>
      <p:sp>
        <p:nvSpPr>
          <p:cNvPr id="34818" name="文本框 10"/>
          <p:cNvSpPr txBox="1">
            <a:spLocks noChangeArrowheads="1"/>
          </p:cNvSpPr>
          <p:nvPr/>
        </p:nvSpPr>
        <p:spPr bwMode="auto">
          <a:xfrm>
            <a:off x="4733925" y="4652963"/>
            <a:ext cx="1114425" cy="369887"/>
          </a:xfrm>
          <a:prstGeom prst="rect">
            <a:avLst/>
          </a:prstGeom>
          <a:noFill/>
          <a:ln w="12700">
            <a:solidFill>
              <a:schemeClr val="tx1"/>
            </a:solidFill>
            <a:miter lim="800000"/>
            <a:headEnd/>
            <a:tailEnd/>
          </a:ln>
        </p:spPr>
        <p:txBody>
          <a:bodyPr wrap="none">
            <a:spAutoFit/>
          </a:bodyPr>
          <a:lstStyle/>
          <a:p>
            <a:pPr>
              <a:buFont typeface="Arial" charset="0"/>
              <a:buNone/>
            </a:pPr>
            <a:r>
              <a:rPr lang="zh-CN" altLang="en-US" b="1">
                <a:latin typeface="宋体" charset="-122"/>
                <a:ea typeface="黑体" pitchFamily="49" charset="-122"/>
              </a:rPr>
              <a:t>其它方法</a:t>
            </a:r>
          </a:p>
        </p:txBody>
      </p:sp>
      <p:sp>
        <p:nvSpPr>
          <p:cNvPr id="34819" name="文本框 3"/>
          <p:cNvSpPr txBox="1">
            <a:spLocks noChangeArrowheads="1"/>
          </p:cNvSpPr>
          <p:nvPr/>
        </p:nvSpPr>
        <p:spPr bwMode="auto">
          <a:xfrm>
            <a:off x="1493838" y="476250"/>
            <a:ext cx="2970212" cy="461963"/>
          </a:xfrm>
          <a:prstGeom prst="rect">
            <a:avLst/>
          </a:prstGeom>
          <a:noFill/>
          <a:ln w="9525">
            <a:noFill/>
            <a:miter lim="800000"/>
            <a:headEnd/>
            <a:tailEnd/>
          </a:ln>
        </p:spPr>
        <p:txBody>
          <a:bodyPr wrap="none">
            <a:spAutoFit/>
          </a:bodyPr>
          <a:lstStyle/>
          <a:p>
            <a:pPr>
              <a:buFont typeface="Arial" charset="0"/>
              <a:buNone/>
            </a:pPr>
            <a:r>
              <a:rPr lang="zh-CN" altLang="en-US" sz="2400" b="1">
                <a:latin typeface="宋体" charset="-122"/>
                <a:ea typeface="黑体" pitchFamily="49" charset="-122"/>
              </a:rPr>
              <a:t>【本节课知识结构】</a:t>
            </a:r>
          </a:p>
        </p:txBody>
      </p:sp>
      <p:sp>
        <p:nvSpPr>
          <p:cNvPr id="34820" name="文本框 3"/>
          <p:cNvSpPr txBox="1">
            <a:spLocks noChangeArrowheads="1"/>
          </p:cNvSpPr>
          <p:nvPr/>
        </p:nvSpPr>
        <p:spPr bwMode="auto">
          <a:xfrm>
            <a:off x="4465638" y="2565400"/>
            <a:ext cx="4135437" cy="369888"/>
          </a:xfrm>
          <a:prstGeom prst="rect">
            <a:avLst/>
          </a:prstGeom>
          <a:noFill/>
          <a:ln w="9525">
            <a:noFill/>
            <a:miter lim="800000"/>
            <a:headEnd/>
            <a:tailEnd/>
          </a:ln>
        </p:spPr>
        <p:txBody>
          <a:bodyPr wrap="none">
            <a:spAutoFit/>
          </a:bodyPr>
          <a:lstStyle/>
          <a:p>
            <a:pPr>
              <a:buFont typeface="Arial" charset="0"/>
              <a:buNone/>
            </a:pPr>
            <a:r>
              <a:rPr lang="zh-CN" altLang="en-US" b="1">
                <a:latin typeface="宋体" charset="-122"/>
                <a:ea typeface="黑体" pitchFamily="49" charset="-122"/>
                <a:sym typeface="Arial" charset="0"/>
              </a:rPr>
              <a:t>（要在道德和法律允许的范围内进行）</a:t>
            </a:r>
            <a:endParaRPr lang="zh-CN" altLang="en-US">
              <a:latin typeface="Franklin Gothic Book"/>
              <a:ea typeface="黑体" pitchFamily="49" charset="-122"/>
              <a:cs typeface="Arial"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descr="FR_066"/>
          <p:cNvPicPr>
            <a:picLocks noChangeAspect="1" noChangeArrowheads="1"/>
          </p:cNvPicPr>
          <p:nvPr/>
        </p:nvPicPr>
        <p:blipFill>
          <a:blip r:embed="rId2"/>
          <a:srcRect/>
          <a:stretch>
            <a:fillRect/>
          </a:stretch>
        </p:blipFill>
        <p:spPr bwMode="auto">
          <a:xfrm>
            <a:off x="0" y="285750"/>
            <a:ext cx="9144000" cy="6858000"/>
          </a:xfrm>
          <a:prstGeom prst="rect">
            <a:avLst/>
          </a:prstGeom>
          <a:noFill/>
          <a:ln w="9525">
            <a:noFill/>
            <a:miter lim="800000"/>
            <a:headEnd/>
            <a:tailEnd/>
          </a:ln>
        </p:spPr>
      </p:pic>
      <p:sp>
        <p:nvSpPr>
          <p:cNvPr id="535555" name="WordArt 3"/>
          <p:cNvSpPr>
            <a:spLocks noChangeArrowheads="1" noChangeShapeType="1" noTextEdit="1"/>
          </p:cNvSpPr>
          <p:nvPr/>
        </p:nvSpPr>
        <p:spPr bwMode="auto">
          <a:xfrm rot="5400000">
            <a:off x="-247650" y="2819400"/>
            <a:ext cx="3429000" cy="1219200"/>
          </a:xfrm>
          <a:prstGeom prst="rect">
            <a:avLst/>
          </a:prstGeom>
        </p:spPr>
        <p:txBody>
          <a:bodyPr vert="eaVert" wrap="none" fromWordArt="1">
            <a:prstTxWarp prst="textPlain">
              <a:avLst>
                <a:gd name="adj" fmla="val 48653"/>
              </a:avLst>
            </a:prstTxWarp>
            <a:scene3d>
              <a:camera prst="legacyPerspectiveFront">
                <a:rot lat="20639999" lon="20699999" rev="0"/>
              </a:camera>
              <a:lightRig rig="legacyNormal3" dir="l"/>
            </a:scene3d>
            <a:sp3d extrusionH="201600" prstMaterial="legacyPlastic">
              <a:extrusionClr>
                <a:srgbClr val="FF9966"/>
              </a:extrusionClr>
            </a:sp3d>
          </a:bodyPr>
          <a:lstStyle/>
          <a:p>
            <a:pPr algn="ctr" fontAlgn="auto">
              <a:spcBef>
                <a:spcPts val="0"/>
              </a:spcBef>
              <a:spcAft>
                <a:spcPts val="0"/>
              </a:spcAft>
              <a:defRPr/>
            </a:pPr>
            <a:r>
              <a:rPr lang="zh-CN" altLang="en-US" sz="3600" kern="10" dirty="0">
                <a:ln w="9525">
                  <a:round/>
                  <a:headEnd/>
                  <a:tailEnd/>
                </a:ln>
                <a:gradFill rotWithShape="0">
                  <a:gsLst>
                    <a:gs pos="0">
                      <a:schemeClr val="bg1"/>
                    </a:gs>
                    <a:gs pos="50000">
                      <a:srgbClr val="FF99FF"/>
                    </a:gs>
                    <a:gs pos="100000">
                      <a:schemeClr val="bg1"/>
                    </a:gs>
                  </a:gsLst>
                  <a:lin ang="0" scaled="1"/>
                </a:gradFill>
                <a:latin typeface="宋体"/>
                <a:ea typeface="宋体"/>
              </a:rPr>
              <a:t>    </a:t>
            </a:r>
          </a:p>
        </p:txBody>
      </p:sp>
      <p:sp>
        <p:nvSpPr>
          <p:cNvPr id="35843" name="Text Box 4"/>
          <p:cNvSpPr txBox="1">
            <a:spLocks noChangeArrowheads="1"/>
          </p:cNvSpPr>
          <p:nvPr/>
        </p:nvSpPr>
        <p:spPr bwMode="auto">
          <a:xfrm>
            <a:off x="5013325" y="1011238"/>
            <a:ext cx="184150" cy="457200"/>
          </a:xfrm>
          <a:prstGeom prst="rect">
            <a:avLst/>
          </a:prstGeom>
          <a:noFill/>
          <a:ln w="9525">
            <a:noFill/>
            <a:miter lim="800000"/>
            <a:headEnd/>
            <a:tailEnd/>
          </a:ln>
        </p:spPr>
        <p:txBody>
          <a:bodyPr wrap="none">
            <a:spAutoFit/>
          </a:bodyPr>
          <a:lstStyle/>
          <a:p>
            <a:pPr algn="ctr"/>
            <a:endParaRPr kumimoji="1" lang="zh-CN" altLang="zh-CN" sz="2400" b="1">
              <a:latin typeface="Times New Roman" pitchFamily="18" charset="0"/>
              <a:ea typeface="黑体" pitchFamily="49" charset="-122"/>
            </a:endParaRPr>
          </a:p>
        </p:txBody>
      </p:sp>
      <p:sp>
        <p:nvSpPr>
          <p:cNvPr id="535557" name="Text Box 5"/>
          <p:cNvSpPr txBox="1">
            <a:spLocks noChangeArrowheads="1"/>
          </p:cNvSpPr>
          <p:nvPr/>
        </p:nvSpPr>
        <p:spPr bwMode="auto">
          <a:xfrm>
            <a:off x="2700338" y="1196975"/>
            <a:ext cx="4845050" cy="3749675"/>
          </a:xfrm>
          <a:prstGeom prst="rect">
            <a:avLst/>
          </a:prstGeom>
          <a:noFill/>
          <a:ln w="9525">
            <a:noFill/>
            <a:miter lim="800000"/>
            <a:headEnd/>
            <a:tailEnd/>
          </a:ln>
        </p:spPr>
        <p:txBody>
          <a:bodyPr>
            <a:spAutoFit/>
          </a:bodyPr>
          <a:lstStyle/>
          <a:p>
            <a:r>
              <a:rPr kumimoji="1" lang="en-US" altLang="zh-CN" sz="4400" b="1">
                <a:latin typeface="Times New Roman" pitchFamily="18" charset="0"/>
                <a:ea typeface="黑体" pitchFamily="49" charset="-122"/>
              </a:rPr>
              <a:t>        </a:t>
            </a:r>
            <a:r>
              <a:rPr kumimoji="1" lang="zh-CN" altLang="en-US" sz="6000" b="1">
                <a:solidFill>
                  <a:srgbClr val="990099"/>
                </a:solidFill>
                <a:latin typeface="Times New Roman" pitchFamily="18" charset="0"/>
                <a:ea typeface="黑体" pitchFamily="49" charset="-122"/>
              </a:rPr>
              <a:t>其实快乐不用去寻找，因为它就在你我身边！   </a:t>
            </a:r>
          </a:p>
        </p:txBody>
      </p:sp>
      <p:sp>
        <p:nvSpPr>
          <p:cNvPr id="35845" name="TextBox 5"/>
          <p:cNvSpPr txBox="1">
            <a:spLocks noChangeArrowheads="1"/>
          </p:cNvSpPr>
          <p:nvPr/>
        </p:nvSpPr>
        <p:spPr bwMode="auto">
          <a:xfrm>
            <a:off x="500063" y="214313"/>
            <a:ext cx="2243137" cy="708025"/>
          </a:xfrm>
          <a:prstGeom prst="rect">
            <a:avLst/>
          </a:prstGeom>
          <a:noFill/>
          <a:ln w="9525">
            <a:noFill/>
            <a:miter lim="800000"/>
            <a:headEnd/>
            <a:tailEnd/>
          </a:ln>
        </p:spPr>
        <p:txBody>
          <a:bodyPr wrap="none">
            <a:spAutoFit/>
          </a:bodyPr>
          <a:lstStyle/>
          <a:p>
            <a:r>
              <a:rPr lang="zh-CN" altLang="en-US" sz="4000" b="1">
                <a:solidFill>
                  <a:srgbClr val="FF0000"/>
                </a:solidFill>
                <a:latin typeface="Franklin Gothic Book"/>
                <a:ea typeface="黑体" pitchFamily="49" charset="-122"/>
              </a:rPr>
              <a:t>拓展天地</a:t>
            </a:r>
          </a:p>
        </p:txBody>
      </p:sp>
      <p:sp>
        <p:nvSpPr>
          <p:cNvPr id="35846" name="TextBox 6"/>
          <p:cNvSpPr txBox="1">
            <a:spLocks noChangeArrowheads="1"/>
          </p:cNvSpPr>
          <p:nvPr/>
        </p:nvSpPr>
        <p:spPr bwMode="auto">
          <a:xfrm>
            <a:off x="428625" y="5643563"/>
            <a:ext cx="4800600" cy="646112"/>
          </a:xfrm>
          <a:prstGeom prst="rect">
            <a:avLst/>
          </a:prstGeom>
          <a:noFill/>
          <a:ln w="9525">
            <a:noFill/>
            <a:miter lim="800000"/>
            <a:headEnd/>
            <a:tailEnd/>
          </a:ln>
        </p:spPr>
        <p:txBody>
          <a:bodyPr wrap="none">
            <a:spAutoFit/>
          </a:bodyPr>
          <a:lstStyle/>
          <a:p>
            <a:r>
              <a:rPr lang="zh-CN" altLang="en-US" sz="3600">
                <a:solidFill>
                  <a:srgbClr val="FF0000"/>
                </a:solidFill>
                <a:latin typeface="Franklin Gothic Book"/>
                <a:ea typeface="黑体" pitchFamily="49" charset="-122"/>
              </a:rPr>
              <a:t>让我们都有一份好心情</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35555"/>
                                        </p:tgtEl>
                                        <p:attrNameLst>
                                          <p:attrName>style.visibility</p:attrName>
                                        </p:attrNameLst>
                                      </p:cBhvr>
                                      <p:to>
                                        <p:strVal val="visible"/>
                                      </p:to>
                                    </p:set>
                                    <p:animEffect transition="in" filter="randombar(horizontal)">
                                      <p:cBhvr>
                                        <p:cTn id="7" dur="500"/>
                                        <p:tgtEl>
                                          <p:spTgt spid="535555"/>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535557"/>
                                        </p:tgtEl>
                                        <p:attrNameLst>
                                          <p:attrName>style.visibility</p:attrName>
                                        </p:attrNameLst>
                                      </p:cBhvr>
                                      <p:to>
                                        <p:strVal val="visible"/>
                                      </p:to>
                                    </p:set>
                                    <p:animEffect transition="in" filter="randombar(vertical)">
                                      <p:cBhvr>
                                        <p:cTn id="11" dur="500"/>
                                        <p:tgtEl>
                                          <p:spTgt spid="535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557"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6034" name="Picture 2" descr="096"/>
          <p:cNvPicPr>
            <a:picLocks noChangeAspect="1" noChangeArrowheads="1"/>
          </p:cNvPicPr>
          <p:nvPr/>
        </p:nvPicPr>
        <p:blipFill>
          <a:blip r:embed="rId2"/>
          <a:srcRect/>
          <a:stretch>
            <a:fillRect/>
          </a:stretch>
        </p:blipFill>
        <p:spPr bwMode="auto">
          <a:xfrm>
            <a:off x="250825" y="187325"/>
            <a:ext cx="4826000" cy="3614738"/>
          </a:xfrm>
          <a:prstGeom prst="rect">
            <a:avLst/>
          </a:prstGeom>
          <a:noFill/>
          <a:ln w="9525">
            <a:noFill/>
            <a:miter lim="800000"/>
            <a:headEnd/>
            <a:tailEnd/>
          </a:ln>
        </p:spPr>
      </p:pic>
      <p:pic>
        <p:nvPicPr>
          <p:cNvPr id="556035" name="Picture 3" descr="097"/>
          <p:cNvPicPr>
            <a:picLocks noChangeAspect="1" noChangeArrowheads="1"/>
          </p:cNvPicPr>
          <p:nvPr/>
        </p:nvPicPr>
        <p:blipFill>
          <a:blip r:embed="rId3"/>
          <a:srcRect/>
          <a:stretch>
            <a:fillRect/>
          </a:stretch>
        </p:blipFill>
        <p:spPr bwMode="auto">
          <a:xfrm>
            <a:off x="5202238" y="1484313"/>
            <a:ext cx="3803650" cy="5184775"/>
          </a:xfrm>
          <a:prstGeom prst="rect">
            <a:avLst/>
          </a:prstGeom>
          <a:noFill/>
          <a:ln w="9525">
            <a:noFill/>
            <a:miter lim="800000"/>
            <a:headEnd/>
            <a:tailEnd/>
          </a:ln>
        </p:spPr>
      </p:pic>
      <p:sp>
        <p:nvSpPr>
          <p:cNvPr id="556036" name="WordArt 4"/>
          <p:cNvSpPr>
            <a:spLocks noChangeArrowheads="1" noChangeShapeType="1" noTextEdit="1"/>
          </p:cNvSpPr>
          <p:nvPr/>
        </p:nvSpPr>
        <p:spPr bwMode="auto">
          <a:xfrm>
            <a:off x="900113" y="4652963"/>
            <a:ext cx="3781425" cy="1263650"/>
          </a:xfrm>
          <a:prstGeom prst="rect">
            <a:avLst/>
          </a:prstGeom>
        </p:spPr>
        <p:txBody>
          <a:bodyPr wrap="none" fromWordArt="1">
            <a:prstTxWarp prst="textSlantUp">
              <a:avLst>
                <a:gd name="adj" fmla="val 32056"/>
              </a:avLst>
            </a:prstTxWarp>
          </a:bodyPr>
          <a:lstStyle/>
          <a:p>
            <a:pPr algn="ctr" fontAlgn="auto">
              <a:spcBef>
                <a:spcPts val="0"/>
              </a:spcBef>
              <a:spcAft>
                <a:spcPts val="0"/>
              </a:spcAft>
              <a:defRPr/>
            </a:pPr>
            <a:r>
              <a:rPr lang="zh-CN" altLang="en-US" sz="4400" b="1" kern="10" dirty="0">
                <a:ln w="9525">
                  <a:solidFill>
                    <a:srgbClr val="CC99FF"/>
                  </a:solidFill>
                  <a:miter lim="800000"/>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隶书"/>
                <a:ea typeface="隶书"/>
              </a:rPr>
              <a:t>你看到了什么</a:t>
            </a:r>
            <a:r>
              <a:rPr lang="en-US" altLang="zh-CN" sz="4400" b="1" kern="10" dirty="0">
                <a:ln w="9525">
                  <a:solidFill>
                    <a:srgbClr val="CC99FF"/>
                  </a:solidFill>
                  <a:miter lim="800000"/>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隶书"/>
                <a:ea typeface="隶书"/>
              </a:rPr>
              <a:t>?</a:t>
            </a:r>
            <a:endParaRPr lang="zh-CN" altLang="en-US" sz="4400" b="1" kern="10" dirty="0">
              <a:ln w="9525">
                <a:solidFill>
                  <a:srgbClr val="CC99FF"/>
                </a:solidFill>
                <a:miter lim="800000"/>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隶书"/>
              <a:ea typeface="隶书"/>
            </a:endParaRP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556034"/>
                                        </p:tgtEl>
                                        <p:attrNameLst>
                                          <p:attrName>style.visibility</p:attrName>
                                        </p:attrNameLst>
                                      </p:cBhvr>
                                      <p:to>
                                        <p:strVal val="visible"/>
                                      </p:to>
                                    </p:set>
                                    <p:anim calcmode="lin" valueType="num">
                                      <p:cBhvr additive="base">
                                        <p:cTn id="7" dur="500" fill="hold"/>
                                        <p:tgtEl>
                                          <p:spTgt spid="556034"/>
                                        </p:tgtEl>
                                        <p:attrNameLst>
                                          <p:attrName>ppt_x</p:attrName>
                                        </p:attrNameLst>
                                      </p:cBhvr>
                                      <p:tavLst>
                                        <p:tav tm="0">
                                          <p:val>
                                            <p:strVal val="0-#ppt_w/2"/>
                                          </p:val>
                                        </p:tav>
                                        <p:tav tm="100000">
                                          <p:val>
                                            <p:strVal val="#ppt_x"/>
                                          </p:val>
                                        </p:tav>
                                      </p:tavLst>
                                    </p:anim>
                                    <p:anim calcmode="lin" valueType="num">
                                      <p:cBhvr additive="base">
                                        <p:cTn id="8" dur="500" fill="hold"/>
                                        <p:tgtEl>
                                          <p:spTgt spid="55603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56035"/>
                                        </p:tgtEl>
                                        <p:attrNameLst>
                                          <p:attrName>style.visibility</p:attrName>
                                        </p:attrNameLst>
                                      </p:cBhvr>
                                      <p:to>
                                        <p:strVal val="visible"/>
                                      </p:to>
                                    </p:set>
                                    <p:anim calcmode="lin" valueType="num">
                                      <p:cBhvr additive="base">
                                        <p:cTn id="13" dur="500" fill="hold"/>
                                        <p:tgtEl>
                                          <p:spTgt spid="556035"/>
                                        </p:tgtEl>
                                        <p:attrNameLst>
                                          <p:attrName>ppt_x</p:attrName>
                                        </p:attrNameLst>
                                      </p:cBhvr>
                                      <p:tavLst>
                                        <p:tav tm="0">
                                          <p:val>
                                            <p:strVal val="#ppt_x"/>
                                          </p:val>
                                        </p:tav>
                                        <p:tav tm="100000">
                                          <p:val>
                                            <p:strVal val="#ppt_x"/>
                                          </p:val>
                                        </p:tav>
                                      </p:tavLst>
                                    </p:anim>
                                    <p:anim calcmode="lin" valueType="num">
                                      <p:cBhvr additive="base">
                                        <p:cTn id="14" dur="500" fill="hold"/>
                                        <p:tgtEl>
                                          <p:spTgt spid="55603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nodeType="clickEffect">
                                  <p:stCondLst>
                                    <p:cond delay="0"/>
                                  </p:stCondLst>
                                  <p:childTnLst>
                                    <p:set>
                                      <p:cBhvr>
                                        <p:cTn id="18" dur="1" fill="hold">
                                          <p:stCondLst>
                                            <p:cond delay="0"/>
                                          </p:stCondLst>
                                        </p:cTn>
                                        <p:tgtEl>
                                          <p:spTgt spid="556036"/>
                                        </p:tgtEl>
                                        <p:attrNameLst>
                                          <p:attrName>style.visibility</p:attrName>
                                        </p:attrNameLst>
                                      </p:cBhvr>
                                      <p:to>
                                        <p:strVal val="visible"/>
                                      </p:to>
                                    </p:set>
                                    <p:animEffect transition="in" filter="wedge">
                                      <p:cBhvr>
                                        <p:cTn id="19" dur="500"/>
                                        <p:tgtEl>
                                          <p:spTgt spid="556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Text Box 2"/>
          <p:cNvSpPr txBox="1">
            <a:spLocks noChangeArrowheads="1"/>
          </p:cNvSpPr>
          <p:nvPr/>
        </p:nvSpPr>
        <p:spPr bwMode="auto">
          <a:xfrm>
            <a:off x="179388" y="1268413"/>
            <a:ext cx="8785225" cy="4511675"/>
          </a:xfrm>
          <a:prstGeom prst="rect">
            <a:avLst/>
          </a:prstGeom>
          <a:noFill/>
          <a:ln w="9525">
            <a:noFill/>
            <a:miter lim="800000"/>
            <a:headEnd/>
            <a:tailEnd/>
          </a:ln>
        </p:spPr>
        <p:txBody>
          <a:bodyPr>
            <a:spAutoFit/>
          </a:bodyPr>
          <a:lstStyle/>
          <a:p>
            <a:pPr>
              <a:lnSpc>
                <a:spcPct val="85000"/>
              </a:lnSpc>
              <a:spcBef>
                <a:spcPct val="50000"/>
              </a:spcBef>
              <a:buFont typeface="Wingdings" pitchFamily="2" charset="2"/>
              <a:buChar char="Ø"/>
            </a:pPr>
            <a:r>
              <a:rPr kumimoji="1" lang="en-US" altLang="zh-CN" sz="4400" b="1">
                <a:solidFill>
                  <a:schemeClr val="tx2"/>
                </a:solidFill>
                <a:latin typeface="Times New Roman" pitchFamily="18" charset="0"/>
                <a:ea typeface="隶书"/>
                <a:cs typeface="隶书"/>
              </a:rPr>
              <a:t>《</a:t>
            </a:r>
            <a:r>
              <a:rPr kumimoji="1" lang="zh-CN" altLang="en-US" sz="4400" b="1">
                <a:solidFill>
                  <a:schemeClr val="tx2"/>
                </a:solidFill>
                <a:latin typeface="Times New Roman" pitchFamily="18" charset="0"/>
                <a:ea typeface="隶书"/>
                <a:cs typeface="隶书"/>
              </a:rPr>
              <a:t>多愁的老奶奶</a:t>
            </a:r>
            <a:r>
              <a:rPr kumimoji="1" lang="en-US" altLang="zh-CN" sz="4400" b="1">
                <a:solidFill>
                  <a:schemeClr val="tx2"/>
                </a:solidFill>
                <a:latin typeface="Times New Roman" pitchFamily="18" charset="0"/>
                <a:ea typeface="隶书"/>
                <a:cs typeface="隶书"/>
              </a:rPr>
              <a:t>》</a:t>
            </a:r>
          </a:p>
          <a:p>
            <a:pPr algn="just">
              <a:spcBef>
                <a:spcPct val="50000"/>
              </a:spcBef>
              <a:buFont typeface="Wingdings" pitchFamily="2" charset="2"/>
              <a:buNone/>
            </a:pPr>
            <a:r>
              <a:rPr kumimoji="1" lang="en-US" altLang="zh-CN" sz="3200" b="1">
                <a:latin typeface="宋体" charset="-122"/>
                <a:ea typeface="黑体" pitchFamily="49" charset="-122"/>
              </a:rPr>
              <a:t>    </a:t>
            </a:r>
            <a:r>
              <a:rPr kumimoji="1" lang="zh-CN" altLang="en-US" sz="3200" b="1">
                <a:latin typeface="宋体" charset="-122"/>
                <a:ea typeface="黑体" pitchFamily="49" charset="-122"/>
              </a:rPr>
              <a:t>有位老奶奶，大儿子卖雨伞，小儿子开洗染店。下一下雨，她就愁小儿子洗的衣服没处晒；天晴了，她就愁大儿子伞卖不出。她愁眉不展，吃不下饭，睡不着觉。</a:t>
            </a:r>
          </a:p>
          <a:p>
            <a:endParaRPr kumimoji="1" lang="zh-CN" altLang="en-US" sz="3200" b="1">
              <a:solidFill>
                <a:srgbClr val="FF0000"/>
              </a:solidFill>
              <a:latin typeface="宋体" charset="-122"/>
              <a:ea typeface="黑体" pitchFamily="49" charset="-122"/>
            </a:endParaRPr>
          </a:p>
          <a:p>
            <a:pPr>
              <a:lnSpc>
                <a:spcPct val="120000"/>
              </a:lnSpc>
            </a:pPr>
            <a:r>
              <a:rPr kumimoji="1" lang="zh-CN" altLang="en-US" sz="3200" b="1">
                <a:solidFill>
                  <a:srgbClr val="FF0000"/>
                </a:solidFill>
                <a:latin typeface="宋体" charset="-122"/>
                <a:ea typeface="黑体" pitchFamily="49" charset="-122"/>
              </a:rPr>
              <a:t>想一想，</a:t>
            </a:r>
            <a:r>
              <a:rPr lang="zh-CN" altLang="en-US" sz="3200">
                <a:solidFill>
                  <a:srgbClr val="FF0000"/>
                </a:solidFill>
                <a:latin typeface="Franklin Gothic Book"/>
                <a:ea typeface="黑体" pitchFamily="49" charset="-122"/>
              </a:rPr>
              <a:t>故事中的老奶奶是什么情绪的体现？</a:t>
            </a:r>
          </a:p>
          <a:p>
            <a:pPr>
              <a:lnSpc>
                <a:spcPct val="120000"/>
              </a:lnSpc>
            </a:pPr>
            <a:r>
              <a:rPr lang="zh-CN" altLang="en-US" sz="3200">
                <a:solidFill>
                  <a:srgbClr val="FF0000"/>
                </a:solidFill>
                <a:latin typeface="Franklin Gothic Book"/>
                <a:ea typeface="黑体" pitchFamily="49" charset="-122"/>
              </a:rPr>
              <a:t>老奶奶如果长期维持这种情绪，会有什么后果？</a:t>
            </a:r>
          </a:p>
        </p:txBody>
      </p:sp>
      <p:sp>
        <p:nvSpPr>
          <p:cNvPr id="16386" name="Text Box 3"/>
          <p:cNvSpPr txBox="1">
            <a:spLocks noChangeArrowheads="1"/>
          </p:cNvSpPr>
          <p:nvPr/>
        </p:nvSpPr>
        <p:spPr bwMode="auto">
          <a:xfrm>
            <a:off x="7308850" y="188913"/>
            <a:ext cx="184150" cy="701675"/>
          </a:xfrm>
          <a:prstGeom prst="rect">
            <a:avLst/>
          </a:prstGeom>
          <a:noFill/>
          <a:ln w="12700" cap="sq">
            <a:noFill/>
            <a:miter lim="800000"/>
            <a:headEnd type="none" w="sm" len="sm"/>
            <a:tailEnd type="none" w="sm" len="sm"/>
          </a:ln>
        </p:spPr>
        <p:txBody>
          <a:bodyPr wrap="none">
            <a:spAutoFit/>
          </a:bodyPr>
          <a:lstStyle/>
          <a:p>
            <a:endParaRPr kumimoji="1" lang="zh-CN" altLang="zh-CN" sz="4000" b="1">
              <a:solidFill>
                <a:srgbClr val="000000"/>
              </a:solidFill>
              <a:latin typeface="Times New Roman" pitchFamily="18" charset="0"/>
              <a:ea typeface="黑体" pitchFamily="49" charset="-122"/>
            </a:endParaRPr>
          </a:p>
        </p:txBody>
      </p:sp>
      <p:sp>
        <p:nvSpPr>
          <p:cNvPr id="16387" name="Text Box 4"/>
          <p:cNvSpPr txBox="1">
            <a:spLocks noChangeArrowheads="1"/>
          </p:cNvSpPr>
          <p:nvPr/>
        </p:nvSpPr>
        <p:spPr bwMode="auto">
          <a:xfrm>
            <a:off x="611188" y="476250"/>
            <a:ext cx="2017712" cy="641350"/>
          </a:xfrm>
          <a:prstGeom prst="rect">
            <a:avLst/>
          </a:prstGeom>
          <a:noFill/>
          <a:ln w="12700" cap="sq">
            <a:noFill/>
            <a:miter lim="800000"/>
            <a:headEnd type="none" w="sm" len="sm"/>
            <a:tailEnd type="none" w="sm" len="sm"/>
          </a:ln>
        </p:spPr>
        <p:txBody>
          <a:bodyPr>
            <a:spAutoFit/>
          </a:bodyPr>
          <a:lstStyle/>
          <a:p>
            <a:pPr>
              <a:spcBef>
                <a:spcPct val="50000"/>
              </a:spcBef>
            </a:pPr>
            <a:r>
              <a:rPr kumimoji="1" lang="zh-CN" altLang="en-US" sz="3600" b="1">
                <a:solidFill>
                  <a:srgbClr val="71169A"/>
                </a:solidFill>
                <a:latin typeface="Times New Roman" pitchFamily="18" charset="0"/>
                <a:ea typeface="华文隶书"/>
                <a:cs typeface="华文隶书"/>
              </a:rPr>
              <a:t>生活在线</a:t>
            </a:r>
          </a:p>
        </p:txBody>
      </p:sp>
      <p:pic>
        <p:nvPicPr>
          <p:cNvPr id="16388" name="Picture 6" descr="a"/>
          <p:cNvPicPr>
            <a:picLocks noChangeAspect="1" noChangeArrowheads="1"/>
          </p:cNvPicPr>
          <p:nvPr/>
        </p:nvPicPr>
        <p:blipFill>
          <a:blip r:embed="rId3"/>
          <a:srcRect/>
          <a:stretch>
            <a:fillRect/>
          </a:stretch>
        </p:blipFill>
        <p:spPr bwMode="auto">
          <a:xfrm>
            <a:off x="7164388" y="260350"/>
            <a:ext cx="1685925" cy="17811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53986">
                                            <p:txEl>
                                              <p:pRg st="3" end="3"/>
                                            </p:txEl>
                                          </p:spTgt>
                                        </p:tgtEl>
                                        <p:attrNameLst>
                                          <p:attrName>style.visibility</p:attrName>
                                        </p:attrNameLst>
                                      </p:cBhvr>
                                      <p:to>
                                        <p:strVal val="visible"/>
                                      </p:to>
                                    </p:set>
                                    <p:animEffect transition="in" filter="strips(downLeft)">
                                      <p:cBhvr>
                                        <p:cTn id="7" dur="500"/>
                                        <p:tgtEl>
                                          <p:spTgt spid="553986">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53986">
                                            <p:txEl>
                                              <p:pRg st="4" end="4"/>
                                            </p:txEl>
                                          </p:spTgt>
                                        </p:tgtEl>
                                        <p:attrNameLst>
                                          <p:attrName>style.visibility</p:attrName>
                                        </p:attrNameLst>
                                      </p:cBhvr>
                                      <p:to>
                                        <p:strVal val="visible"/>
                                      </p:to>
                                    </p:set>
                                    <p:animEffect transition="in" filter="strips(downLeft)">
                                      <p:cBhvr>
                                        <p:cTn id="12" dur="500"/>
                                        <p:tgtEl>
                                          <p:spTgt spid="55398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4" name="Text Box 2"/>
          <p:cNvSpPr txBox="1">
            <a:spLocks noChangeArrowheads="1"/>
          </p:cNvSpPr>
          <p:nvPr/>
        </p:nvSpPr>
        <p:spPr bwMode="auto">
          <a:xfrm>
            <a:off x="142875" y="214313"/>
            <a:ext cx="8858250" cy="6059487"/>
          </a:xfrm>
          <a:prstGeom prst="rect">
            <a:avLst/>
          </a:prstGeom>
          <a:noFill/>
          <a:ln w="9525">
            <a:noFill/>
            <a:miter lim="800000"/>
            <a:headEnd/>
            <a:tailEnd/>
          </a:ln>
        </p:spPr>
        <p:txBody>
          <a:bodyPr>
            <a:spAutoFit/>
          </a:bodyPr>
          <a:lstStyle/>
          <a:p>
            <a:pPr>
              <a:lnSpc>
                <a:spcPct val="85000"/>
              </a:lnSpc>
              <a:spcBef>
                <a:spcPct val="50000"/>
              </a:spcBef>
              <a:buFont typeface="Wingdings" pitchFamily="2" charset="2"/>
              <a:buChar char="Ø"/>
            </a:pPr>
            <a:r>
              <a:rPr kumimoji="1" lang="en-US" altLang="zh-CN" sz="4400" b="1">
                <a:solidFill>
                  <a:schemeClr val="tx2"/>
                </a:solidFill>
                <a:latin typeface="Times New Roman" pitchFamily="18" charset="0"/>
                <a:ea typeface="隶书"/>
                <a:cs typeface="隶书"/>
              </a:rPr>
              <a:t>《</a:t>
            </a:r>
            <a:r>
              <a:rPr kumimoji="1" lang="zh-CN" altLang="en-US" sz="4400" b="1">
                <a:solidFill>
                  <a:schemeClr val="tx2"/>
                </a:solidFill>
                <a:latin typeface="Times New Roman" pitchFamily="18" charset="0"/>
                <a:ea typeface="隶书"/>
                <a:cs typeface="隶书"/>
              </a:rPr>
              <a:t>多愁的老奶奶笑了</a:t>
            </a:r>
            <a:r>
              <a:rPr kumimoji="1" lang="en-US" altLang="zh-CN" sz="4400" b="1">
                <a:solidFill>
                  <a:schemeClr val="tx2"/>
                </a:solidFill>
                <a:latin typeface="Times New Roman" pitchFamily="18" charset="0"/>
                <a:ea typeface="隶书"/>
                <a:cs typeface="隶书"/>
              </a:rPr>
              <a:t>》</a:t>
            </a:r>
          </a:p>
          <a:p>
            <a:pPr algn="just">
              <a:spcBef>
                <a:spcPct val="50000"/>
              </a:spcBef>
              <a:buFont typeface="Wingdings" pitchFamily="2" charset="2"/>
              <a:buNone/>
            </a:pPr>
            <a:endParaRPr kumimoji="1" lang="en-US" altLang="zh-CN" sz="3200" b="1">
              <a:latin typeface="宋体" charset="-122"/>
              <a:ea typeface="黑体" pitchFamily="49" charset="-122"/>
            </a:endParaRPr>
          </a:p>
          <a:p>
            <a:pPr algn="just">
              <a:lnSpc>
                <a:spcPct val="85000"/>
              </a:lnSpc>
              <a:spcBef>
                <a:spcPct val="50000"/>
              </a:spcBef>
              <a:buFont typeface="Wingdings" pitchFamily="2" charset="2"/>
              <a:buNone/>
            </a:pPr>
            <a:endParaRPr kumimoji="1" lang="en-US" altLang="zh-CN" sz="3200" b="1">
              <a:solidFill>
                <a:srgbClr val="FF0000"/>
              </a:solidFill>
              <a:latin typeface="宋体" charset="-122"/>
              <a:ea typeface="黑体" pitchFamily="49" charset="-122"/>
            </a:endParaRPr>
          </a:p>
          <a:p>
            <a:pPr algn="just">
              <a:lnSpc>
                <a:spcPct val="85000"/>
              </a:lnSpc>
              <a:spcBef>
                <a:spcPct val="50000"/>
              </a:spcBef>
              <a:buFont typeface="Wingdings" pitchFamily="2" charset="2"/>
              <a:buNone/>
            </a:pPr>
            <a:endParaRPr kumimoji="1" lang="en-US" altLang="zh-CN" sz="3200" b="1">
              <a:solidFill>
                <a:srgbClr val="FF0000"/>
              </a:solidFill>
              <a:latin typeface="宋体" charset="-122"/>
              <a:ea typeface="黑体" pitchFamily="49" charset="-122"/>
            </a:endParaRPr>
          </a:p>
          <a:p>
            <a:pPr algn="just">
              <a:lnSpc>
                <a:spcPct val="85000"/>
              </a:lnSpc>
              <a:spcBef>
                <a:spcPct val="50000"/>
              </a:spcBef>
              <a:buFont typeface="Wingdings" pitchFamily="2" charset="2"/>
              <a:buNone/>
            </a:pPr>
            <a:endParaRPr kumimoji="1" lang="en-US" altLang="zh-CN" sz="3200" b="1">
              <a:solidFill>
                <a:srgbClr val="FF0000"/>
              </a:solidFill>
              <a:latin typeface="宋体" charset="-122"/>
              <a:ea typeface="黑体" pitchFamily="49" charset="-122"/>
            </a:endParaRPr>
          </a:p>
          <a:p>
            <a:pPr algn="just">
              <a:lnSpc>
                <a:spcPct val="85000"/>
              </a:lnSpc>
              <a:spcBef>
                <a:spcPct val="50000"/>
              </a:spcBef>
              <a:buFont typeface="Wingdings" pitchFamily="2" charset="2"/>
              <a:buNone/>
            </a:pPr>
            <a:endParaRPr kumimoji="1" lang="en-US" altLang="zh-CN" sz="3200" b="1">
              <a:solidFill>
                <a:srgbClr val="FF0000"/>
              </a:solidFill>
              <a:latin typeface="宋体" charset="-122"/>
              <a:ea typeface="黑体" pitchFamily="49" charset="-122"/>
            </a:endParaRPr>
          </a:p>
          <a:p>
            <a:pPr algn="just">
              <a:lnSpc>
                <a:spcPct val="85000"/>
              </a:lnSpc>
              <a:spcBef>
                <a:spcPct val="50000"/>
              </a:spcBef>
              <a:buFont typeface="Wingdings" pitchFamily="2" charset="2"/>
              <a:buNone/>
            </a:pPr>
            <a:endParaRPr kumimoji="1" lang="en-US" altLang="zh-CN" sz="3200" b="1">
              <a:solidFill>
                <a:srgbClr val="FF0000"/>
              </a:solidFill>
              <a:latin typeface="宋体" charset="-122"/>
              <a:ea typeface="黑体" pitchFamily="49" charset="-122"/>
            </a:endParaRPr>
          </a:p>
          <a:p>
            <a:pPr algn="just">
              <a:lnSpc>
                <a:spcPct val="85000"/>
              </a:lnSpc>
              <a:spcBef>
                <a:spcPct val="50000"/>
              </a:spcBef>
              <a:buFont typeface="Wingdings" pitchFamily="2" charset="2"/>
              <a:buNone/>
            </a:pPr>
            <a:endParaRPr kumimoji="1" lang="en-US" altLang="zh-CN" sz="3200" b="1">
              <a:solidFill>
                <a:srgbClr val="FF0000"/>
              </a:solidFill>
              <a:latin typeface="宋体" charset="-122"/>
              <a:ea typeface="黑体" pitchFamily="49" charset="-122"/>
            </a:endParaRPr>
          </a:p>
          <a:p>
            <a:pPr algn="just">
              <a:lnSpc>
                <a:spcPct val="85000"/>
              </a:lnSpc>
              <a:spcBef>
                <a:spcPct val="50000"/>
              </a:spcBef>
              <a:buFont typeface="Wingdings" pitchFamily="2" charset="2"/>
              <a:buNone/>
            </a:pPr>
            <a:r>
              <a:rPr kumimoji="1" lang="zh-CN" altLang="en-US" sz="3200" b="1">
                <a:solidFill>
                  <a:srgbClr val="FF0000"/>
                </a:solidFill>
                <a:latin typeface="宋体" charset="-122"/>
                <a:ea typeface="黑体" pitchFamily="49" charset="-122"/>
              </a:rPr>
              <a:t>想一想，这位邻居说了句什么话让老奶奶笑了？</a:t>
            </a:r>
            <a:endParaRPr kumimoji="1" lang="zh-CN" altLang="en-US" sz="3200" b="1">
              <a:solidFill>
                <a:srgbClr val="FF0000"/>
              </a:solidFill>
              <a:latin typeface="Times New Roman" pitchFamily="18" charset="0"/>
              <a:ea typeface="黑体" pitchFamily="49" charset="-122"/>
            </a:endParaRPr>
          </a:p>
        </p:txBody>
      </p:sp>
      <p:sp>
        <p:nvSpPr>
          <p:cNvPr id="18434" name="Text Box 3"/>
          <p:cNvSpPr txBox="1">
            <a:spLocks noChangeArrowheads="1"/>
          </p:cNvSpPr>
          <p:nvPr/>
        </p:nvSpPr>
        <p:spPr bwMode="auto">
          <a:xfrm>
            <a:off x="7308850" y="188913"/>
            <a:ext cx="184150" cy="701675"/>
          </a:xfrm>
          <a:prstGeom prst="rect">
            <a:avLst/>
          </a:prstGeom>
          <a:noFill/>
          <a:ln w="12700" cap="sq">
            <a:noFill/>
            <a:miter lim="800000"/>
            <a:headEnd type="none" w="sm" len="sm"/>
            <a:tailEnd type="none" w="sm" len="sm"/>
          </a:ln>
        </p:spPr>
        <p:txBody>
          <a:bodyPr wrap="none">
            <a:spAutoFit/>
          </a:bodyPr>
          <a:lstStyle/>
          <a:p>
            <a:endParaRPr kumimoji="1" lang="zh-CN" altLang="zh-CN" sz="4000" b="1">
              <a:solidFill>
                <a:srgbClr val="000000"/>
              </a:solidFill>
              <a:latin typeface="Times New Roman" pitchFamily="18" charset="0"/>
              <a:ea typeface="黑体" pitchFamily="49" charset="-122"/>
            </a:endParaRPr>
          </a:p>
        </p:txBody>
      </p:sp>
      <p:pic>
        <p:nvPicPr>
          <p:cNvPr id="18435" name="Picture 5" descr="c"/>
          <p:cNvPicPr>
            <a:picLocks noChangeAspect="1" noChangeArrowheads="1"/>
          </p:cNvPicPr>
          <p:nvPr/>
        </p:nvPicPr>
        <p:blipFill>
          <a:blip r:embed="rId3"/>
          <a:srcRect/>
          <a:stretch>
            <a:fillRect/>
          </a:stretch>
        </p:blipFill>
        <p:spPr bwMode="auto">
          <a:xfrm>
            <a:off x="1071563" y="857250"/>
            <a:ext cx="5976937" cy="4483100"/>
          </a:xfrm>
          <a:prstGeom prst="rect">
            <a:avLst/>
          </a:prstGeom>
          <a:noFill/>
          <a:ln w="63500" cmpd="dbl">
            <a:solidFill>
              <a:schemeClr val="bg2"/>
            </a:solidFill>
            <a:miter lim="800000"/>
            <a:headEnd/>
            <a:tailEnd/>
          </a:ln>
        </p:spPr>
      </p:pic>
      <p:pic>
        <p:nvPicPr>
          <p:cNvPr id="18436" name="Picture 6" descr="c"/>
          <p:cNvPicPr>
            <a:picLocks noChangeAspect="1" noChangeArrowheads="1"/>
          </p:cNvPicPr>
          <p:nvPr/>
        </p:nvPicPr>
        <p:blipFill>
          <a:blip r:embed="rId4"/>
          <a:srcRect/>
          <a:stretch>
            <a:fillRect/>
          </a:stretch>
        </p:blipFill>
        <p:spPr bwMode="auto">
          <a:xfrm>
            <a:off x="7215188" y="285750"/>
            <a:ext cx="1577975" cy="1628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71394">
                                            <p:txEl>
                                              <p:pRg st="8" end="8"/>
                                            </p:txEl>
                                          </p:spTgt>
                                        </p:tgtEl>
                                        <p:attrNameLst>
                                          <p:attrName>style.visibility</p:attrName>
                                        </p:attrNameLst>
                                      </p:cBhvr>
                                      <p:to>
                                        <p:strVal val="visible"/>
                                      </p:to>
                                    </p:set>
                                    <p:animEffect transition="in" filter="strips(downLeft)">
                                      <p:cBhvr>
                                        <p:cTn id="7" dur="500"/>
                                        <p:tgtEl>
                                          <p:spTgt spid="57139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Box 1"/>
          <p:cNvSpPr txBox="1">
            <a:spLocks noChangeArrowheads="1"/>
          </p:cNvSpPr>
          <p:nvPr/>
        </p:nvSpPr>
        <p:spPr bwMode="auto">
          <a:xfrm>
            <a:off x="500063" y="571500"/>
            <a:ext cx="4956175" cy="584200"/>
          </a:xfrm>
          <a:prstGeom prst="rect">
            <a:avLst/>
          </a:prstGeom>
          <a:noFill/>
          <a:ln w="9525">
            <a:noFill/>
            <a:miter lim="800000"/>
            <a:headEnd/>
            <a:tailEnd/>
          </a:ln>
        </p:spPr>
        <p:txBody>
          <a:bodyPr wrap="none">
            <a:spAutoFit/>
          </a:bodyPr>
          <a:lstStyle/>
          <a:p>
            <a:r>
              <a:rPr lang="en-US" altLang="zh-CN" sz="3200" b="1">
                <a:solidFill>
                  <a:srgbClr val="1E37A2"/>
                </a:solidFill>
                <a:latin typeface="Franklin Gothic Book"/>
                <a:ea typeface="黑体" pitchFamily="49" charset="-122"/>
              </a:rPr>
              <a:t>1</a:t>
            </a:r>
            <a:r>
              <a:rPr lang="zh-CN" altLang="en-US" sz="3200" b="1">
                <a:solidFill>
                  <a:srgbClr val="1E37A2"/>
                </a:solidFill>
                <a:latin typeface="Franklin Gothic Book"/>
                <a:ea typeface="黑体" pitchFamily="49" charset="-122"/>
              </a:rPr>
              <a:t>、情绪为什么需要调控？</a:t>
            </a:r>
          </a:p>
        </p:txBody>
      </p:sp>
      <p:sp>
        <p:nvSpPr>
          <p:cNvPr id="3" name="TextBox 2"/>
          <p:cNvSpPr txBox="1">
            <a:spLocks noChangeArrowheads="1"/>
          </p:cNvSpPr>
          <p:nvPr/>
        </p:nvSpPr>
        <p:spPr bwMode="auto">
          <a:xfrm>
            <a:off x="1285875" y="1357313"/>
            <a:ext cx="5357813" cy="646112"/>
          </a:xfrm>
          <a:prstGeom prst="rect">
            <a:avLst/>
          </a:prstGeom>
          <a:noFill/>
          <a:ln w="9525">
            <a:noFill/>
            <a:miter lim="800000"/>
            <a:headEnd/>
            <a:tailEnd/>
          </a:ln>
        </p:spPr>
        <p:txBody>
          <a:bodyPr>
            <a:spAutoFit/>
          </a:bodyPr>
          <a:lstStyle/>
          <a:p>
            <a:r>
              <a:rPr lang="en-US" altLang="zh-CN" sz="3600">
                <a:solidFill>
                  <a:srgbClr val="FF0000"/>
                </a:solidFill>
                <a:latin typeface="Franklin Gothic Book"/>
                <a:ea typeface="黑体" pitchFamily="49" charset="-122"/>
              </a:rPr>
              <a:t>P41</a:t>
            </a:r>
            <a:r>
              <a:rPr lang="zh-CN" altLang="en-US" sz="3600">
                <a:solidFill>
                  <a:srgbClr val="FF0000"/>
                </a:solidFill>
                <a:latin typeface="Franklin Gothic Book"/>
                <a:ea typeface="黑体" pitchFamily="49" charset="-122"/>
              </a:rPr>
              <a:t>第一段① ② ③</a:t>
            </a:r>
          </a:p>
        </p:txBody>
      </p:sp>
      <p:sp>
        <p:nvSpPr>
          <p:cNvPr id="4" name="TextBox 3"/>
          <p:cNvSpPr txBox="1">
            <a:spLocks noChangeArrowheads="1"/>
          </p:cNvSpPr>
          <p:nvPr/>
        </p:nvSpPr>
        <p:spPr bwMode="auto">
          <a:xfrm>
            <a:off x="428625" y="2357438"/>
            <a:ext cx="6580188" cy="584200"/>
          </a:xfrm>
          <a:prstGeom prst="rect">
            <a:avLst/>
          </a:prstGeom>
          <a:noFill/>
          <a:ln w="9525">
            <a:noFill/>
            <a:miter lim="800000"/>
            <a:headEnd/>
            <a:tailEnd/>
          </a:ln>
        </p:spPr>
        <p:txBody>
          <a:bodyPr wrap="none">
            <a:spAutoFit/>
          </a:bodyPr>
          <a:lstStyle/>
          <a:p>
            <a:r>
              <a:rPr lang="en-US" altLang="zh-CN" sz="3200" b="1">
                <a:solidFill>
                  <a:srgbClr val="1E37A2"/>
                </a:solidFill>
                <a:latin typeface="Franklin Gothic Book"/>
                <a:ea typeface="黑体" pitchFamily="49" charset="-122"/>
              </a:rPr>
              <a:t>2</a:t>
            </a:r>
            <a:r>
              <a:rPr lang="zh-CN" altLang="en-US" sz="3200" b="1">
                <a:solidFill>
                  <a:srgbClr val="1E37A2"/>
                </a:solidFill>
                <a:latin typeface="Franklin Gothic Book"/>
                <a:ea typeface="黑体" pitchFamily="49" charset="-122"/>
              </a:rPr>
              <a:t>、不良情绪可能会带来哪些危害？</a:t>
            </a:r>
          </a:p>
        </p:txBody>
      </p:sp>
      <p:sp>
        <p:nvSpPr>
          <p:cNvPr id="5" name="TextBox 4"/>
          <p:cNvSpPr txBox="1">
            <a:spLocks noChangeArrowheads="1"/>
          </p:cNvSpPr>
          <p:nvPr/>
        </p:nvSpPr>
        <p:spPr bwMode="auto">
          <a:xfrm>
            <a:off x="1071563" y="3071813"/>
            <a:ext cx="6000750" cy="1384300"/>
          </a:xfrm>
          <a:prstGeom prst="rect">
            <a:avLst/>
          </a:prstGeom>
          <a:noFill/>
          <a:ln w="9525">
            <a:noFill/>
            <a:miter lim="800000"/>
            <a:headEnd/>
            <a:tailEnd/>
          </a:ln>
        </p:spPr>
        <p:txBody>
          <a:bodyPr>
            <a:spAutoFit/>
          </a:bodyPr>
          <a:lstStyle/>
          <a:p>
            <a:r>
              <a:rPr lang="zh-CN" altLang="en-US" sz="2800">
                <a:solidFill>
                  <a:srgbClr val="FF0000"/>
                </a:solidFill>
                <a:latin typeface="Franklin Gothic Book"/>
                <a:ea typeface="黑体" pitchFamily="49" charset="-122"/>
              </a:rPr>
              <a:t>不良情绪如果得不到控制，就会影响我们正常的学习和生活，甚至会危害我们的健康。</a:t>
            </a:r>
          </a:p>
        </p:txBody>
      </p:sp>
      <p:sp>
        <p:nvSpPr>
          <p:cNvPr id="6" name="TextBox 5"/>
          <p:cNvSpPr txBox="1">
            <a:spLocks noChangeArrowheads="1"/>
          </p:cNvSpPr>
          <p:nvPr/>
        </p:nvSpPr>
        <p:spPr bwMode="auto">
          <a:xfrm>
            <a:off x="428625" y="4714875"/>
            <a:ext cx="8215313" cy="1077913"/>
          </a:xfrm>
          <a:prstGeom prst="rect">
            <a:avLst/>
          </a:prstGeom>
          <a:noFill/>
          <a:ln w="9525">
            <a:noFill/>
            <a:miter lim="800000"/>
            <a:headEnd/>
            <a:tailEnd/>
          </a:ln>
        </p:spPr>
        <p:txBody>
          <a:bodyPr>
            <a:spAutoFit/>
          </a:bodyPr>
          <a:lstStyle/>
          <a:p>
            <a:r>
              <a:rPr lang="en-US" altLang="zh-CN" sz="3200" b="1">
                <a:solidFill>
                  <a:srgbClr val="1407B9"/>
                </a:solidFill>
                <a:latin typeface="Franklin Gothic Book"/>
                <a:ea typeface="黑体" pitchFamily="49" charset="-122"/>
              </a:rPr>
              <a:t>3</a:t>
            </a:r>
            <a:r>
              <a:rPr lang="zh-CN" altLang="en-US" sz="3200" b="1">
                <a:solidFill>
                  <a:srgbClr val="1407B9"/>
                </a:solidFill>
                <a:latin typeface="Franklin Gothic Book"/>
                <a:ea typeface="黑体" pitchFamily="49" charset="-122"/>
              </a:rPr>
              <a:t>、</a:t>
            </a:r>
            <a:r>
              <a:rPr lang="en-US" altLang="zh-CN" sz="3200" b="1">
                <a:solidFill>
                  <a:srgbClr val="1407B9"/>
                </a:solidFill>
                <a:latin typeface="Franklin Gothic Book"/>
                <a:ea typeface="黑体" pitchFamily="49" charset="-122"/>
              </a:rPr>
              <a:t>“</a:t>
            </a:r>
            <a:r>
              <a:rPr lang="zh-CN" altLang="en-US" sz="3200" b="1">
                <a:solidFill>
                  <a:srgbClr val="1407B9"/>
                </a:solidFill>
                <a:latin typeface="Franklin Gothic Book"/>
                <a:ea typeface="黑体" pitchFamily="49" charset="-122"/>
              </a:rPr>
              <a:t>烦恼是心灵的垃圾，成功的绊脚石，快乐的病毒。</a:t>
            </a:r>
            <a:r>
              <a:rPr lang="en-US" altLang="zh-CN" sz="3200" b="1">
                <a:solidFill>
                  <a:srgbClr val="1407B9"/>
                </a:solidFill>
                <a:latin typeface="Franklin Gothic Book"/>
                <a:ea typeface="黑体" pitchFamily="49" charset="-122"/>
              </a:rPr>
              <a:t>”</a:t>
            </a:r>
            <a:r>
              <a:rPr lang="zh-CN" altLang="en-US" sz="3200" b="1">
                <a:solidFill>
                  <a:srgbClr val="1407B9"/>
                </a:solidFill>
                <a:latin typeface="Franklin Gothic Book"/>
                <a:ea typeface="黑体" pitchFamily="49" charset="-122"/>
              </a:rPr>
              <a:t>如何理解这句话？</a:t>
            </a:r>
          </a:p>
        </p:txBody>
      </p:sp>
      <p:sp>
        <p:nvSpPr>
          <p:cNvPr id="7" name="TextBox 6"/>
          <p:cNvSpPr txBox="1">
            <a:spLocks noChangeArrowheads="1"/>
          </p:cNvSpPr>
          <p:nvPr/>
        </p:nvSpPr>
        <p:spPr bwMode="auto">
          <a:xfrm>
            <a:off x="1428750" y="6000750"/>
            <a:ext cx="1655763" cy="584200"/>
          </a:xfrm>
          <a:prstGeom prst="rect">
            <a:avLst/>
          </a:prstGeom>
          <a:noFill/>
          <a:ln w="9525">
            <a:noFill/>
            <a:miter lim="800000"/>
            <a:headEnd/>
            <a:tailEnd/>
          </a:ln>
        </p:spPr>
        <p:txBody>
          <a:bodyPr wrap="none">
            <a:spAutoFit/>
          </a:bodyPr>
          <a:lstStyle/>
          <a:p>
            <a:r>
              <a:rPr lang="zh-CN" altLang="en-US" sz="3200" b="1">
                <a:solidFill>
                  <a:srgbClr val="FF0000"/>
                </a:solidFill>
                <a:latin typeface="Franklin Gothic Book"/>
                <a:ea typeface="黑体" pitchFamily="49" charset="-122"/>
              </a:rPr>
              <a:t>同第</a:t>
            </a:r>
            <a:r>
              <a:rPr lang="en-US" altLang="zh-CN" sz="3200" b="1">
                <a:solidFill>
                  <a:srgbClr val="FF0000"/>
                </a:solidFill>
                <a:latin typeface="Franklin Gothic Book"/>
                <a:ea typeface="黑体" pitchFamily="49" charset="-122"/>
              </a:rPr>
              <a:t>2</a:t>
            </a:r>
            <a:r>
              <a:rPr lang="zh-CN" altLang="en-US" sz="3200" b="1">
                <a:solidFill>
                  <a:srgbClr val="FF0000"/>
                </a:solidFill>
                <a:latin typeface="Franklin Gothic Book"/>
                <a:ea typeface="黑体" pitchFamily="49" charset="-122"/>
              </a:rPr>
              <a:t>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背景10"/>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p:spPr>
      </p:pic>
      <p:sp>
        <p:nvSpPr>
          <p:cNvPr id="532483" name="Rectangle 3"/>
          <p:cNvSpPr>
            <a:spLocks noChangeArrowheads="1"/>
          </p:cNvSpPr>
          <p:nvPr/>
        </p:nvSpPr>
        <p:spPr bwMode="auto">
          <a:xfrm>
            <a:off x="323850" y="836613"/>
            <a:ext cx="8386763" cy="1066800"/>
          </a:xfrm>
          <a:prstGeom prst="rect">
            <a:avLst/>
          </a:prstGeom>
          <a:noFill/>
          <a:ln w="12700" cap="sq">
            <a:noFill/>
            <a:miter lim="800000"/>
            <a:headEnd type="none" w="sm" len="sm"/>
            <a:tailEnd type="none" w="sm" len="sm"/>
          </a:ln>
        </p:spPr>
        <p:txBody>
          <a:bodyPr>
            <a:spAutoFit/>
          </a:bodyPr>
          <a:lstStyle/>
          <a:p>
            <a:pPr>
              <a:spcBef>
                <a:spcPct val="20000"/>
              </a:spcBef>
              <a:buSzPct val="75000"/>
              <a:buFont typeface="Wingdings" pitchFamily="2" charset="2"/>
              <a:buNone/>
            </a:pPr>
            <a:r>
              <a:rPr kumimoji="1" lang="zh-CN" altLang="en-US" sz="3200" b="1">
                <a:solidFill>
                  <a:srgbClr val="FF3300"/>
                </a:solidFill>
                <a:latin typeface="Times New Roman" pitchFamily="18" charset="0"/>
                <a:ea typeface="黑体" pitchFamily="49" charset="-122"/>
              </a:rPr>
              <a:t>请同学们回忆一下</a:t>
            </a:r>
            <a:r>
              <a:rPr kumimoji="1" lang="en-US" altLang="zh-CN" sz="3200" b="1">
                <a:solidFill>
                  <a:srgbClr val="FF3300"/>
                </a:solidFill>
                <a:latin typeface="Times New Roman" pitchFamily="18" charset="0"/>
                <a:ea typeface="黑体" pitchFamily="49" charset="-122"/>
              </a:rPr>
              <a:t>,</a:t>
            </a:r>
            <a:r>
              <a:rPr kumimoji="1" lang="zh-CN" altLang="en-US" sz="3200" b="1">
                <a:solidFill>
                  <a:srgbClr val="FF3300"/>
                </a:solidFill>
                <a:latin typeface="Times New Roman" pitchFamily="18" charset="0"/>
                <a:ea typeface="黑体" pitchFamily="49" charset="-122"/>
              </a:rPr>
              <a:t>当你处于积极情绪和消极情绪状态时</a:t>
            </a:r>
            <a:r>
              <a:rPr kumimoji="1" lang="en-US" altLang="zh-CN" sz="3200" b="1">
                <a:solidFill>
                  <a:srgbClr val="FF3300"/>
                </a:solidFill>
                <a:latin typeface="Times New Roman" pitchFamily="18" charset="0"/>
                <a:ea typeface="黑体" pitchFamily="49" charset="-122"/>
              </a:rPr>
              <a:t>,</a:t>
            </a:r>
            <a:r>
              <a:rPr kumimoji="1" lang="zh-CN" altLang="en-US" sz="3200" b="1">
                <a:solidFill>
                  <a:srgbClr val="FF3300"/>
                </a:solidFill>
                <a:latin typeface="Times New Roman" pitchFamily="18" charset="0"/>
                <a:ea typeface="黑体" pitchFamily="49" charset="-122"/>
              </a:rPr>
              <a:t>你的学习、生活有什么不一样吗</a:t>
            </a:r>
            <a:r>
              <a:rPr kumimoji="1" lang="en-US" altLang="zh-CN" sz="3200" b="1">
                <a:solidFill>
                  <a:srgbClr val="FF3300"/>
                </a:solidFill>
                <a:latin typeface="Times New Roman" pitchFamily="18" charset="0"/>
                <a:ea typeface="黑体" pitchFamily="49" charset="-122"/>
              </a:rPr>
              <a:t>?</a:t>
            </a:r>
          </a:p>
        </p:txBody>
      </p:sp>
      <p:sp>
        <p:nvSpPr>
          <p:cNvPr id="532484" name="Rectangle 4"/>
          <p:cNvSpPr>
            <a:spLocks noChangeArrowheads="1"/>
          </p:cNvSpPr>
          <p:nvPr/>
        </p:nvSpPr>
        <p:spPr bwMode="auto">
          <a:xfrm>
            <a:off x="539750" y="2349500"/>
            <a:ext cx="3959225" cy="3649663"/>
          </a:xfrm>
          <a:prstGeom prst="rect">
            <a:avLst/>
          </a:prstGeom>
          <a:noFill/>
          <a:ln w="9525">
            <a:noFill/>
            <a:miter lim="800000"/>
            <a:headEnd/>
            <a:tailEnd/>
          </a:ln>
        </p:spPr>
        <p:txBody>
          <a:bodyPr>
            <a:spAutoFit/>
          </a:bodyPr>
          <a:lstStyle/>
          <a:p>
            <a:pPr>
              <a:spcBef>
                <a:spcPct val="30000"/>
              </a:spcBef>
            </a:pPr>
            <a:r>
              <a:rPr kumimoji="1" lang="zh-CN" altLang="en-US" sz="3200" b="1">
                <a:latin typeface="隶书"/>
                <a:ea typeface="隶书"/>
                <a:cs typeface="隶书"/>
              </a:rPr>
              <a:t>当处于积极的情绪状态时</a:t>
            </a:r>
            <a:r>
              <a:rPr kumimoji="1" lang="en-US" altLang="zh-CN" sz="3200" b="1">
                <a:latin typeface="隶书"/>
                <a:ea typeface="隶书"/>
                <a:cs typeface="隶书"/>
              </a:rPr>
              <a:t>,</a:t>
            </a:r>
            <a:r>
              <a:rPr kumimoji="1" lang="zh-CN" altLang="en-US" sz="3200" b="1">
                <a:latin typeface="隶书"/>
                <a:ea typeface="隶书"/>
                <a:cs typeface="隶书"/>
              </a:rPr>
              <a:t>学习效率有所提高</a:t>
            </a:r>
            <a:r>
              <a:rPr kumimoji="1" lang="en-US" altLang="zh-CN" sz="3200" b="1">
                <a:latin typeface="隶书"/>
                <a:ea typeface="隶书"/>
                <a:cs typeface="隶书"/>
              </a:rPr>
              <a:t>,</a:t>
            </a:r>
            <a:r>
              <a:rPr kumimoji="1" lang="zh-CN" altLang="en-US" sz="3200" b="1">
                <a:latin typeface="隶书"/>
                <a:ea typeface="隶书"/>
                <a:cs typeface="隶书"/>
              </a:rPr>
              <a:t>干什么都有劲</a:t>
            </a:r>
            <a:r>
              <a:rPr kumimoji="1" lang="en-US" altLang="zh-CN" sz="3200" b="1">
                <a:latin typeface="隶书"/>
                <a:ea typeface="隶书"/>
                <a:cs typeface="隶书"/>
              </a:rPr>
              <a:t>.</a:t>
            </a:r>
          </a:p>
          <a:p>
            <a:pPr>
              <a:spcBef>
                <a:spcPct val="30000"/>
              </a:spcBef>
            </a:pPr>
            <a:r>
              <a:rPr kumimoji="1" lang="zh-CN" altLang="en-US" sz="3200" b="1">
                <a:latin typeface="隶书"/>
                <a:ea typeface="隶书"/>
                <a:cs typeface="隶书"/>
              </a:rPr>
              <a:t>在不开心时</a:t>
            </a:r>
            <a:r>
              <a:rPr kumimoji="1" lang="en-US" altLang="zh-CN" sz="3200" b="1">
                <a:latin typeface="隶书"/>
                <a:ea typeface="隶书"/>
                <a:cs typeface="隶书"/>
              </a:rPr>
              <a:t>,</a:t>
            </a:r>
            <a:r>
              <a:rPr kumimoji="1" lang="zh-CN" altLang="en-US" sz="3200" b="1">
                <a:latin typeface="隶书"/>
                <a:ea typeface="隶书"/>
                <a:cs typeface="隶书"/>
              </a:rPr>
              <a:t>注意力无法集中</a:t>
            </a:r>
            <a:r>
              <a:rPr kumimoji="1" lang="en-US" altLang="zh-CN" sz="3200" b="1">
                <a:latin typeface="隶书"/>
                <a:ea typeface="隶书"/>
                <a:cs typeface="隶书"/>
              </a:rPr>
              <a:t>,</a:t>
            </a:r>
            <a:r>
              <a:rPr kumimoji="1" lang="zh-CN" altLang="en-US" sz="3200" b="1">
                <a:latin typeface="隶书"/>
                <a:ea typeface="隶书"/>
                <a:cs typeface="隶书"/>
              </a:rPr>
              <a:t>记东西老记不住</a:t>
            </a:r>
            <a:r>
              <a:rPr kumimoji="1" lang="en-US" altLang="zh-CN" sz="3200" b="1">
                <a:latin typeface="隶书"/>
                <a:ea typeface="隶书"/>
                <a:cs typeface="隶书"/>
              </a:rPr>
              <a:t>,</a:t>
            </a:r>
            <a:r>
              <a:rPr kumimoji="1" lang="zh-CN" altLang="en-US" sz="3200" b="1">
                <a:latin typeface="隶书"/>
                <a:ea typeface="隶书"/>
                <a:cs typeface="隶书"/>
              </a:rPr>
              <a:t>干什么事都提不起劲</a:t>
            </a:r>
            <a:r>
              <a:rPr kumimoji="1" lang="en-US" altLang="zh-CN" sz="3200" b="1">
                <a:latin typeface="隶书"/>
                <a:ea typeface="隶书"/>
                <a:cs typeface="隶书"/>
              </a:rPr>
              <a:t>.</a:t>
            </a:r>
          </a:p>
        </p:txBody>
      </p:sp>
      <p:pic>
        <p:nvPicPr>
          <p:cNvPr id="532485" name="Picture 5" descr="2"/>
          <p:cNvPicPr>
            <a:picLocks noChangeAspect="1" noChangeArrowheads="1"/>
          </p:cNvPicPr>
          <p:nvPr/>
        </p:nvPicPr>
        <p:blipFill>
          <a:blip r:embed="rId5">
            <a:lum bright="-48000" contrast="88000"/>
          </a:blip>
          <a:srcRect/>
          <a:stretch>
            <a:fillRect/>
          </a:stretch>
        </p:blipFill>
        <p:spPr bwMode="auto">
          <a:xfrm>
            <a:off x="4787900" y="2276475"/>
            <a:ext cx="4032250" cy="3960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32483"/>
                                        </p:tgtEl>
                                        <p:attrNameLst>
                                          <p:attrName>style.visibility</p:attrName>
                                        </p:attrNameLst>
                                      </p:cBhvr>
                                      <p:to>
                                        <p:strVal val="visible"/>
                                      </p:to>
                                    </p:set>
                                    <p:anim calcmode="lin" valueType="num">
                                      <p:cBhvr additive="base">
                                        <p:cTn id="7" dur="500" fill="hold"/>
                                        <p:tgtEl>
                                          <p:spTgt spid="532483"/>
                                        </p:tgtEl>
                                        <p:attrNameLst>
                                          <p:attrName>ppt_x</p:attrName>
                                        </p:attrNameLst>
                                      </p:cBhvr>
                                      <p:tavLst>
                                        <p:tav tm="0">
                                          <p:val>
                                            <p:strVal val="0-#ppt_w/2"/>
                                          </p:val>
                                        </p:tav>
                                        <p:tav tm="100000">
                                          <p:val>
                                            <p:strVal val="#ppt_x"/>
                                          </p:val>
                                        </p:tav>
                                      </p:tavLst>
                                    </p:anim>
                                    <p:anim calcmode="lin" valueType="num">
                                      <p:cBhvr additive="base">
                                        <p:cTn id="8" dur="500" fill="hold"/>
                                        <p:tgtEl>
                                          <p:spTgt spid="53248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projctor.wav"/>
                                        </p:tgtEl>
                                      </p:cMediaNode>
                                    </p:audio>
                                  </p:sub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532485"/>
                                        </p:tgtEl>
                                        <p:attrNameLst>
                                          <p:attrName>style.visibility</p:attrName>
                                        </p:attrNameLst>
                                      </p:cBhvr>
                                      <p:to>
                                        <p:strVal val="visible"/>
                                      </p:to>
                                    </p:set>
                                    <p:animEffect transition="in" filter="blinds(horizontal)">
                                      <p:cBhvr>
                                        <p:cTn id="13" dur="500"/>
                                        <p:tgtEl>
                                          <p:spTgt spid="532485"/>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532484"/>
                                        </p:tgtEl>
                                        <p:attrNameLst>
                                          <p:attrName>style.visibility</p:attrName>
                                        </p:attrNameLst>
                                      </p:cBhvr>
                                      <p:to>
                                        <p:strVal val="visible"/>
                                      </p:to>
                                    </p:set>
                                    <p:animEffect transition="in" filter="box(in)">
                                      <p:cBhvr>
                                        <p:cTn id="18" dur="500"/>
                                        <p:tgtEl>
                                          <p:spTgt spid="532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483" grpId="0" autoUpdateAnimBg="0"/>
      <p:bldP spid="53248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FR7024"/>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3554" name="Text Box 3"/>
          <p:cNvSpPr txBox="1">
            <a:spLocks noChangeArrowheads="1"/>
          </p:cNvSpPr>
          <p:nvPr/>
        </p:nvSpPr>
        <p:spPr bwMode="auto">
          <a:xfrm>
            <a:off x="755650" y="981075"/>
            <a:ext cx="4032250" cy="366713"/>
          </a:xfrm>
          <a:prstGeom prst="rect">
            <a:avLst/>
          </a:prstGeom>
          <a:noFill/>
          <a:ln w="9525">
            <a:noFill/>
            <a:miter lim="800000"/>
            <a:headEnd/>
            <a:tailEnd/>
          </a:ln>
        </p:spPr>
        <p:txBody>
          <a:bodyPr>
            <a:spAutoFit/>
          </a:bodyPr>
          <a:lstStyle/>
          <a:p>
            <a:pPr eaLnBrk="0" hangingPunct="0">
              <a:spcBef>
                <a:spcPct val="50000"/>
              </a:spcBef>
            </a:pPr>
            <a:endParaRPr lang="zh-CN" altLang="zh-CN">
              <a:latin typeface="Franklin Gothic Book"/>
              <a:ea typeface="黑体" pitchFamily="49" charset="-122"/>
            </a:endParaRPr>
          </a:p>
        </p:txBody>
      </p:sp>
      <p:sp>
        <p:nvSpPr>
          <p:cNvPr id="23555" name="Text Box 4"/>
          <p:cNvSpPr txBox="1">
            <a:spLocks noChangeArrowheads="1"/>
          </p:cNvSpPr>
          <p:nvPr/>
        </p:nvSpPr>
        <p:spPr bwMode="auto">
          <a:xfrm>
            <a:off x="1258888" y="692150"/>
            <a:ext cx="6699250" cy="4264025"/>
          </a:xfrm>
          <a:prstGeom prst="rect">
            <a:avLst/>
          </a:prstGeom>
          <a:noFill/>
          <a:ln w="9525">
            <a:noFill/>
            <a:miter lim="800000"/>
            <a:headEnd/>
            <a:tailEnd/>
          </a:ln>
        </p:spPr>
        <p:txBody>
          <a:bodyPr>
            <a:spAutoFit/>
          </a:bodyPr>
          <a:lstStyle/>
          <a:p>
            <a:pPr eaLnBrk="0" hangingPunct="0">
              <a:lnSpc>
                <a:spcPct val="120000"/>
              </a:lnSpc>
              <a:spcBef>
                <a:spcPct val="20000"/>
              </a:spcBef>
            </a:pPr>
            <a:r>
              <a:rPr lang="zh-CN" altLang="en-US" sz="3600" b="1">
                <a:solidFill>
                  <a:srgbClr val="FF6600"/>
                </a:solidFill>
                <a:latin typeface="Franklin Gothic Book"/>
                <a:ea typeface="幼圆"/>
                <a:cs typeface="幼圆"/>
              </a:rPr>
              <a:t>科学实验表明：</a:t>
            </a:r>
          </a:p>
          <a:p>
            <a:pPr eaLnBrk="0" hangingPunct="0">
              <a:lnSpc>
                <a:spcPct val="120000"/>
              </a:lnSpc>
              <a:spcBef>
                <a:spcPct val="20000"/>
              </a:spcBef>
            </a:pPr>
            <a:r>
              <a:rPr lang="zh-CN" altLang="en-US" sz="3600">
                <a:solidFill>
                  <a:srgbClr val="0000FF"/>
                </a:solidFill>
                <a:latin typeface="Franklin Gothic Book"/>
                <a:ea typeface="华文行楷"/>
                <a:cs typeface="华文行楷"/>
              </a:rPr>
              <a:t>情绪低落时，几乎忘掉记忆内容的</a:t>
            </a:r>
            <a:r>
              <a:rPr lang="en-US" altLang="zh-CN" sz="3600">
                <a:solidFill>
                  <a:srgbClr val="FF00FF"/>
                </a:solidFill>
                <a:latin typeface="Franklin Gothic Book"/>
                <a:ea typeface="华文行楷"/>
                <a:cs typeface="华文行楷"/>
              </a:rPr>
              <a:t>1/4</a:t>
            </a:r>
            <a:r>
              <a:rPr lang="zh-CN" altLang="en-US" sz="3600">
                <a:solidFill>
                  <a:srgbClr val="0000FF"/>
                </a:solidFill>
                <a:latin typeface="Franklin Gothic Book"/>
                <a:ea typeface="华文行楷"/>
                <a:cs typeface="华文行楷"/>
              </a:rPr>
              <a:t>；情绪很好时的同学在相同时间忘掉</a:t>
            </a:r>
            <a:r>
              <a:rPr lang="en-US" altLang="zh-CN" sz="3600">
                <a:solidFill>
                  <a:srgbClr val="FF00FF"/>
                </a:solidFill>
                <a:latin typeface="Franklin Gothic Book"/>
                <a:ea typeface="华文行楷"/>
                <a:cs typeface="华文行楷"/>
              </a:rPr>
              <a:t>1/20</a:t>
            </a:r>
            <a:r>
              <a:rPr lang="zh-CN" altLang="en-US" sz="3600">
                <a:solidFill>
                  <a:srgbClr val="0000FF"/>
                </a:solidFill>
                <a:latin typeface="Franklin Gothic Book"/>
                <a:ea typeface="华文行楷"/>
                <a:cs typeface="华文行楷"/>
              </a:rPr>
              <a:t>。</a:t>
            </a:r>
          </a:p>
          <a:p>
            <a:pPr eaLnBrk="0" hangingPunct="0">
              <a:lnSpc>
                <a:spcPct val="120000"/>
              </a:lnSpc>
              <a:spcBef>
                <a:spcPct val="20000"/>
              </a:spcBef>
            </a:pPr>
            <a:r>
              <a:rPr lang="zh-CN" altLang="en-US" sz="3600">
                <a:solidFill>
                  <a:srgbClr val="0000FF"/>
                </a:solidFill>
                <a:latin typeface="Franklin Gothic Book"/>
                <a:ea typeface="华文行楷"/>
                <a:cs typeface="华文行楷"/>
              </a:rPr>
              <a:t>情绪高兴的学生学到的知识远远超过情绪不好的学生。</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bj5"/>
          <p:cNvPicPr>
            <a:picLocks noChangeAspect="1" noChangeArrowheads="1"/>
          </p:cNvPicPr>
          <p:nvPr/>
        </p:nvPicPr>
        <p:blipFill>
          <a:blip r:embed="rId2"/>
          <a:srcRect/>
          <a:stretch>
            <a:fillRect/>
          </a:stretch>
        </p:blipFill>
        <p:spPr bwMode="auto">
          <a:xfrm>
            <a:off x="0" y="-4763"/>
            <a:ext cx="9144000" cy="6862763"/>
          </a:xfrm>
          <a:prstGeom prst="rect">
            <a:avLst/>
          </a:prstGeom>
          <a:noFill/>
          <a:ln w="9525">
            <a:noFill/>
            <a:miter lim="800000"/>
            <a:headEnd/>
            <a:tailEnd/>
          </a:ln>
        </p:spPr>
      </p:pic>
      <p:sp>
        <p:nvSpPr>
          <p:cNvPr id="526339" name="Text Box 3"/>
          <p:cNvSpPr txBox="1">
            <a:spLocks noChangeArrowheads="1"/>
          </p:cNvSpPr>
          <p:nvPr/>
        </p:nvSpPr>
        <p:spPr bwMode="auto">
          <a:xfrm>
            <a:off x="714375" y="857250"/>
            <a:ext cx="8286750" cy="1323975"/>
          </a:xfrm>
          <a:prstGeom prst="rect">
            <a:avLst/>
          </a:prstGeom>
          <a:noFill/>
          <a:ln w="12700" cap="sq">
            <a:noFill/>
            <a:miter lim="800000"/>
            <a:headEnd type="none" w="sm" len="sm"/>
            <a:tailEnd type="none" w="sm" len="sm"/>
          </a:ln>
        </p:spPr>
        <p:txBody>
          <a:bodyPr>
            <a:spAutoFit/>
          </a:bodyPr>
          <a:lstStyle/>
          <a:p>
            <a:pPr>
              <a:spcBef>
                <a:spcPct val="50000"/>
              </a:spcBef>
            </a:pPr>
            <a:r>
              <a:rPr kumimoji="1" lang="zh-CN" altLang="en-US" sz="3200" b="1">
                <a:solidFill>
                  <a:srgbClr val="000000"/>
                </a:solidFill>
                <a:latin typeface="华文楷体"/>
                <a:ea typeface="华文楷体"/>
                <a:cs typeface="华文楷体"/>
              </a:rPr>
              <a:t>情绪对身体健康的影响：</a:t>
            </a:r>
            <a:r>
              <a:rPr kumimoji="1" lang="zh-CN" altLang="en-US" sz="2800" b="1">
                <a:solidFill>
                  <a:srgbClr val="FF0000"/>
                </a:solidFill>
                <a:latin typeface="宋体" charset="-122"/>
              </a:rPr>
              <a:t>不良情绪会引发疾病</a:t>
            </a:r>
          </a:p>
          <a:p>
            <a:pPr>
              <a:spcBef>
                <a:spcPct val="50000"/>
              </a:spcBef>
            </a:pPr>
            <a:r>
              <a:rPr kumimoji="1" lang="zh-CN" altLang="en-US" sz="3200" b="1">
                <a:solidFill>
                  <a:schemeClr val="accent2"/>
                </a:solidFill>
                <a:latin typeface="华文楷体"/>
                <a:ea typeface="华文楷体"/>
                <a:cs typeface="华文楷体"/>
              </a:rPr>
              <a:t> </a:t>
            </a:r>
          </a:p>
        </p:txBody>
      </p:sp>
      <p:sp>
        <p:nvSpPr>
          <p:cNvPr id="25603" name="Rectangle 5"/>
          <p:cNvSpPr>
            <a:spLocks noChangeArrowheads="1"/>
          </p:cNvSpPr>
          <p:nvPr/>
        </p:nvSpPr>
        <p:spPr bwMode="auto">
          <a:xfrm>
            <a:off x="642938" y="1500188"/>
            <a:ext cx="7858125" cy="2000250"/>
          </a:xfrm>
          <a:prstGeom prst="rect">
            <a:avLst/>
          </a:prstGeom>
          <a:noFill/>
          <a:ln w="9525">
            <a:noFill/>
            <a:miter lim="800000"/>
            <a:headEnd/>
            <a:tailEnd/>
          </a:ln>
        </p:spPr>
        <p:txBody>
          <a:bodyPr>
            <a:spAutoFit/>
          </a:bodyPr>
          <a:lstStyle/>
          <a:p>
            <a:r>
              <a:rPr kumimoji="1" lang="en-US" altLang="zh-CN" sz="2800" b="1">
                <a:solidFill>
                  <a:srgbClr val="FF3300"/>
                </a:solidFill>
                <a:latin typeface="Franklin Gothic Book"/>
                <a:ea typeface="黑体" pitchFamily="49" charset="-122"/>
              </a:rPr>
              <a:t>1</a:t>
            </a:r>
            <a:r>
              <a:rPr kumimoji="1" lang="zh-CN" altLang="en-US" sz="2400" b="1">
                <a:solidFill>
                  <a:srgbClr val="FF3300"/>
                </a:solidFill>
                <a:latin typeface="Franklin Gothic Book"/>
                <a:ea typeface="黑体" pitchFamily="49" charset="-122"/>
              </a:rPr>
              <a:t>）癌症：</a:t>
            </a:r>
            <a:r>
              <a:rPr kumimoji="1" lang="zh-CN" altLang="en-US" sz="2400" b="1">
                <a:latin typeface="Franklin Gothic Book"/>
                <a:ea typeface="黑体" pitchFamily="49" charset="-122"/>
              </a:rPr>
              <a:t>临床实践已证明，绝大多数癌症患者发病前都有长期的抑郁、悲伤、焦虑、苦闷、恐惧等不良情绪。不良情绪不仅会带来睡眠不佳、食欲不振等生理反应，还会使内激素分泌发生变化，从而导致免疫功能下降，使癌症乘机而入。</a:t>
            </a:r>
          </a:p>
        </p:txBody>
      </p:sp>
      <p:sp>
        <p:nvSpPr>
          <p:cNvPr id="25604" name="TextBox 5"/>
          <p:cNvSpPr txBox="1">
            <a:spLocks noChangeArrowheads="1"/>
          </p:cNvSpPr>
          <p:nvPr/>
        </p:nvSpPr>
        <p:spPr bwMode="auto">
          <a:xfrm>
            <a:off x="642938" y="3643313"/>
            <a:ext cx="7715250" cy="2216150"/>
          </a:xfrm>
          <a:prstGeom prst="rect">
            <a:avLst/>
          </a:prstGeom>
          <a:noFill/>
          <a:ln w="9525">
            <a:noFill/>
            <a:miter lim="800000"/>
            <a:headEnd/>
            <a:tailEnd/>
          </a:ln>
        </p:spPr>
        <p:txBody>
          <a:bodyPr>
            <a:spAutoFit/>
          </a:bodyPr>
          <a:lstStyle/>
          <a:p>
            <a:r>
              <a:rPr kumimoji="1" lang="en-US" altLang="zh-CN" sz="2400" b="1">
                <a:latin typeface="Franklin Gothic Book"/>
                <a:ea typeface="黑体" pitchFamily="49" charset="-122"/>
              </a:rPr>
              <a:t>2</a:t>
            </a:r>
            <a:r>
              <a:rPr kumimoji="1" lang="zh-CN" altLang="en-US" sz="2400" b="1">
                <a:solidFill>
                  <a:srgbClr val="FF3300"/>
                </a:solidFill>
                <a:latin typeface="Franklin Gothic Book"/>
                <a:ea typeface="黑体" pitchFamily="49" charset="-122"/>
              </a:rPr>
              <a:t>）感冒</a:t>
            </a:r>
            <a:r>
              <a:rPr kumimoji="1" lang="zh-CN" altLang="en-US" sz="2400" b="1">
                <a:latin typeface="Franklin Gothic Book"/>
                <a:ea typeface="黑体" pitchFamily="49" charset="-122"/>
              </a:rPr>
              <a:t>：感冒与人的免疫力有很大的关系，而情绪对免疫力又有较大的影响，持续的精神不振会使免疫力降低，机体杀伤、吞噬病原微生物的能力减弱，干扰素水平低下，使呼吸道防御机能暂时减退，从而削弱人对感冒病毒的抵抗力。</a:t>
            </a:r>
          </a:p>
          <a:p>
            <a:endParaRPr lang="zh-CN" altLang="en-US">
              <a:latin typeface="Franklin Gothic Book"/>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526339"/>
                                        </p:tgtEl>
                                        <p:attrNameLst>
                                          <p:attrName>style.visibility</p:attrName>
                                        </p:attrNameLst>
                                      </p:cBhvr>
                                      <p:to>
                                        <p:strVal val="visible"/>
                                      </p:to>
                                    </p:set>
                                    <p:animEffect transition="in" filter="barn(outHorizontal)">
                                      <p:cBhvr>
                                        <p:cTn id="7" dur="500"/>
                                        <p:tgtEl>
                                          <p:spTgt spid="526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6339"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WordArt 2"/>
          <p:cNvSpPr>
            <a:spLocks noChangeArrowheads="1" noChangeShapeType="1" noTextEdit="1"/>
          </p:cNvSpPr>
          <p:nvPr/>
        </p:nvSpPr>
        <p:spPr bwMode="auto">
          <a:xfrm>
            <a:off x="2555875" y="404813"/>
            <a:ext cx="3384550" cy="463550"/>
          </a:xfrm>
          <a:prstGeom prst="rect">
            <a:avLst/>
          </a:prstGeom>
        </p:spPr>
        <p:txBody>
          <a:bodyPr wrap="none" fromWordArt="1">
            <a:prstTxWarp prst="textPlain">
              <a:avLst>
                <a:gd name="adj" fmla="val 48792"/>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隶书"/>
              </a:rPr>
              <a:t>阅读与感悟</a:t>
            </a:r>
          </a:p>
        </p:txBody>
      </p:sp>
      <p:sp>
        <p:nvSpPr>
          <p:cNvPr id="26626" name="Rectangle 3"/>
          <p:cNvSpPr>
            <a:spLocks noGrp="1" noChangeArrowheads="1"/>
          </p:cNvSpPr>
          <p:nvPr>
            <p:ph type="body" idx="1"/>
          </p:nvPr>
        </p:nvSpPr>
        <p:spPr>
          <a:xfrm>
            <a:off x="323850" y="1125538"/>
            <a:ext cx="8610600" cy="4953000"/>
          </a:xfrm>
        </p:spPr>
        <p:txBody>
          <a:bodyPr/>
          <a:lstStyle/>
          <a:p>
            <a:pPr>
              <a:lnSpc>
                <a:spcPct val="90000"/>
              </a:lnSpc>
              <a:buFontTx/>
              <a:buNone/>
            </a:pPr>
            <a:r>
              <a:rPr lang="en-US" altLang="zh-CN" sz="2400" smtClean="0">
                <a:solidFill>
                  <a:srgbClr val="660066"/>
                </a:solidFill>
              </a:rPr>
              <a:t>   </a:t>
            </a:r>
            <a:r>
              <a:rPr lang="zh-CN" altLang="en-US" sz="2400" smtClean="0">
                <a:solidFill>
                  <a:srgbClr val="660066"/>
                </a:solidFill>
              </a:rPr>
              <a:t>据我国史记记载，伍子胥在过韶关时，陷入进退两难的处境，结果因其极度焦虑而一夜间须发全白。</a:t>
            </a:r>
          </a:p>
          <a:p>
            <a:pPr>
              <a:lnSpc>
                <a:spcPct val="90000"/>
              </a:lnSpc>
              <a:buFontTx/>
              <a:buNone/>
            </a:pPr>
            <a:endParaRPr lang="zh-CN" altLang="en-US" sz="2400" smtClean="0">
              <a:solidFill>
                <a:srgbClr val="660066"/>
              </a:solidFill>
            </a:endParaRPr>
          </a:p>
          <a:p>
            <a:pPr>
              <a:lnSpc>
                <a:spcPct val="90000"/>
              </a:lnSpc>
              <a:buFontTx/>
              <a:buNone/>
            </a:pPr>
            <a:r>
              <a:rPr lang="en-US" altLang="zh-CN" sz="2400" smtClean="0">
                <a:solidFill>
                  <a:srgbClr val="660066"/>
                </a:solidFill>
              </a:rPr>
              <a:t>《</a:t>
            </a:r>
            <a:r>
              <a:rPr lang="zh-CN" altLang="en-US" sz="2400" smtClean="0">
                <a:solidFill>
                  <a:srgbClr val="660066"/>
                </a:solidFill>
              </a:rPr>
              <a:t>三国演义</a:t>
            </a:r>
            <a:r>
              <a:rPr lang="en-US" altLang="zh-CN" sz="2400" smtClean="0">
                <a:solidFill>
                  <a:srgbClr val="660066"/>
                </a:solidFill>
              </a:rPr>
              <a:t>》</a:t>
            </a:r>
            <a:r>
              <a:rPr lang="zh-CN" altLang="en-US" sz="2400" smtClean="0">
                <a:solidFill>
                  <a:srgbClr val="660066"/>
                </a:solidFill>
              </a:rPr>
              <a:t>中的周瑜才华出众、机智过人，但诸葛亮利用其气量狭小的弱点，巧设计谋，气得他断送了风华正茂的性命。</a:t>
            </a:r>
          </a:p>
          <a:p>
            <a:pPr>
              <a:lnSpc>
                <a:spcPct val="90000"/>
              </a:lnSpc>
              <a:buFontTx/>
              <a:buNone/>
            </a:pPr>
            <a:endParaRPr lang="zh-CN" altLang="en-US" sz="2400" smtClean="0">
              <a:solidFill>
                <a:srgbClr val="660066"/>
              </a:solidFill>
            </a:endParaRPr>
          </a:p>
          <a:p>
            <a:pPr>
              <a:lnSpc>
                <a:spcPct val="90000"/>
              </a:lnSpc>
              <a:buFontTx/>
              <a:buNone/>
            </a:pPr>
            <a:r>
              <a:rPr lang="en-US" altLang="zh-CN" sz="2400" smtClean="0">
                <a:solidFill>
                  <a:srgbClr val="660066"/>
                </a:solidFill>
              </a:rPr>
              <a:t>《</a:t>
            </a:r>
            <a:r>
              <a:rPr lang="zh-CN" altLang="en-US" sz="2400" smtClean="0">
                <a:solidFill>
                  <a:srgbClr val="660066"/>
                </a:solidFill>
              </a:rPr>
              <a:t>儒林外史</a:t>
            </a:r>
            <a:r>
              <a:rPr lang="en-US" altLang="zh-CN" sz="2400" smtClean="0">
                <a:solidFill>
                  <a:srgbClr val="660066"/>
                </a:solidFill>
              </a:rPr>
              <a:t>》</a:t>
            </a:r>
            <a:r>
              <a:rPr lang="zh-CN" altLang="en-US" sz="2400" smtClean="0">
                <a:solidFill>
                  <a:srgbClr val="660066"/>
                </a:solidFill>
              </a:rPr>
              <a:t>中的范进，多年考不中举人，直到</a:t>
            </a:r>
            <a:r>
              <a:rPr lang="en-US" altLang="zh-CN" sz="2400" smtClean="0">
                <a:solidFill>
                  <a:srgbClr val="660066"/>
                </a:solidFill>
              </a:rPr>
              <a:t>50</a:t>
            </a:r>
            <a:r>
              <a:rPr lang="zh-CN" altLang="en-US" sz="2400" smtClean="0">
                <a:solidFill>
                  <a:srgbClr val="660066"/>
                </a:solidFill>
              </a:rPr>
              <a:t>多岁时，终于听到自己金榜提名，“喜极而疯”。</a:t>
            </a:r>
          </a:p>
          <a:p>
            <a:pPr>
              <a:lnSpc>
                <a:spcPct val="90000"/>
              </a:lnSpc>
              <a:buFontTx/>
              <a:buNone/>
            </a:pPr>
            <a:endParaRPr lang="zh-CN" altLang="en-US" sz="2400" smtClean="0">
              <a:solidFill>
                <a:srgbClr val="660066"/>
              </a:solidFill>
            </a:endParaRPr>
          </a:p>
          <a:p>
            <a:pPr>
              <a:lnSpc>
                <a:spcPct val="90000"/>
              </a:lnSpc>
              <a:buFontTx/>
              <a:buNone/>
            </a:pPr>
            <a:r>
              <a:rPr lang="zh-CN" altLang="en-US" sz="2400" smtClean="0">
                <a:solidFill>
                  <a:srgbClr val="660066"/>
                </a:solidFill>
              </a:rPr>
              <a:t>   问：这三人分别体现了什么情绪，结果怎样？给我们什么启示？</a:t>
            </a:r>
          </a:p>
        </p:txBody>
      </p:sp>
      <p:sp>
        <p:nvSpPr>
          <p:cNvPr id="543748" name="Text Box 4"/>
          <p:cNvSpPr txBox="1">
            <a:spLocks noChangeArrowheads="1"/>
          </p:cNvSpPr>
          <p:nvPr/>
        </p:nvSpPr>
        <p:spPr bwMode="auto">
          <a:xfrm>
            <a:off x="1116013" y="1916113"/>
            <a:ext cx="6934200" cy="457200"/>
          </a:xfrm>
          <a:prstGeom prst="rect">
            <a:avLst/>
          </a:prstGeom>
          <a:noFill/>
          <a:ln w="9525">
            <a:noFill/>
            <a:miter lim="800000"/>
            <a:headEnd/>
            <a:tailEnd/>
          </a:ln>
        </p:spPr>
        <p:txBody>
          <a:bodyPr>
            <a:spAutoFit/>
          </a:bodyPr>
          <a:lstStyle/>
          <a:p>
            <a:pPr>
              <a:spcBef>
                <a:spcPct val="50000"/>
              </a:spcBef>
            </a:pPr>
            <a:r>
              <a:rPr kumimoji="1" lang="zh-CN" altLang="en-US" sz="2400" b="1">
                <a:solidFill>
                  <a:srgbClr val="CC0000"/>
                </a:solidFill>
                <a:latin typeface="Times New Roman" pitchFamily="18" charset="0"/>
                <a:ea typeface="黑体" pitchFamily="49" charset="-122"/>
              </a:rPr>
              <a:t>情绪：极度焦虑                  结果：一夜间须发全白</a:t>
            </a:r>
            <a:r>
              <a:rPr kumimoji="1" lang="zh-CN" altLang="en-US" sz="2400">
                <a:latin typeface="Times New Roman" pitchFamily="18" charset="0"/>
                <a:ea typeface="黑体" pitchFamily="49" charset="-122"/>
              </a:rPr>
              <a:t>        </a:t>
            </a:r>
          </a:p>
        </p:txBody>
      </p:sp>
      <p:sp>
        <p:nvSpPr>
          <p:cNvPr id="543749" name="Text Box 5"/>
          <p:cNvSpPr txBox="1">
            <a:spLocks noChangeArrowheads="1"/>
          </p:cNvSpPr>
          <p:nvPr/>
        </p:nvSpPr>
        <p:spPr bwMode="auto">
          <a:xfrm>
            <a:off x="1116013" y="2997200"/>
            <a:ext cx="7086600" cy="457200"/>
          </a:xfrm>
          <a:prstGeom prst="rect">
            <a:avLst/>
          </a:prstGeom>
          <a:noFill/>
          <a:ln w="9525">
            <a:noFill/>
            <a:miter lim="800000"/>
            <a:headEnd/>
            <a:tailEnd/>
          </a:ln>
        </p:spPr>
        <p:txBody>
          <a:bodyPr>
            <a:spAutoFit/>
          </a:bodyPr>
          <a:lstStyle/>
          <a:p>
            <a:pPr>
              <a:spcBef>
                <a:spcPct val="50000"/>
              </a:spcBef>
            </a:pPr>
            <a:r>
              <a:rPr kumimoji="1" lang="zh-CN" altLang="en-US" sz="2400" b="1">
                <a:solidFill>
                  <a:srgbClr val="CC0000"/>
                </a:solidFill>
                <a:latin typeface="Times New Roman" pitchFamily="18" charset="0"/>
                <a:ea typeface="黑体" pitchFamily="49" charset="-122"/>
              </a:rPr>
              <a:t>情绪：过于生气                   结果：断送性命</a:t>
            </a:r>
          </a:p>
        </p:txBody>
      </p:sp>
      <p:sp>
        <p:nvSpPr>
          <p:cNvPr id="543750" name="Text Box 6"/>
          <p:cNvSpPr txBox="1">
            <a:spLocks noChangeArrowheads="1"/>
          </p:cNvSpPr>
          <p:nvPr/>
        </p:nvSpPr>
        <p:spPr bwMode="auto">
          <a:xfrm>
            <a:off x="971550" y="4076700"/>
            <a:ext cx="6858000" cy="457200"/>
          </a:xfrm>
          <a:prstGeom prst="rect">
            <a:avLst/>
          </a:prstGeom>
          <a:noFill/>
          <a:ln w="9525">
            <a:noFill/>
            <a:miter lim="800000"/>
            <a:headEnd/>
            <a:tailEnd/>
          </a:ln>
        </p:spPr>
        <p:txBody>
          <a:bodyPr>
            <a:spAutoFit/>
          </a:bodyPr>
          <a:lstStyle/>
          <a:p>
            <a:pPr>
              <a:spcBef>
                <a:spcPct val="50000"/>
              </a:spcBef>
            </a:pPr>
            <a:r>
              <a:rPr kumimoji="1" lang="en-US" altLang="zh-CN" sz="2400">
                <a:latin typeface="Times New Roman" pitchFamily="18" charset="0"/>
                <a:ea typeface="黑体" pitchFamily="49" charset="-122"/>
              </a:rPr>
              <a:t> </a:t>
            </a:r>
            <a:r>
              <a:rPr kumimoji="1" lang="zh-CN" altLang="en-US" sz="2400" b="1">
                <a:solidFill>
                  <a:srgbClr val="CC0000"/>
                </a:solidFill>
                <a:latin typeface="Times New Roman" pitchFamily="18" charset="0"/>
                <a:ea typeface="黑体" pitchFamily="49" charset="-122"/>
              </a:rPr>
              <a:t>情绪：过分高兴                   结果：喜极而疯</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43748"/>
                                        </p:tgtEl>
                                        <p:attrNameLst>
                                          <p:attrName>style.visibility</p:attrName>
                                        </p:attrNameLst>
                                      </p:cBhvr>
                                      <p:to>
                                        <p:strVal val="visible"/>
                                      </p:to>
                                    </p:set>
                                    <p:anim calcmode="lin" valueType="num">
                                      <p:cBhvr additive="base">
                                        <p:cTn id="7" dur="500" fill="hold"/>
                                        <p:tgtEl>
                                          <p:spTgt spid="543748"/>
                                        </p:tgtEl>
                                        <p:attrNameLst>
                                          <p:attrName>ppt_x</p:attrName>
                                        </p:attrNameLst>
                                      </p:cBhvr>
                                      <p:tavLst>
                                        <p:tav tm="0">
                                          <p:val>
                                            <p:strVal val="0-#ppt_w/2"/>
                                          </p:val>
                                        </p:tav>
                                        <p:tav tm="100000">
                                          <p:val>
                                            <p:strVal val="#ppt_x"/>
                                          </p:val>
                                        </p:tav>
                                      </p:tavLst>
                                    </p:anim>
                                    <p:anim calcmode="lin" valueType="num">
                                      <p:cBhvr additive="base">
                                        <p:cTn id="8" dur="500" fill="hold"/>
                                        <p:tgtEl>
                                          <p:spTgt spid="5437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43749"/>
                                        </p:tgtEl>
                                        <p:attrNameLst>
                                          <p:attrName>style.visibility</p:attrName>
                                        </p:attrNameLst>
                                      </p:cBhvr>
                                      <p:to>
                                        <p:strVal val="visible"/>
                                      </p:to>
                                    </p:set>
                                    <p:anim calcmode="lin" valueType="num">
                                      <p:cBhvr additive="base">
                                        <p:cTn id="13" dur="500" fill="hold"/>
                                        <p:tgtEl>
                                          <p:spTgt spid="543749"/>
                                        </p:tgtEl>
                                        <p:attrNameLst>
                                          <p:attrName>ppt_x</p:attrName>
                                        </p:attrNameLst>
                                      </p:cBhvr>
                                      <p:tavLst>
                                        <p:tav tm="0">
                                          <p:val>
                                            <p:strVal val="0-#ppt_w/2"/>
                                          </p:val>
                                        </p:tav>
                                        <p:tav tm="100000">
                                          <p:val>
                                            <p:strVal val="#ppt_x"/>
                                          </p:val>
                                        </p:tav>
                                      </p:tavLst>
                                    </p:anim>
                                    <p:anim calcmode="lin" valueType="num">
                                      <p:cBhvr additive="base">
                                        <p:cTn id="14" dur="500" fill="hold"/>
                                        <p:tgtEl>
                                          <p:spTgt spid="54374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43750"/>
                                        </p:tgtEl>
                                        <p:attrNameLst>
                                          <p:attrName>style.visibility</p:attrName>
                                        </p:attrNameLst>
                                      </p:cBhvr>
                                      <p:to>
                                        <p:strVal val="visible"/>
                                      </p:to>
                                    </p:set>
                                    <p:anim calcmode="lin" valueType="num">
                                      <p:cBhvr additive="base">
                                        <p:cTn id="19" dur="500" fill="hold"/>
                                        <p:tgtEl>
                                          <p:spTgt spid="543750"/>
                                        </p:tgtEl>
                                        <p:attrNameLst>
                                          <p:attrName>ppt_x</p:attrName>
                                        </p:attrNameLst>
                                      </p:cBhvr>
                                      <p:tavLst>
                                        <p:tav tm="0">
                                          <p:val>
                                            <p:strVal val="0-#ppt_w/2"/>
                                          </p:val>
                                        </p:tav>
                                        <p:tav tm="100000">
                                          <p:val>
                                            <p:strVal val="#ppt_x"/>
                                          </p:val>
                                        </p:tav>
                                      </p:tavLst>
                                    </p:anim>
                                    <p:anim calcmode="lin" valueType="num">
                                      <p:cBhvr additive="base">
                                        <p:cTn id="20" dur="500" fill="hold"/>
                                        <p:tgtEl>
                                          <p:spTgt spid="5437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748" grpId="0" autoUpdateAnimBg="0"/>
      <p:bldP spid="543749" grpId="0" autoUpdateAnimBg="0"/>
      <p:bldP spid="54375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20200"/>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73443" name="Text Box 3"/>
          <p:cNvSpPr txBox="1">
            <a:spLocks noChangeArrowheads="1"/>
          </p:cNvSpPr>
          <p:nvPr/>
        </p:nvSpPr>
        <p:spPr bwMode="auto">
          <a:xfrm>
            <a:off x="2743200" y="304800"/>
            <a:ext cx="6096000" cy="2105025"/>
          </a:xfrm>
          <a:prstGeom prst="rect">
            <a:avLst/>
          </a:prstGeom>
          <a:noFill/>
          <a:ln w="9525">
            <a:noFill/>
            <a:miter lim="800000"/>
            <a:headEnd/>
            <a:tailEnd/>
          </a:ln>
        </p:spPr>
        <p:txBody>
          <a:bodyPr>
            <a:spAutoFit/>
          </a:bodyPr>
          <a:lstStyle/>
          <a:p>
            <a:r>
              <a:rPr kumimoji="1" lang="zh-CN" altLang="en-US" sz="6600" b="1">
                <a:solidFill>
                  <a:srgbClr val="FF00FF"/>
                </a:solidFill>
                <a:latin typeface="Times New Roman" pitchFamily="18" charset="0"/>
                <a:ea typeface="隶书"/>
                <a:cs typeface="隶书"/>
              </a:rPr>
              <a:t>一个小丑进城，</a:t>
            </a:r>
          </a:p>
          <a:p>
            <a:r>
              <a:rPr kumimoji="1" lang="zh-CN" altLang="en-US" sz="6600" b="1">
                <a:solidFill>
                  <a:srgbClr val="FF00FF"/>
                </a:solidFill>
                <a:latin typeface="Times New Roman" pitchFamily="18" charset="0"/>
                <a:ea typeface="隶书"/>
                <a:cs typeface="隶书"/>
              </a:rPr>
              <a:t>胜过一打名医。</a:t>
            </a:r>
          </a:p>
        </p:txBody>
      </p:sp>
      <p:sp>
        <p:nvSpPr>
          <p:cNvPr id="573444" name="Text Box 4"/>
          <p:cNvSpPr txBox="1">
            <a:spLocks noChangeArrowheads="1"/>
          </p:cNvSpPr>
          <p:nvPr/>
        </p:nvSpPr>
        <p:spPr bwMode="auto">
          <a:xfrm>
            <a:off x="611188" y="2924175"/>
            <a:ext cx="8137525" cy="3140075"/>
          </a:xfrm>
          <a:prstGeom prst="rect">
            <a:avLst/>
          </a:prstGeom>
          <a:noFill/>
          <a:ln w="9525">
            <a:noFill/>
            <a:miter lim="800000"/>
            <a:headEnd/>
            <a:tailEnd/>
          </a:ln>
        </p:spPr>
        <p:txBody>
          <a:bodyPr>
            <a:spAutoFit/>
          </a:bodyPr>
          <a:lstStyle/>
          <a:p>
            <a:endParaRPr kumimoji="1" lang="en-US" altLang="zh-CN" sz="4000" b="1">
              <a:solidFill>
                <a:schemeClr val="accent2"/>
              </a:solidFill>
              <a:latin typeface="华文新魏"/>
              <a:ea typeface="华文新魏"/>
              <a:cs typeface="华文新魏"/>
            </a:endParaRPr>
          </a:p>
          <a:p>
            <a:pPr algn="ctr"/>
            <a:r>
              <a:rPr kumimoji="1" lang="zh-CN" altLang="en-US" sz="4000" b="1">
                <a:solidFill>
                  <a:schemeClr val="accent2"/>
                </a:solidFill>
                <a:latin typeface="华文新魏"/>
                <a:ea typeface="华文新魏"/>
                <a:cs typeface="华文新魏"/>
              </a:rPr>
              <a:t>我们必须善于调节</a:t>
            </a:r>
            <a:r>
              <a:rPr kumimoji="1" lang="en-US" altLang="zh-CN" sz="4000" b="1">
                <a:solidFill>
                  <a:schemeClr val="accent2"/>
                </a:solidFill>
                <a:latin typeface="华文新魏"/>
                <a:ea typeface="华文新魏"/>
                <a:cs typeface="华文新魏"/>
              </a:rPr>
              <a:t>,</a:t>
            </a:r>
            <a:r>
              <a:rPr kumimoji="1" lang="zh-CN" altLang="en-US" sz="4000" b="1">
                <a:solidFill>
                  <a:schemeClr val="accent2"/>
                </a:solidFill>
                <a:latin typeface="华文新魏"/>
                <a:ea typeface="华文新魏"/>
                <a:cs typeface="华文新魏"/>
              </a:rPr>
              <a:t>控制自己的情绪</a:t>
            </a:r>
            <a:r>
              <a:rPr kumimoji="1" lang="en-US" altLang="zh-CN" sz="4000" b="1">
                <a:solidFill>
                  <a:schemeClr val="accent2"/>
                </a:solidFill>
                <a:latin typeface="华文新魏"/>
                <a:ea typeface="华文新魏"/>
                <a:cs typeface="华文新魏"/>
              </a:rPr>
              <a:t>,</a:t>
            </a:r>
            <a:r>
              <a:rPr kumimoji="1" lang="zh-CN" altLang="en-US" sz="4000" b="1">
                <a:solidFill>
                  <a:schemeClr val="accent2"/>
                </a:solidFill>
                <a:latin typeface="华文新魏"/>
                <a:ea typeface="华文新魏"/>
                <a:cs typeface="华文新魏"/>
              </a:rPr>
              <a:t>保持积极情绪</a:t>
            </a:r>
            <a:r>
              <a:rPr kumimoji="1" lang="en-US" altLang="zh-CN" sz="4000" b="1">
                <a:solidFill>
                  <a:schemeClr val="accent2"/>
                </a:solidFill>
                <a:latin typeface="华文新魏"/>
                <a:ea typeface="华文新魏"/>
                <a:cs typeface="华文新魏"/>
              </a:rPr>
              <a:t>.</a:t>
            </a:r>
            <a:r>
              <a:rPr kumimoji="1" lang="zh-CN" altLang="en-US" sz="4000" b="1">
                <a:solidFill>
                  <a:schemeClr val="accent2"/>
                </a:solidFill>
                <a:latin typeface="华文新魏"/>
                <a:ea typeface="华文新魏"/>
                <a:cs typeface="华文新魏"/>
              </a:rPr>
              <a:t>用微笑面对生活</a:t>
            </a:r>
            <a:r>
              <a:rPr kumimoji="1" lang="en-US" altLang="zh-CN" sz="4000" b="1">
                <a:solidFill>
                  <a:schemeClr val="accent2"/>
                </a:solidFill>
                <a:latin typeface="华文新魏"/>
                <a:ea typeface="华文新魏"/>
                <a:cs typeface="华文新魏"/>
              </a:rPr>
              <a:t>,</a:t>
            </a:r>
            <a:r>
              <a:rPr kumimoji="1" lang="zh-CN" altLang="en-US" sz="4000" b="1">
                <a:solidFill>
                  <a:schemeClr val="accent2"/>
                </a:solidFill>
                <a:latin typeface="华文新魏"/>
                <a:ea typeface="华文新魏"/>
                <a:cs typeface="华文新魏"/>
              </a:rPr>
              <a:t>做情绪的主人。</a:t>
            </a:r>
          </a:p>
          <a:p>
            <a:r>
              <a:rPr kumimoji="1" lang="zh-CN" altLang="en-US" sz="4000" b="1">
                <a:solidFill>
                  <a:schemeClr val="accent2"/>
                </a:solidFill>
                <a:latin typeface="华文新魏"/>
                <a:ea typeface="华文新魏"/>
                <a:cs typeface="华文新魏"/>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73443"/>
                                        </p:tgtEl>
                                        <p:attrNameLst>
                                          <p:attrName>style.visibility</p:attrName>
                                        </p:attrNameLst>
                                      </p:cBhvr>
                                      <p:to>
                                        <p:strVal val="visible"/>
                                      </p:to>
                                    </p:set>
                                    <p:animEffect transition="in" filter="strips(downLeft)">
                                      <p:cBhvr>
                                        <p:cTn id="7" dur="500"/>
                                        <p:tgtEl>
                                          <p:spTgt spid="57344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73444">
                                            <p:txEl>
                                              <p:pRg st="1" end="1"/>
                                            </p:txEl>
                                          </p:spTgt>
                                        </p:tgtEl>
                                        <p:attrNameLst>
                                          <p:attrName>style.visibility</p:attrName>
                                        </p:attrNameLst>
                                      </p:cBhvr>
                                      <p:to>
                                        <p:strVal val="visible"/>
                                      </p:to>
                                    </p:set>
                                    <p:animEffect transition="in" filter="blinds(horizontal)">
                                      <p:cBhvr>
                                        <p:cTn id="12" dur="500"/>
                                        <p:tgtEl>
                                          <p:spTgt spid="57344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73444">
                                            <p:txEl>
                                              <p:pRg st="2" end="2"/>
                                            </p:txEl>
                                          </p:spTgt>
                                        </p:tgtEl>
                                        <p:attrNameLst>
                                          <p:attrName>style.visibility</p:attrName>
                                        </p:attrNameLst>
                                      </p:cBhvr>
                                      <p:to>
                                        <p:strVal val="visible"/>
                                      </p:to>
                                    </p:set>
                                    <p:animEffect transition="in" filter="blinds(horizontal)">
                                      <p:cBhvr>
                                        <p:cTn id="17" dur="500"/>
                                        <p:tgtEl>
                                          <p:spTgt spid="57344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43" grpId="0" autoUpdateAnimBg="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99</TotalTime>
  <Words>1527</Words>
  <PresentationFormat/>
  <Paragraphs>95</Paragraphs>
  <Slides>18</Slides>
  <Notes>4</Notes>
  <HiddenSlides>0</HiddenSlides>
  <MMClips>0</MMClips>
  <ScaleCrop>false</ScaleCrop>
  <HeadingPairs>
    <vt:vector size="6" baseType="variant">
      <vt:variant>
        <vt:lpstr>已用的字体</vt:lpstr>
      </vt:variant>
      <vt:variant>
        <vt:i4>16</vt:i4>
      </vt:variant>
      <vt:variant>
        <vt:lpstr>演示文稿设计模板</vt:lpstr>
      </vt:variant>
      <vt:variant>
        <vt:i4>12</vt:i4>
      </vt:variant>
      <vt:variant>
        <vt:lpstr>幻灯片标题</vt:lpstr>
      </vt:variant>
      <vt:variant>
        <vt:i4>18</vt:i4>
      </vt:variant>
    </vt:vector>
  </HeadingPairs>
  <TitlesOfParts>
    <vt:vector size="46" baseType="lpstr">
      <vt:lpstr>Franklin Gothic Book</vt:lpstr>
      <vt:lpstr>黑体</vt:lpstr>
      <vt:lpstr>Arial</vt:lpstr>
      <vt:lpstr>Franklin Gothic Medium</vt:lpstr>
      <vt:lpstr>微软雅黑</vt:lpstr>
      <vt:lpstr>Wingdings 2</vt:lpstr>
      <vt:lpstr>Calibri</vt:lpstr>
      <vt:lpstr>宋体</vt:lpstr>
      <vt:lpstr>Times New Roman</vt:lpstr>
      <vt:lpstr>隶书</vt:lpstr>
      <vt:lpstr>Wingdings</vt:lpstr>
      <vt:lpstr>华文隶书</vt:lpstr>
      <vt:lpstr>幼圆</vt:lpstr>
      <vt:lpstr>华文行楷</vt:lpstr>
      <vt:lpstr>华文楷体</vt:lpstr>
      <vt:lpstr>华文新魏</vt:lpstr>
      <vt:lpstr>暗香扑面</vt:lpstr>
      <vt:lpstr>暗香扑面</vt:lpstr>
      <vt:lpstr>暗香扑面</vt:lpstr>
      <vt:lpstr>暗香扑面</vt:lpstr>
      <vt:lpstr>暗香扑面</vt:lpstr>
      <vt:lpstr>暗香扑面</vt:lpstr>
      <vt:lpstr>暗香扑面</vt:lpstr>
      <vt:lpstr>暗香扑面</vt:lpstr>
      <vt:lpstr>暗香扑面</vt:lpstr>
      <vt:lpstr>暗香扑面</vt:lpstr>
      <vt:lpstr>暗香扑面</vt:lpstr>
      <vt:lpstr>暗香扑面</vt:lpstr>
      <vt:lpstr>第4课 做情绪的主人</vt:lpstr>
      <vt:lpstr>幻灯片 2</vt:lpstr>
      <vt:lpstr>幻灯片 3</vt:lpstr>
      <vt:lpstr>幻灯片 4</vt:lpstr>
      <vt:lpstr>幻灯片 5</vt:lpstr>
      <vt:lpstr>幻灯片 6</vt:lpstr>
      <vt:lpstr>幻灯片 7</vt:lpstr>
      <vt:lpstr>幻灯片 8</vt:lpstr>
      <vt:lpstr>幻灯片 9</vt:lpstr>
      <vt:lpstr>幻灯片 10</vt:lpstr>
      <vt:lpstr>4、我们为什么必须注意调控自己的情绪？</vt:lpstr>
      <vt:lpstr>小陈说：“我参加作文比赛没有取得好名次，我安慰自己，我已经很好了，好多同学连参赛的资格都没有。”  小徐说:“每当我苦恼时，总让自己去做些使自己高兴的事，如听音乐、打篮球。”  小吴说：“我受到委屈时常向好朋友诉说。”  小吕说：“当与同学发生矛盾时，我会从对方角度去考虑问题。”   问：他们分别采取了哪种方法来调控自己的情绪？</vt:lpstr>
      <vt:lpstr>幻灯片 13</vt:lpstr>
      <vt:lpstr>幻灯片 14</vt:lpstr>
      <vt:lpstr>幻灯片 15</vt:lpstr>
      <vt:lpstr>幻灯片 16</vt:lpstr>
      <vt:lpstr>幻灯片 17</vt:lpstr>
      <vt:lpstr>幻灯片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USER</cp:lastModifiedBy>
  <cp:revision/>
  <dcterms:created xsi:type="dcterms:W3CDTF">2016-10-08T01:42:59Z</dcterms:created>
  <dcterms:modified xsi:type="dcterms:W3CDTF">2018-08-11T18:31:52Z</dcterms:modified>
</cp:coreProperties>
</file>