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5" r:id="rId4"/>
  </p:sldMasterIdLst>
  <p:notesMasterIdLst>
    <p:notesMasterId r:id="rId6"/>
  </p:notesMasterIdLst>
  <p:sldIdLst>
    <p:sldId id="287" r:id="rId5"/>
    <p:sldId id="608" r:id="rId7"/>
    <p:sldId id="289" r:id="rId8"/>
    <p:sldId id="369" r:id="rId9"/>
    <p:sldId id="354" r:id="rId10"/>
    <p:sldId id="263" r:id="rId11"/>
    <p:sldId id="262" r:id="rId12"/>
    <p:sldId id="557" r:id="rId13"/>
    <p:sldId id="295" r:id="rId14"/>
    <p:sldId id="558" r:id="rId15"/>
    <p:sldId id="355" r:id="rId16"/>
    <p:sldId id="469" r:id="rId17"/>
    <p:sldId id="561" r:id="rId18"/>
    <p:sldId id="468" r:id="rId19"/>
    <p:sldId id="418" r:id="rId20"/>
    <p:sldId id="470" r:id="rId21"/>
    <p:sldId id="508" r:id="rId22"/>
    <p:sldId id="559" r:id="rId23"/>
    <p:sldId id="544" r:id="rId24"/>
    <p:sldId id="357" r:id="rId25"/>
    <p:sldId id="358" r:id="rId26"/>
    <p:sldId id="359" r:id="rId27"/>
    <p:sldId id="365" r:id="rId28"/>
    <p:sldId id="361" r:id="rId29"/>
    <p:sldId id="362" r:id="rId30"/>
    <p:sldId id="363" r:id="rId31"/>
    <p:sldId id="364" r:id="rId32"/>
    <p:sldId id="560" r:id="rId33"/>
    <p:sldId id="326" r:id="rId34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F23D1"/>
    <a:srgbClr val="FF0066"/>
    <a:srgbClr val="FF6699"/>
    <a:srgbClr val="FF66CC"/>
    <a:srgbClr val="000000"/>
    <a:srgbClr val="FF00FF"/>
    <a:srgbClr val="FFFFFF"/>
    <a:srgbClr val="66FF99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32" d="100"/>
          <a:sy n="32" d="100"/>
        </p:scale>
        <p:origin x="-2004" y="-78"/>
      </p:cViewPr>
      <p:guideLst>
        <p:guide orient="horz" pos="2160"/>
        <p:guide pos="282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922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221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11266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14338" name="Rectangle 2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14339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zh-CN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/>
          <p:nvPr/>
        </p:nvGrpSpPr>
        <p:grpSpPr>
          <a:xfrm>
            <a:off x="19050" y="1109663"/>
            <a:ext cx="9156700" cy="757237"/>
            <a:chOff x="0" y="0"/>
            <a:chExt cx="5768" cy="477"/>
          </a:xfrm>
        </p:grpSpPr>
        <p:sp>
          <p:nvSpPr>
            <p:cNvPr id="35" name="未知"/>
            <p:cNvSpPr/>
            <p:nvPr/>
          </p:nvSpPr>
          <p:spPr bwMode="auto">
            <a:xfrm>
              <a:off x="5" y="0"/>
              <a:ext cx="5763" cy="477"/>
            </a:xfrm>
            <a:custGeom>
              <a:avLst/>
              <a:gdLst/>
              <a:ahLst/>
              <a:cxnLst>
                <a:cxn ang="0">
                  <a:pos x="0" y="450"/>
                </a:cxn>
                <a:cxn ang="0">
                  <a:pos x="3" y="0"/>
                </a:cxn>
                <a:cxn ang="0">
                  <a:pos x="5763" y="0"/>
                </a:cxn>
                <a:cxn ang="0">
                  <a:pos x="5763" y="465"/>
                </a:cxn>
                <a:cxn ang="0">
                  <a:pos x="4821" y="477"/>
                </a:cxn>
                <a:cxn ang="0">
                  <a:pos x="4326" y="447"/>
                </a:cxn>
                <a:cxn ang="0">
                  <a:pos x="3783" y="465"/>
                </a:cxn>
                <a:cxn ang="0">
                  <a:pos x="3417" y="456"/>
                </a:cxn>
                <a:cxn ang="0">
                  <a:pos x="2973" y="459"/>
                </a:cxn>
                <a:cxn ang="0">
                  <a:pos x="2451" y="453"/>
                </a:cxn>
                <a:cxn ang="0">
                  <a:pos x="2289" y="441"/>
                </a:cxn>
                <a:cxn ang="0">
                  <a:pos x="2010" y="453"/>
                </a:cxn>
                <a:cxn ang="0">
                  <a:pos x="1827" y="450"/>
                </a:cxn>
                <a:cxn ang="0">
                  <a:pos x="1215" y="465"/>
                </a:cxn>
                <a:cxn ang="0">
                  <a:pos x="660" y="456"/>
                </a:cxn>
                <a:cxn ang="0">
                  <a:pos x="0" y="450"/>
                </a:cxn>
              </a:cxnLst>
              <a:rect l="0" t="0" r="r" b="b"/>
              <a:pathLst>
                <a:path w="5763" h="477">
                  <a:moveTo>
                    <a:pt x="0" y="450"/>
                  </a:moveTo>
                  <a:lnTo>
                    <a:pt x="3" y="0"/>
                  </a:lnTo>
                  <a:lnTo>
                    <a:pt x="5763" y="0"/>
                  </a:lnTo>
                  <a:lnTo>
                    <a:pt x="5763" y="465"/>
                  </a:lnTo>
                  <a:lnTo>
                    <a:pt x="4821" y="477"/>
                  </a:lnTo>
                  <a:lnTo>
                    <a:pt x="4326" y="447"/>
                  </a:lnTo>
                  <a:lnTo>
                    <a:pt x="3783" y="465"/>
                  </a:lnTo>
                  <a:lnTo>
                    <a:pt x="3417" y="456"/>
                  </a:lnTo>
                  <a:lnTo>
                    <a:pt x="2973" y="459"/>
                  </a:lnTo>
                  <a:lnTo>
                    <a:pt x="2451" y="453"/>
                  </a:lnTo>
                  <a:lnTo>
                    <a:pt x="2289" y="441"/>
                  </a:lnTo>
                  <a:lnTo>
                    <a:pt x="2010" y="453"/>
                  </a:lnTo>
                  <a:lnTo>
                    <a:pt x="1827" y="450"/>
                  </a:lnTo>
                  <a:lnTo>
                    <a:pt x="1215" y="465"/>
                  </a:lnTo>
                  <a:lnTo>
                    <a:pt x="660" y="45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未知"/>
            <p:cNvSpPr/>
            <p:nvPr/>
          </p:nvSpPr>
          <p:spPr bwMode="auto">
            <a:xfrm>
              <a:off x="0" y="98"/>
              <a:ext cx="256" cy="253"/>
            </a:xfrm>
            <a:custGeom>
              <a:avLst/>
              <a:gdLst/>
              <a:ahLst/>
              <a:cxnLst>
                <a:cxn ang="0">
                  <a:pos x="8" y="190"/>
                </a:cxn>
                <a:cxn ang="0">
                  <a:pos x="71" y="115"/>
                </a:cxn>
                <a:cxn ang="0">
                  <a:pos x="203" y="16"/>
                </a:cxn>
                <a:cxn ang="0">
                  <a:pos x="251" y="19"/>
                </a:cxn>
                <a:cxn ang="0">
                  <a:pos x="236" y="46"/>
                </a:cxn>
                <a:cxn ang="0">
                  <a:pos x="176" y="82"/>
                </a:cxn>
                <a:cxn ang="0">
                  <a:pos x="92" y="154"/>
                </a:cxn>
                <a:cxn ang="0">
                  <a:pos x="23" y="247"/>
                </a:cxn>
                <a:cxn ang="0">
                  <a:pos x="8" y="190"/>
                </a:cxn>
              </a:cxnLst>
              <a:rect l="0" t="0" r="r" b="b"/>
              <a:pathLst>
                <a:path w="256" h="253">
                  <a:moveTo>
                    <a:pt x="8" y="190"/>
                  </a:moveTo>
                  <a:cubicBezTo>
                    <a:pt x="16" y="168"/>
                    <a:pt x="38" y="144"/>
                    <a:pt x="71" y="115"/>
                  </a:cubicBezTo>
                  <a:cubicBezTo>
                    <a:pt x="104" y="86"/>
                    <a:pt x="173" y="32"/>
                    <a:pt x="203" y="16"/>
                  </a:cubicBezTo>
                  <a:cubicBezTo>
                    <a:pt x="233" y="0"/>
                    <a:pt x="246" y="14"/>
                    <a:pt x="251" y="19"/>
                  </a:cubicBezTo>
                  <a:cubicBezTo>
                    <a:pt x="256" y="24"/>
                    <a:pt x="249" y="35"/>
                    <a:pt x="236" y="46"/>
                  </a:cubicBezTo>
                  <a:cubicBezTo>
                    <a:pt x="223" y="57"/>
                    <a:pt x="200" y="64"/>
                    <a:pt x="176" y="82"/>
                  </a:cubicBezTo>
                  <a:cubicBezTo>
                    <a:pt x="152" y="100"/>
                    <a:pt x="118" y="126"/>
                    <a:pt x="92" y="154"/>
                  </a:cubicBezTo>
                  <a:cubicBezTo>
                    <a:pt x="66" y="182"/>
                    <a:pt x="36" y="241"/>
                    <a:pt x="23" y="247"/>
                  </a:cubicBezTo>
                  <a:cubicBezTo>
                    <a:pt x="10" y="253"/>
                    <a:pt x="0" y="212"/>
                    <a:pt x="8" y="19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未知"/>
            <p:cNvSpPr/>
            <p:nvPr/>
          </p:nvSpPr>
          <p:spPr bwMode="auto">
            <a:xfrm>
              <a:off x="56" y="0"/>
              <a:ext cx="708" cy="459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0" y="453"/>
                </a:cxn>
                <a:cxn ang="0">
                  <a:pos x="72" y="324"/>
                </a:cxn>
                <a:cxn ang="0">
                  <a:pos x="198" y="201"/>
                </a:cxn>
                <a:cxn ang="0">
                  <a:pos x="366" y="102"/>
                </a:cxn>
                <a:cxn ang="0">
                  <a:pos x="531" y="36"/>
                </a:cxn>
                <a:cxn ang="0">
                  <a:pos x="609" y="0"/>
                </a:cxn>
                <a:cxn ang="0">
                  <a:pos x="708" y="3"/>
                </a:cxn>
                <a:cxn ang="0">
                  <a:pos x="591" y="66"/>
                </a:cxn>
                <a:cxn ang="0">
                  <a:pos x="417" y="126"/>
                </a:cxn>
                <a:cxn ang="0">
                  <a:pos x="237" y="231"/>
                </a:cxn>
                <a:cxn ang="0">
                  <a:pos x="117" y="345"/>
                </a:cxn>
                <a:cxn ang="0">
                  <a:pos x="51" y="459"/>
                </a:cxn>
                <a:cxn ang="0">
                  <a:pos x="0" y="453"/>
                </a:cxn>
              </a:cxnLst>
              <a:rect l="0" t="0" r="r" b="b"/>
              <a:pathLst>
                <a:path w="708" h="459">
                  <a:moveTo>
                    <a:pt x="0" y="432"/>
                  </a:moveTo>
                  <a:lnTo>
                    <a:pt x="0" y="453"/>
                  </a:lnTo>
                  <a:cubicBezTo>
                    <a:pt x="12" y="435"/>
                    <a:pt x="39" y="366"/>
                    <a:pt x="72" y="324"/>
                  </a:cubicBezTo>
                  <a:cubicBezTo>
                    <a:pt x="105" y="282"/>
                    <a:pt x="149" y="238"/>
                    <a:pt x="198" y="201"/>
                  </a:cubicBezTo>
                  <a:cubicBezTo>
                    <a:pt x="247" y="164"/>
                    <a:pt x="311" y="129"/>
                    <a:pt x="366" y="102"/>
                  </a:cubicBezTo>
                  <a:cubicBezTo>
                    <a:pt x="421" y="75"/>
                    <a:pt x="490" y="53"/>
                    <a:pt x="531" y="36"/>
                  </a:cubicBezTo>
                  <a:cubicBezTo>
                    <a:pt x="572" y="19"/>
                    <a:pt x="580" y="5"/>
                    <a:pt x="609" y="0"/>
                  </a:cubicBezTo>
                  <a:lnTo>
                    <a:pt x="708" y="3"/>
                  </a:lnTo>
                  <a:cubicBezTo>
                    <a:pt x="705" y="14"/>
                    <a:pt x="640" y="45"/>
                    <a:pt x="591" y="66"/>
                  </a:cubicBezTo>
                  <a:cubicBezTo>
                    <a:pt x="542" y="87"/>
                    <a:pt x="476" y="98"/>
                    <a:pt x="417" y="126"/>
                  </a:cubicBezTo>
                  <a:cubicBezTo>
                    <a:pt x="358" y="154"/>
                    <a:pt x="287" y="195"/>
                    <a:pt x="237" y="231"/>
                  </a:cubicBezTo>
                  <a:cubicBezTo>
                    <a:pt x="187" y="267"/>
                    <a:pt x="148" y="307"/>
                    <a:pt x="117" y="345"/>
                  </a:cubicBezTo>
                  <a:cubicBezTo>
                    <a:pt x="86" y="383"/>
                    <a:pt x="70" y="441"/>
                    <a:pt x="51" y="459"/>
                  </a:cubicBezTo>
                  <a:lnTo>
                    <a:pt x="0" y="453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未知"/>
            <p:cNvSpPr/>
            <p:nvPr/>
          </p:nvSpPr>
          <p:spPr bwMode="auto">
            <a:xfrm>
              <a:off x="131" y="269"/>
              <a:ext cx="251" cy="194"/>
            </a:xfrm>
            <a:custGeom>
              <a:avLst/>
              <a:gdLst/>
              <a:ahLst/>
              <a:cxnLst>
                <a:cxn ang="0">
                  <a:pos x="21" y="163"/>
                </a:cxn>
                <a:cxn ang="0">
                  <a:pos x="9" y="184"/>
                </a:cxn>
                <a:cxn ang="0">
                  <a:pos x="75" y="103"/>
                </a:cxn>
                <a:cxn ang="0">
                  <a:pos x="165" y="28"/>
                </a:cxn>
                <a:cxn ang="0">
                  <a:pos x="207" y="7"/>
                </a:cxn>
                <a:cxn ang="0">
                  <a:pos x="246" y="4"/>
                </a:cxn>
                <a:cxn ang="0">
                  <a:pos x="237" y="34"/>
                </a:cxn>
                <a:cxn ang="0">
                  <a:pos x="183" y="61"/>
                </a:cxn>
                <a:cxn ang="0">
                  <a:pos x="108" y="124"/>
                </a:cxn>
                <a:cxn ang="0">
                  <a:pos x="54" y="190"/>
                </a:cxn>
                <a:cxn ang="0">
                  <a:pos x="6" y="184"/>
                </a:cxn>
              </a:cxnLst>
              <a:rect l="0" t="0" r="r" b="b"/>
              <a:pathLst>
                <a:path w="251" h="194">
                  <a:moveTo>
                    <a:pt x="21" y="163"/>
                  </a:moveTo>
                  <a:cubicBezTo>
                    <a:pt x="10" y="178"/>
                    <a:pt x="0" y="194"/>
                    <a:pt x="9" y="184"/>
                  </a:cubicBezTo>
                  <a:cubicBezTo>
                    <a:pt x="18" y="174"/>
                    <a:pt x="49" y="129"/>
                    <a:pt x="75" y="103"/>
                  </a:cubicBezTo>
                  <a:cubicBezTo>
                    <a:pt x="101" y="77"/>
                    <a:pt x="143" y="44"/>
                    <a:pt x="165" y="28"/>
                  </a:cubicBezTo>
                  <a:cubicBezTo>
                    <a:pt x="187" y="12"/>
                    <a:pt x="194" y="11"/>
                    <a:pt x="207" y="7"/>
                  </a:cubicBezTo>
                  <a:cubicBezTo>
                    <a:pt x="220" y="3"/>
                    <a:pt x="241" y="0"/>
                    <a:pt x="246" y="4"/>
                  </a:cubicBezTo>
                  <a:cubicBezTo>
                    <a:pt x="251" y="8"/>
                    <a:pt x="247" y="25"/>
                    <a:pt x="237" y="34"/>
                  </a:cubicBezTo>
                  <a:cubicBezTo>
                    <a:pt x="227" y="43"/>
                    <a:pt x="204" y="46"/>
                    <a:pt x="183" y="61"/>
                  </a:cubicBezTo>
                  <a:cubicBezTo>
                    <a:pt x="162" y="76"/>
                    <a:pt x="129" y="103"/>
                    <a:pt x="108" y="124"/>
                  </a:cubicBezTo>
                  <a:cubicBezTo>
                    <a:pt x="87" y="145"/>
                    <a:pt x="71" y="180"/>
                    <a:pt x="54" y="190"/>
                  </a:cubicBezTo>
                  <a:lnTo>
                    <a:pt x="6" y="18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未知"/>
            <p:cNvSpPr/>
            <p:nvPr/>
          </p:nvSpPr>
          <p:spPr bwMode="auto">
            <a:xfrm>
              <a:off x="341" y="0"/>
              <a:ext cx="159" cy="72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5" y="36"/>
                </a:cxn>
                <a:cxn ang="0">
                  <a:pos x="6" y="60"/>
                </a:cxn>
                <a:cxn ang="0">
                  <a:pos x="36" y="69"/>
                </a:cxn>
                <a:cxn ang="0">
                  <a:pos x="87" y="42"/>
                </a:cxn>
                <a:cxn ang="0">
                  <a:pos x="159" y="0"/>
                </a:cxn>
                <a:cxn ang="0">
                  <a:pos x="99" y="0"/>
                </a:cxn>
              </a:cxnLst>
              <a:rect l="0" t="0" r="r" b="b"/>
              <a:pathLst>
                <a:path w="159" h="72">
                  <a:moveTo>
                    <a:pt x="99" y="0"/>
                  </a:moveTo>
                  <a:cubicBezTo>
                    <a:pt x="75" y="6"/>
                    <a:pt x="30" y="26"/>
                    <a:pt x="15" y="36"/>
                  </a:cubicBezTo>
                  <a:cubicBezTo>
                    <a:pt x="0" y="46"/>
                    <a:pt x="3" y="55"/>
                    <a:pt x="6" y="60"/>
                  </a:cubicBezTo>
                  <a:cubicBezTo>
                    <a:pt x="9" y="65"/>
                    <a:pt x="23" y="72"/>
                    <a:pt x="36" y="69"/>
                  </a:cubicBezTo>
                  <a:cubicBezTo>
                    <a:pt x="49" y="66"/>
                    <a:pt x="67" y="53"/>
                    <a:pt x="87" y="42"/>
                  </a:cubicBezTo>
                  <a:cubicBezTo>
                    <a:pt x="107" y="31"/>
                    <a:pt x="158" y="6"/>
                    <a:pt x="159" y="0"/>
                  </a:cubicBezTo>
                  <a:lnTo>
                    <a:pt x="9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未知"/>
            <p:cNvSpPr/>
            <p:nvPr/>
          </p:nvSpPr>
          <p:spPr bwMode="auto">
            <a:xfrm>
              <a:off x="488" y="0"/>
              <a:ext cx="455" cy="216"/>
            </a:xfrm>
            <a:custGeom>
              <a:avLst/>
              <a:gdLst/>
              <a:ahLst/>
              <a:cxnLst>
                <a:cxn ang="0">
                  <a:pos x="395" y="0"/>
                </a:cxn>
                <a:cxn ang="0">
                  <a:pos x="338" y="48"/>
                </a:cxn>
                <a:cxn ang="0">
                  <a:pos x="242" y="102"/>
                </a:cxn>
                <a:cxn ang="0">
                  <a:pos x="104" y="147"/>
                </a:cxn>
                <a:cxn ang="0">
                  <a:pos x="35" y="168"/>
                </a:cxn>
                <a:cxn ang="0">
                  <a:pos x="8" y="192"/>
                </a:cxn>
                <a:cxn ang="0">
                  <a:pos x="8" y="213"/>
                </a:cxn>
                <a:cxn ang="0">
                  <a:pos x="59" y="213"/>
                </a:cxn>
                <a:cxn ang="0">
                  <a:pos x="86" y="192"/>
                </a:cxn>
                <a:cxn ang="0">
                  <a:pos x="173" y="159"/>
                </a:cxn>
                <a:cxn ang="0">
                  <a:pos x="299" y="126"/>
                </a:cxn>
                <a:cxn ang="0">
                  <a:pos x="392" y="72"/>
                </a:cxn>
                <a:cxn ang="0">
                  <a:pos x="455" y="0"/>
                </a:cxn>
                <a:cxn ang="0">
                  <a:pos x="395" y="0"/>
                </a:cxn>
              </a:cxnLst>
              <a:rect l="0" t="0" r="r" b="b"/>
              <a:pathLst>
                <a:path w="455" h="216">
                  <a:moveTo>
                    <a:pt x="395" y="0"/>
                  </a:moveTo>
                  <a:cubicBezTo>
                    <a:pt x="376" y="8"/>
                    <a:pt x="364" y="31"/>
                    <a:pt x="338" y="48"/>
                  </a:cubicBezTo>
                  <a:cubicBezTo>
                    <a:pt x="312" y="65"/>
                    <a:pt x="281" y="86"/>
                    <a:pt x="242" y="102"/>
                  </a:cubicBezTo>
                  <a:cubicBezTo>
                    <a:pt x="203" y="118"/>
                    <a:pt x="138" y="136"/>
                    <a:pt x="104" y="147"/>
                  </a:cubicBezTo>
                  <a:cubicBezTo>
                    <a:pt x="70" y="158"/>
                    <a:pt x="51" y="161"/>
                    <a:pt x="35" y="168"/>
                  </a:cubicBezTo>
                  <a:cubicBezTo>
                    <a:pt x="19" y="175"/>
                    <a:pt x="12" y="185"/>
                    <a:pt x="8" y="192"/>
                  </a:cubicBezTo>
                  <a:cubicBezTo>
                    <a:pt x="4" y="199"/>
                    <a:pt x="0" y="210"/>
                    <a:pt x="8" y="213"/>
                  </a:cubicBezTo>
                  <a:cubicBezTo>
                    <a:pt x="16" y="216"/>
                    <a:pt x="46" y="216"/>
                    <a:pt x="59" y="213"/>
                  </a:cubicBezTo>
                  <a:cubicBezTo>
                    <a:pt x="72" y="210"/>
                    <a:pt x="67" y="201"/>
                    <a:pt x="86" y="192"/>
                  </a:cubicBezTo>
                  <a:cubicBezTo>
                    <a:pt x="105" y="183"/>
                    <a:pt x="138" y="170"/>
                    <a:pt x="173" y="159"/>
                  </a:cubicBezTo>
                  <a:cubicBezTo>
                    <a:pt x="208" y="148"/>
                    <a:pt x="263" y="140"/>
                    <a:pt x="299" y="126"/>
                  </a:cubicBezTo>
                  <a:cubicBezTo>
                    <a:pt x="335" y="112"/>
                    <a:pt x="366" y="93"/>
                    <a:pt x="392" y="72"/>
                  </a:cubicBezTo>
                  <a:cubicBezTo>
                    <a:pt x="418" y="51"/>
                    <a:pt x="454" y="12"/>
                    <a:pt x="455" y="0"/>
                  </a:cubicBezTo>
                  <a:lnTo>
                    <a:pt x="39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未知"/>
            <p:cNvSpPr/>
            <p:nvPr/>
          </p:nvSpPr>
          <p:spPr bwMode="auto">
            <a:xfrm>
              <a:off x="1448" y="37"/>
              <a:ext cx="414" cy="108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4" y="11"/>
                </a:cxn>
                <a:cxn ang="0">
                  <a:pos x="156" y="2"/>
                </a:cxn>
                <a:cxn ang="0">
                  <a:pos x="288" y="23"/>
                </a:cxn>
                <a:cxn ang="0">
                  <a:pos x="384" y="53"/>
                </a:cxn>
                <a:cxn ang="0">
                  <a:pos x="411" y="74"/>
                </a:cxn>
                <a:cxn ang="0">
                  <a:pos x="405" y="104"/>
                </a:cxn>
                <a:cxn ang="0">
                  <a:pos x="363" y="101"/>
                </a:cxn>
                <a:cxn ang="0">
                  <a:pos x="294" y="77"/>
                </a:cxn>
                <a:cxn ang="0">
                  <a:pos x="174" y="50"/>
                </a:cxn>
                <a:cxn ang="0">
                  <a:pos x="72" y="62"/>
                </a:cxn>
                <a:cxn ang="0">
                  <a:pos x="36" y="59"/>
                </a:cxn>
                <a:cxn ang="0">
                  <a:pos x="0" y="11"/>
                </a:cxn>
              </a:cxnLst>
              <a:rect l="0" t="0" r="r" b="b"/>
              <a:pathLst>
                <a:path w="414" h="108">
                  <a:moveTo>
                    <a:pt x="0" y="11"/>
                  </a:moveTo>
                  <a:lnTo>
                    <a:pt x="24" y="11"/>
                  </a:lnTo>
                  <a:cubicBezTo>
                    <a:pt x="50" y="9"/>
                    <a:pt x="112" y="0"/>
                    <a:pt x="156" y="2"/>
                  </a:cubicBezTo>
                  <a:cubicBezTo>
                    <a:pt x="200" y="4"/>
                    <a:pt x="250" y="15"/>
                    <a:pt x="288" y="23"/>
                  </a:cubicBezTo>
                  <a:cubicBezTo>
                    <a:pt x="326" y="31"/>
                    <a:pt x="363" y="44"/>
                    <a:pt x="384" y="53"/>
                  </a:cubicBezTo>
                  <a:cubicBezTo>
                    <a:pt x="405" y="62"/>
                    <a:pt x="408" y="66"/>
                    <a:pt x="411" y="74"/>
                  </a:cubicBezTo>
                  <a:cubicBezTo>
                    <a:pt x="414" y="82"/>
                    <a:pt x="413" y="100"/>
                    <a:pt x="405" y="104"/>
                  </a:cubicBezTo>
                  <a:cubicBezTo>
                    <a:pt x="397" y="108"/>
                    <a:pt x="381" y="105"/>
                    <a:pt x="363" y="101"/>
                  </a:cubicBezTo>
                  <a:cubicBezTo>
                    <a:pt x="345" y="97"/>
                    <a:pt x="325" y="85"/>
                    <a:pt x="294" y="77"/>
                  </a:cubicBezTo>
                  <a:cubicBezTo>
                    <a:pt x="263" y="69"/>
                    <a:pt x="211" y="53"/>
                    <a:pt x="174" y="50"/>
                  </a:cubicBezTo>
                  <a:cubicBezTo>
                    <a:pt x="137" y="47"/>
                    <a:pt x="95" y="61"/>
                    <a:pt x="72" y="62"/>
                  </a:cubicBezTo>
                  <a:cubicBezTo>
                    <a:pt x="49" y="63"/>
                    <a:pt x="48" y="66"/>
                    <a:pt x="36" y="59"/>
                  </a:cubicBezTo>
                  <a:cubicBezTo>
                    <a:pt x="24" y="52"/>
                    <a:pt x="13" y="36"/>
                    <a:pt x="0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未知"/>
            <p:cNvSpPr/>
            <p:nvPr/>
          </p:nvSpPr>
          <p:spPr bwMode="auto">
            <a:xfrm>
              <a:off x="1790" y="0"/>
              <a:ext cx="520" cy="22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2" y="24"/>
                </a:cxn>
                <a:cxn ang="0">
                  <a:pos x="114" y="54"/>
                </a:cxn>
                <a:cxn ang="0">
                  <a:pos x="240" y="117"/>
                </a:cxn>
                <a:cxn ang="0">
                  <a:pos x="333" y="153"/>
                </a:cxn>
                <a:cxn ang="0">
                  <a:pos x="438" y="219"/>
                </a:cxn>
                <a:cxn ang="0">
                  <a:pos x="426" y="192"/>
                </a:cxn>
                <a:cxn ang="0">
                  <a:pos x="441" y="180"/>
                </a:cxn>
                <a:cxn ang="0">
                  <a:pos x="519" y="216"/>
                </a:cxn>
                <a:cxn ang="0">
                  <a:pos x="450" y="162"/>
                </a:cxn>
                <a:cxn ang="0">
                  <a:pos x="381" y="135"/>
                </a:cxn>
                <a:cxn ang="0">
                  <a:pos x="285" y="84"/>
                </a:cxn>
                <a:cxn ang="0">
                  <a:pos x="186" y="18"/>
                </a:cxn>
                <a:cxn ang="0">
                  <a:pos x="123" y="0"/>
                </a:cxn>
                <a:cxn ang="0">
                  <a:pos x="42" y="0"/>
                </a:cxn>
              </a:cxnLst>
              <a:rect l="0" t="0" r="r" b="b"/>
              <a:pathLst>
                <a:path w="520" h="225">
                  <a:moveTo>
                    <a:pt x="42" y="0"/>
                  </a:moveTo>
                  <a:cubicBezTo>
                    <a:pt x="24" y="4"/>
                    <a:pt x="0" y="15"/>
                    <a:pt x="12" y="24"/>
                  </a:cubicBezTo>
                  <a:cubicBezTo>
                    <a:pt x="24" y="33"/>
                    <a:pt x="76" y="39"/>
                    <a:pt x="114" y="54"/>
                  </a:cubicBezTo>
                  <a:cubicBezTo>
                    <a:pt x="152" y="69"/>
                    <a:pt x="203" y="100"/>
                    <a:pt x="240" y="117"/>
                  </a:cubicBezTo>
                  <a:cubicBezTo>
                    <a:pt x="277" y="134"/>
                    <a:pt x="300" y="136"/>
                    <a:pt x="333" y="153"/>
                  </a:cubicBezTo>
                  <a:cubicBezTo>
                    <a:pt x="366" y="170"/>
                    <a:pt x="423" y="213"/>
                    <a:pt x="438" y="219"/>
                  </a:cubicBezTo>
                  <a:cubicBezTo>
                    <a:pt x="453" y="225"/>
                    <a:pt x="426" y="198"/>
                    <a:pt x="426" y="192"/>
                  </a:cubicBezTo>
                  <a:cubicBezTo>
                    <a:pt x="426" y="186"/>
                    <a:pt x="426" y="176"/>
                    <a:pt x="441" y="180"/>
                  </a:cubicBezTo>
                  <a:cubicBezTo>
                    <a:pt x="456" y="184"/>
                    <a:pt x="518" y="219"/>
                    <a:pt x="519" y="216"/>
                  </a:cubicBezTo>
                  <a:cubicBezTo>
                    <a:pt x="520" y="213"/>
                    <a:pt x="473" y="176"/>
                    <a:pt x="450" y="162"/>
                  </a:cubicBezTo>
                  <a:cubicBezTo>
                    <a:pt x="427" y="148"/>
                    <a:pt x="408" y="148"/>
                    <a:pt x="381" y="135"/>
                  </a:cubicBezTo>
                  <a:cubicBezTo>
                    <a:pt x="354" y="122"/>
                    <a:pt x="318" y="104"/>
                    <a:pt x="285" y="84"/>
                  </a:cubicBezTo>
                  <a:cubicBezTo>
                    <a:pt x="252" y="64"/>
                    <a:pt x="213" y="32"/>
                    <a:pt x="186" y="18"/>
                  </a:cubicBezTo>
                  <a:cubicBezTo>
                    <a:pt x="159" y="4"/>
                    <a:pt x="147" y="2"/>
                    <a:pt x="123" y="0"/>
                  </a:cubicBezTo>
                  <a:lnTo>
                    <a:pt x="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未知"/>
            <p:cNvSpPr/>
            <p:nvPr/>
          </p:nvSpPr>
          <p:spPr bwMode="auto">
            <a:xfrm>
              <a:off x="1943" y="154"/>
              <a:ext cx="431" cy="233"/>
            </a:xfrm>
            <a:custGeom>
              <a:avLst/>
              <a:gdLst/>
              <a:ahLst/>
              <a:cxnLst>
                <a:cxn ang="0">
                  <a:pos x="6" y="38"/>
                </a:cxn>
                <a:cxn ang="0">
                  <a:pos x="9" y="20"/>
                </a:cxn>
                <a:cxn ang="0">
                  <a:pos x="42" y="2"/>
                </a:cxn>
                <a:cxn ang="0">
                  <a:pos x="90" y="35"/>
                </a:cxn>
                <a:cxn ang="0">
                  <a:pos x="189" y="89"/>
                </a:cxn>
                <a:cxn ang="0">
                  <a:pos x="288" y="140"/>
                </a:cxn>
                <a:cxn ang="0">
                  <a:pos x="375" y="176"/>
                </a:cxn>
                <a:cxn ang="0">
                  <a:pos x="396" y="176"/>
                </a:cxn>
                <a:cxn ang="0">
                  <a:pos x="429" y="212"/>
                </a:cxn>
                <a:cxn ang="0">
                  <a:pos x="408" y="233"/>
                </a:cxn>
                <a:cxn ang="0">
                  <a:pos x="333" y="212"/>
                </a:cxn>
                <a:cxn ang="0">
                  <a:pos x="186" y="143"/>
                </a:cxn>
                <a:cxn ang="0">
                  <a:pos x="48" y="68"/>
                </a:cxn>
                <a:cxn ang="0">
                  <a:pos x="6" y="38"/>
                </a:cxn>
              </a:cxnLst>
              <a:rect l="0" t="0" r="r" b="b"/>
              <a:pathLst>
                <a:path w="431" h="233">
                  <a:moveTo>
                    <a:pt x="6" y="38"/>
                  </a:moveTo>
                  <a:cubicBezTo>
                    <a:pt x="0" y="26"/>
                    <a:pt x="3" y="26"/>
                    <a:pt x="9" y="20"/>
                  </a:cubicBezTo>
                  <a:cubicBezTo>
                    <a:pt x="15" y="14"/>
                    <a:pt x="29" y="0"/>
                    <a:pt x="42" y="2"/>
                  </a:cubicBezTo>
                  <a:cubicBezTo>
                    <a:pt x="55" y="4"/>
                    <a:pt x="66" y="21"/>
                    <a:pt x="90" y="35"/>
                  </a:cubicBezTo>
                  <a:cubicBezTo>
                    <a:pt x="114" y="49"/>
                    <a:pt x="156" y="72"/>
                    <a:pt x="189" y="89"/>
                  </a:cubicBezTo>
                  <a:cubicBezTo>
                    <a:pt x="222" y="106"/>
                    <a:pt x="257" y="126"/>
                    <a:pt x="288" y="140"/>
                  </a:cubicBezTo>
                  <a:cubicBezTo>
                    <a:pt x="319" y="154"/>
                    <a:pt x="357" y="170"/>
                    <a:pt x="375" y="176"/>
                  </a:cubicBezTo>
                  <a:cubicBezTo>
                    <a:pt x="393" y="182"/>
                    <a:pt x="387" y="170"/>
                    <a:pt x="396" y="176"/>
                  </a:cubicBezTo>
                  <a:cubicBezTo>
                    <a:pt x="405" y="182"/>
                    <a:pt x="427" y="203"/>
                    <a:pt x="429" y="212"/>
                  </a:cubicBezTo>
                  <a:cubicBezTo>
                    <a:pt x="431" y="221"/>
                    <a:pt x="424" y="233"/>
                    <a:pt x="408" y="233"/>
                  </a:cubicBezTo>
                  <a:cubicBezTo>
                    <a:pt x="392" y="233"/>
                    <a:pt x="370" y="227"/>
                    <a:pt x="333" y="212"/>
                  </a:cubicBezTo>
                  <a:cubicBezTo>
                    <a:pt x="296" y="197"/>
                    <a:pt x="234" y="167"/>
                    <a:pt x="186" y="143"/>
                  </a:cubicBezTo>
                  <a:cubicBezTo>
                    <a:pt x="138" y="119"/>
                    <a:pt x="78" y="86"/>
                    <a:pt x="48" y="68"/>
                  </a:cubicBezTo>
                  <a:cubicBezTo>
                    <a:pt x="18" y="50"/>
                    <a:pt x="12" y="50"/>
                    <a:pt x="6" y="3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未知"/>
            <p:cNvSpPr/>
            <p:nvPr/>
          </p:nvSpPr>
          <p:spPr bwMode="auto">
            <a:xfrm>
              <a:off x="2262" y="87"/>
              <a:ext cx="396" cy="227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53" y="66"/>
                </a:cxn>
                <a:cxn ang="0">
                  <a:pos x="176" y="132"/>
                </a:cxn>
                <a:cxn ang="0">
                  <a:pos x="293" y="189"/>
                </a:cxn>
                <a:cxn ang="0">
                  <a:pos x="341" y="222"/>
                </a:cxn>
                <a:cxn ang="0">
                  <a:pos x="377" y="219"/>
                </a:cxn>
                <a:cxn ang="0">
                  <a:pos x="377" y="180"/>
                </a:cxn>
                <a:cxn ang="0">
                  <a:pos x="260" y="126"/>
                </a:cxn>
                <a:cxn ang="0">
                  <a:pos x="113" y="51"/>
                </a:cxn>
                <a:cxn ang="0">
                  <a:pos x="41" y="9"/>
                </a:cxn>
                <a:cxn ang="0">
                  <a:pos x="2" y="9"/>
                </a:cxn>
              </a:cxnLst>
              <a:rect l="0" t="0" r="r" b="b"/>
              <a:pathLst>
                <a:path w="396" h="227">
                  <a:moveTo>
                    <a:pt x="2" y="9"/>
                  </a:moveTo>
                  <a:cubicBezTo>
                    <a:pt x="4" y="18"/>
                    <a:pt x="24" y="45"/>
                    <a:pt x="53" y="66"/>
                  </a:cubicBezTo>
                  <a:cubicBezTo>
                    <a:pt x="82" y="87"/>
                    <a:pt x="136" y="111"/>
                    <a:pt x="176" y="132"/>
                  </a:cubicBezTo>
                  <a:cubicBezTo>
                    <a:pt x="216" y="153"/>
                    <a:pt x="266" y="174"/>
                    <a:pt x="293" y="189"/>
                  </a:cubicBezTo>
                  <a:cubicBezTo>
                    <a:pt x="320" y="204"/>
                    <a:pt x="327" y="217"/>
                    <a:pt x="341" y="222"/>
                  </a:cubicBezTo>
                  <a:cubicBezTo>
                    <a:pt x="355" y="227"/>
                    <a:pt x="371" y="226"/>
                    <a:pt x="377" y="219"/>
                  </a:cubicBezTo>
                  <a:cubicBezTo>
                    <a:pt x="383" y="212"/>
                    <a:pt x="396" y="195"/>
                    <a:pt x="377" y="180"/>
                  </a:cubicBezTo>
                  <a:cubicBezTo>
                    <a:pt x="358" y="165"/>
                    <a:pt x="304" y="147"/>
                    <a:pt x="260" y="126"/>
                  </a:cubicBezTo>
                  <a:cubicBezTo>
                    <a:pt x="216" y="105"/>
                    <a:pt x="149" y="70"/>
                    <a:pt x="113" y="51"/>
                  </a:cubicBezTo>
                  <a:cubicBezTo>
                    <a:pt x="77" y="32"/>
                    <a:pt x="60" y="17"/>
                    <a:pt x="41" y="9"/>
                  </a:cubicBezTo>
                  <a:cubicBezTo>
                    <a:pt x="22" y="1"/>
                    <a:pt x="0" y="0"/>
                    <a:pt x="2" y="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未知"/>
            <p:cNvSpPr/>
            <p:nvPr/>
          </p:nvSpPr>
          <p:spPr bwMode="auto">
            <a:xfrm>
              <a:off x="2264" y="240"/>
              <a:ext cx="516" cy="223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105" y="97"/>
                </a:cxn>
                <a:cxn ang="0">
                  <a:pos x="243" y="178"/>
                </a:cxn>
                <a:cxn ang="0">
                  <a:pos x="357" y="217"/>
                </a:cxn>
                <a:cxn ang="0">
                  <a:pos x="498" y="214"/>
                </a:cxn>
                <a:cxn ang="0">
                  <a:pos x="468" y="187"/>
                </a:cxn>
                <a:cxn ang="0">
                  <a:pos x="309" y="136"/>
                </a:cxn>
                <a:cxn ang="0">
                  <a:pos x="123" y="34"/>
                </a:cxn>
                <a:cxn ang="0">
                  <a:pos x="3" y="10"/>
                </a:cxn>
              </a:cxnLst>
              <a:rect l="0" t="0" r="r" b="b"/>
              <a:pathLst>
                <a:path w="516" h="223">
                  <a:moveTo>
                    <a:pt x="3" y="10"/>
                  </a:moveTo>
                  <a:cubicBezTo>
                    <a:pt x="0" y="20"/>
                    <a:pt x="65" y="69"/>
                    <a:pt x="105" y="97"/>
                  </a:cubicBezTo>
                  <a:cubicBezTo>
                    <a:pt x="145" y="125"/>
                    <a:pt x="201" y="158"/>
                    <a:pt x="243" y="178"/>
                  </a:cubicBezTo>
                  <a:cubicBezTo>
                    <a:pt x="285" y="198"/>
                    <a:pt x="315" y="211"/>
                    <a:pt x="357" y="217"/>
                  </a:cubicBezTo>
                  <a:cubicBezTo>
                    <a:pt x="399" y="223"/>
                    <a:pt x="480" y="219"/>
                    <a:pt x="498" y="214"/>
                  </a:cubicBezTo>
                  <a:cubicBezTo>
                    <a:pt x="516" y="209"/>
                    <a:pt x="499" y="200"/>
                    <a:pt x="468" y="187"/>
                  </a:cubicBezTo>
                  <a:cubicBezTo>
                    <a:pt x="437" y="174"/>
                    <a:pt x="366" y="161"/>
                    <a:pt x="309" y="136"/>
                  </a:cubicBezTo>
                  <a:cubicBezTo>
                    <a:pt x="252" y="111"/>
                    <a:pt x="172" y="54"/>
                    <a:pt x="123" y="34"/>
                  </a:cubicBezTo>
                  <a:cubicBezTo>
                    <a:pt x="74" y="14"/>
                    <a:pt x="6" y="0"/>
                    <a:pt x="3" y="1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未知"/>
            <p:cNvSpPr/>
            <p:nvPr/>
          </p:nvSpPr>
          <p:spPr bwMode="auto">
            <a:xfrm>
              <a:off x="2723" y="324"/>
              <a:ext cx="414" cy="100"/>
            </a:xfrm>
            <a:custGeom>
              <a:avLst/>
              <a:gdLst/>
              <a:ahLst/>
              <a:cxnLst>
                <a:cxn ang="0">
                  <a:pos x="69" y="60"/>
                </a:cxn>
                <a:cxn ang="0">
                  <a:pos x="12" y="42"/>
                </a:cxn>
                <a:cxn ang="0">
                  <a:pos x="3" y="15"/>
                </a:cxn>
                <a:cxn ang="0">
                  <a:pos x="30" y="0"/>
                </a:cxn>
                <a:cxn ang="0">
                  <a:pos x="117" y="18"/>
                </a:cxn>
                <a:cxn ang="0">
                  <a:pos x="243" y="48"/>
                </a:cxn>
                <a:cxn ang="0">
                  <a:pos x="387" y="48"/>
                </a:cxn>
                <a:cxn ang="0">
                  <a:pos x="408" y="54"/>
                </a:cxn>
                <a:cxn ang="0">
                  <a:pos x="381" y="87"/>
                </a:cxn>
                <a:cxn ang="0">
                  <a:pos x="318" y="99"/>
                </a:cxn>
                <a:cxn ang="0">
                  <a:pos x="195" y="93"/>
                </a:cxn>
                <a:cxn ang="0">
                  <a:pos x="69" y="60"/>
                </a:cxn>
              </a:cxnLst>
              <a:rect l="0" t="0" r="r" b="b"/>
              <a:pathLst>
                <a:path w="414" h="100">
                  <a:moveTo>
                    <a:pt x="69" y="60"/>
                  </a:moveTo>
                  <a:cubicBezTo>
                    <a:pt x="39" y="52"/>
                    <a:pt x="23" y="49"/>
                    <a:pt x="12" y="42"/>
                  </a:cubicBezTo>
                  <a:cubicBezTo>
                    <a:pt x="1" y="35"/>
                    <a:pt x="0" y="22"/>
                    <a:pt x="3" y="15"/>
                  </a:cubicBezTo>
                  <a:cubicBezTo>
                    <a:pt x="6" y="8"/>
                    <a:pt x="11" y="0"/>
                    <a:pt x="30" y="0"/>
                  </a:cubicBezTo>
                  <a:cubicBezTo>
                    <a:pt x="49" y="0"/>
                    <a:pt x="82" y="10"/>
                    <a:pt x="117" y="18"/>
                  </a:cubicBezTo>
                  <a:cubicBezTo>
                    <a:pt x="152" y="26"/>
                    <a:pt x="198" y="43"/>
                    <a:pt x="243" y="48"/>
                  </a:cubicBezTo>
                  <a:cubicBezTo>
                    <a:pt x="288" y="53"/>
                    <a:pt x="360" y="47"/>
                    <a:pt x="387" y="48"/>
                  </a:cubicBezTo>
                  <a:cubicBezTo>
                    <a:pt x="414" y="49"/>
                    <a:pt x="409" y="48"/>
                    <a:pt x="408" y="54"/>
                  </a:cubicBezTo>
                  <a:cubicBezTo>
                    <a:pt x="407" y="60"/>
                    <a:pt x="396" y="80"/>
                    <a:pt x="381" y="87"/>
                  </a:cubicBezTo>
                  <a:cubicBezTo>
                    <a:pt x="366" y="94"/>
                    <a:pt x="349" y="98"/>
                    <a:pt x="318" y="99"/>
                  </a:cubicBezTo>
                  <a:cubicBezTo>
                    <a:pt x="287" y="100"/>
                    <a:pt x="237" y="99"/>
                    <a:pt x="195" y="93"/>
                  </a:cubicBezTo>
                  <a:cubicBezTo>
                    <a:pt x="153" y="87"/>
                    <a:pt x="99" y="68"/>
                    <a:pt x="69" y="6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未知"/>
            <p:cNvSpPr/>
            <p:nvPr/>
          </p:nvSpPr>
          <p:spPr bwMode="auto">
            <a:xfrm>
              <a:off x="3165" y="375"/>
              <a:ext cx="150" cy="72"/>
            </a:xfrm>
            <a:custGeom>
              <a:avLst/>
              <a:gdLst/>
              <a:ahLst/>
              <a:cxnLst>
                <a:cxn ang="0">
                  <a:pos x="3" y="67"/>
                </a:cxn>
                <a:cxn ang="0">
                  <a:pos x="84" y="19"/>
                </a:cxn>
                <a:cxn ang="0">
                  <a:pos x="123" y="1"/>
                </a:cxn>
                <a:cxn ang="0">
                  <a:pos x="150" y="22"/>
                </a:cxn>
                <a:cxn ang="0">
                  <a:pos x="123" y="55"/>
                </a:cxn>
                <a:cxn ang="0">
                  <a:pos x="90" y="70"/>
                </a:cxn>
                <a:cxn ang="0">
                  <a:pos x="0" y="67"/>
                </a:cxn>
              </a:cxnLst>
              <a:rect l="0" t="0" r="r" b="b"/>
              <a:pathLst>
                <a:path w="150" h="72">
                  <a:moveTo>
                    <a:pt x="3" y="67"/>
                  </a:moveTo>
                  <a:cubicBezTo>
                    <a:pt x="16" y="59"/>
                    <a:pt x="64" y="30"/>
                    <a:pt x="84" y="19"/>
                  </a:cubicBezTo>
                  <a:cubicBezTo>
                    <a:pt x="104" y="8"/>
                    <a:pt x="112" y="0"/>
                    <a:pt x="123" y="1"/>
                  </a:cubicBezTo>
                  <a:cubicBezTo>
                    <a:pt x="134" y="2"/>
                    <a:pt x="150" y="13"/>
                    <a:pt x="150" y="22"/>
                  </a:cubicBezTo>
                  <a:cubicBezTo>
                    <a:pt x="150" y="31"/>
                    <a:pt x="133" y="47"/>
                    <a:pt x="123" y="55"/>
                  </a:cubicBezTo>
                  <a:cubicBezTo>
                    <a:pt x="113" y="63"/>
                    <a:pt x="110" y="68"/>
                    <a:pt x="90" y="70"/>
                  </a:cubicBezTo>
                  <a:cubicBezTo>
                    <a:pt x="70" y="72"/>
                    <a:pt x="35" y="69"/>
                    <a:pt x="0" y="67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未知"/>
            <p:cNvSpPr/>
            <p:nvPr/>
          </p:nvSpPr>
          <p:spPr bwMode="auto">
            <a:xfrm>
              <a:off x="3463" y="267"/>
              <a:ext cx="148" cy="91"/>
            </a:xfrm>
            <a:custGeom>
              <a:avLst/>
              <a:gdLst/>
              <a:ahLst/>
              <a:cxnLst>
                <a:cxn ang="0">
                  <a:pos x="1" y="69"/>
                </a:cxn>
                <a:cxn ang="0">
                  <a:pos x="25" y="51"/>
                </a:cxn>
                <a:cxn ang="0">
                  <a:pos x="100" y="9"/>
                </a:cxn>
                <a:cxn ang="0">
                  <a:pos x="133" y="3"/>
                </a:cxn>
                <a:cxn ang="0">
                  <a:pos x="136" y="27"/>
                </a:cxn>
                <a:cxn ang="0">
                  <a:pos x="61" y="75"/>
                </a:cxn>
                <a:cxn ang="0">
                  <a:pos x="19" y="90"/>
                </a:cxn>
                <a:cxn ang="0">
                  <a:pos x="1" y="69"/>
                </a:cxn>
              </a:cxnLst>
              <a:rect l="0" t="0" r="r" b="b"/>
              <a:pathLst>
                <a:path w="148" h="91">
                  <a:moveTo>
                    <a:pt x="1" y="69"/>
                  </a:moveTo>
                  <a:cubicBezTo>
                    <a:pt x="2" y="63"/>
                    <a:pt x="9" y="61"/>
                    <a:pt x="25" y="51"/>
                  </a:cubicBezTo>
                  <a:cubicBezTo>
                    <a:pt x="41" y="41"/>
                    <a:pt x="82" y="17"/>
                    <a:pt x="100" y="9"/>
                  </a:cubicBezTo>
                  <a:cubicBezTo>
                    <a:pt x="118" y="1"/>
                    <a:pt x="127" y="0"/>
                    <a:pt x="133" y="3"/>
                  </a:cubicBezTo>
                  <a:cubicBezTo>
                    <a:pt x="139" y="6"/>
                    <a:pt x="148" y="15"/>
                    <a:pt x="136" y="27"/>
                  </a:cubicBezTo>
                  <a:cubicBezTo>
                    <a:pt x="124" y="39"/>
                    <a:pt x="80" y="65"/>
                    <a:pt x="61" y="75"/>
                  </a:cubicBezTo>
                  <a:cubicBezTo>
                    <a:pt x="42" y="85"/>
                    <a:pt x="29" y="91"/>
                    <a:pt x="19" y="90"/>
                  </a:cubicBezTo>
                  <a:cubicBezTo>
                    <a:pt x="9" y="89"/>
                    <a:pt x="0" y="75"/>
                    <a:pt x="1" y="6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未知"/>
            <p:cNvSpPr/>
            <p:nvPr/>
          </p:nvSpPr>
          <p:spPr bwMode="auto">
            <a:xfrm>
              <a:off x="3580" y="58"/>
              <a:ext cx="938" cy="158"/>
            </a:xfrm>
            <a:custGeom>
              <a:avLst/>
              <a:gdLst/>
              <a:ahLst/>
              <a:cxnLst>
                <a:cxn ang="0">
                  <a:pos x="172" y="86"/>
                </a:cxn>
                <a:cxn ang="0">
                  <a:pos x="61" y="137"/>
                </a:cxn>
                <a:cxn ang="0">
                  <a:pos x="16" y="155"/>
                </a:cxn>
                <a:cxn ang="0">
                  <a:pos x="7" y="122"/>
                </a:cxn>
                <a:cxn ang="0">
                  <a:pos x="58" y="80"/>
                </a:cxn>
                <a:cxn ang="0">
                  <a:pos x="172" y="38"/>
                </a:cxn>
                <a:cxn ang="0">
                  <a:pos x="304" y="11"/>
                </a:cxn>
                <a:cxn ang="0">
                  <a:pos x="463" y="2"/>
                </a:cxn>
                <a:cxn ang="0">
                  <a:pos x="631" y="23"/>
                </a:cxn>
                <a:cxn ang="0">
                  <a:pos x="796" y="53"/>
                </a:cxn>
                <a:cxn ang="0">
                  <a:pos x="841" y="47"/>
                </a:cxn>
                <a:cxn ang="0">
                  <a:pos x="907" y="71"/>
                </a:cxn>
                <a:cxn ang="0">
                  <a:pos x="919" y="101"/>
                </a:cxn>
                <a:cxn ang="0">
                  <a:pos x="793" y="98"/>
                </a:cxn>
                <a:cxn ang="0">
                  <a:pos x="634" y="62"/>
                </a:cxn>
                <a:cxn ang="0">
                  <a:pos x="439" y="38"/>
                </a:cxn>
                <a:cxn ang="0">
                  <a:pos x="238" y="59"/>
                </a:cxn>
                <a:cxn ang="0">
                  <a:pos x="172" y="86"/>
                </a:cxn>
              </a:cxnLst>
              <a:rect l="0" t="0" r="r" b="b"/>
              <a:pathLst>
                <a:path w="938" h="158">
                  <a:moveTo>
                    <a:pt x="172" y="86"/>
                  </a:moveTo>
                  <a:cubicBezTo>
                    <a:pt x="142" y="99"/>
                    <a:pt x="87" y="126"/>
                    <a:pt x="61" y="137"/>
                  </a:cubicBezTo>
                  <a:cubicBezTo>
                    <a:pt x="35" y="148"/>
                    <a:pt x="25" y="158"/>
                    <a:pt x="16" y="155"/>
                  </a:cubicBezTo>
                  <a:cubicBezTo>
                    <a:pt x="7" y="152"/>
                    <a:pt x="0" y="134"/>
                    <a:pt x="7" y="122"/>
                  </a:cubicBezTo>
                  <a:cubicBezTo>
                    <a:pt x="14" y="110"/>
                    <a:pt x="31" y="94"/>
                    <a:pt x="58" y="80"/>
                  </a:cubicBezTo>
                  <a:cubicBezTo>
                    <a:pt x="85" y="66"/>
                    <a:pt x="131" y="49"/>
                    <a:pt x="172" y="38"/>
                  </a:cubicBezTo>
                  <a:cubicBezTo>
                    <a:pt x="213" y="27"/>
                    <a:pt x="256" y="17"/>
                    <a:pt x="304" y="11"/>
                  </a:cubicBezTo>
                  <a:cubicBezTo>
                    <a:pt x="352" y="5"/>
                    <a:pt x="409" y="0"/>
                    <a:pt x="463" y="2"/>
                  </a:cubicBezTo>
                  <a:cubicBezTo>
                    <a:pt x="517" y="4"/>
                    <a:pt x="576" y="15"/>
                    <a:pt x="631" y="23"/>
                  </a:cubicBezTo>
                  <a:cubicBezTo>
                    <a:pt x="686" y="31"/>
                    <a:pt x="761" y="49"/>
                    <a:pt x="796" y="53"/>
                  </a:cubicBezTo>
                  <a:cubicBezTo>
                    <a:pt x="831" y="57"/>
                    <a:pt x="823" y="44"/>
                    <a:pt x="841" y="47"/>
                  </a:cubicBezTo>
                  <a:cubicBezTo>
                    <a:pt x="859" y="50"/>
                    <a:pt x="894" y="62"/>
                    <a:pt x="907" y="71"/>
                  </a:cubicBezTo>
                  <a:cubicBezTo>
                    <a:pt x="920" y="80"/>
                    <a:pt x="938" y="97"/>
                    <a:pt x="919" y="101"/>
                  </a:cubicBezTo>
                  <a:cubicBezTo>
                    <a:pt x="900" y="105"/>
                    <a:pt x="840" y="104"/>
                    <a:pt x="793" y="98"/>
                  </a:cubicBezTo>
                  <a:cubicBezTo>
                    <a:pt x="746" y="92"/>
                    <a:pt x="693" y="72"/>
                    <a:pt x="634" y="62"/>
                  </a:cubicBezTo>
                  <a:cubicBezTo>
                    <a:pt x="575" y="52"/>
                    <a:pt x="505" y="38"/>
                    <a:pt x="439" y="38"/>
                  </a:cubicBezTo>
                  <a:cubicBezTo>
                    <a:pt x="373" y="38"/>
                    <a:pt x="284" y="51"/>
                    <a:pt x="238" y="59"/>
                  </a:cubicBezTo>
                  <a:cubicBezTo>
                    <a:pt x="192" y="67"/>
                    <a:pt x="202" y="73"/>
                    <a:pt x="172" y="8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未知"/>
            <p:cNvSpPr/>
            <p:nvPr/>
          </p:nvSpPr>
          <p:spPr bwMode="auto">
            <a:xfrm>
              <a:off x="3686" y="145"/>
              <a:ext cx="372" cy="98"/>
            </a:xfrm>
            <a:custGeom>
              <a:avLst/>
              <a:gdLst/>
              <a:ahLst/>
              <a:cxnLst>
                <a:cxn ang="0">
                  <a:pos x="18" y="47"/>
                </a:cxn>
                <a:cxn ang="0">
                  <a:pos x="141" y="17"/>
                </a:cxn>
                <a:cxn ang="0">
                  <a:pos x="246" y="2"/>
                </a:cxn>
                <a:cxn ang="0">
                  <a:pos x="351" y="5"/>
                </a:cxn>
                <a:cxn ang="0">
                  <a:pos x="372" y="23"/>
                </a:cxn>
                <a:cxn ang="0">
                  <a:pos x="354" y="44"/>
                </a:cxn>
                <a:cxn ang="0">
                  <a:pos x="264" y="50"/>
                </a:cxn>
                <a:cxn ang="0">
                  <a:pos x="168" y="53"/>
                </a:cxn>
                <a:cxn ang="0">
                  <a:pos x="72" y="77"/>
                </a:cxn>
                <a:cxn ang="0">
                  <a:pos x="15" y="95"/>
                </a:cxn>
                <a:cxn ang="0">
                  <a:pos x="0" y="56"/>
                </a:cxn>
              </a:cxnLst>
              <a:rect l="0" t="0" r="r" b="b"/>
              <a:pathLst>
                <a:path w="372" h="98">
                  <a:moveTo>
                    <a:pt x="18" y="47"/>
                  </a:moveTo>
                  <a:cubicBezTo>
                    <a:pt x="60" y="36"/>
                    <a:pt x="103" y="25"/>
                    <a:pt x="141" y="17"/>
                  </a:cubicBezTo>
                  <a:cubicBezTo>
                    <a:pt x="179" y="9"/>
                    <a:pt x="211" y="4"/>
                    <a:pt x="246" y="2"/>
                  </a:cubicBezTo>
                  <a:cubicBezTo>
                    <a:pt x="281" y="0"/>
                    <a:pt x="330" y="1"/>
                    <a:pt x="351" y="5"/>
                  </a:cubicBezTo>
                  <a:cubicBezTo>
                    <a:pt x="372" y="9"/>
                    <a:pt x="372" y="17"/>
                    <a:pt x="372" y="23"/>
                  </a:cubicBezTo>
                  <a:cubicBezTo>
                    <a:pt x="372" y="29"/>
                    <a:pt x="372" y="40"/>
                    <a:pt x="354" y="44"/>
                  </a:cubicBezTo>
                  <a:cubicBezTo>
                    <a:pt x="336" y="48"/>
                    <a:pt x="295" y="49"/>
                    <a:pt x="264" y="50"/>
                  </a:cubicBezTo>
                  <a:cubicBezTo>
                    <a:pt x="233" y="51"/>
                    <a:pt x="200" y="49"/>
                    <a:pt x="168" y="53"/>
                  </a:cubicBezTo>
                  <a:cubicBezTo>
                    <a:pt x="136" y="57"/>
                    <a:pt x="98" y="70"/>
                    <a:pt x="72" y="77"/>
                  </a:cubicBezTo>
                  <a:cubicBezTo>
                    <a:pt x="46" y="84"/>
                    <a:pt x="27" y="98"/>
                    <a:pt x="15" y="95"/>
                  </a:cubicBezTo>
                  <a:cubicBezTo>
                    <a:pt x="3" y="92"/>
                    <a:pt x="1" y="74"/>
                    <a:pt x="0" y="56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未知"/>
            <p:cNvSpPr/>
            <p:nvPr/>
          </p:nvSpPr>
          <p:spPr bwMode="auto">
            <a:xfrm>
              <a:off x="3618" y="308"/>
              <a:ext cx="318" cy="158"/>
            </a:xfrm>
            <a:custGeom>
              <a:avLst/>
              <a:gdLst/>
              <a:ahLst/>
              <a:cxnLst>
                <a:cxn ang="0">
                  <a:pos x="0" y="158"/>
                </a:cxn>
                <a:cxn ang="0">
                  <a:pos x="12" y="137"/>
                </a:cxn>
                <a:cxn ang="0">
                  <a:pos x="162" y="71"/>
                </a:cxn>
                <a:cxn ang="0">
                  <a:pos x="249" y="20"/>
                </a:cxn>
                <a:cxn ang="0">
                  <a:pos x="285" y="2"/>
                </a:cxn>
                <a:cxn ang="0">
                  <a:pos x="309" y="11"/>
                </a:cxn>
                <a:cxn ang="0">
                  <a:pos x="303" y="47"/>
                </a:cxn>
                <a:cxn ang="0">
                  <a:pos x="219" y="89"/>
                </a:cxn>
                <a:cxn ang="0">
                  <a:pos x="108" y="140"/>
                </a:cxn>
                <a:cxn ang="0">
                  <a:pos x="57" y="152"/>
                </a:cxn>
                <a:cxn ang="0">
                  <a:pos x="0" y="158"/>
                </a:cxn>
              </a:cxnLst>
              <a:rect l="0" t="0" r="r" b="b"/>
              <a:pathLst>
                <a:path w="318" h="158">
                  <a:moveTo>
                    <a:pt x="0" y="158"/>
                  </a:moveTo>
                  <a:lnTo>
                    <a:pt x="12" y="137"/>
                  </a:lnTo>
                  <a:cubicBezTo>
                    <a:pt x="39" y="123"/>
                    <a:pt x="122" y="90"/>
                    <a:pt x="162" y="71"/>
                  </a:cubicBezTo>
                  <a:cubicBezTo>
                    <a:pt x="202" y="52"/>
                    <a:pt x="229" y="31"/>
                    <a:pt x="249" y="20"/>
                  </a:cubicBezTo>
                  <a:cubicBezTo>
                    <a:pt x="269" y="9"/>
                    <a:pt x="275" y="4"/>
                    <a:pt x="285" y="2"/>
                  </a:cubicBezTo>
                  <a:cubicBezTo>
                    <a:pt x="295" y="0"/>
                    <a:pt x="306" y="4"/>
                    <a:pt x="309" y="11"/>
                  </a:cubicBezTo>
                  <a:cubicBezTo>
                    <a:pt x="312" y="18"/>
                    <a:pt x="318" y="34"/>
                    <a:pt x="303" y="47"/>
                  </a:cubicBezTo>
                  <a:cubicBezTo>
                    <a:pt x="288" y="60"/>
                    <a:pt x="252" y="74"/>
                    <a:pt x="219" y="89"/>
                  </a:cubicBezTo>
                  <a:cubicBezTo>
                    <a:pt x="186" y="104"/>
                    <a:pt x="135" y="130"/>
                    <a:pt x="108" y="140"/>
                  </a:cubicBezTo>
                  <a:cubicBezTo>
                    <a:pt x="81" y="150"/>
                    <a:pt x="74" y="150"/>
                    <a:pt x="57" y="152"/>
                  </a:cubicBezTo>
                  <a:cubicBezTo>
                    <a:pt x="40" y="154"/>
                    <a:pt x="23" y="154"/>
                    <a:pt x="0" y="15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未知"/>
            <p:cNvSpPr/>
            <p:nvPr/>
          </p:nvSpPr>
          <p:spPr bwMode="auto">
            <a:xfrm>
              <a:off x="3413" y="291"/>
              <a:ext cx="380" cy="174"/>
            </a:xfrm>
            <a:custGeom>
              <a:avLst/>
              <a:gdLst/>
              <a:ahLst/>
              <a:cxnLst>
                <a:cxn ang="0">
                  <a:pos x="3" y="165"/>
                </a:cxn>
                <a:cxn ang="0">
                  <a:pos x="129" y="93"/>
                </a:cxn>
                <a:cxn ang="0">
                  <a:pos x="261" y="30"/>
                </a:cxn>
                <a:cxn ang="0">
                  <a:pos x="351" y="0"/>
                </a:cxn>
                <a:cxn ang="0">
                  <a:pos x="378" y="27"/>
                </a:cxn>
                <a:cxn ang="0">
                  <a:pos x="336" y="51"/>
                </a:cxn>
                <a:cxn ang="0">
                  <a:pos x="291" y="60"/>
                </a:cxn>
                <a:cxn ang="0">
                  <a:pos x="240" y="75"/>
                </a:cxn>
                <a:cxn ang="0">
                  <a:pos x="189" y="120"/>
                </a:cxn>
                <a:cxn ang="0">
                  <a:pos x="102" y="174"/>
                </a:cxn>
                <a:cxn ang="0">
                  <a:pos x="0" y="162"/>
                </a:cxn>
              </a:cxnLst>
              <a:rect l="0" t="0" r="r" b="b"/>
              <a:pathLst>
                <a:path w="380" h="174">
                  <a:moveTo>
                    <a:pt x="3" y="165"/>
                  </a:moveTo>
                  <a:cubicBezTo>
                    <a:pt x="24" y="153"/>
                    <a:pt x="86" y="115"/>
                    <a:pt x="129" y="93"/>
                  </a:cubicBezTo>
                  <a:cubicBezTo>
                    <a:pt x="172" y="71"/>
                    <a:pt x="224" y="45"/>
                    <a:pt x="261" y="30"/>
                  </a:cubicBezTo>
                  <a:cubicBezTo>
                    <a:pt x="298" y="15"/>
                    <a:pt x="332" y="0"/>
                    <a:pt x="351" y="0"/>
                  </a:cubicBezTo>
                  <a:cubicBezTo>
                    <a:pt x="370" y="0"/>
                    <a:pt x="380" y="19"/>
                    <a:pt x="378" y="27"/>
                  </a:cubicBezTo>
                  <a:cubicBezTo>
                    <a:pt x="376" y="35"/>
                    <a:pt x="350" y="46"/>
                    <a:pt x="336" y="51"/>
                  </a:cubicBezTo>
                  <a:cubicBezTo>
                    <a:pt x="322" y="56"/>
                    <a:pt x="307" y="56"/>
                    <a:pt x="291" y="60"/>
                  </a:cubicBezTo>
                  <a:cubicBezTo>
                    <a:pt x="275" y="64"/>
                    <a:pt x="257" y="65"/>
                    <a:pt x="240" y="75"/>
                  </a:cubicBezTo>
                  <a:cubicBezTo>
                    <a:pt x="223" y="85"/>
                    <a:pt x="212" y="104"/>
                    <a:pt x="189" y="120"/>
                  </a:cubicBezTo>
                  <a:cubicBezTo>
                    <a:pt x="166" y="136"/>
                    <a:pt x="133" y="167"/>
                    <a:pt x="102" y="174"/>
                  </a:cubicBezTo>
                  <a:lnTo>
                    <a:pt x="0" y="162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未知"/>
            <p:cNvSpPr/>
            <p:nvPr/>
          </p:nvSpPr>
          <p:spPr bwMode="auto">
            <a:xfrm>
              <a:off x="4178" y="187"/>
              <a:ext cx="523" cy="69"/>
            </a:xfrm>
            <a:custGeom>
              <a:avLst/>
              <a:gdLst/>
              <a:ahLst/>
              <a:cxnLst>
                <a:cxn ang="0">
                  <a:pos x="84" y="11"/>
                </a:cxn>
                <a:cxn ang="0">
                  <a:pos x="27" y="5"/>
                </a:cxn>
                <a:cxn ang="0">
                  <a:pos x="9" y="35"/>
                </a:cxn>
                <a:cxn ang="0">
                  <a:pos x="81" y="56"/>
                </a:cxn>
                <a:cxn ang="0">
                  <a:pos x="255" y="68"/>
                </a:cxn>
                <a:cxn ang="0">
                  <a:pos x="432" y="50"/>
                </a:cxn>
                <a:cxn ang="0">
                  <a:pos x="513" y="5"/>
                </a:cxn>
                <a:cxn ang="0">
                  <a:pos x="372" y="20"/>
                </a:cxn>
                <a:cxn ang="0">
                  <a:pos x="141" y="14"/>
                </a:cxn>
                <a:cxn ang="0">
                  <a:pos x="84" y="11"/>
                </a:cxn>
              </a:cxnLst>
              <a:rect l="0" t="0" r="r" b="b"/>
              <a:pathLst>
                <a:path w="523" h="69">
                  <a:moveTo>
                    <a:pt x="84" y="11"/>
                  </a:moveTo>
                  <a:cubicBezTo>
                    <a:pt x="65" y="9"/>
                    <a:pt x="40" y="1"/>
                    <a:pt x="27" y="5"/>
                  </a:cubicBezTo>
                  <a:cubicBezTo>
                    <a:pt x="14" y="9"/>
                    <a:pt x="0" y="27"/>
                    <a:pt x="9" y="35"/>
                  </a:cubicBezTo>
                  <a:cubicBezTo>
                    <a:pt x="18" y="43"/>
                    <a:pt x="40" y="51"/>
                    <a:pt x="81" y="56"/>
                  </a:cubicBezTo>
                  <a:cubicBezTo>
                    <a:pt x="122" y="61"/>
                    <a:pt x="197" y="69"/>
                    <a:pt x="255" y="68"/>
                  </a:cubicBezTo>
                  <a:cubicBezTo>
                    <a:pt x="313" y="67"/>
                    <a:pt x="389" y="60"/>
                    <a:pt x="432" y="50"/>
                  </a:cubicBezTo>
                  <a:cubicBezTo>
                    <a:pt x="475" y="40"/>
                    <a:pt x="523" y="10"/>
                    <a:pt x="513" y="5"/>
                  </a:cubicBezTo>
                  <a:cubicBezTo>
                    <a:pt x="503" y="0"/>
                    <a:pt x="434" y="19"/>
                    <a:pt x="372" y="20"/>
                  </a:cubicBezTo>
                  <a:cubicBezTo>
                    <a:pt x="310" y="21"/>
                    <a:pt x="189" y="15"/>
                    <a:pt x="141" y="14"/>
                  </a:cubicBezTo>
                  <a:cubicBezTo>
                    <a:pt x="93" y="13"/>
                    <a:pt x="103" y="13"/>
                    <a:pt x="84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未知"/>
            <p:cNvSpPr/>
            <p:nvPr/>
          </p:nvSpPr>
          <p:spPr bwMode="auto">
            <a:xfrm>
              <a:off x="4689" y="186"/>
              <a:ext cx="537" cy="120"/>
            </a:xfrm>
            <a:custGeom>
              <a:avLst/>
              <a:gdLst/>
              <a:ahLst/>
              <a:cxnLst>
                <a:cxn ang="0">
                  <a:pos x="23" y="6"/>
                </a:cxn>
                <a:cxn ang="0">
                  <a:pos x="188" y="3"/>
                </a:cxn>
                <a:cxn ang="0">
                  <a:pos x="323" y="27"/>
                </a:cxn>
                <a:cxn ang="0">
                  <a:pos x="464" y="69"/>
                </a:cxn>
                <a:cxn ang="0">
                  <a:pos x="521" y="90"/>
                </a:cxn>
                <a:cxn ang="0">
                  <a:pos x="533" y="105"/>
                </a:cxn>
                <a:cxn ang="0">
                  <a:pos x="497" y="120"/>
                </a:cxn>
                <a:cxn ang="0">
                  <a:pos x="452" y="108"/>
                </a:cxn>
                <a:cxn ang="0">
                  <a:pos x="350" y="72"/>
                </a:cxn>
                <a:cxn ang="0">
                  <a:pos x="158" y="39"/>
                </a:cxn>
                <a:cxn ang="0">
                  <a:pos x="50" y="39"/>
                </a:cxn>
                <a:cxn ang="0">
                  <a:pos x="23" y="6"/>
                </a:cxn>
              </a:cxnLst>
              <a:rect l="0" t="0" r="r" b="b"/>
              <a:pathLst>
                <a:path w="537" h="120">
                  <a:moveTo>
                    <a:pt x="23" y="6"/>
                  </a:moveTo>
                  <a:cubicBezTo>
                    <a:pt x="46" y="0"/>
                    <a:pt x="138" y="0"/>
                    <a:pt x="188" y="3"/>
                  </a:cubicBezTo>
                  <a:cubicBezTo>
                    <a:pt x="238" y="6"/>
                    <a:pt x="277" y="16"/>
                    <a:pt x="323" y="27"/>
                  </a:cubicBezTo>
                  <a:cubicBezTo>
                    <a:pt x="369" y="38"/>
                    <a:pt x="431" y="59"/>
                    <a:pt x="464" y="69"/>
                  </a:cubicBezTo>
                  <a:cubicBezTo>
                    <a:pt x="497" y="79"/>
                    <a:pt x="509" y="84"/>
                    <a:pt x="521" y="90"/>
                  </a:cubicBezTo>
                  <a:cubicBezTo>
                    <a:pt x="533" y="96"/>
                    <a:pt x="537" y="100"/>
                    <a:pt x="533" y="105"/>
                  </a:cubicBezTo>
                  <a:cubicBezTo>
                    <a:pt x="529" y="110"/>
                    <a:pt x="510" y="120"/>
                    <a:pt x="497" y="120"/>
                  </a:cubicBezTo>
                  <a:cubicBezTo>
                    <a:pt x="484" y="120"/>
                    <a:pt x="476" y="116"/>
                    <a:pt x="452" y="108"/>
                  </a:cubicBezTo>
                  <a:cubicBezTo>
                    <a:pt x="428" y="100"/>
                    <a:pt x="399" y="84"/>
                    <a:pt x="350" y="72"/>
                  </a:cubicBezTo>
                  <a:cubicBezTo>
                    <a:pt x="301" y="60"/>
                    <a:pt x="208" y="45"/>
                    <a:pt x="158" y="39"/>
                  </a:cubicBezTo>
                  <a:cubicBezTo>
                    <a:pt x="108" y="33"/>
                    <a:pt x="72" y="43"/>
                    <a:pt x="50" y="39"/>
                  </a:cubicBezTo>
                  <a:cubicBezTo>
                    <a:pt x="28" y="35"/>
                    <a:pt x="0" y="12"/>
                    <a:pt x="23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未知"/>
            <p:cNvSpPr/>
            <p:nvPr/>
          </p:nvSpPr>
          <p:spPr bwMode="auto">
            <a:xfrm>
              <a:off x="4968" y="312"/>
              <a:ext cx="800" cy="143"/>
            </a:xfrm>
            <a:custGeom>
              <a:avLst/>
              <a:gdLst/>
              <a:ahLst/>
              <a:cxnLst>
                <a:cxn ang="0">
                  <a:pos x="800" y="24"/>
                </a:cxn>
                <a:cxn ang="0">
                  <a:pos x="782" y="15"/>
                </a:cxn>
                <a:cxn ang="0">
                  <a:pos x="659" y="63"/>
                </a:cxn>
                <a:cxn ang="0">
                  <a:pos x="500" y="84"/>
                </a:cxn>
                <a:cxn ang="0">
                  <a:pos x="326" y="69"/>
                </a:cxn>
                <a:cxn ang="0">
                  <a:pos x="98" y="21"/>
                </a:cxn>
                <a:cxn ang="0">
                  <a:pos x="11" y="6"/>
                </a:cxn>
                <a:cxn ang="0">
                  <a:pos x="32" y="60"/>
                </a:cxn>
                <a:cxn ang="0">
                  <a:pos x="155" y="96"/>
                </a:cxn>
                <a:cxn ang="0">
                  <a:pos x="410" y="138"/>
                </a:cxn>
                <a:cxn ang="0">
                  <a:pos x="596" y="129"/>
                </a:cxn>
                <a:cxn ang="0">
                  <a:pos x="737" y="90"/>
                </a:cxn>
                <a:cxn ang="0">
                  <a:pos x="788" y="69"/>
                </a:cxn>
                <a:cxn ang="0">
                  <a:pos x="800" y="24"/>
                </a:cxn>
              </a:cxnLst>
              <a:rect l="0" t="0" r="r" b="b"/>
              <a:pathLst>
                <a:path w="800" h="143">
                  <a:moveTo>
                    <a:pt x="800" y="24"/>
                  </a:moveTo>
                  <a:lnTo>
                    <a:pt x="782" y="15"/>
                  </a:lnTo>
                  <a:cubicBezTo>
                    <a:pt x="759" y="21"/>
                    <a:pt x="706" y="51"/>
                    <a:pt x="659" y="63"/>
                  </a:cubicBezTo>
                  <a:cubicBezTo>
                    <a:pt x="612" y="75"/>
                    <a:pt x="555" y="83"/>
                    <a:pt x="500" y="84"/>
                  </a:cubicBezTo>
                  <a:cubicBezTo>
                    <a:pt x="445" y="85"/>
                    <a:pt x="393" y="79"/>
                    <a:pt x="326" y="69"/>
                  </a:cubicBezTo>
                  <a:cubicBezTo>
                    <a:pt x="259" y="59"/>
                    <a:pt x="150" y="31"/>
                    <a:pt x="98" y="21"/>
                  </a:cubicBezTo>
                  <a:cubicBezTo>
                    <a:pt x="46" y="11"/>
                    <a:pt x="22" y="0"/>
                    <a:pt x="11" y="6"/>
                  </a:cubicBezTo>
                  <a:cubicBezTo>
                    <a:pt x="0" y="12"/>
                    <a:pt x="8" y="45"/>
                    <a:pt x="32" y="60"/>
                  </a:cubicBezTo>
                  <a:cubicBezTo>
                    <a:pt x="56" y="75"/>
                    <a:pt x="92" y="83"/>
                    <a:pt x="155" y="96"/>
                  </a:cubicBezTo>
                  <a:cubicBezTo>
                    <a:pt x="218" y="109"/>
                    <a:pt x="337" y="133"/>
                    <a:pt x="410" y="138"/>
                  </a:cubicBezTo>
                  <a:cubicBezTo>
                    <a:pt x="483" y="143"/>
                    <a:pt x="542" y="137"/>
                    <a:pt x="596" y="129"/>
                  </a:cubicBezTo>
                  <a:cubicBezTo>
                    <a:pt x="650" y="121"/>
                    <a:pt x="705" y="100"/>
                    <a:pt x="737" y="90"/>
                  </a:cubicBezTo>
                  <a:cubicBezTo>
                    <a:pt x="769" y="80"/>
                    <a:pt x="780" y="80"/>
                    <a:pt x="788" y="69"/>
                  </a:cubicBezTo>
                  <a:cubicBezTo>
                    <a:pt x="796" y="58"/>
                    <a:pt x="792" y="39"/>
                    <a:pt x="800" y="2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未知"/>
            <p:cNvSpPr/>
            <p:nvPr/>
          </p:nvSpPr>
          <p:spPr bwMode="auto">
            <a:xfrm>
              <a:off x="5318" y="240"/>
              <a:ext cx="402" cy="115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384" y="12"/>
                </a:cxn>
                <a:cxn ang="0">
                  <a:pos x="276" y="51"/>
                </a:cxn>
                <a:cxn ang="0">
                  <a:pos x="165" y="66"/>
                </a:cxn>
                <a:cxn ang="0">
                  <a:pos x="51" y="57"/>
                </a:cxn>
                <a:cxn ang="0">
                  <a:pos x="15" y="54"/>
                </a:cxn>
                <a:cxn ang="0">
                  <a:pos x="3" y="69"/>
                </a:cxn>
                <a:cxn ang="0">
                  <a:pos x="9" y="93"/>
                </a:cxn>
                <a:cxn ang="0">
                  <a:pos x="54" y="102"/>
                </a:cxn>
                <a:cxn ang="0">
                  <a:pos x="198" y="111"/>
                </a:cxn>
                <a:cxn ang="0">
                  <a:pos x="336" y="75"/>
                </a:cxn>
                <a:cxn ang="0">
                  <a:pos x="375" y="54"/>
                </a:cxn>
                <a:cxn ang="0">
                  <a:pos x="402" y="0"/>
                </a:cxn>
              </a:cxnLst>
              <a:rect l="0" t="0" r="r" b="b"/>
              <a:pathLst>
                <a:path w="402" h="115">
                  <a:moveTo>
                    <a:pt x="402" y="0"/>
                  </a:moveTo>
                  <a:lnTo>
                    <a:pt x="384" y="12"/>
                  </a:lnTo>
                  <a:cubicBezTo>
                    <a:pt x="363" y="20"/>
                    <a:pt x="312" y="42"/>
                    <a:pt x="276" y="51"/>
                  </a:cubicBezTo>
                  <a:cubicBezTo>
                    <a:pt x="240" y="60"/>
                    <a:pt x="202" y="65"/>
                    <a:pt x="165" y="66"/>
                  </a:cubicBezTo>
                  <a:cubicBezTo>
                    <a:pt x="128" y="67"/>
                    <a:pt x="76" y="59"/>
                    <a:pt x="51" y="57"/>
                  </a:cubicBezTo>
                  <a:cubicBezTo>
                    <a:pt x="26" y="55"/>
                    <a:pt x="23" y="52"/>
                    <a:pt x="15" y="54"/>
                  </a:cubicBezTo>
                  <a:cubicBezTo>
                    <a:pt x="7" y="56"/>
                    <a:pt x="4" y="63"/>
                    <a:pt x="3" y="69"/>
                  </a:cubicBezTo>
                  <a:cubicBezTo>
                    <a:pt x="2" y="75"/>
                    <a:pt x="0" y="88"/>
                    <a:pt x="9" y="93"/>
                  </a:cubicBezTo>
                  <a:cubicBezTo>
                    <a:pt x="18" y="98"/>
                    <a:pt x="22" y="99"/>
                    <a:pt x="54" y="102"/>
                  </a:cubicBezTo>
                  <a:cubicBezTo>
                    <a:pt x="86" y="105"/>
                    <a:pt x="151" y="115"/>
                    <a:pt x="198" y="111"/>
                  </a:cubicBezTo>
                  <a:cubicBezTo>
                    <a:pt x="245" y="107"/>
                    <a:pt x="307" y="84"/>
                    <a:pt x="336" y="75"/>
                  </a:cubicBezTo>
                  <a:cubicBezTo>
                    <a:pt x="365" y="66"/>
                    <a:pt x="365" y="65"/>
                    <a:pt x="375" y="54"/>
                  </a:cubicBezTo>
                  <a:cubicBezTo>
                    <a:pt x="385" y="43"/>
                    <a:pt x="392" y="26"/>
                    <a:pt x="402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121" name="Group 25"/>
          <p:cNvGrpSpPr/>
          <p:nvPr/>
        </p:nvGrpSpPr>
        <p:grpSpPr>
          <a:xfrm>
            <a:off x="20638" y="6161088"/>
            <a:ext cx="9169400" cy="138112"/>
            <a:chOff x="0" y="0"/>
            <a:chExt cx="5776" cy="87"/>
          </a:xfrm>
        </p:grpSpPr>
        <p:sp>
          <p:nvSpPr>
            <p:cNvPr id="58" name="未知"/>
            <p:cNvSpPr/>
            <p:nvPr/>
          </p:nvSpPr>
          <p:spPr bwMode="auto">
            <a:xfrm>
              <a:off x="4041" y="15"/>
              <a:ext cx="1735" cy="72"/>
            </a:xfrm>
            <a:custGeom>
              <a:avLst/>
              <a:gdLst/>
              <a:ahLst/>
              <a:cxnLst>
                <a:cxn ang="0">
                  <a:pos x="165" y="6"/>
                </a:cxn>
                <a:cxn ang="0">
                  <a:pos x="450" y="3"/>
                </a:cxn>
                <a:cxn ang="0">
                  <a:pos x="714" y="12"/>
                </a:cxn>
                <a:cxn ang="0">
                  <a:pos x="957" y="24"/>
                </a:cxn>
                <a:cxn ang="0">
                  <a:pos x="1173" y="24"/>
                </a:cxn>
                <a:cxn ang="0">
                  <a:pos x="1473" y="15"/>
                </a:cxn>
                <a:cxn ang="0">
                  <a:pos x="1617" y="0"/>
                </a:cxn>
                <a:cxn ang="0">
                  <a:pos x="1719" y="15"/>
                </a:cxn>
                <a:cxn ang="0">
                  <a:pos x="1716" y="66"/>
                </a:cxn>
                <a:cxn ang="0">
                  <a:pos x="1632" y="51"/>
                </a:cxn>
                <a:cxn ang="0">
                  <a:pos x="1407" y="51"/>
                </a:cxn>
                <a:cxn ang="0">
                  <a:pos x="1191" y="48"/>
                </a:cxn>
                <a:cxn ang="0">
                  <a:pos x="870" y="60"/>
                </a:cxn>
                <a:cxn ang="0">
                  <a:pos x="492" y="48"/>
                </a:cxn>
                <a:cxn ang="0">
                  <a:pos x="291" y="27"/>
                </a:cxn>
                <a:cxn ang="0">
                  <a:pos x="21" y="36"/>
                </a:cxn>
                <a:cxn ang="0">
                  <a:pos x="165" y="6"/>
                </a:cxn>
              </a:cxnLst>
              <a:rect l="0" t="0" r="r" b="b"/>
              <a:pathLst>
                <a:path w="1735" h="72">
                  <a:moveTo>
                    <a:pt x="165" y="6"/>
                  </a:moveTo>
                  <a:cubicBezTo>
                    <a:pt x="236" y="1"/>
                    <a:pt x="359" y="2"/>
                    <a:pt x="450" y="3"/>
                  </a:cubicBezTo>
                  <a:cubicBezTo>
                    <a:pt x="541" y="4"/>
                    <a:pt x="630" y="9"/>
                    <a:pt x="714" y="12"/>
                  </a:cubicBezTo>
                  <a:cubicBezTo>
                    <a:pt x="798" y="15"/>
                    <a:pt x="881" y="22"/>
                    <a:pt x="957" y="24"/>
                  </a:cubicBezTo>
                  <a:cubicBezTo>
                    <a:pt x="1033" y="26"/>
                    <a:pt x="1087" y="25"/>
                    <a:pt x="1173" y="24"/>
                  </a:cubicBezTo>
                  <a:cubicBezTo>
                    <a:pt x="1259" y="23"/>
                    <a:pt x="1399" y="19"/>
                    <a:pt x="1473" y="15"/>
                  </a:cubicBezTo>
                  <a:cubicBezTo>
                    <a:pt x="1547" y="11"/>
                    <a:pt x="1576" y="0"/>
                    <a:pt x="1617" y="0"/>
                  </a:cubicBezTo>
                  <a:cubicBezTo>
                    <a:pt x="1658" y="0"/>
                    <a:pt x="1703" y="4"/>
                    <a:pt x="1719" y="15"/>
                  </a:cubicBezTo>
                  <a:cubicBezTo>
                    <a:pt x="1735" y="26"/>
                    <a:pt x="1730" y="60"/>
                    <a:pt x="1716" y="66"/>
                  </a:cubicBezTo>
                  <a:cubicBezTo>
                    <a:pt x="1702" y="72"/>
                    <a:pt x="1683" y="53"/>
                    <a:pt x="1632" y="51"/>
                  </a:cubicBezTo>
                  <a:cubicBezTo>
                    <a:pt x="1581" y="49"/>
                    <a:pt x="1480" y="51"/>
                    <a:pt x="1407" y="51"/>
                  </a:cubicBezTo>
                  <a:cubicBezTo>
                    <a:pt x="1334" y="51"/>
                    <a:pt x="1280" y="47"/>
                    <a:pt x="1191" y="48"/>
                  </a:cubicBezTo>
                  <a:cubicBezTo>
                    <a:pt x="1102" y="49"/>
                    <a:pt x="986" y="60"/>
                    <a:pt x="870" y="60"/>
                  </a:cubicBezTo>
                  <a:cubicBezTo>
                    <a:pt x="754" y="60"/>
                    <a:pt x="588" y="53"/>
                    <a:pt x="492" y="48"/>
                  </a:cubicBezTo>
                  <a:cubicBezTo>
                    <a:pt x="396" y="43"/>
                    <a:pt x="369" y="29"/>
                    <a:pt x="291" y="27"/>
                  </a:cubicBezTo>
                  <a:cubicBezTo>
                    <a:pt x="213" y="25"/>
                    <a:pt x="42" y="39"/>
                    <a:pt x="21" y="36"/>
                  </a:cubicBezTo>
                  <a:cubicBezTo>
                    <a:pt x="0" y="33"/>
                    <a:pt x="94" y="11"/>
                    <a:pt x="165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未知"/>
            <p:cNvSpPr/>
            <p:nvPr/>
          </p:nvSpPr>
          <p:spPr bwMode="auto">
            <a:xfrm>
              <a:off x="1727" y="6"/>
              <a:ext cx="2655" cy="60"/>
            </a:xfrm>
            <a:custGeom>
              <a:avLst/>
              <a:gdLst/>
              <a:ahLst/>
              <a:cxnLst>
                <a:cxn ang="0">
                  <a:pos x="2641" y="6"/>
                </a:cxn>
                <a:cxn ang="0">
                  <a:pos x="2620" y="30"/>
                </a:cxn>
                <a:cxn ang="0">
                  <a:pos x="2368" y="45"/>
                </a:cxn>
                <a:cxn ang="0">
                  <a:pos x="2023" y="60"/>
                </a:cxn>
                <a:cxn ang="0">
                  <a:pos x="1786" y="48"/>
                </a:cxn>
                <a:cxn ang="0">
                  <a:pos x="1525" y="36"/>
                </a:cxn>
                <a:cxn ang="0">
                  <a:pos x="1195" y="45"/>
                </a:cxn>
                <a:cxn ang="0">
                  <a:pos x="817" y="39"/>
                </a:cxn>
                <a:cxn ang="0">
                  <a:pos x="499" y="27"/>
                </a:cxn>
                <a:cxn ang="0">
                  <a:pos x="136" y="39"/>
                </a:cxn>
                <a:cxn ang="0">
                  <a:pos x="10" y="33"/>
                </a:cxn>
                <a:cxn ang="0">
                  <a:pos x="76" y="24"/>
                </a:cxn>
                <a:cxn ang="0">
                  <a:pos x="310" y="18"/>
                </a:cxn>
                <a:cxn ang="0">
                  <a:pos x="544" y="0"/>
                </a:cxn>
                <a:cxn ang="0">
                  <a:pos x="853" y="21"/>
                </a:cxn>
                <a:cxn ang="0">
                  <a:pos x="1114" y="21"/>
                </a:cxn>
                <a:cxn ang="0">
                  <a:pos x="1399" y="3"/>
                </a:cxn>
                <a:cxn ang="0">
                  <a:pos x="1588" y="9"/>
                </a:cxn>
                <a:cxn ang="0">
                  <a:pos x="1807" y="21"/>
                </a:cxn>
                <a:cxn ang="0">
                  <a:pos x="2035" y="12"/>
                </a:cxn>
                <a:cxn ang="0">
                  <a:pos x="2290" y="18"/>
                </a:cxn>
                <a:cxn ang="0">
                  <a:pos x="2596" y="3"/>
                </a:cxn>
                <a:cxn ang="0">
                  <a:pos x="2641" y="6"/>
                </a:cxn>
              </a:cxnLst>
              <a:rect l="0" t="0" r="r" b="b"/>
              <a:pathLst>
                <a:path w="2655" h="60">
                  <a:moveTo>
                    <a:pt x="2641" y="6"/>
                  </a:moveTo>
                  <a:lnTo>
                    <a:pt x="2620" y="30"/>
                  </a:lnTo>
                  <a:cubicBezTo>
                    <a:pt x="2575" y="36"/>
                    <a:pt x="2467" y="40"/>
                    <a:pt x="2368" y="45"/>
                  </a:cubicBezTo>
                  <a:cubicBezTo>
                    <a:pt x="2269" y="50"/>
                    <a:pt x="2120" y="60"/>
                    <a:pt x="2023" y="60"/>
                  </a:cubicBezTo>
                  <a:cubicBezTo>
                    <a:pt x="1926" y="60"/>
                    <a:pt x="1869" y="52"/>
                    <a:pt x="1786" y="48"/>
                  </a:cubicBezTo>
                  <a:cubicBezTo>
                    <a:pt x="1703" y="44"/>
                    <a:pt x="1623" y="36"/>
                    <a:pt x="1525" y="36"/>
                  </a:cubicBezTo>
                  <a:cubicBezTo>
                    <a:pt x="1427" y="36"/>
                    <a:pt x="1313" y="44"/>
                    <a:pt x="1195" y="45"/>
                  </a:cubicBezTo>
                  <a:cubicBezTo>
                    <a:pt x="1077" y="46"/>
                    <a:pt x="933" y="42"/>
                    <a:pt x="817" y="39"/>
                  </a:cubicBezTo>
                  <a:cubicBezTo>
                    <a:pt x="701" y="36"/>
                    <a:pt x="612" y="27"/>
                    <a:pt x="499" y="27"/>
                  </a:cubicBezTo>
                  <a:cubicBezTo>
                    <a:pt x="386" y="27"/>
                    <a:pt x="217" y="38"/>
                    <a:pt x="136" y="39"/>
                  </a:cubicBezTo>
                  <a:cubicBezTo>
                    <a:pt x="55" y="40"/>
                    <a:pt x="20" y="36"/>
                    <a:pt x="10" y="33"/>
                  </a:cubicBezTo>
                  <a:cubicBezTo>
                    <a:pt x="0" y="30"/>
                    <a:pt x="26" y="27"/>
                    <a:pt x="76" y="24"/>
                  </a:cubicBezTo>
                  <a:cubicBezTo>
                    <a:pt x="126" y="21"/>
                    <a:pt x="232" y="22"/>
                    <a:pt x="310" y="18"/>
                  </a:cubicBezTo>
                  <a:cubicBezTo>
                    <a:pt x="388" y="14"/>
                    <a:pt x="454" y="0"/>
                    <a:pt x="544" y="0"/>
                  </a:cubicBezTo>
                  <a:cubicBezTo>
                    <a:pt x="634" y="0"/>
                    <a:pt x="758" y="18"/>
                    <a:pt x="853" y="21"/>
                  </a:cubicBezTo>
                  <a:cubicBezTo>
                    <a:pt x="948" y="24"/>
                    <a:pt x="1023" y="24"/>
                    <a:pt x="1114" y="21"/>
                  </a:cubicBezTo>
                  <a:cubicBezTo>
                    <a:pt x="1205" y="18"/>
                    <a:pt x="1320" y="5"/>
                    <a:pt x="1399" y="3"/>
                  </a:cubicBezTo>
                  <a:cubicBezTo>
                    <a:pt x="1478" y="1"/>
                    <a:pt x="1520" y="6"/>
                    <a:pt x="1588" y="9"/>
                  </a:cubicBezTo>
                  <a:cubicBezTo>
                    <a:pt x="1656" y="12"/>
                    <a:pt x="1733" y="21"/>
                    <a:pt x="1807" y="21"/>
                  </a:cubicBezTo>
                  <a:cubicBezTo>
                    <a:pt x="1881" y="21"/>
                    <a:pt x="1955" y="12"/>
                    <a:pt x="2035" y="12"/>
                  </a:cubicBezTo>
                  <a:cubicBezTo>
                    <a:pt x="2115" y="12"/>
                    <a:pt x="2197" y="19"/>
                    <a:pt x="2290" y="18"/>
                  </a:cubicBezTo>
                  <a:cubicBezTo>
                    <a:pt x="2383" y="17"/>
                    <a:pt x="2537" y="5"/>
                    <a:pt x="2596" y="3"/>
                  </a:cubicBezTo>
                  <a:cubicBezTo>
                    <a:pt x="2655" y="1"/>
                    <a:pt x="2651" y="3"/>
                    <a:pt x="2641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未知"/>
            <p:cNvSpPr/>
            <p:nvPr/>
          </p:nvSpPr>
          <p:spPr bwMode="auto">
            <a:xfrm>
              <a:off x="0" y="0"/>
              <a:ext cx="2041" cy="62"/>
            </a:xfrm>
            <a:custGeom>
              <a:avLst/>
              <a:gdLst/>
              <a:ahLst/>
              <a:cxnLst>
                <a:cxn ang="0">
                  <a:pos x="1893" y="39"/>
                </a:cxn>
                <a:cxn ang="0">
                  <a:pos x="1578" y="45"/>
                </a:cxn>
                <a:cxn ang="0">
                  <a:pos x="1011" y="60"/>
                </a:cxn>
                <a:cxn ang="0">
                  <a:pos x="438" y="57"/>
                </a:cxn>
                <a:cxn ang="0">
                  <a:pos x="0" y="36"/>
                </a:cxn>
                <a:cxn ang="0">
                  <a:pos x="0" y="3"/>
                </a:cxn>
                <a:cxn ang="0">
                  <a:pos x="210" y="18"/>
                </a:cxn>
                <a:cxn ang="0">
                  <a:pos x="474" y="21"/>
                </a:cxn>
                <a:cxn ang="0">
                  <a:pos x="678" y="9"/>
                </a:cxn>
                <a:cxn ang="0">
                  <a:pos x="897" y="9"/>
                </a:cxn>
                <a:cxn ang="0">
                  <a:pos x="1167" y="30"/>
                </a:cxn>
                <a:cxn ang="0">
                  <a:pos x="1500" y="24"/>
                </a:cxn>
                <a:cxn ang="0">
                  <a:pos x="1758" y="3"/>
                </a:cxn>
                <a:cxn ang="0">
                  <a:pos x="1938" y="18"/>
                </a:cxn>
                <a:cxn ang="0">
                  <a:pos x="2034" y="33"/>
                </a:cxn>
                <a:cxn ang="0">
                  <a:pos x="1893" y="39"/>
                </a:cxn>
              </a:cxnLst>
              <a:rect l="0" t="0" r="r" b="b"/>
              <a:pathLst>
                <a:path w="2041" h="62">
                  <a:moveTo>
                    <a:pt x="1893" y="39"/>
                  </a:moveTo>
                  <a:cubicBezTo>
                    <a:pt x="1817" y="41"/>
                    <a:pt x="1725" y="42"/>
                    <a:pt x="1578" y="45"/>
                  </a:cubicBezTo>
                  <a:cubicBezTo>
                    <a:pt x="1431" y="48"/>
                    <a:pt x="1201" y="58"/>
                    <a:pt x="1011" y="60"/>
                  </a:cubicBezTo>
                  <a:cubicBezTo>
                    <a:pt x="821" y="62"/>
                    <a:pt x="606" y="61"/>
                    <a:pt x="438" y="57"/>
                  </a:cubicBezTo>
                  <a:cubicBezTo>
                    <a:pt x="270" y="53"/>
                    <a:pt x="73" y="45"/>
                    <a:pt x="0" y="36"/>
                  </a:cubicBezTo>
                  <a:lnTo>
                    <a:pt x="0" y="3"/>
                  </a:lnTo>
                  <a:cubicBezTo>
                    <a:pt x="35" y="0"/>
                    <a:pt x="131" y="15"/>
                    <a:pt x="210" y="18"/>
                  </a:cubicBezTo>
                  <a:cubicBezTo>
                    <a:pt x="289" y="21"/>
                    <a:pt x="396" y="22"/>
                    <a:pt x="474" y="21"/>
                  </a:cubicBezTo>
                  <a:cubicBezTo>
                    <a:pt x="552" y="20"/>
                    <a:pt x="608" y="11"/>
                    <a:pt x="678" y="9"/>
                  </a:cubicBezTo>
                  <a:cubicBezTo>
                    <a:pt x="748" y="7"/>
                    <a:pt x="816" y="6"/>
                    <a:pt x="897" y="9"/>
                  </a:cubicBezTo>
                  <a:cubicBezTo>
                    <a:pt x="978" y="12"/>
                    <a:pt x="1067" y="28"/>
                    <a:pt x="1167" y="30"/>
                  </a:cubicBezTo>
                  <a:cubicBezTo>
                    <a:pt x="1267" y="32"/>
                    <a:pt x="1402" y="28"/>
                    <a:pt x="1500" y="24"/>
                  </a:cubicBezTo>
                  <a:cubicBezTo>
                    <a:pt x="1598" y="20"/>
                    <a:pt x="1685" y="4"/>
                    <a:pt x="1758" y="3"/>
                  </a:cubicBezTo>
                  <a:cubicBezTo>
                    <a:pt x="1831" y="2"/>
                    <a:pt x="1892" y="13"/>
                    <a:pt x="1938" y="18"/>
                  </a:cubicBezTo>
                  <a:cubicBezTo>
                    <a:pt x="1984" y="23"/>
                    <a:pt x="2041" y="30"/>
                    <a:pt x="2034" y="33"/>
                  </a:cubicBezTo>
                  <a:cubicBezTo>
                    <a:pt x="2027" y="36"/>
                    <a:pt x="1969" y="37"/>
                    <a:pt x="1893" y="3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2317" name="Rectangle 29"/>
          <p:cNvSpPr>
            <a:spLocks noChangeArrowheads="1"/>
          </p:cNvSpPr>
          <p:nvPr>
            <p:ph type="ctrTitle" sz="quarter"/>
          </p:nvPr>
        </p:nvSpPr>
        <p:spPr>
          <a:xfrm>
            <a:off x="685800" y="1868488"/>
            <a:ext cx="7772400" cy="1600200"/>
          </a:xfrm>
        </p:spPr>
        <p:txBody>
          <a:bodyPr anchorCtr="1"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12318" name="Rectangle 30"/>
          <p:cNvSpPr>
            <a:spLocks noChangeArrowheads="1"/>
          </p:cNvSpPr>
          <p:nvPr>
            <p:ph type="subTitle" sz="quarter" idx="1"/>
          </p:nvPr>
        </p:nvSpPr>
        <p:spPr>
          <a:xfrm>
            <a:off x="1273175" y="3729038"/>
            <a:ext cx="6400800" cy="1371600"/>
          </a:xfrm>
        </p:spPr>
        <p:txBody>
          <a:bodyPr anchorCtr="1"/>
          <a:lstStyle>
            <a:lvl1pPr marL="0" indent="0" algn="ctr">
              <a:buFontTx/>
              <a:buNone/>
              <a:defRPr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61" name="Rectangle 31"/>
          <p:cNvSpPr>
            <a:spLocks noChangeArrowheads="1"/>
          </p:cNvSpPr>
          <p:nvPr>
            <p:ph type="dt" sz="quarter" idx="2"/>
          </p:nvPr>
        </p:nvSpPr>
        <p:spPr bwMode="auto">
          <a:xfrm>
            <a:off x="685800" y="6348413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i="0" kern="1200" cap="none" spc="0" normalizeH="0" baseline="0" noProof="0" smtClean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Rectangle 32"/>
          <p:cNvSpPr>
            <a:spLocks noChangeArrowheads="1"/>
          </p:cNvSpPr>
          <p:nvPr>
            <p:ph type="ftr" sz="quarter" idx="3"/>
          </p:nvPr>
        </p:nvSpPr>
        <p:spPr bwMode="auto">
          <a:xfrm>
            <a:off x="3124200" y="6348413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i="0" kern="1200" cap="none" spc="0" normalizeH="0" baseline="0" noProof="0" smtClean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" name="Rectangle 33"/>
          <p:cNvSpPr>
            <a:spLocks noChangeArrowheads="1"/>
          </p:cNvSpPr>
          <p:nvPr>
            <p:ph type="sldNum" sz="quarter" idx="4"/>
          </p:nvPr>
        </p:nvSpPr>
        <p:spPr bwMode="auto">
          <a:xfrm>
            <a:off x="6553200" y="6348413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algn="r" eaLnBrk="1" fontAlgn="base" hangingPunct="1"/>
            <a:fld id="{9A0DB2DC-4C9A-4742-B13C-FB6460FD3503}" type="slidenum">
              <a:rPr lang="en-US" altLang="zh-CN" sz="1400" b="0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400" b="0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90000"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762000"/>
            <a:ext cx="1943100" cy="53340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762000"/>
            <a:ext cx="5676900" cy="53340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fontAlgn="base">
              <a:buClr>
                <a:srgbClr val="000000"/>
              </a:buClr>
            </a:pPr>
            <a:endParaRPr lang="zh-CN" altLang="en-US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03563" y="6367463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fontAlgn="base">
              <a:buClr>
                <a:srgbClr val="000000"/>
              </a:buClr>
            </a:pPr>
            <a:endParaRPr lang="zh-CN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32563" y="6367463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fontAlgn="base">
              <a:buClr>
                <a:srgbClr val="000000"/>
              </a:buClr>
            </a:pPr>
            <a:fld id="{9A0DB2DC-4C9A-4742-B13C-FB6460FD3503}" type="slidenum">
              <a:rPr lang="zh-CN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noProof="1" dirty="0"/>
          </a:p>
        </p:txBody>
      </p:sp>
    </p:spTree>
  </p:cSld>
  <p:clrMapOvr>
    <a:masterClrMapping/>
  </p:clrMapOvr>
  <p:transition spd="med">
    <p:blinds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标题，剪贴画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联机映像占位符 2"/>
          <p:cNvSpPr>
            <a:spLocks noGrp="1"/>
          </p:cNvSpPr>
          <p:nvPr>
            <p:ph type="clipArt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fontAlgn="base">
              <a:buClr>
                <a:srgbClr val="000000"/>
              </a:buClr>
            </a:pPr>
            <a:endParaRPr lang="zh-CN" altLang="en-US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03563" y="6367463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fontAlgn="base">
              <a:buClr>
                <a:srgbClr val="000000"/>
              </a:buClr>
            </a:pPr>
            <a:endParaRPr lang="zh-CN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32563" y="6367463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fontAlgn="base">
              <a:buClr>
                <a:srgbClr val="000000"/>
              </a:buClr>
            </a:pPr>
            <a:fld id="{9A0DB2DC-4C9A-4742-B13C-FB6460FD3503}" type="slidenum">
              <a:rPr lang="zh-CN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noProof="1" dirty="0"/>
          </a:p>
        </p:txBody>
      </p:sp>
    </p:spTree>
  </p:cSld>
  <p:clrMapOvr>
    <a:masterClrMapping/>
  </p:clrMapOvr>
  <p:transition spd="med">
    <p:blinds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298450" y="228600"/>
            <a:ext cx="8540750" cy="58705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858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fontAlgn="base">
              <a:buClr>
                <a:srgbClr val="000000"/>
              </a:buClr>
            </a:pPr>
            <a:endParaRPr lang="zh-CN" altLang="en-US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03563" y="6367463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fontAlgn="base">
              <a:buClr>
                <a:srgbClr val="000000"/>
              </a:buClr>
            </a:pPr>
            <a:endParaRPr lang="zh-CN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32563" y="6367463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fontAlgn="base">
              <a:buClr>
                <a:srgbClr val="000000"/>
              </a:buClr>
            </a:pPr>
            <a:fld id="{9A0DB2DC-4C9A-4742-B13C-FB6460FD3503}" type="slidenum">
              <a:rPr lang="zh-CN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noProof="1" dirty="0"/>
          </a:p>
        </p:txBody>
      </p:sp>
    </p:spTree>
  </p:cSld>
  <p:clrMapOvr>
    <a:masterClrMapping/>
  </p:clrMapOvr>
  <p:transition spd="med">
    <p:blinds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7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G0" fmla="+- 618 0 0"/>
            </a:gdLst>
            <a:ahLst/>
            <a:cxnLst>
              <a:cxn ang="0">
                <a:pos x="0" y="0"/>
              </a:cxn>
              <a:cxn ang="0">
                <a:pos x="618" y="0"/>
              </a:cxn>
              <a:cxn ang="0">
                <a:pos x="618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1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i="0" kern="1200" cap="none" spc="0" normalizeH="0" baseline="0" noProof="0" smtClean="0">
              <a:solidFill>
                <a:schemeClr val="tx1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i="0" kern="1200" cap="none" spc="0" normalizeH="0" baseline="0" noProof="0" smtClean="0">
              <a:solidFill>
                <a:schemeClr val="tx1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200" b="0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b="0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200" b="0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b="0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200" b="0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b="0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200" b="0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b="0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200" b="0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b="0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200" b="0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b="0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200" b="0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b="0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200" b="0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b="0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200" b="0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b="0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200" b="0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b="0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57150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57150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200" b="0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b="0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0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9" Type="http://schemas.openxmlformats.org/officeDocument/2006/relationships/image" Target="../media/image5.png"/><Relationship Id="rId18" Type="http://schemas.openxmlformats.org/officeDocument/2006/relationships/image" Target="../media/image4.png"/><Relationship Id="rId17" Type="http://schemas.openxmlformats.org/officeDocument/2006/relationships/image" Target="../media/image3.png"/><Relationship Id="rId16" Type="http://schemas.openxmlformats.org/officeDocument/2006/relationships/image" Target="../media/image2.png"/><Relationship Id="rId15" Type="http://schemas.openxmlformats.org/officeDocument/2006/relationships/image" Target="../media/image1.png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7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35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35000"/>
          </a:schemeClr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Group 2"/>
          <p:cNvGrpSpPr/>
          <p:nvPr/>
        </p:nvGrpSpPr>
        <p:grpSpPr>
          <a:xfrm>
            <a:off x="0" y="0"/>
            <a:ext cx="9156700" cy="757238"/>
            <a:chOff x="0" y="0"/>
            <a:chExt cx="5768" cy="477"/>
          </a:xfrm>
        </p:grpSpPr>
        <p:sp>
          <p:nvSpPr>
            <p:cNvPr id="11267" name="未知"/>
            <p:cNvSpPr/>
            <p:nvPr/>
          </p:nvSpPr>
          <p:spPr bwMode="auto">
            <a:xfrm>
              <a:off x="5" y="0"/>
              <a:ext cx="5763" cy="477"/>
            </a:xfrm>
            <a:custGeom>
              <a:avLst/>
              <a:gdLst/>
              <a:ahLst/>
              <a:cxnLst>
                <a:cxn ang="0">
                  <a:pos x="0" y="450"/>
                </a:cxn>
                <a:cxn ang="0">
                  <a:pos x="3" y="0"/>
                </a:cxn>
                <a:cxn ang="0">
                  <a:pos x="5763" y="0"/>
                </a:cxn>
                <a:cxn ang="0">
                  <a:pos x="5763" y="465"/>
                </a:cxn>
                <a:cxn ang="0">
                  <a:pos x="4821" y="477"/>
                </a:cxn>
                <a:cxn ang="0">
                  <a:pos x="4326" y="447"/>
                </a:cxn>
                <a:cxn ang="0">
                  <a:pos x="3783" y="465"/>
                </a:cxn>
                <a:cxn ang="0">
                  <a:pos x="3417" y="456"/>
                </a:cxn>
                <a:cxn ang="0">
                  <a:pos x="2973" y="459"/>
                </a:cxn>
                <a:cxn ang="0">
                  <a:pos x="2451" y="453"/>
                </a:cxn>
                <a:cxn ang="0">
                  <a:pos x="2289" y="441"/>
                </a:cxn>
                <a:cxn ang="0">
                  <a:pos x="2010" y="453"/>
                </a:cxn>
                <a:cxn ang="0">
                  <a:pos x="1827" y="450"/>
                </a:cxn>
                <a:cxn ang="0">
                  <a:pos x="1215" y="465"/>
                </a:cxn>
                <a:cxn ang="0">
                  <a:pos x="660" y="456"/>
                </a:cxn>
                <a:cxn ang="0">
                  <a:pos x="0" y="450"/>
                </a:cxn>
              </a:cxnLst>
              <a:rect l="0" t="0" r="r" b="b"/>
              <a:pathLst>
                <a:path w="5763" h="477">
                  <a:moveTo>
                    <a:pt x="0" y="450"/>
                  </a:moveTo>
                  <a:lnTo>
                    <a:pt x="3" y="0"/>
                  </a:lnTo>
                  <a:lnTo>
                    <a:pt x="5763" y="0"/>
                  </a:lnTo>
                  <a:lnTo>
                    <a:pt x="5763" y="465"/>
                  </a:lnTo>
                  <a:lnTo>
                    <a:pt x="4821" y="477"/>
                  </a:lnTo>
                  <a:lnTo>
                    <a:pt x="4326" y="447"/>
                  </a:lnTo>
                  <a:lnTo>
                    <a:pt x="3783" y="465"/>
                  </a:lnTo>
                  <a:lnTo>
                    <a:pt x="3417" y="456"/>
                  </a:lnTo>
                  <a:lnTo>
                    <a:pt x="2973" y="459"/>
                  </a:lnTo>
                  <a:lnTo>
                    <a:pt x="2451" y="453"/>
                  </a:lnTo>
                  <a:lnTo>
                    <a:pt x="2289" y="441"/>
                  </a:lnTo>
                  <a:lnTo>
                    <a:pt x="2010" y="453"/>
                  </a:lnTo>
                  <a:lnTo>
                    <a:pt x="1827" y="450"/>
                  </a:lnTo>
                  <a:lnTo>
                    <a:pt x="1215" y="465"/>
                  </a:lnTo>
                  <a:lnTo>
                    <a:pt x="660" y="45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68" name="未知"/>
            <p:cNvSpPr/>
            <p:nvPr/>
          </p:nvSpPr>
          <p:spPr bwMode="auto">
            <a:xfrm>
              <a:off x="0" y="98"/>
              <a:ext cx="256" cy="253"/>
            </a:xfrm>
            <a:custGeom>
              <a:avLst/>
              <a:gdLst/>
              <a:ahLst/>
              <a:cxnLst>
                <a:cxn ang="0">
                  <a:pos x="8" y="190"/>
                </a:cxn>
                <a:cxn ang="0">
                  <a:pos x="71" y="115"/>
                </a:cxn>
                <a:cxn ang="0">
                  <a:pos x="203" y="16"/>
                </a:cxn>
                <a:cxn ang="0">
                  <a:pos x="251" y="19"/>
                </a:cxn>
                <a:cxn ang="0">
                  <a:pos x="236" y="46"/>
                </a:cxn>
                <a:cxn ang="0">
                  <a:pos x="176" y="82"/>
                </a:cxn>
                <a:cxn ang="0">
                  <a:pos x="92" y="154"/>
                </a:cxn>
                <a:cxn ang="0">
                  <a:pos x="23" y="247"/>
                </a:cxn>
                <a:cxn ang="0">
                  <a:pos x="8" y="190"/>
                </a:cxn>
              </a:cxnLst>
              <a:rect l="0" t="0" r="r" b="b"/>
              <a:pathLst>
                <a:path w="256" h="253">
                  <a:moveTo>
                    <a:pt x="8" y="190"/>
                  </a:moveTo>
                  <a:cubicBezTo>
                    <a:pt x="16" y="168"/>
                    <a:pt x="38" y="144"/>
                    <a:pt x="71" y="115"/>
                  </a:cubicBezTo>
                  <a:cubicBezTo>
                    <a:pt x="104" y="86"/>
                    <a:pt x="173" y="32"/>
                    <a:pt x="203" y="16"/>
                  </a:cubicBezTo>
                  <a:cubicBezTo>
                    <a:pt x="233" y="0"/>
                    <a:pt x="246" y="14"/>
                    <a:pt x="251" y="19"/>
                  </a:cubicBezTo>
                  <a:cubicBezTo>
                    <a:pt x="256" y="24"/>
                    <a:pt x="249" y="35"/>
                    <a:pt x="236" y="46"/>
                  </a:cubicBezTo>
                  <a:cubicBezTo>
                    <a:pt x="223" y="57"/>
                    <a:pt x="200" y="64"/>
                    <a:pt x="176" y="82"/>
                  </a:cubicBezTo>
                  <a:cubicBezTo>
                    <a:pt x="152" y="100"/>
                    <a:pt x="118" y="126"/>
                    <a:pt x="92" y="154"/>
                  </a:cubicBezTo>
                  <a:cubicBezTo>
                    <a:pt x="66" y="182"/>
                    <a:pt x="36" y="241"/>
                    <a:pt x="23" y="247"/>
                  </a:cubicBezTo>
                  <a:cubicBezTo>
                    <a:pt x="10" y="253"/>
                    <a:pt x="0" y="212"/>
                    <a:pt x="8" y="19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69" name="未知"/>
            <p:cNvSpPr/>
            <p:nvPr/>
          </p:nvSpPr>
          <p:spPr bwMode="auto">
            <a:xfrm>
              <a:off x="56" y="0"/>
              <a:ext cx="708" cy="459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0" y="453"/>
                </a:cxn>
                <a:cxn ang="0">
                  <a:pos x="72" y="324"/>
                </a:cxn>
                <a:cxn ang="0">
                  <a:pos x="198" y="201"/>
                </a:cxn>
                <a:cxn ang="0">
                  <a:pos x="366" y="102"/>
                </a:cxn>
                <a:cxn ang="0">
                  <a:pos x="531" y="36"/>
                </a:cxn>
                <a:cxn ang="0">
                  <a:pos x="609" y="0"/>
                </a:cxn>
                <a:cxn ang="0">
                  <a:pos x="708" y="3"/>
                </a:cxn>
                <a:cxn ang="0">
                  <a:pos x="591" y="66"/>
                </a:cxn>
                <a:cxn ang="0">
                  <a:pos x="417" y="126"/>
                </a:cxn>
                <a:cxn ang="0">
                  <a:pos x="237" y="231"/>
                </a:cxn>
                <a:cxn ang="0">
                  <a:pos x="117" y="345"/>
                </a:cxn>
                <a:cxn ang="0">
                  <a:pos x="51" y="459"/>
                </a:cxn>
                <a:cxn ang="0">
                  <a:pos x="0" y="453"/>
                </a:cxn>
              </a:cxnLst>
              <a:rect l="0" t="0" r="r" b="b"/>
              <a:pathLst>
                <a:path w="708" h="459">
                  <a:moveTo>
                    <a:pt x="0" y="432"/>
                  </a:moveTo>
                  <a:lnTo>
                    <a:pt x="0" y="453"/>
                  </a:lnTo>
                  <a:cubicBezTo>
                    <a:pt x="12" y="435"/>
                    <a:pt x="39" y="366"/>
                    <a:pt x="72" y="324"/>
                  </a:cubicBezTo>
                  <a:cubicBezTo>
                    <a:pt x="105" y="282"/>
                    <a:pt x="149" y="238"/>
                    <a:pt x="198" y="201"/>
                  </a:cubicBezTo>
                  <a:cubicBezTo>
                    <a:pt x="247" y="164"/>
                    <a:pt x="311" y="129"/>
                    <a:pt x="366" y="102"/>
                  </a:cubicBezTo>
                  <a:cubicBezTo>
                    <a:pt x="421" y="75"/>
                    <a:pt x="490" y="53"/>
                    <a:pt x="531" y="36"/>
                  </a:cubicBezTo>
                  <a:cubicBezTo>
                    <a:pt x="572" y="19"/>
                    <a:pt x="580" y="5"/>
                    <a:pt x="609" y="0"/>
                  </a:cubicBezTo>
                  <a:lnTo>
                    <a:pt x="708" y="3"/>
                  </a:lnTo>
                  <a:cubicBezTo>
                    <a:pt x="705" y="14"/>
                    <a:pt x="640" y="45"/>
                    <a:pt x="591" y="66"/>
                  </a:cubicBezTo>
                  <a:cubicBezTo>
                    <a:pt x="542" y="87"/>
                    <a:pt x="476" y="98"/>
                    <a:pt x="417" y="126"/>
                  </a:cubicBezTo>
                  <a:cubicBezTo>
                    <a:pt x="358" y="154"/>
                    <a:pt x="287" y="195"/>
                    <a:pt x="237" y="231"/>
                  </a:cubicBezTo>
                  <a:cubicBezTo>
                    <a:pt x="187" y="267"/>
                    <a:pt x="148" y="307"/>
                    <a:pt x="117" y="345"/>
                  </a:cubicBezTo>
                  <a:cubicBezTo>
                    <a:pt x="86" y="383"/>
                    <a:pt x="70" y="441"/>
                    <a:pt x="51" y="459"/>
                  </a:cubicBezTo>
                  <a:lnTo>
                    <a:pt x="0" y="453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70" name="未知"/>
            <p:cNvSpPr/>
            <p:nvPr/>
          </p:nvSpPr>
          <p:spPr bwMode="auto">
            <a:xfrm>
              <a:off x="131" y="269"/>
              <a:ext cx="251" cy="194"/>
            </a:xfrm>
            <a:custGeom>
              <a:avLst/>
              <a:gdLst/>
              <a:ahLst/>
              <a:cxnLst>
                <a:cxn ang="0">
                  <a:pos x="21" y="163"/>
                </a:cxn>
                <a:cxn ang="0">
                  <a:pos x="9" y="184"/>
                </a:cxn>
                <a:cxn ang="0">
                  <a:pos x="75" y="103"/>
                </a:cxn>
                <a:cxn ang="0">
                  <a:pos x="165" y="28"/>
                </a:cxn>
                <a:cxn ang="0">
                  <a:pos x="207" y="7"/>
                </a:cxn>
                <a:cxn ang="0">
                  <a:pos x="246" y="4"/>
                </a:cxn>
                <a:cxn ang="0">
                  <a:pos x="237" y="34"/>
                </a:cxn>
                <a:cxn ang="0">
                  <a:pos x="183" y="61"/>
                </a:cxn>
                <a:cxn ang="0">
                  <a:pos x="108" y="124"/>
                </a:cxn>
                <a:cxn ang="0">
                  <a:pos x="54" y="190"/>
                </a:cxn>
                <a:cxn ang="0">
                  <a:pos x="6" y="184"/>
                </a:cxn>
              </a:cxnLst>
              <a:rect l="0" t="0" r="r" b="b"/>
              <a:pathLst>
                <a:path w="251" h="194">
                  <a:moveTo>
                    <a:pt x="21" y="163"/>
                  </a:moveTo>
                  <a:cubicBezTo>
                    <a:pt x="10" y="178"/>
                    <a:pt x="0" y="194"/>
                    <a:pt x="9" y="184"/>
                  </a:cubicBezTo>
                  <a:cubicBezTo>
                    <a:pt x="18" y="174"/>
                    <a:pt x="49" y="129"/>
                    <a:pt x="75" y="103"/>
                  </a:cubicBezTo>
                  <a:cubicBezTo>
                    <a:pt x="101" y="77"/>
                    <a:pt x="143" y="44"/>
                    <a:pt x="165" y="28"/>
                  </a:cubicBezTo>
                  <a:cubicBezTo>
                    <a:pt x="187" y="12"/>
                    <a:pt x="194" y="11"/>
                    <a:pt x="207" y="7"/>
                  </a:cubicBezTo>
                  <a:cubicBezTo>
                    <a:pt x="220" y="3"/>
                    <a:pt x="241" y="0"/>
                    <a:pt x="246" y="4"/>
                  </a:cubicBezTo>
                  <a:cubicBezTo>
                    <a:pt x="251" y="8"/>
                    <a:pt x="247" y="25"/>
                    <a:pt x="237" y="34"/>
                  </a:cubicBezTo>
                  <a:cubicBezTo>
                    <a:pt x="227" y="43"/>
                    <a:pt x="204" y="46"/>
                    <a:pt x="183" y="61"/>
                  </a:cubicBezTo>
                  <a:cubicBezTo>
                    <a:pt x="162" y="76"/>
                    <a:pt x="129" y="103"/>
                    <a:pt x="108" y="124"/>
                  </a:cubicBezTo>
                  <a:cubicBezTo>
                    <a:pt x="87" y="145"/>
                    <a:pt x="71" y="180"/>
                    <a:pt x="54" y="190"/>
                  </a:cubicBezTo>
                  <a:lnTo>
                    <a:pt x="6" y="18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71" name="未知"/>
            <p:cNvSpPr/>
            <p:nvPr/>
          </p:nvSpPr>
          <p:spPr bwMode="auto">
            <a:xfrm>
              <a:off x="341" y="0"/>
              <a:ext cx="159" cy="72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5" y="36"/>
                </a:cxn>
                <a:cxn ang="0">
                  <a:pos x="6" y="60"/>
                </a:cxn>
                <a:cxn ang="0">
                  <a:pos x="36" y="69"/>
                </a:cxn>
                <a:cxn ang="0">
                  <a:pos x="87" y="42"/>
                </a:cxn>
                <a:cxn ang="0">
                  <a:pos x="159" y="0"/>
                </a:cxn>
                <a:cxn ang="0">
                  <a:pos x="99" y="0"/>
                </a:cxn>
              </a:cxnLst>
              <a:rect l="0" t="0" r="r" b="b"/>
              <a:pathLst>
                <a:path w="159" h="72">
                  <a:moveTo>
                    <a:pt x="99" y="0"/>
                  </a:moveTo>
                  <a:cubicBezTo>
                    <a:pt x="75" y="6"/>
                    <a:pt x="30" y="26"/>
                    <a:pt x="15" y="36"/>
                  </a:cubicBezTo>
                  <a:cubicBezTo>
                    <a:pt x="0" y="46"/>
                    <a:pt x="3" y="55"/>
                    <a:pt x="6" y="60"/>
                  </a:cubicBezTo>
                  <a:cubicBezTo>
                    <a:pt x="9" y="65"/>
                    <a:pt x="23" y="72"/>
                    <a:pt x="36" y="69"/>
                  </a:cubicBezTo>
                  <a:cubicBezTo>
                    <a:pt x="49" y="66"/>
                    <a:pt x="67" y="53"/>
                    <a:pt x="87" y="42"/>
                  </a:cubicBezTo>
                  <a:cubicBezTo>
                    <a:pt x="107" y="31"/>
                    <a:pt x="158" y="6"/>
                    <a:pt x="159" y="0"/>
                  </a:cubicBezTo>
                  <a:lnTo>
                    <a:pt x="9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72" name="未知"/>
            <p:cNvSpPr/>
            <p:nvPr/>
          </p:nvSpPr>
          <p:spPr bwMode="auto">
            <a:xfrm>
              <a:off x="488" y="0"/>
              <a:ext cx="455" cy="216"/>
            </a:xfrm>
            <a:custGeom>
              <a:avLst/>
              <a:gdLst/>
              <a:ahLst/>
              <a:cxnLst>
                <a:cxn ang="0">
                  <a:pos x="395" y="0"/>
                </a:cxn>
                <a:cxn ang="0">
                  <a:pos x="338" y="48"/>
                </a:cxn>
                <a:cxn ang="0">
                  <a:pos x="242" y="102"/>
                </a:cxn>
                <a:cxn ang="0">
                  <a:pos x="104" y="147"/>
                </a:cxn>
                <a:cxn ang="0">
                  <a:pos x="35" y="168"/>
                </a:cxn>
                <a:cxn ang="0">
                  <a:pos x="8" y="192"/>
                </a:cxn>
                <a:cxn ang="0">
                  <a:pos x="8" y="213"/>
                </a:cxn>
                <a:cxn ang="0">
                  <a:pos x="59" y="213"/>
                </a:cxn>
                <a:cxn ang="0">
                  <a:pos x="86" y="192"/>
                </a:cxn>
                <a:cxn ang="0">
                  <a:pos x="173" y="159"/>
                </a:cxn>
                <a:cxn ang="0">
                  <a:pos x="299" y="126"/>
                </a:cxn>
                <a:cxn ang="0">
                  <a:pos x="392" y="72"/>
                </a:cxn>
                <a:cxn ang="0">
                  <a:pos x="455" y="0"/>
                </a:cxn>
                <a:cxn ang="0">
                  <a:pos x="395" y="0"/>
                </a:cxn>
              </a:cxnLst>
              <a:rect l="0" t="0" r="r" b="b"/>
              <a:pathLst>
                <a:path w="455" h="216">
                  <a:moveTo>
                    <a:pt x="395" y="0"/>
                  </a:moveTo>
                  <a:cubicBezTo>
                    <a:pt x="376" y="8"/>
                    <a:pt x="364" y="31"/>
                    <a:pt x="338" y="48"/>
                  </a:cubicBezTo>
                  <a:cubicBezTo>
                    <a:pt x="312" y="65"/>
                    <a:pt x="281" y="86"/>
                    <a:pt x="242" y="102"/>
                  </a:cubicBezTo>
                  <a:cubicBezTo>
                    <a:pt x="203" y="118"/>
                    <a:pt x="138" y="136"/>
                    <a:pt x="104" y="147"/>
                  </a:cubicBezTo>
                  <a:cubicBezTo>
                    <a:pt x="70" y="158"/>
                    <a:pt x="51" y="161"/>
                    <a:pt x="35" y="168"/>
                  </a:cubicBezTo>
                  <a:cubicBezTo>
                    <a:pt x="19" y="175"/>
                    <a:pt x="12" y="185"/>
                    <a:pt x="8" y="192"/>
                  </a:cubicBezTo>
                  <a:cubicBezTo>
                    <a:pt x="4" y="199"/>
                    <a:pt x="0" y="210"/>
                    <a:pt x="8" y="213"/>
                  </a:cubicBezTo>
                  <a:cubicBezTo>
                    <a:pt x="16" y="216"/>
                    <a:pt x="46" y="216"/>
                    <a:pt x="59" y="213"/>
                  </a:cubicBezTo>
                  <a:cubicBezTo>
                    <a:pt x="72" y="210"/>
                    <a:pt x="67" y="201"/>
                    <a:pt x="86" y="192"/>
                  </a:cubicBezTo>
                  <a:cubicBezTo>
                    <a:pt x="105" y="183"/>
                    <a:pt x="138" y="170"/>
                    <a:pt x="173" y="159"/>
                  </a:cubicBezTo>
                  <a:cubicBezTo>
                    <a:pt x="208" y="148"/>
                    <a:pt x="263" y="140"/>
                    <a:pt x="299" y="126"/>
                  </a:cubicBezTo>
                  <a:cubicBezTo>
                    <a:pt x="335" y="112"/>
                    <a:pt x="366" y="93"/>
                    <a:pt x="392" y="72"/>
                  </a:cubicBezTo>
                  <a:cubicBezTo>
                    <a:pt x="418" y="51"/>
                    <a:pt x="454" y="12"/>
                    <a:pt x="455" y="0"/>
                  </a:cubicBezTo>
                  <a:lnTo>
                    <a:pt x="39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73" name="未知"/>
            <p:cNvSpPr/>
            <p:nvPr/>
          </p:nvSpPr>
          <p:spPr bwMode="auto">
            <a:xfrm>
              <a:off x="1448" y="37"/>
              <a:ext cx="414" cy="108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4" y="11"/>
                </a:cxn>
                <a:cxn ang="0">
                  <a:pos x="156" y="2"/>
                </a:cxn>
                <a:cxn ang="0">
                  <a:pos x="288" y="23"/>
                </a:cxn>
                <a:cxn ang="0">
                  <a:pos x="384" y="53"/>
                </a:cxn>
                <a:cxn ang="0">
                  <a:pos x="411" y="74"/>
                </a:cxn>
                <a:cxn ang="0">
                  <a:pos x="405" y="104"/>
                </a:cxn>
                <a:cxn ang="0">
                  <a:pos x="363" y="101"/>
                </a:cxn>
                <a:cxn ang="0">
                  <a:pos x="294" y="77"/>
                </a:cxn>
                <a:cxn ang="0">
                  <a:pos x="174" y="50"/>
                </a:cxn>
                <a:cxn ang="0">
                  <a:pos x="72" y="62"/>
                </a:cxn>
                <a:cxn ang="0">
                  <a:pos x="36" y="59"/>
                </a:cxn>
                <a:cxn ang="0">
                  <a:pos x="0" y="11"/>
                </a:cxn>
              </a:cxnLst>
              <a:rect l="0" t="0" r="r" b="b"/>
              <a:pathLst>
                <a:path w="414" h="108">
                  <a:moveTo>
                    <a:pt x="0" y="11"/>
                  </a:moveTo>
                  <a:lnTo>
                    <a:pt x="24" y="11"/>
                  </a:lnTo>
                  <a:cubicBezTo>
                    <a:pt x="50" y="9"/>
                    <a:pt x="112" y="0"/>
                    <a:pt x="156" y="2"/>
                  </a:cubicBezTo>
                  <a:cubicBezTo>
                    <a:pt x="200" y="4"/>
                    <a:pt x="250" y="15"/>
                    <a:pt x="288" y="23"/>
                  </a:cubicBezTo>
                  <a:cubicBezTo>
                    <a:pt x="326" y="31"/>
                    <a:pt x="363" y="44"/>
                    <a:pt x="384" y="53"/>
                  </a:cubicBezTo>
                  <a:cubicBezTo>
                    <a:pt x="405" y="62"/>
                    <a:pt x="408" y="66"/>
                    <a:pt x="411" y="74"/>
                  </a:cubicBezTo>
                  <a:cubicBezTo>
                    <a:pt x="414" y="82"/>
                    <a:pt x="413" y="100"/>
                    <a:pt x="405" y="104"/>
                  </a:cubicBezTo>
                  <a:cubicBezTo>
                    <a:pt x="397" y="108"/>
                    <a:pt x="381" y="105"/>
                    <a:pt x="363" y="101"/>
                  </a:cubicBezTo>
                  <a:cubicBezTo>
                    <a:pt x="345" y="97"/>
                    <a:pt x="325" y="85"/>
                    <a:pt x="294" y="77"/>
                  </a:cubicBezTo>
                  <a:cubicBezTo>
                    <a:pt x="263" y="69"/>
                    <a:pt x="211" y="53"/>
                    <a:pt x="174" y="50"/>
                  </a:cubicBezTo>
                  <a:cubicBezTo>
                    <a:pt x="137" y="47"/>
                    <a:pt x="95" y="61"/>
                    <a:pt x="72" y="62"/>
                  </a:cubicBezTo>
                  <a:cubicBezTo>
                    <a:pt x="49" y="63"/>
                    <a:pt x="48" y="66"/>
                    <a:pt x="36" y="59"/>
                  </a:cubicBezTo>
                  <a:cubicBezTo>
                    <a:pt x="24" y="52"/>
                    <a:pt x="13" y="36"/>
                    <a:pt x="0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74" name="未知"/>
            <p:cNvSpPr/>
            <p:nvPr/>
          </p:nvSpPr>
          <p:spPr bwMode="auto">
            <a:xfrm>
              <a:off x="1790" y="0"/>
              <a:ext cx="520" cy="22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2" y="24"/>
                </a:cxn>
                <a:cxn ang="0">
                  <a:pos x="114" y="54"/>
                </a:cxn>
                <a:cxn ang="0">
                  <a:pos x="240" y="117"/>
                </a:cxn>
                <a:cxn ang="0">
                  <a:pos x="333" y="153"/>
                </a:cxn>
                <a:cxn ang="0">
                  <a:pos x="438" y="219"/>
                </a:cxn>
                <a:cxn ang="0">
                  <a:pos x="426" y="192"/>
                </a:cxn>
                <a:cxn ang="0">
                  <a:pos x="441" y="180"/>
                </a:cxn>
                <a:cxn ang="0">
                  <a:pos x="519" y="216"/>
                </a:cxn>
                <a:cxn ang="0">
                  <a:pos x="450" y="162"/>
                </a:cxn>
                <a:cxn ang="0">
                  <a:pos x="381" y="135"/>
                </a:cxn>
                <a:cxn ang="0">
                  <a:pos x="285" y="84"/>
                </a:cxn>
                <a:cxn ang="0">
                  <a:pos x="186" y="18"/>
                </a:cxn>
                <a:cxn ang="0">
                  <a:pos x="123" y="0"/>
                </a:cxn>
                <a:cxn ang="0">
                  <a:pos x="42" y="0"/>
                </a:cxn>
              </a:cxnLst>
              <a:rect l="0" t="0" r="r" b="b"/>
              <a:pathLst>
                <a:path w="520" h="225">
                  <a:moveTo>
                    <a:pt x="42" y="0"/>
                  </a:moveTo>
                  <a:cubicBezTo>
                    <a:pt x="24" y="4"/>
                    <a:pt x="0" y="15"/>
                    <a:pt x="12" y="24"/>
                  </a:cubicBezTo>
                  <a:cubicBezTo>
                    <a:pt x="24" y="33"/>
                    <a:pt x="76" y="39"/>
                    <a:pt x="114" y="54"/>
                  </a:cubicBezTo>
                  <a:cubicBezTo>
                    <a:pt x="152" y="69"/>
                    <a:pt x="203" y="100"/>
                    <a:pt x="240" y="117"/>
                  </a:cubicBezTo>
                  <a:cubicBezTo>
                    <a:pt x="277" y="134"/>
                    <a:pt x="300" y="136"/>
                    <a:pt x="333" y="153"/>
                  </a:cubicBezTo>
                  <a:cubicBezTo>
                    <a:pt x="366" y="170"/>
                    <a:pt x="423" y="213"/>
                    <a:pt x="438" y="219"/>
                  </a:cubicBezTo>
                  <a:cubicBezTo>
                    <a:pt x="453" y="225"/>
                    <a:pt x="426" y="198"/>
                    <a:pt x="426" y="192"/>
                  </a:cubicBezTo>
                  <a:cubicBezTo>
                    <a:pt x="426" y="186"/>
                    <a:pt x="426" y="176"/>
                    <a:pt x="441" y="180"/>
                  </a:cubicBezTo>
                  <a:cubicBezTo>
                    <a:pt x="456" y="184"/>
                    <a:pt x="518" y="219"/>
                    <a:pt x="519" y="216"/>
                  </a:cubicBezTo>
                  <a:cubicBezTo>
                    <a:pt x="520" y="213"/>
                    <a:pt x="473" y="176"/>
                    <a:pt x="450" y="162"/>
                  </a:cubicBezTo>
                  <a:cubicBezTo>
                    <a:pt x="427" y="148"/>
                    <a:pt x="408" y="148"/>
                    <a:pt x="381" y="135"/>
                  </a:cubicBezTo>
                  <a:cubicBezTo>
                    <a:pt x="354" y="122"/>
                    <a:pt x="318" y="104"/>
                    <a:pt x="285" y="84"/>
                  </a:cubicBezTo>
                  <a:cubicBezTo>
                    <a:pt x="252" y="64"/>
                    <a:pt x="213" y="32"/>
                    <a:pt x="186" y="18"/>
                  </a:cubicBezTo>
                  <a:cubicBezTo>
                    <a:pt x="159" y="4"/>
                    <a:pt x="147" y="2"/>
                    <a:pt x="123" y="0"/>
                  </a:cubicBezTo>
                  <a:lnTo>
                    <a:pt x="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75" name="未知"/>
            <p:cNvSpPr/>
            <p:nvPr/>
          </p:nvSpPr>
          <p:spPr bwMode="auto">
            <a:xfrm>
              <a:off x="1943" y="154"/>
              <a:ext cx="431" cy="233"/>
            </a:xfrm>
            <a:custGeom>
              <a:avLst/>
              <a:gdLst/>
              <a:ahLst/>
              <a:cxnLst>
                <a:cxn ang="0">
                  <a:pos x="6" y="38"/>
                </a:cxn>
                <a:cxn ang="0">
                  <a:pos x="9" y="20"/>
                </a:cxn>
                <a:cxn ang="0">
                  <a:pos x="42" y="2"/>
                </a:cxn>
                <a:cxn ang="0">
                  <a:pos x="90" y="35"/>
                </a:cxn>
                <a:cxn ang="0">
                  <a:pos x="189" y="89"/>
                </a:cxn>
                <a:cxn ang="0">
                  <a:pos x="288" y="140"/>
                </a:cxn>
                <a:cxn ang="0">
                  <a:pos x="375" y="176"/>
                </a:cxn>
                <a:cxn ang="0">
                  <a:pos x="396" y="176"/>
                </a:cxn>
                <a:cxn ang="0">
                  <a:pos x="429" y="212"/>
                </a:cxn>
                <a:cxn ang="0">
                  <a:pos x="408" y="233"/>
                </a:cxn>
                <a:cxn ang="0">
                  <a:pos x="333" y="212"/>
                </a:cxn>
                <a:cxn ang="0">
                  <a:pos x="186" y="143"/>
                </a:cxn>
                <a:cxn ang="0">
                  <a:pos x="48" y="68"/>
                </a:cxn>
                <a:cxn ang="0">
                  <a:pos x="6" y="38"/>
                </a:cxn>
              </a:cxnLst>
              <a:rect l="0" t="0" r="r" b="b"/>
              <a:pathLst>
                <a:path w="431" h="233">
                  <a:moveTo>
                    <a:pt x="6" y="38"/>
                  </a:moveTo>
                  <a:cubicBezTo>
                    <a:pt x="0" y="26"/>
                    <a:pt x="3" y="26"/>
                    <a:pt x="9" y="20"/>
                  </a:cubicBezTo>
                  <a:cubicBezTo>
                    <a:pt x="15" y="14"/>
                    <a:pt x="29" y="0"/>
                    <a:pt x="42" y="2"/>
                  </a:cubicBezTo>
                  <a:cubicBezTo>
                    <a:pt x="55" y="4"/>
                    <a:pt x="66" y="21"/>
                    <a:pt x="90" y="35"/>
                  </a:cubicBezTo>
                  <a:cubicBezTo>
                    <a:pt x="114" y="49"/>
                    <a:pt x="156" y="72"/>
                    <a:pt x="189" y="89"/>
                  </a:cubicBezTo>
                  <a:cubicBezTo>
                    <a:pt x="222" y="106"/>
                    <a:pt x="257" y="126"/>
                    <a:pt x="288" y="140"/>
                  </a:cubicBezTo>
                  <a:cubicBezTo>
                    <a:pt x="319" y="154"/>
                    <a:pt x="357" y="170"/>
                    <a:pt x="375" y="176"/>
                  </a:cubicBezTo>
                  <a:cubicBezTo>
                    <a:pt x="393" y="182"/>
                    <a:pt x="387" y="170"/>
                    <a:pt x="396" y="176"/>
                  </a:cubicBezTo>
                  <a:cubicBezTo>
                    <a:pt x="405" y="182"/>
                    <a:pt x="427" y="203"/>
                    <a:pt x="429" y="212"/>
                  </a:cubicBezTo>
                  <a:cubicBezTo>
                    <a:pt x="431" y="221"/>
                    <a:pt x="424" y="233"/>
                    <a:pt x="408" y="233"/>
                  </a:cubicBezTo>
                  <a:cubicBezTo>
                    <a:pt x="392" y="233"/>
                    <a:pt x="370" y="227"/>
                    <a:pt x="333" y="212"/>
                  </a:cubicBezTo>
                  <a:cubicBezTo>
                    <a:pt x="296" y="197"/>
                    <a:pt x="234" y="167"/>
                    <a:pt x="186" y="143"/>
                  </a:cubicBezTo>
                  <a:cubicBezTo>
                    <a:pt x="138" y="119"/>
                    <a:pt x="78" y="86"/>
                    <a:pt x="48" y="68"/>
                  </a:cubicBezTo>
                  <a:cubicBezTo>
                    <a:pt x="18" y="50"/>
                    <a:pt x="12" y="50"/>
                    <a:pt x="6" y="3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76" name="未知"/>
            <p:cNvSpPr/>
            <p:nvPr/>
          </p:nvSpPr>
          <p:spPr bwMode="auto">
            <a:xfrm>
              <a:off x="2262" y="87"/>
              <a:ext cx="396" cy="227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53" y="66"/>
                </a:cxn>
                <a:cxn ang="0">
                  <a:pos x="176" y="132"/>
                </a:cxn>
                <a:cxn ang="0">
                  <a:pos x="293" y="189"/>
                </a:cxn>
                <a:cxn ang="0">
                  <a:pos x="341" y="222"/>
                </a:cxn>
                <a:cxn ang="0">
                  <a:pos x="377" y="219"/>
                </a:cxn>
                <a:cxn ang="0">
                  <a:pos x="377" y="180"/>
                </a:cxn>
                <a:cxn ang="0">
                  <a:pos x="260" y="126"/>
                </a:cxn>
                <a:cxn ang="0">
                  <a:pos x="113" y="51"/>
                </a:cxn>
                <a:cxn ang="0">
                  <a:pos x="41" y="9"/>
                </a:cxn>
                <a:cxn ang="0">
                  <a:pos x="2" y="9"/>
                </a:cxn>
              </a:cxnLst>
              <a:rect l="0" t="0" r="r" b="b"/>
              <a:pathLst>
                <a:path w="396" h="227">
                  <a:moveTo>
                    <a:pt x="2" y="9"/>
                  </a:moveTo>
                  <a:cubicBezTo>
                    <a:pt x="4" y="18"/>
                    <a:pt x="24" y="45"/>
                    <a:pt x="53" y="66"/>
                  </a:cubicBezTo>
                  <a:cubicBezTo>
                    <a:pt x="82" y="87"/>
                    <a:pt x="136" y="111"/>
                    <a:pt x="176" y="132"/>
                  </a:cubicBezTo>
                  <a:cubicBezTo>
                    <a:pt x="216" y="153"/>
                    <a:pt x="266" y="174"/>
                    <a:pt x="293" y="189"/>
                  </a:cubicBezTo>
                  <a:cubicBezTo>
                    <a:pt x="320" y="204"/>
                    <a:pt x="327" y="217"/>
                    <a:pt x="341" y="222"/>
                  </a:cubicBezTo>
                  <a:cubicBezTo>
                    <a:pt x="355" y="227"/>
                    <a:pt x="371" y="226"/>
                    <a:pt x="377" y="219"/>
                  </a:cubicBezTo>
                  <a:cubicBezTo>
                    <a:pt x="383" y="212"/>
                    <a:pt x="396" y="195"/>
                    <a:pt x="377" y="180"/>
                  </a:cubicBezTo>
                  <a:cubicBezTo>
                    <a:pt x="358" y="165"/>
                    <a:pt x="304" y="147"/>
                    <a:pt x="260" y="126"/>
                  </a:cubicBezTo>
                  <a:cubicBezTo>
                    <a:pt x="216" y="105"/>
                    <a:pt x="149" y="70"/>
                    <a:pt x="113" y="51"/>
                  </a:cubicBezTo>
                  <a:cubicBezTo>
                    <a:pt x="77" y="32"/>
                    <a:pt x="60" y="17"/>
                    <a:pt x="41" y="9"/>
                  </a:cubicBezTo>
                  <a:cubicBezTo>
                    <a:pt x="22" y="1"/>
                    <a:pt x="0" y="0"/>
                    <a:pt x="2" y="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77" name="未知"/>
            <p:cNvSpPr/>
            <p:nvPr/>
          </p:nvSpPr>
          <p:spPr bwMode="auto">
            <a:xfrm>
              <a:off x="2264" y="240"/>
              <a:ext cx="516" cy="223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105" y="97"/>
                </a:cxn>
                <a:cxn ang="0">
                  <a:pos x="243" y="178"/>
                </a:cxn>
                <a:cxn ang="0">
                  <a:pos x="357" y="217"/>
                </a:cxn>
                <a:cxn ang="0">
                  <a:pos x="498" y="214"/>
                </a:cxn>
                <a:cxn ang="0">
                  <a:pos x="468" y="187"/>
                </a:cxn>
                <a:cxn ang="0">
                  <a:pos x="309" y="136"/>
                </a:cxn>
                <a:cxn ang="0">
                  <a:pos x="123" y="34"/>
                </a:cxn>
                <a:cxn ang="0">
                  <a:pos x="3" y="10"/>
                </a:cxn>
              </a:cxnLst>
              <a:rect l="0" t="0" r="r" b="b"/>
              <a:pathLst>
                <a:path w="516" h="223">
                  <a:moveTo>
                    <a:pt x="3" y="10"/>
                  </a:moveTo>
                  <a:cubicBezTo>
                    <a:pt x="0" y="20"/>
                    <a:pt x="65" y="69"/>
                    <a:pt x="105" y="97"/>
                  </a:cubicBezTo>
                  <a:cubicBezTo>
                    <a:pt x="145" y="125"/>
                    <a:pt x="201" y="158"/>
                    <a:pt x="243" y="178"/>
                  </a:cubicBezTo>
                  <a:cubicBezTo>
                    <a:pt x="285" y="198"/>
                    <a:pt x="315" y="211"/>
                    <a:pt x="357" y="217"/>
                  </a:cubicBezTo>
                  <a:cubicBezTo>
                    <a:pt x="399" y="223"/>
                    <a:pt x="480" y="219"/>
                    <a:pt x="498" y="214"/>
                  </a:cubicBezTo>
                  <a:cubicBezTo>
                    <a:pt x="516" y="209"/>
                    <a:pt x="499" y="200"/>
                    <a:pt x="468" y="187"/>
                  </a:cubicBezTo>
                  <a:cubicBezTo>
                    <a:pt x="437" y="174"/>
                    <a:pt x="366" y="161"/>
                    <a:pt x="309" y="136"/>
                  </a:cubicBezTo>
                  <a:cubicBezTo>
                    <a:pt x="252" y="111"/>
                    <a:pt x="172" y="54"/>
                    <a:pt x="123" y="34"/>
                  </a:cubicBezTo>
                  <a:cubicBezTo>
                    <a:pt x="74" y="14"/>
                    <a:pt x="6" y="0"/>
                    <a:pt x="3" y="1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78" name="未知"/>
            <p:cNvSpPr/>
            <p:nvPr/>
          </p:nvSpPr>
          <p:spPr bwMode="auto">
            <a:xfrm>
              <a:off x="2723" y="324"/>
              <a:ext cx="414" cy="100"/>
            </a:xfrm>
            <a:custGeom>
              <a:avLst/>
              <a:gdLst/>
              <a:ahLst/>
              <a:cxnLst>
                <a:cxn ang="0">
                  <a:pos x="69" y="60"/>
                </a:cxn>
                <a:cxn ang="0">
                  <a:pos x="12" y="42"/>
                </a:cxn>
                <a:cxn ang="0">
                  <a:pos x="3" y="15"/>
                </a:cxn>
                <a:cxn ang="0">
                  <a:pos x="30" y="0"/>
                </a:cxn>
                <a:cxn ang="0">
                  <a:pos x="117" y="18"/>
                </a:cxn>
                <a:cxn ang="0">
                  <a:pos x="243" y="48"/>
                </a:cxn>
                <a:cxn ang="0">
                  <a:pos x="387" y="48"/>
                </a:cxn>
                <a:cxn ang="0">
                  <a:pos x="408" y="54"/>
                </a:cxn>
                <a:cxn ang="0">
                  <a:pos x="381" y="87"/>
                </a:cxn>
                <a:cxn ang="0">
                  <a:pos x="318" y="99"/>
                </a:cxn>
                <a:cxn ang="0">
                  <a:pos x="195" y="93"/>
                </a:cxn>
                <a:cxn ang="0">
                  <a:pos x="69" y="60"/>
                </a:cxn>
              </a:cxnLst>
              <a:rect l="0" t="0" r="r" b="b"/>
              <a:pathLst>
                <a:path w="414" h="100">
                  <a:moveTo>
                    <a:pt x="69" y="60"/>
                  </a:moveTo>
                  <a:cubicBezTo>
                    <a:pt x="39" y="52"/>
                    <a:pt x="23" y="49"/>
                    <a:pt x="12" y="42"/>
                  </a:cubicBezTo>
                  <a:cubicBezTo>
                    <a:pt x="1" y="35"/>
                    <a:pt x="0" y="22"/>
                    <a:pt x="3" y="15"/>
                  </a:cubicBezTo>
                  <a:cubicBezTo>
                    <a:pt x="6" y="8"/>
                    <a:pt x="11" y="0"/>
                    <a:pt x="30" y="0"/>
                  </a:cubicBezTo>
                  <a:cubicBezTo>
                    <a:pt x="49" y="0"/>
                    <a:pt x="82" y="10"/>
                    <a:pt x="117" y="18"/>
                  </a:cubicBezTo>
                  <a:cubicBezTo>
                    <a:pt x="152" y="26"/>
                    <a:pt x="198" y="43"/>
                    <a:pt x="243" y="48"/>
                  </a:cubicBezTo>
                  <a:cubicBezTo>
                    <a:pt x="288" y="53"/>
                    <a:pt x="360" y="47"/>
                    <a:pt x="387" y="48"/>
                  </a:cubicBezTo>
                  <a:cubicBezTo>
                    <a:pt x="414" y="49"/>
                    <a:pt x="409" y="48"/>
                    <a:pt x="408" y="54"/>
                  </a:cubicBezTo>
                  <a:cubicBezTo>
                    <a:pt x="407" y="60"/>
                    <a:pt x="396" y="80"/>
                    <a:pt x="381" y="87"/>
                  </a:cubicBezTo>
                  <a:cubicBezTo>
                    <a:pt x="366" y="94"/>
                    <a:pt x="349" y="98"/>
                    <a:pt x="318" y="99"/>
                  </a:cubicBezTo>
                  <a:cubicBezTo>
                    <a:pt x="287" y="100"/>
                    <a:pt x="237" y="99"/>
                    <a:pt x="195" y="93"/>
                  </a:cubicBezTo>
                  <a:cubicBezTo>
                    <a:pt x="153" y="87"/>
                    <a:pt x="99" y="68"/>
                    <a:pt x="69" y="6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79" name="未知"/>
            <p:cNvSpPr/>
            <p:nvPr/>
          </p:nvSpPr>
          <p:spPr bwMode="auto">
            <a:xfrm>
              <a:off x="3165" y="375"/>
              <a:ext cx="150" cy="72"/>
            </a:xfrm>
            <a:custGeom>
              <a:avLst/>
              <a:gdLst/>
              <a:ahLst/>
              <a:cxnLst>
                <a:cxn ang="0">
                  <a:pos x="3" y="67"/>
                </a:cxn>
                <a:cxn ang="0">
                  <a:pos x="84" y="19"/>
                </a:cxn>
                <a:cxn ang="0">
                  <a:pos x="123" y="1"/>
                </a:cxn>
                <a:cxn ang="0">
                  <a:pos x="150" y="22"/>
                </a:cxn>
                <a:cxn ang="0">
                  <a:pos x="123" y="55"/>
                </a:cxn>
                <a:cxn ang="0">
                  <a:pos x="90" y="70"/>
                </a:cxn>
                <a:cxn ang="0">
                  <a:pos x="0" y="67"/>
                </a:cxn>
              </a:cxnLst>
              <a:rect l="0" t="0" r="r" b="b"/>
              <a:pathLst>
                <a:path w="150" h="72">
                  <a:moveTo>
                    <a:pt x="3" y="67"/>
                  </a:moveTo>
                  <a:cubicBezTo>
                    <a:pt x="16" y="59"/>
                    <a:pt x="64" y="30"/>
                    <a:pt x="84" y="19"/>
                  </a:cubicBezTo>
                  <a:cubicBezTo>
                    <a:pt x="104" y="8"/>
                    <a:pt x="112" y="0"/>
                    <a:pt x="123" y="1"/>
                  </a:cubicBezTo>
                  <a:cubicBezTo>
                    <a:pt x="134" y="2"/>
                    <a:pt x="150" y="13"/>
                    <a:pt x="150" y="22"/>
                  </a:cubicBezTo>
                  <a:cubicBezTo>
                    <a:pt x="150" y="31"/>
                    <a:pt x="133" y="47"/>
                    <a:pt x="123" y="55"/>
                  </a:cubicBezTo>
                  <a:cubicBezTo>
                    <a:pt x="113" y="63"/>
                    <a:pt x="110" y="68"/>
                    <a:pt x="90" y="70"/>
                  </a:cubicBezTo>
                  <a:cubicBezTo>
                    <a:pt x="70" y="72"/>
                    <a:pt x="35" y="69"/>
                    <a:pt x="0" y="67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80" name="未知"/>
            <p:cNvSpPr/>
            <p:nvPr/>
          </p:nvSpPr>
          <p:spPr bwMode="auto">
            <a:xfrm>
              <a:off x="3463" y="267"/>
              <a:ext cx="148" cy="91"/>
            </a:xfrm>
            <a:custGeom>
              <a:avLst/>
              <a:gdLst/>
              <a:ahLst/>
              <a:cxnLst>
                <a:cxn ang="0">
                  <a:pos x="1" y="69"/>
                </a:cxn>
                <a:cxn ang="0">
                  <a:pos x="25" y="51"/>
                </a:cxn>
                <a:cxn ang="0">
                  <a:pos x="100" y="9"/>
                </a:cxn>
                <a:cxn ang="0">
                  <a:pos x="133" y="3"/>
                </a:cxn>
                <a:cxn ang="0">
                  <a:pos x="136" y="27"/>
                </a:cxn>
                <a:cxn ang="0">
                  <a:pos x="61" y="75"/>
                </a:cxn>
                <a:cxn ang="0">
                  <a:pos x="19" y="90"/>
                </a:cxn>
                <a:cxn ang="0">
                  <a:pos x="1" y="69"/>
                </a:cxn>
              </a:cxnLst>
              <a:rect l="0" t="0" r="r" b="b"/>
              <a:pathLst>
                <a:path w="148" h="91">
                  <a:moveTo>
                    <a:pt x="1" y="69"/>
                  </a:moveTo>
                  <a:cubicBezTo>
                    <a:pt x="2" y="63"/>
                    <a:pt x="9" y="61"/>
                    <a:pt x="25" y="51"/>
                  </a:cubicBezTo>
                  <a:cubicBezTo>
                    <a:pt x="41" y="41"/>
                    <a:pt x="82" y="17"/>
                    <a:pt x="100" y="9"/>
                  </a:cubicBezTo>
                  <a:cubicBezTo>
                    <a:pt x="118" y="1"/>
                    <a:pt x="127" y="0"/>
                    <a:pt x="133" y="3"/>
                  </a:cubicBezTo>
                  <a:cubicBezTo>
                    <a:pt x="139" y="6"/>
                    <a:pt x="148" y="15"/>
                    <a:pt x="136" y="27"/>
                  </a:cubicBezTo>
                  <a:cubicBezTo>
                    <a:pt x="124" y="39"/>
                    <a:pt x="80" y="65"/>
                    <a:pt x="61" y="75"/>
                  </a:cubicBezTo>
                  <a:cubicBezTo>
                    <a:pt x="42" y="85"/>
                    <a:pt x="29" y="91"/>
                    <a:pt x="19" y="90"/>
                  </a:cubicBezTo>
                  <a:cubicBezTo>
                    <a:pt x="9" y="89"/>
                    <a:pt x="0" y="75"/>
                    <a:pt x="1" y="6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81" name="未知"/>
            <p:cNvSpPr/>
            <p:nvPr/>
          </p:nvSpPr>
          <p:spPr bwMode="auto">
            <a:xfrm>
              <a:off x="3580" y="58"/>
              <a:ext cx="938" cy="158"/>
            </a:xfrm>
            <a:custGeom>
              <a:avLst/>
              <a:gdLst/>
              <a:ahLst/>
              <a:cxnLst>
                <a:cxn ang="0">
                  <a:pos x="172" y="86"/>
                </a:cxn>
                <a:cxn ang="0">
                  <a:pos x="61" y="137"/>
                </a:cxn>
                <a:cxn ang="0">
                  <a:pos x="16" y="155"/>
                </a:cxn>
                <a:cxn ang="0">
                  <a:pos x="7" y="122"/>
                </a:cxn>
                <a:cxn ang="0">
                  <a:pos x="58" y="80"/>
                </a:cxn>
                <a:cxn ang="0">
                  <a:pos x="172" y="38"/>
                </a:cxn>
                <a:cxn ang="0">
                  <a:pos x="304" y="11"/>
                </a:cxn>
                <a:cxn ang="0">
                  <a:pos x="463" y="2"/>
                </a:cxn>
                <a:cxn ang="0">
                  <a:pos x="631" y="23"/>
                </a:cxn>
                <a:cxn ang="0">
                  <a:pos x="796" y="53"/>
                </a:cxn>
                <a:cxn ang="0">
                  <a:pos x="841" y="47"/>
                </a:cxn>
                <a:cxn ang="0">
                  <a:pos x="907" y="71"/>
                </a:cxn>
                <a:cxn ang="0">
                  <a:pos x="919" y="101"/>
                </a:cxn>
                <a:cxn ang="0">
                  <a:pos x="793" y="98"/>
                </a:cxn>
                <a:cxn ang="0">
                  <a:pos x="634" y="62"/>
                </a:cxn>
                <a:cxn ang="0">
                  <a:pos x="439" y="38"/>
                </a:cxn>
                <a:cxn ang="0">
                  <a:pos x="238" y="59"/>
                </a:cxn>
                <a:cxn ang="0">
                  <a:pos x="172" y="86"/>
                </a:cxn>
              </a:cxnLst>
              <a:rect l="0" t="0" r="r" b="b"/>
              <a:pathLst>
                <a:path w="938" h="158">
                  <a:moveTo>
                    <a:pt x="172" y="86"/>
                  </a:moveTo>
                  <a:cubicBezTo>
                    <a:pt x="142" y="99"/>
                    <a:pt x="87" y="126"/>
                    <a:pt x="61" y="137"/>
                  </a:cubicBezTo>
                  <a:cubicBezTo>
                    <a:pt x="35" y="148"/>
                    <a:pt x="25" y="158"/>
                    <a:pt x="16" y="155"/>
                  </a:cubicBezTo>
                  <a:cubicBezTo>
                    <a:pt x="7" y="152"/>
                    <a:pt x="0" y="134"/>
                    <a:pt x="7" y="122"/>
                  </a:cubicBezTo>
                  <a:cubicBezTo>
                    <a:pt x="14" y="110"/>
                    <a:pt x="31" y="94"/>
                    <a:pt x="58" y="80"/>
                  </a:cubicBezTo>
                  <a:cubicBezTo>
                    <a:pt x="85" y="66"/>
                    <a:pt x="131" y="49"/>
                    <a:pt x="172" y="38"/>
                  </a:cubicBezTo>
                  <a:cubicBezTo>
                    <a:pt x="213" y="27"/>
                    <a:pt x="256" y="17"/>
                    <a:pt x="304" y="11"/>
                  </a:cubicBezTo>
                  <a:cubicBezTo>
                    <a:pt x="352" y="5"/>
                    <a:pt x="409" y="0"/>
                    <a:pt x="463" y="2"/>
                  </a:cubicBezTo>
                  <a:cubicBezTo>
                    <a:pt x="517" y="4"/>
                    <a:pt x="576" y="15"/>
                    <a:pt x="631" y="23"/>
                  </a:cubicBezTo>
                  <a:cubicBezTo>
                    <a:pt x="686" y="31"/>
                    <a:pt x="761" y="49"/>
                    <a:pt x="796" y="53"/>
                  </a:cubicBezTo>
                  <a:cubicBezTo>
                    <a:pt x="831" y="57"/>
                    <a:pt x="823" y="44"/>
                    <a:pt x="841" y="47"/>
                  </a:cubicBezTo>
                  <a:cubicBezTo>
                    <a:pt x="859" y="50"/>
                    <a:pt x="894" y="62"/>
                    <a:pt x="907" y="71"/>
                  </a:cubicBezTo>
                  <a:cubicBezTo>
                    <a:pt x="920" y="80"/>
                    <a:pt x="938" y="97"/>
                    <a:pt x="919" y="101"/>
                  </a:cubicBezTo>
                  <a:cubicBezTo>
                    <a:pt x="900" y="105"/>
                    <a:pt x="840" y="104"/>
                    <a:pt x="793" y="98"/>
                  </a:cubicBezTo>
                  <a:cubicBezTo>
                    <a:pt x="746" y="92"/>
                    <a:pt x="693" y="72"/>
                    <a:pt x="634" y="62"/>
                  </a:cubicBezTo>
                  <a:cubicBezTo>
                    <a:pt x="575" y="52"/>
                    <a:pt x="505" y="38"/>
                    <a:pt x="439" y="38"/>
                  </a:cubicBezTo>
                  <a:cubicBezTo>
                    <a:pt x="373" y="38"/>
                    <a:pt x="284" y="51"/>
                    <a:pt x="238" y="59"/>
                  </a:cubicBezTo>
                  <a:cubicBezTo>
                    <a:pt x="192" y="67"/>
                    <a:pt x="202" y="73"/>
                    <a:pt x="172" y="8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82" name="未知"/>
            <p:cNvSpPr/>
            <p:nvPr/>
          </p:nvSpPr>
          <p:spPr bwMode="auto">
            <a:xfrm>
              <a:off x="3686" y="145"/>
              <a:ext cx="372" cy="98"/>
            </a:xfrm>
            <a:custGeom>
              <a:avLst/>
              <a:gdLst/>
              <a:ahLst/>
              <a:cxnLst>
                <a:cxn ang="0">
                  <a:pos x="18" y="47"/>
                </a:cxn>
                <a:cxn ang="0">
                  <a:pos x="141" y="17"/>
                </a:cxn>
                <a:cxn ang="0">
                  <a:pos x="246" y="2"/>
                </a:cxn>
                <a:cxn ang="0">
                  <a:pos x="351" y="5"/>
                </a:cxn>
                <a:cxn ang="0">
                  <a:pos x="372" y="23"/>
                </a:cxn>
                <a:cxn ang="0">
                  <a:pos x="354" y="44"/>
                </a:cxn>
                <a:cxn ang="0">
                  <a:pos x="264" y="50"/>
                </a:cxn>
                <a:cxn ang="0">
                  <a:pos x="168" y="53"/>
                </a:cxn>
                <a:cxn ang="0">
                  <a:pos x="72" y="77"/>
                </a:cxn>
                <a:cxn ang="0">
                  <a:pos x="15" y="95"/>
                </a:cxn>
                <a:cxn ang="0">
                  <a:pos x="0" y="56"/>
                </a:cxn>
              </a:cxnLst>
              <a:rect l="0" t="0" r="r" b="b"/>
              <a:pathLst>
                <a:path w="372" h="98">
                  <a:moveTo>
                    <a:pt x="18" y="47"/>
                  </a:moveTo>
                  <a:cubicBezTo>
                    <a:pt x="60" y="36"/>
                    <a:pt x="103" y="25"/>
                    <a:pt x="141" y="17"/>
                  </a:cubicBezTo>
                  <a:cubicBezTo>
                    <a:pt x="179" y="9"/>
                    <a:pt x="211" y="4"/>
                    <a:pt x="246" y="2"/>
                  </a:cubicBezTo>
                  <a:cubicBezTo>
                    <a:pt x="281" y="0"/>
                    <a:pt x="330" y="1"/>
                    <a:pt x="351" y="5"/>
                  </a:cubicBezTo>
                  <a:cubicBezTo>
                    <a:pt x="372" y="9"/>
                    <a:pt x="372" y="17"/>
                    <a:pt x="372" y="23"/>
                  </a:cubicBezTo>
                  <a:cubicBezTo>
                    <a:pt x="372" y="29"/>
                    <a:pt x="372" y="40"/>
                    <a:pt x="354" y="44"/>
                  </a:cubicBezTo>
                  <a:cubicBezTo>
                    <a:pt x="336" y="48"/>
                    <a:pt x="295" y="49"/>
                    <a:pt x="264" y="50"/>
                  </a:cubicBezTo>
                  <a:cubicBezTo>
                    <a:pt x="233" y="51"/>
                    <a:pt x="200" y="49"/>
                    <a:pt x="168" y="53"/>
                  </a:cubicBezTo>
                  <a:cubicBezTo>
                    <a:pt x="136" y="57"/>
                    <a:pt x="98" y="70"/>
                    <a:pt x="72" y="77"/>
                  </a:cubicBezTo>
                  <a:cubicBezTo>
                    <a:pt x="46" y="84"/>
                    <a:pt x="27" y="98"/>
                    <a:pt x="15" y="95"/>
                  </a:cubicBezTo>
                  <a:cubicBezTo>
                    <a:pt x="3" y="92"/>
                    <a:pt x="1" y="74"/>
                    <a:pt x="0" y="56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83" name="未知"/>
            <p:cNvSpPr/>
            <p:nvPr/>
          </p:nvSpPr>
          <p:spPr bwMode="auto">
            <a:xfrm>
              <a:off x="3618" y="308"/>
              <a:ext cx="318" cy="158"/>
            </a:xfrm>
            <a:custGeom>
              <a:avLst/>
              <a:gdLst/>
              <a:ahLst/>
              <a:cxnLst>
                <a:cxn ang="0">
                  <a:pos x="0" y="158"/>
                </a:cxn>
                <a:cxn ang="0">
                  <a:pos x="12" y="137"/>
                </a:cxn>
                <a:cxn ang="0">
                  <a:pos x="162" y="71"/>
                </a:cxn>
                <a:cxn ang="0">
                  <a:pos x="249" y="20"/>
                </a:cxn>
                <a:cxn ang="0">
                  <a:pos x="285" y="2"/>
                </a:cxn>
                <a:cxn ang="0">
                  <a:pos x="309" y="11"/>
                </a:cxn>
                <a:cxn ang="0">
                  <a:pos x="303" y="47"/>
                </a:cxn>
                <a:cxn ang="0">
                  <a:pos x="219" y="89"/>
                </a:cxn>
                <a:cxn ang="0">
                  <a:pos x="108" y="140"/>
                </a:cxn>
                <a:cxn ang="0">
                  <a:pos x="57" y="152"/>
                </a:cxn>
                <a:cxn ang="0">
                  <a:pos x="0" y="158"/>
                </a:cxn>
              </a:cxnLst>
              <a:rect l="0" t="0" r="r" b="b"/>
              <a:pathLst>
                <a:path w="318" h="158">
                  <a:moveTo>
                    <a:pt x="0" y="158"/>
                  </a:moveTo>
                  <a:lnTo>
                    <a:pt x="12" y="137"/>
                  </a:lnTo>
                  <a:cubicBezTo>
                    <a:pt x="39" y="123"/>
                    <a:pt x="122" y="90"/>
                    <a:pt x="162" y="71"/>
                  </a:cubicBezTo>
                  <a:cubicBezTo>
                    <a:pt x="202" y="52"/>
                    <a:pt x="229" y="31"/>
                    <a:pt x="249" y="20"/>
                  </a:cubicBezTo>
                  <a:cubicBezTo>
                    <a:pt x="269" y="9"/>
                    <a:pt x="275" y="4"/>
                    <a:pt x="285" y="2"/>
                  </a:cubicBezTo>
                  <a:cubicBezTo>
                    <a:pt x="295" y="0"/>
                    <a:pt x="306" y="4"/>
                    <a:pt x="309" y="11"/>
                  </a:cubicBezTo>
                  <a:cubicBezTo>
                    <a:pt x="312" y="18"/>
                    <a:pt x="318" y="34"/>
                    <a:pt x="303" y="47"/>
                  </a:cubicBezTo>
                  <a:cubicBezTo>
                    <a:pt x="288" y="60"/>
                    <a:pt x="252" y="74"/>
                    <a:pt x="219" y="89"/>
                  </a:cubicBezTo>
                  <a:cubicBezTo>
                    <a:pt x="186" y="104"/>
                    <a:pt x="135" y="130"/>
                    <a:pt x="108" y="140"/>
                  </a:cubicBezTo>
                  <a:cubicBezTo>
                    <a:pt x="81" y="150"/>
                    <a:pt x="74" y="150"/>
                    <a:pt x="57" y="152"/>
                  </a:cubicBezTo>
                  <a:cubicBezTo>
                    <a:pt x="40" y="154"/>
                    <a:pt x="23" y="154"/>
                    <a:pt x="0" y="15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84" name="未知"/>
            <p:cNvSpPr/>
            <p:nvPr/>
          </p:nvSpPr>
          <p:spPr bwMode="auto">
            <a:xfrm>
              <a:off x="3413" y="291"/>
              <a:ext cx="380" cy="174"/>
            </a:xfrm>
            <a:custGeom>
              <a:avLst/>
              <a:gdLst/>
              <a:ahLst/>
              <a:cxnLst>
                <a:cxn ang="0">
                  <a:pos x="3" y="165"/>
                </a:cxn>
                <a:cxn ang="0">
                  <a:pos x="129" y="93"/>
                </a:cxn>
                <a:cxn ang="0">
                  <a:pos x="261" y="30"/>
                </a:cxn>
                <a:cxn ang="0">
                  <a:pos x="351" y="0"/>
                </a:cxn>
                <a:cxn ang="0">
                  <a:pos x="378" y="27"/>
                </a:cxn>
                <a:cxn ang="0">
                  <a:pos x="336" y="51"/>
                </a:cxn>
                <a:cxn ang="0">
                  <a:pos x="291" y="60"/>
                </a:cxn>
                <a:cxn ang="0">
                  <a:pos x="240" y="75"/>
                </a:cxn>
                <a:cxn ang="0">
                  <a:pos x="189" y="120"/>
                </a:cxn>
                <a:cxn ang="0">
                  <a:pos x="102" y="174"/>
                </a:cxn>
                <a:cxn ang="0">
                  <a:pos x="0" y="162"/>
                </a:cxn>
              </a:cxnLst>
              <a:rect l="0" t="0" r="r" b="b"/>
              <a:pathLst>
                <a:path w="380" h="174">
                  <a:moveTo>
                    <a:pt x="3" y="165"/>
                  </a:moveTo>
                  <a:cubicBezTo>
                    <a:pt x="24" y="153"/>
                    <a:pt x="86" y="115"/>
                    <a:pt x="129" y="93"/>
                  </a:cubicBezTo>
                  <a:cubicBezTo>
                    <a:pt x="172" y="71"/>
                    <a:pt x="224" y="45"/>
                    <a:pt x="261" y="30"/>
                  </a:cubicBezTo>
                  <a:cubicBezTo>
                    <a:pt x="298" y="15"/>
                    <a:pt x="332" y="0"/>
                    <a:pt x="351" y="0"/>
                  </a:cubicBezTo>
                  <a:cubicBezTo>
                    <a:pt x="370" y="0"/>
                    <a:pt x="380" y="19"/>
                    <a:pt x="378" y="27"/>
                  </a:cubicBezTo>
                  <a:cubicBezTo>
                    <a:pt x="376" y="35"/>
                    <a:pt x="350" y="46"/>
                    <a:pt x="336" y="51"/>
                  </a:cubicBezTo>
                  <a:cubicBezTo>
                    <a:pt x="322" y="56"/>
                    <a:pt x="307" y="56"/>
                    <a:pt x="291" y="60"/>
                  </a:cubicBezTo>
                  <a:cubicBezTo>
                    <a:pt x="275" y="64"/>
                    <a:pt x="257" y="65"/>
                    <a:pt x="240" y="75"/>
                  </a:cubicBezTo>
                  <a:cubicBezTo>
                    <a:pt x="223" y="85"/>
                    <a:pt x="212" y="104"/>
                    <a:pt x="189" y="120"/>
                  </a:cubicBezTo>
                  <a:cubicBezTo>
                    <a:pt x="166" y="136"/>
                    <a:pt x="133" y="167"/>
                    <a:pt x="102" y="174"/>
                  </a:cubicBezTo>
                  <a:lnTo>
                    <a:pt x="0" y="162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85" name="未知"/>
            <p:cNvSpPr/>
            <p:nvPr/>
          </p:nvSpPr>
          <p:spPr bwMode="auto">
            <a:xfrm>
              <a:off x="4178" y="187"/>
              <a:ext cx="523" cy="69"/>
            </a:xfrm>
            <a:custGeom>
              <a:avLst/>
              <a:gdLst/>
              <a:ahLst/>
              <a:cxnLst>
                <a:cxn ang="0">
                  <a:pos x="84" y="11"/>
                </a:cxn>
                <a:cxn ang="0">
                  <a:pos x="27" y="5"/>
                </a:cxn>
                <a:cxn ang="0">
                  <a:pos x="9" y="35"/>
                </a:cxn>
                <a:cxn ang="0">
                  <a:pos x="81" y="56"/>
                </a:cxn>
                <a:cxn ang="0">
                  <a:pos x="255" y="68"/>
                </a:cxn>
                <a:cxn ang="0">
                  <a:pos x="432" y="50"/>
                </a:cxn>
                <a:cxn ang="0">
                  <a:pos x="513" y="5"/>
                </a:cxn>
                <a:cxn ang="0">
                  <a:pos x="372" y="20"/>
                </a:cxn>
                <a:cxn ang="0">
                  <a:pos x="141" y="14"/>
                </a:cxn>
                <a:cxn ang="0">
                  <a:pos x="84" y="11"/>
                </a:cxn>
              </a:cxnLst>
              <a:rect l="0" t="0" r="r" b="b"/>
              <a:pathLst>
                <a:path w="523" h="69">
                  <a:moveTo>
                    <a:pt x="84" y="11"/>
                  </a:moveTo>
                  <a:cubicBezTo>
                    <a:pt x="65" y="9"/>
                    <a:pt x="40" y="1"/>
                    <a:pt x="27" y="5"/>
                  </a:cubicBezTo>
                  <a:cubicBezTo>
                    <a:pt x="14" y="9"/>
                    <a:pt x="0" y="27"/>
                    <a:pt x="9" y="35"/>
                  </a:cubicBezTo>
                  <a:cubicBezTo>
                    <a:pt x="18" y="43"/>
                    <a:pt x="40" y="51"/>
                    <a:pt x="81" y="56"/>
                  </a:cubicBezTo>
                  <a:cubicBezTo>
                    <a:pt x="122" y="61"/>
                    <a:pt x="197" y="69"/>
                    <a:pt x="255" y="68"/>
                  </a:cubicBezTo>
                  <a:cubicBezTo>
                    <a:pt x="313" y="67"/>
                    <a:pt x="389" y="60"/>
                    <a:pt x="432" y="50"/>
                  </a:cubicBezTo>
                  <a:cubicBezTo>
                    <a:pt x="475" y="40"/>
                    <a:pt x="523" y="10"/>
                    <a:pt x="513" y="5"/>
                  </a:cubicBezTo>
                  <a:cubicBezTo>
                    <a:pt x="503" y="0"/>
                    <a:pt x="434" y="19"/>
                    <a:pt x="372" y="20"/>
                  </a:cubicBezTo>
                  <a:cubicBezTo>
                    <a:pt x="310" y="21"/>
                    <a:pt x="189" y="15"/>
                    <a:pt x="141" y="14"/>
                  </a:cubicBezTo>
                  <a:cubicBezTo>
                    <a:pt x="93" y="13"/>
                    <a:pt x="103" y="13"/>
                    <a:pt x="84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86" name="未知"/>
            <p:cNvSpPr/>
            <p:nvPr/>
          </p:nvSpPr>
          <p:spPr bwMode="auto">
            <a:xfrm>
              <a:off x="4689" y="186"/>
              <a:ext cx="537" cy="120"/>
            </a:xfrm>
            <a:custGeom>
              <a:avLst/>
              <a:gdLst/>
              <a:ahLst/>
              <a:cxnLst>
                <a:cxn ang="0">
                  <a:pos x="23" y="6"/>
                </a:cxn>
                <a:cxn ang="0">
                  <a:pos x="188" y="3"/>
                </a:cxn>
                <a:cxn ang="0">
                  <a:pos x="323" y="27"/>
                </a:cxn>
                <a:cxn ang="0">
                  <a:pos x="464" y="69"/>
                </a:cxn>
                <a:cxn ang="0">
                  <a:pos x="521" y="90"/>
                </a:cxn>
                <a:cxn ang="0">
                  <a:pos x="533" y="105"/>
                </a:cxn>
                <a:cxn ang="0">
                  <a:pos x="497" y="120"/>
                </a:cxn>
                <a:cxn ang="0">
                  <a:pos x="452" y="108"/>
                </a:cxn>
                <a:cxn ang="0">
                  <a:pos x="350" y="72"/>
                </a:cxn>
                <a:cxn ang="0">
                  <a:pos x="158" y="39"/>
                </a:cxn>
                <a:cxn ang="0">
                  <a:pos x="50" y="39"/>
                </a:cxn>
                <a:cxn ang="0">
                  <a:pos x="23" y="6"/>
                </a:cxn>
              </a:cxnLst>
              <a:rect l="0" t="0" r="r" b="b"/>
              <a:pathLst>
                <a:path w="537" h="120">
                  <a:moveTo>
                    <a:pt x="23" y="6"/>
                  </a:moveTo>
                  <a:cubicBezTo>
                    <a:pt x="46" y="0"/>
                    <a:pt x="138" y="0"/>
                    <a:pt x="188" y="3"/>
                  </a:cubicBezTo>
                  <a:cubicBezTo>
                    <a:pt x="238" y="6"/>
                    <a:pt x="277" y="16"/>
                    <a:pt x="323" y="27"/>
                  </a:cubicBezTo>
                  <a:cubicBezTo>
                    <a:pt x="369" y="38"/>
                    <a:pt x="431" y="59"/>
                    <a:pt x="464" y="69"/>
                  </a:cubicBezTo>
                  <a:cubicBezTo>
                    <a:pt x="497" y="79"/>
                    <a:pt x="509" y="84"/>
                    <a:pt x="521" y="90"/>
                  </a:cubicBezTo>
                  <a:cubicBezTo>
                    <a:pt x="533" y="96"/>
                    <a:pt x="537" y="100"/>
                    <a:pt x="533" y="105"/>
                  </a:cubicBezTo>
                  <a:cubicBezTo>
                    <a:pt x="529" y="110"/>
                    <a:pt x="510" y="120"/>
                    <a:pt x="497" y="120"/>
                  </a:cubicBezTo>
                  <a:cubicBezTo>
                    <a:pt x="484" y="120"/>
                    <a:pt x="476" y="116"/>
                    <a:pt x="452" y="108"/>
                  </a:cubicBezTo>
                  <a:cubicBezTo>
                    <a:pt x="428" y="100"/>
                    <a:pt x="399" y="84"/>
                    <a:pt x="350" y="72"/>
                  </a:cubicBezTo>
                  <a:cubicBezTo>
                    <a:pt x="301" y="60"/>
                    <a:pt x="208" y="45"/>
                    <a:pt x="158" y="39"/>
                  </a:cubicBezTo>
                  <a:cubicBezTo>
                    <a:pt x="108" y="33"/>
                    <a:pt x="72" y="43"/>
                    <a:pt x="50" y="39"/>
                  </a:cubicBezTo>
                  <a:cubicBezTo>
                    <a:pt x="28" y="35"/>
                    <a:pt x="0" y="12"/>
                    <a:pt x="23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87" name="未知"/>
            <p:cNvSpPr/>
            <p:nvPr/>
          </p:nvSpPr>
          <p:spPr bwMode="auto">
            <a:xfrm>
              <a:off x="4968" y="312"/>
              <a:ext cx="800" cy="143"/>
            </a:xfrm>
            <a:custGeom>
              <a:avLst/>
              <a:gdLst/>
              <a:ahLst/>
              <a:cxnLst>
                <a:cxn ang="0">
                  <a:pos x="800" y="24"/>
                </a:cxn>
                <a:cxn ang="0">
                  <a:pos x="782" y="15"/>
                </a:cxn>
                <a:cxn ang="0">
                  <a:pos x="659" y="63"/>
                </a:cxn>
                <a:cxn ang="0">
                  <a:pos x="500" y="84"/>
                </a:cxn>
                <a:cxn ang="0">
                  <a:pos x="326" y="69"/>
                </a:cxn>
                <a:cxn ang="0">
                  <a:pos x="98" y="21"/>
                </a:cxn>
                <a:cxn ang="0">
                  <a:pos x="11" y="6"/>
                </a:cxn>
                <a:cxn ang="0">
                  <a:pos x="32" y="60"/>
                </a:cxn>
                <a:cxn ang="0">
                  <a:pos x="155" y="96"/>
                </a:cxn>
                <a:cxn ang="0">
                  <a:pos x="410" y="138"/>
                </a:cxn>
                <a:cxn ang="0">
                  <a:pos x="596" y="129"/>
                </a:cxn>
                <a:cxn ang="0">
                  <a:pos x="737" y="90"/>
                </a:cxn>
                <a:cxn ang="0">
                  <a:pos x="788" y="69"/>
                </a:cxn>
                <a:cxn ang="0">
                  <a:pos x="800" y="24"/>
                </a:cxn>
              </a:cxnLst>
              <a:rect l="0" t="0" r="r" b="b"/>
              <a:pathLst>
                <a:path w="800" h="143">
                  <a:moveTo>
                    <a:pt x="800" y="24"/>
                  </a:moveTo>
                  <a:lnTo>
                    <a:pt x="782" y="15"/>
                  </a:lnTo>
                  <a:cubicBezTo>
                    <a:pt x="759" y="21"/>
                    <a:pt x="706" y="51"/>
                    <a:pt x="659" y="63"/>
                  </a:cubicBezTo>
                  <a:cubicBezTo>
                    <a:pt x="612" y="75"/>
                    <a:pt x="555" y="83"/>
                    <a:pt x="500" y="84"/>
                  </a:cubicBezTo>
                  <a:cubicBezTo>
                    <a:pt x="445" y="85"/>
                    <a:pt x="393" y="79"/>
                    <a:pt x="326" y="69"/>
                  </a:cubicBezTo>
                  <a:cubicBezTo>
                    <a:pt x="259" y="59"/>
                    <a:pt x="150" y="31"/>
                    <a:pt x="98" y="21"/>
                  </a:cubicBezTo>
                  <a:cubicBezTo>
                    <a:pt x="46" y="11"/>
                    <a:pt x="22" y="0"/>
                    <a:pt x="11" y="6"/>
                  </a:cubicBezTo>
                  <a:cubicBezTo>
                    <a:pt x="0" y="12"/>
                    <a:pt x="8" y="45"/>
                    <a:pt x="32" y="60"/>
                  </a:cubicBezTo>
                  <a:cubicBezTo>
                    <a:pt x="56" y="75"/>
                    <a:pt x="92" y="83"/>
                    <a:pt x="155" y="96"/>
                  </a:cubicBezTo>
                  <a:cubicBezTo>
                    <a:pt x="218" y="109"/>
                    <a:pt x="337" y="133"/>
                    <a:pt x="410" y="138"/>
                  </a:cubicBezTo>
                  <a:cubicBezTo>
                    <a:pt x="483" y="143"/>
                    <a:pt x="542" y="137"/>
                    <a:pt x="596" y="129"/>
                  </a:cubicBezTo>
                  <a:cubicBezTo>
                    <a:pt x="650" y="121"/>
                    <a:pt x="705" y="100"/>
                    <a:pt x="737" y="90"/>
                  </a:cubicBezTo>
                  <a:cubicBezTo>
                    <a:pt x="769" y="80"/>
                    <a:pt x="780" y="80"/>
                    <a:pt x="788" y="69"/>
                  </a:cubicBezTo>
                  <a:cubicBezTo>
                    <a:pt x="796" y="58"/>
                    <a:pt x="792" y="39"/>
                    <a:pt x="800" y="2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88" name="未知"/>
            <p:cNvSpPr/>
            <p:nvPr/>
          </p:nvSpPr>
          <p:spPr bwMode="auto">
            <a:xfrm>
              <a:off x="5318" y="240"/>
              <a:ext cx="402" cy="115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384" y="12"/>
                </a:cxn>
                <a:cxn ang="0">
                  <a:pos x="276" y="51"/>
                </a:cxn>
                <a:cxn ang="0">
                  <a:pos x="165" y="66"/>
                </a:cxn>
                <a:cxn ang="0">
                  <a:pos x="51" y="57"/>
                </a:cxn>
                <a:cxn ang="0">
                  <a:pos x="15" y="54"/>
                </a:cxn>
                <a:cxn ang="0">
                  <a:pos x="3" y="69"/>
                </a:cxn>
                <a:cxn ang="0">
                  <a:pos x="9" y="93"/>
                </a:cxn>
                <a:cxn ang="0">
                  <a:pos x="54" y="102"/>
                </a:cxn>
                <a:cxn ang="0">
                  <a:pos x="198" y="111"/>
                </a:cxn>
                <a:cxn ang="0">
                  <a:pos x="336" y="75"/>
                </a:cxn>
                <a:cxn ang="0">
                  <a:pos x="375" y="54"/>
                </a:cxn>
                <a:cxn ang="0">
                  <a:pos x="402" y="0"/>
                </a:cxn>
              </a:cxnLst>
              <a:rect l="0" t="0" r="r" b="b"/>
              <a:pathLst>
                <a:path w="402" h="115">
                  <a:moveTo>
                    <a:pt x="402" y="0"/>
                  </a:moveTo>
                  <a:lnTo>
                    <a:pt x="384" y="12"/>
                  </a:lnTo>
                  <a:cubicBezTo>
                    <a:pt x="363" y="20"/>
                    <a:pt x="312" y="42"/>
                    <a:pt x="276" y="51"/>
                  </a:cubicBezTo>
                  <a:cubicBezTo>
                    <a:pt x="240" y="60"/>
                    <a:pt x="202" y="65"/>
                    <a:pt x="165" y="66"/>
                  </a:cubicBezTo>
                  <a:cubicBezTo>
                    <a:pt x="128" y="67"/>
                    <a:pt x="76" y="59"/>
                    <a:pt x="51" y="57"/>
                  </a:cubicBezTo>
                  <a:cubicBezTo>
                    <a:pt x="26" y="55"/>
                    <a:pt x="23" y="52"/>
                    <a:pt x="15" y="54"/>
                  </a:cubicBezTo>
                  <a:cubicBezTo>
                    <a:pt x="7" y="56"/>
                    <a:pt x="4" y="63"/>
                    <a:pt x="3" y="69"/>
                  </a:cubicBezTo>
                  <a:cubicBezTo>
                    <a:pt x="2" y="75"/>
                    <a:pt x="0" y="88"/>
                    <a:pt x="9" y="93"/>
                  </a:cubicBezTo>
                  <a:cubicBezTo>
                    <a:pt x="18" y="98"/>
                    <a:pt x="22" y="99"/>
                    <a:pt x="54" y="102"/>
                  </a:cubicBezTo>
                  <a:cubicBezTo>
                    <a:pt x="86" y="105"/>
                    <a:pt x="151" y="115"/>
                    <a:pt x="198" y="111"/>
                  </a:cubicBezTo>
                  <a:cubicBezTo>
                    <a:pt x="245" y="107"/>
                    <a:pt x="307" y="84"/>
                    <a:pt x="336" y="75"/>
                  </a:cubicBezTo>
                  <a:cubicBezTo>
                    <a:pt x="365" y="66"/>
                    <a:pt x="365" y="65"/>
                    <a:pt x="375" y="54"/>
                  </a:cubicBezTo>
                  <a:cubicBezTo>
                    <a:pt x="385" y="43"/>
                    <a:pt x="392" y="26"/>
                    <a:pt x="402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73" name="Group 25"/>
          <p:cNvGrpSpPr/>
          <p:nvPr/>
        </p:nvGrpSpPr>
        <p:grpSpPr>
          <a:xfrm>
            <a:off x="0" y="6180138"/>
            <a:ext cx="9169400" cy="138112"/>
            <a:chOff x="0" y="0"/>
            <a:chExt cx="5776" cy="87"/>
          </a:xfrm>
        </p:grpSpPr>
        <p:sp>
          <p:nvSpPr>
            <p:cNvPr id="11290" name="未知"/>
            <p:cNvSpPr/>
            <p:nvPr/>
          </p:nvSpPr>
          <p:spPr bwMode="auto">
            <a:xfrm>
              <a:off x="4041" y="15"/>
              <a:ext cx="1735" cy="72"/>
            </a:xfrm>
            <a:custGeom>
              <a:avLst/>
              <a:gdLst/>
              <a:ahLst/>
              <a:cxnLst>
                <a:cxn ang="0">
                  <a:pos x="165" y="6"/>
                </a:cxn>
                <a:cxn ang="0">
                  <a:pos x="450" y="3"/>
                </a:cxn>
                <a:cxn ang="0">
                  <a:pos x="714" y="12"/>
                </a:cxn>
                <a:cxn ang="0">
                  <a:pos x="957" y="24"/>
                </a:cxn>
                <a:cxn ang="0">
                  <a:pos x="1173" y="24"/>
                </a:cxn>
                <a:cxn ang="0">
                  <a:pos x="1473" y="15"/>
                </a:cxn>
                <a:cxn ang="0">
                  <a:pos x="1617" y="0"/>
                </a:cxn>
                <a:cxn ang="0">
                  <a:pos x="1719" y="15"/>
                </a:cxn>
                <a:cxn ang="0">
                  <a:pos x="1716" y="66"/>
                </a:cxn>
                <a:cxn ang="0">
                  <a:pos x="1632" y="51"/>
                </a:cxn>
                <a:cxn ang="0">
                  <a:pos x="1407" y="51"/>
                </a:cxn>
                <a:cxn ang="0">
                  <a:pos x="1191" y="48"/>
                </a:cxn>
                <a:cxn ang="0">
                  <a:pos x="870" y="60"/>
                </a:cxn>
                <a:cxn ang="0">
                  <a:pos x="492" y="48"/>
                </a:cxn>
                <a:cxn ang="0">
                  <a:pos x="291" y="27"/>
                </a:cxn>
                <a:cxn ang="0">
                  <a:pos x="21" y="36"/>
                </a:cxn>
                <a:cxn ang="0">
                  <a:pos x="165" y="6"/>
                </a:cxn>
              </a:cxnLst>
              <a:rect l="0" t="0" r="r" b="b"/>
              <a:pathLst>
                <a:path w="1735" h="72">
                  <a:moveTo>
                    <a:pt x="165" y="6"/>
                  </a:moveTo>
                  <a:cubicBezTo>
                    <a:pt x="236" y="1"/>
                    <a:pt x="359" y="2"/>
                    <a:pt x="450" y="3"/>
                  </a:cubicBezTo>
                  <a:cubicBezTo>
                    <a:pt x="541" y="4"/>
                    <a:pt x="630" y="9"/>
                    <a:pt x="714" y="12"/>
                  </a:cubicBezTo>
                  <a:cubicBezTo>
                    <a:pt x="798" y="15"/>
                    <a:pt x="881" y="22"/>
                    <a:pt x="957" y="24"/>
                  </a:cubicBezTo>
                  <a:cubicBezTo>
                    <a:pt x="1033" y="26"/>
                    <a:pt x="1087" y="25"/>
                    <a:pt x="1173" y="24"/>
                  </a:cubicBezTo>
                  <a:cubicBezTo>
                    <a:pt x="1259" y="23"/>
                    <a:pt x="1399" y="19"/>
                    <a:pt x="1473" y="15"/>
                  </a:cubicBezTo>
                  <a:cubicBezTo>
                    <a:pt x="1547" y="11"/>
                    <a:pt x="1576" y="0"/>
                    <a:pt x="1617" y="0"/>
                  </a:cubicBezTo>
                  <a:cubicBezTo>
                    <a:pt x="1658" y="0"/>
                    <a:pt x="1703" y="4"/>
                    <a:pt x="1719" y="15"/>
                  </a:cubicBezTo>
                  <a:cubicBezTo>
                    <a:pt x="1735" y="26"/>
                    <a:pt x="1730" y="60"/>
                    <a:pt x="1716" y="66"/>
                  </a:cubicBezTo>
                  <a:cubicBezTo>
                    <a:pt x="1702" y="72"/>
                    <a:pt x="1683" y="53"/>
                    <a:pt x="1632" y="51"/>
                  </a:cubicBezTo>
                  <a:cubicBezTo>
                    <a:pt x="1581" y="49"/>
                    <a:pt x="1480" y="51"/>
                    <a:pt x="1407" y="51"/>
                  </a:cubicBezTo>
                  <a:cubicBezTo>
                    <a:pt x="1334" y="51"/>
                    <a:pt x="1280" y="47"/>
                    <a:pt x="1191" y="48"/>
                  </a:cubicBezTo>
                  <a:cubicBezTo>
                    <a:pt x="1102" y="49"/>
                    <a:pt x="986" y="60"/>
                    <a:pt x="870" y="60"/>
                  </a:cubicBezTo>
                  <a:cubicBezTo>
                    <a:pt x="754" y="60"/>
                    <a:pt x="588" y="53"/>
                    <a:pt x="492" y="48"/>
                  </a:cubicBezTo>
                  <a:cubicBezTo>
                    <a:pt x="396" y="43"/>
                    <a:pt x="369" y="29"/>
                    <a:pt x="291" y="27"/>
                  </a:cubicBezTo>
                  <a:cubicBezTo>
                    <a:pt x="213" y="25"/>
                    <a:pt x="42" y="39"/>
                    <a:pt x="21" y="36"/>
                  </a:cubicBezTo>
                  <a:cubicBezTo>
                    <a:pt x="0" y="33"/>
                    <a:pt x="94" y="11"/>
                    <a:pt x="165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91" name="未知"/>
            <p:cNvSpPr/>
            <p:nvPr/>
          </p:nvSpPr>
          <p:spPr bwMode="auto">
            <a:xfrm>
              <a:off x="1727" y="6"/>
              <a:ext cx="2655" cy="60"/>
            </a:xfrm>
            <a:custGeom>
              <a:avLst/>
              <a:gdLst/>
              <a:ahLst/>
              <a:cxnLst>
                <a:cxn ang="0">
                  <a:pos x="2641" y="6"/>
                </a:cxn>
                <a:cxn ang="0">
                  <a:pos x="2620" y="30"/>
                </a:cxn>
                <a:cxn ang="0">
                  <a:pos x="2368" y="45"/>
                </a:cxn>
                <a:cxn ang="0">
                  <a:pos x="2023" y="60"/>
                </a:cxn>
                <a:cxn ang="0">
                  <a:pos x="1786" y="48"/>
                </a:cxn>
                <a:cxn ang="0">
                  <a:pos x="1525" y="36"/>
                </a:cxn>
                <a:cxn ang="0">
                  <a:pos x="1195" y="45"/>
                </a:cxn>
                <a:cxn ang="0">
                  <a:pos x="817" y="39"/>
                </a:cxn>
                <a:cxn ang="0">
                  <a:pos x="499" y="27"/>
                </a:cxn>
                <a:cxn ang="0">
                  <a:pos x="136" y="39"/>
                </a:cxn>
                <a:cxn ang="0">
                  <a:pos x="10" y="33"/>
                </a:cxn>
                <a:cxn ang="0">
                  <a:pos x="76" y="24"/>
                </a:cxn>
                <a:cxn ang="0">
                  <a:pos x="310" y="18"/>
                </a:cxn>
                <a:cxn ang="0">
                  <a:pos x="544" y="0"/>
                </a:cxn>
                <a:cxn ang="0">
                  <a:pos x="853" y="21"/>
                </a:cxn>
                <a:cxn ang="0">
                  <a:pos x="1114" y="21"/>
                </a:cxn>
                <a:cxn ang="0">
                  <a:pos x="1399" y="3"/>
                </a:cxn>
                <a:cxn ang="0">
                  <a:pos x="1588" y="9"/>
                </a:cxn>
                <a:cxn ang="0">
                  <a:pos x="1807" y="21"/>
                </a:cxn>
                <a:cxn ang="0">
                  <a:pos x="2035" y="12"/>
                </a:cxn>
                <a:cxn ang="0">
                  <a:pos x="2290" y="18"/>
                </a:cxn>
                <a:cxn ang="0">
                  <a:pos x="2596" y="3"/>
                </a:cxn>
                <a:cxn ang="0">
                  <a:pos x="2641" y="6"/>
                </a:cxn>
              </a:cxnLst>
              <a:rect l="0" t="0" r="r" b="b"/>
              <a:pathLst>
                <a:path w="2655" h="60">
                  <a:moveTo>
                    <a:pt x="2641" y="6"/>
                  </a:moveTo>
                  <a:lnTo>
                    <a:pt x="2620" y="30"/>
                  </a:lnTo>
                  <a:cubicBezTo>
                    <a:pt x="2575" y="36"/>
                    <a:pt x="2467" y="40"/>
                    <a:pt x="2368" y="45"/>
                  </a:cubicBezTo>
                  <a:cubicBezTo>
                    <a:pt x="2269" y="50"/>
                    <a:pt x="2120" y="60"/>
                    <a:pt x="2023" y="60"/>
                  </a:cubicBezTo>
                  <a:cubicBezTo>
                    <a:pt x="1926" y="60"/>
                    <a:pt x="1869" y="52"/>
                    <a:pt x="1786" y="48"/>
                  </a:cubicBezTo>
                  <a:cubicBezTo>
                    <a:pt x="1703" y="44"/>
                    <a:pt x="1623" y="36"/>
                    <a:pt x="1525" y="36"/>
                  </a:cubicBezTo>
                  <a:cubicBezTo>
                    <a:pt x="1427" y="36"/>
                    <a:pt x="1313" y="44"/>
                    <a:pt x="1195" y="45"/>
                  </a:cubicBezTo>
                  <a:cubicBezTo>
                    <a:pt x="1077" y="46"/>
                    <a:pt x="933" y="42"/>
                    <a:pt x="817" y="39"/>
                  </a:cubicBezTo>
                  <a:cubicBezTo>
                    <a:pt x="701" y="36"/>
                    <a:pt x="612" y="27"/>
                    <a:pt x="499" y="27"/>
                  </a:cubicBezTo>
                  <a:cubicBezTo>
                    <a:pt x="386" y="27"/>
                    <a:pt x="217" y="38"/>
                    <a:pt x="136" y="39"/>
                  </a:cubicBezTo>
                  <a:cubicBezTo>
                    <a:pt x="55" y="40"/>
                    <a:pt x="20" y="36"/>
                    <a:pt x="10" y="33"/>
                  </a:cubicBezTo>
                  <a:cubicBezTo>
                    <a:pt x="0" y="30"/>
                    <a:pt x="26" y="27"/>
                    <a:pt x="76" y="24"/>
                  </a:cubicBezTo>
                  <a:cubicBezTo>
                    <a:pt x="126" y="21"/>
                    <a:pt x="232" y="22"/>
                    <a:pt x="310" y="18"/>
                  </a:cubicBezTo>
                  <a:cubicBezTo>
                    <a:pt x="388" y="14"/>
                    <a:pt x="454" y="0"/>
                    <a:pt x="544" y="0"/>
                  </a:cubicBezTo>
                  <a:cubicBezTo>
                    <a:pt x="634" y="0"/>
                    <a:pt x="758" y="18"/>
                    <a:pt x="853" y="21"/>
                  </a:cubicBezTo>
                  <a:cubicBezTo>
                    <a:pt x="948" y="24"/>
                    <a:pt x="1023" y="24"/>
                    <a:pt x="1114" y="21"/>
                  </a:cubicBezTo>
                  <a:cubicBezTo>
                    <a:pt x="1205" y="18"/>
                    <a:pt x="1320" y="5"/>
                    <a:pt x="1399" y="3"/>
                  </a:cubicBezTo>
                  <a:cubicBezTo>
                    <a:pt x="1478" y="1"/>
                    <a:pt x="1520" y="6"/>
                    <a:pt x="1588" y="9"/>
                  </a:cubicBezTo>
                  <a:cubicBezTo>
                    <a:pt x="1656" y="12"/>
                    <a:pt x="1733" y="21"/>
                    <a:pt x="1807" y="21"/>
                  </a:cubicBezTo>
                  <a:cubicBezTo>
                    <a:pt x="1881" y="21"/>
                    <a:pt x="1955" y="12"/>
                    <a:pt x="2035" y="12"/>
                  </a:cubicBezTo>
                  <a:cubicBezTo>
                    <a:pt x="2115" y="12"/>
                    <a:pt x="2197" y="19"/>
                    <a:pt x="2290" y="18"/>
                  </a:cubicBezTo>
                  <a:cubicBezTo>
                    <a:pt x="2383" y="17"/>
                    <a:pt x="2537" y="5"/>
                    <a:pt x="2596" y="3"/>
                  </a:cubicBezTo>
                  <a:cubicBezTo>
                    <a:pt x="2655" y="1"/>
                    <a:pt x="2651" y="3"/>
                    <a:pt x="2641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92" name="未知"/>
            <p:cNvSpPr/>
            <p:nvPr/>
          </p:nvSpPr>
          <p:spPr bwMode="auto">
            <a:xfrm>
              <a:off x="0" y="0"/>
              <a:ext cx="2041" cy="62"/>
            </a:xfrm>
            <a:custGeom>
              <a:avLst/>
              <a:gdLst/>
              <a:ahLst/>
              <a:cxnLst>
                <a:cxn ang="0">
                  <a:pos x="1893" y="39"/>
                </a:cxn>
                <a:cxn ang="0">
                  <a:pos x="1578" y="45"/>
                </a:cxn>
                <a:cxn ang="0">
                  <a:pos x="1011" y="60"/>
                </a:cxn>
                <a:cxn ang="0">
                  <a:pos x="438" y="57"/>
                </a:cxn>
                <a:cxn ang="0">
                  <a:pos x="0" y="36"/>
                </a:cxn>
                <a:cxn ang="0">
                  <a:pos x="0" y="3"/>
                </a:cxn>
                <a:cxn ang="0">
                  <a:pos x="210" y="18"/>
                </a:cxn>
                <a:cxn ang="0">
                  <a:pos x="474" y="21"/>
                </a:cxn>
                <a:cxn ang="0">
                  <a:pos x="678" y="9"/>
                </a:cxn>
                <a:cxn ang="0">
                  <a:pos x="897" y="9"/>
                </a:cxn>
                <a:cxn ang="0">
                  <a:pos x="1167" y="30"/>
                </a:cxn>
                <a:cxn ang="0">
                  <a:pos x="1500" y="24"/>
                </a:cxn>
                <a:cxn ang="0">
                  <a:pos x="1758" y="3"/>
                </a:cxn>
                <a:cxn ang="0">
                  <a:pos x="1938" y="18"/>
                </a:cxn>
                <a:cxn ang="0">
                  <a:pos x="2034" y="33"/>
                </a:cxn>
                <a:cxn ang="0">
                  <a:pos x="1893" y="39"/>
                </a:cxn>
              </a:cxnLst>
              <a:rect l="0" t="0" r="r" b="b"/>
              <a:pathLst>
                <a:path w="2041" h="62">
                  <a:moveTo>
                    <a:pt x="1893" y="39"/>
                  </a:moveTo>
                  <a:cubicBezTo>
                    <a:pt x="1817" y="41"/>
                    <a:pt x="1725" y="42"/>
                    <a:pt x="1578" y="45"/>
                  </a:cubicBezTo>
                  <a:cubicBezTo>
                    <a:pt x="1431" y="48"/>
                    <a:pt x="1201" y="58"/>
                    <a:pt x="1011" y="60"/>
                  </a:cubicBezTo>
                  <a:cubicBezTo>
                    <a:pt x="821" y="62"/>
                    <a:pt x="606" y="61"/>
                    <a:pt x="438" y="57"/>
                  </a:cubicBezTo>
                  <a:cubicBezTo>
                    <a:pt x="270" y="53"/>
                    <a:pt x="73" y="45"/>
                    <a:pt x="0" y="36"/>
                  </a:cubicBezTo>
                  <a:lnTo>
                    <a:pt x="0" y="3"/>
                  </a:lnTo>
                  <a:cubicBezTo>
                    <a:pt x="35" y="0"/>
                    <a:pt x="131" y="15"/>
                    <a:pt x="210" y="18"/>
                  </a:cubicBezTo>
                  <a:cubicBezTo>
                    <a:pt x="289" y="21"/>
                    <a:pt x="396" y="22"/>
                    <a:pt x="474" y="21"/>
                  </a:cubicBezTo>
                  <a:cubicBezTo>
                    <a:pt x="552" y="20"/>
                    <a:pt x="608" y="11"/>
                    <a:pt x="678" y="9"/>
                  </a:cubicBezTo>
                  <a:cubicBezTo>
                    <a:pt x="748" y="7"/>
                    <a:pt x="816" y="6"/>
                    <a:pt x="897" y="9"/>
                  </a:cubicBezTo>
                  <a:cubicBezTo>
                    <a:pt x="978" y="12"/>
                    <a:pt x="1067" y="28"/>
                    <a:pt x="1167" y="30"/>
                  </a:cubicBezTo>
                  <a:cubicBezTo>
                    <a:pt x="1267" y="32"/>
                    <a:pt x="1402" y="28"/>
                    <a:pt x="1500" y="24"/>
                  </a:cubicBezTo>
                  <a:cubicBezTo>
                    <a:pt x="1598" y="20"/>
                    <a:pt x="1685" y="4"/>
                    <a:pt x="1758" y="3"/>
                  </a:cubicBezTo>
                  <a:cubicBezTo>
                    <a:pt x="1831" y="2"/>
                    <a:pt x="1892" y="13"/>
                    <a:pt x="1938" y="18"/>
                  </a:cubicBezTo>
                  <a:cubicBezTo>
                    <a:pt x="1984" y="23"/>
                    <a:pt x="2041" y="30"/>
                    <a:pt x="2034" y="33"/>
                  </a:cubicBezTo>
                  <a:cubicBezTo>
                    <a:pt x="2027" y="36"/>
                    <a:pt x="1969" y="37"/>
                    <a:pt x="1893" y="3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77" name="Rectangle 29"/>
          <p:cNvSpPr/>
          <p:nvPr>
            <p:ph type="title"/>
          </p:nvPr>
        </p:nvSpPr>
        <p:spPr>
          <a:xfrm>
            <a:off x="685800" y="762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78" name="Rectangle 30"/>
          <p:cNvSpPr/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295" name="Rectangle 31"/>
          <p:cNvSpPr>
            <a:spLocks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400" b="0"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96" name="Rectangle 32"/>
          <p:cNvSpPr>
            <a:spLocks noChangeArrowheads="1"/>
          </p:cNvSpPr>
          <p:nvPr>
            <p:ph type="ftr" sz="quarter" idx="3"/>
          </p:nvPr>
        </p:nvSpPr>
        <p:spPr bwMode="auto">
          <a:xfrm>
            <a:off x="3103563" y="6367463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400" b="0">
                <a:latin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97" name="Rectangle 33"/>
          <p:cNvSpPr>
            <a:spLocks noChangeArrowheads="1"/>
          </p:cNvSpPr>
          <p:nvPr>
            <p:ph type="sldNum" sz="quarter" idx="4"/>
          </p:nvPr>
        </p:nvSpPr>
        <p:spPr bwMode="auto">
          <a:xfrm>
            <a:off x="6532563" y="6367463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SzPct val="90000"/>
        <a:buBlip>
          <a:blip r:embed="rId15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SzPct val="80000"/>
        <a:buBlip>
          <a:blip r:embed="rId16"/>
        </a:buBlip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7"/>
        </a:buBlip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8"/>
        </a:buBlip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9"/>
        </a:buBlip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9"/>
        </a:buBlip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9"/>
        </a:buBlip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9"/>
        </a:buBlip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9"/>
        </a:buBlip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35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Rectangle 3"/>
          <p:cNvSpPr>
            <a:spLocks noGrp="1"/>
          </p:cNvSpPr>
          <p:nvPr>
            <p:ph type="body"/>
          </p:nvPr>
        </p:nvSpPr>
        <p:spPr>
          <a:xfrm>
            <a:off x="566738" y="1752600"/>
            <a:ext cx="8001000" cy="426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469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436245"/>
            <a:r>
              <a:rPr lang="zh-CN" altLang="en-US" dirty="0"/>
              <a:t>第二级</a:t>
            </a:r>
            <a:endParaRPr lang="zh-CN" altLang="en-US" dirty="0"/>
          </a:p>
          <a:p>
            <a:pPr lvl="2" indent="-394970"/>
            <a:r>
              <a:rPr lang="zh-CN" altLang="en-US" dirty="0"/>
              <a:t>第三级</a:t>
            </a:r>
            <a:endParaRPr lang="zh-CN" altLang="en-US" dirty="0"/>
          </a:p>
          <a:p>
            <a:pPr lvl="3" indent="-387350"/>
            <a:r>
              <a:rPr lang="zh-CN" altLang="en-US" dirty="0"/>
              <a:t>第四级</a:t>
            </a:r>
            <a:endParaRPr lang="zh-CN" altLang="en-US" dirty="0"/>
          </a:p>
          <a:p>
            <a:pPr lvl="4" indent="-39878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5604" name="AutoShape 4"/>
          <p:cNvSpPr>
            <a:spLocks noChangeArrowheads="1"/>
          </p:cNvSpPr>
          <p:nvPr/>
        </p:nvSpPr>
        <p:spPr bwMode="auto">
          <a:xfrm>
            <a:off x="609600" y="1566863"/>
            <a:ext cx="7958138" cy="109538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5" name="Line 5"/>
          <p:cNvSpPr>
            <a:spLocks noChangeShapeType="1"/>
          </p:cNvSpPr>
          <p:nvPr/>
        </p:nvSpPr>
        <p:spPr bwMode="auto">
          <a:xfrm flipV="1">
            <a:off x="609600" y="617220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 b="0"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 b="0"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8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en-US" altLang="zh-CN" sz="1200" b="0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b="0" strike="noStrike" noProof="1" dirty="0">
              <a:latin typeface="Verdana" panose="020B060403050404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9pPr>
    </p:titleStyle>
    <p:bodyStyle>
      <a:lvl1pPr marL="469900" indent="-469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88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600">
          <a:solidFill>
            <a:schemeClr val="tx1"/>
          </a:solidFill>
          <a:latin typeface="+mn-lt"/>
          <a:ea typeface="+mn-ea"/>
        </a:defRPr>
      </a:lvl2pPr>
      <a:lvl3pPr marL="1304925" indent="-395605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300">
          <a:solidFill>
            <a:schemeClr val="tx1"/>
          </a:solidFill>
          <a:latin typeface="+mn-lt"/>
          <a:ea typeface="+mn-ea"/>
        </a:defRPr>
      </a:lvl3pPr>
      <a:lvl4pPr marL="1694180" indent="-3873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94230" indent="-398780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51430" indent="-398780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3008630" indent="-398780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65830" indent="-398780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923030" indent="-398780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3.GI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audio" Target="../media/audio2.wav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audio" Target="../media/audio2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audio3.wav"/><Relationship Id="rId1" Type="http://schemas.openxmlformats.org/officeDocument/2006/relationships/audio" Target="../media/audio2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audio" Target="../media/audio2.wav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5.wmf"/><Relationship Id="rId1" Type="http://schemas.openxmlformats.org/officeDocument/2006/relationships/slide" Target="slide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6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7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7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7.jpe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8.png"/><Relationship Id="rId1" Type="http://schemas.openxmlformats.org/officeDocument/2006/relationships/oleObject" Target="../embeddings/oleObject1.bin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21.GIF"/><Relationship Id="rId2" Type="http://schemas.openxmlformats.org/officeDocument/2006/relationships/image" Target="../media/image20.GIF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2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1" name="Picture 20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1430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WordArt 9"/>
          <p:cNvSpPr>
            <a:spLocks noTextEdit="1"/>
          </p:cNvSpPr>
          <p:nvPr/>
        </p:nvSpPr>
        <p:spPr>
          <a:xfrm>
            <a:off x="1761490" y="2057400"/>
            <a:ext cx="6468110" cy="1714500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  <a:normAutofit/>
            <a:scene3d>
              <a:camera prst="legacyObliqueTopLeft">
                <a:rot lat="0" lon="0" rev="0"/>
              </a:camera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p>
            <a:pPr algn="ctr"/>
            <a:r>
              <a:rPr lang="zh-CN" altLang="en-US" sz="3200" b="1">
                <a:solidFill>
                  <a:srgbClr val="FF0066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拥有好心情</a:t>
            </a:r>
            <a:endParaRPr lang="zh-CN" altLang="en-US" sz="3200" b="1">
              <a:solidFill>
                <a:srgbClr val="FF0066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3076" name="WordArt 7"/>
          <p:cNvSpPr>
            <a:spLocks noTextEdit="1"/>
          </p:cNvSpPr>
          <p:nvPr/>
        </p:nvSpPr>
        <p:spPr>
          <a:xfrm>
            <a:off x="685800" y="1676400"/>
            <a:ext cx="7543800" cy="3276600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  <a:normAutofit/>
          </a:bodyPr>
          <a:p>
            <a:pPr algn="ctr"/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21001">
                    <a:srgbClr val="0819FB">
                      <a:alpha val="100000"/>
                    </a:srgbClr>
                  </a:gs>
                  <a:gs pos="35001">
                    <a:srgbClr val="1A8D48">
                      <a:alpha val="100000"/>
                    </a:srgbClr>
                  </a:gs>
                  <a:gs pos="52000">
                    <a:srgbClr val="FFFF00">
                      <a:alpha val="100000"/>
                    </a:srgbClr>
                  </a:gs>
                  <a:gs pos="73000">
                    <a:srgbClr val="EE3F17">
                      <a:alpha val="100000"/>
                    </a:srgbClr>
                  </a:gs>
                  <a:gs pos="88000">
                    <a:srgbClr val="E81766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path path="rect">
                  <a:fillToRect r="100000" b="100000"/>
                </a:path>
                <a:tileRect/>
              </a:gradFill>
              <a:effectLst>
                <a:outerShdw dist="107763" dir="2699999" algn="ctr" rotWithShape="0">
                  <a:srgbClr val="868686">
                    <a:alpha val="50000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  <p:sp>
        <p:nvSpPr>
          <p:cNvPr id="10246" name="WordArt 17"/>
          <p:cNvSpPr>
            <a:spLocks noTextEdit="1"/>
          </p:cNvSpPr>
          <p:nvPr/>
        </p:nvSpPr>
        <p:spPr>
          <a:xfrm>
            <a:off x="0" y="222885"/>
            <a:ext cx="35814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24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66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第一单元第三节</a:t>
            </a:r>
            <a:endParaRPr lang="zh-CN" altLang="en-US" sz="2400" b="1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66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885690" y="5579110"/>
            <a:ext cx="3950970" cy="457200"/>
          </a:xfrm>
          <a:prstGeom prst="rect">
            <a:avLst/>
          </a:prstGeom>
          <a:solidFill>
            <a:srgbClr val="EA718A"/>
          </a:solidFill>
          <a:effectLst>
            <a:softEdge rad="63500"/>
          </a:effectLst>
        </p:spPr>
        <p:txBody>
          <a:bodyPr wrap="square">
            <a:spAutoFit/>
          </a:bodyPr>
          <a:p>
            <a:pPr lvl="0" eaLnBrk="1" hangingPunct="1"/>
            <a:r>
              <a:rPr lang="en-US" altLang="zh-CN" sz="2400" b="1" dirty="0">
                <a:solidFill>
                  <a:srgbClr val="000000"/>
                </a:solidFill>
                <a:latin typeface="幼圆" pitchFamily="49" charset="-122"/>
                <a:ea typeface="幼圆" pitchFamily="49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南县立达中学   秦国郡</a:t>
            </a:r>
            <a:endParaRPr lang="zh-CN" altLang="en-US" sz="2400" b="1" dirty="0">
              <a:solidFill>
                <a:srgbClr val="00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0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4"/>
          <p:cNvSpPr/>
          <p:nvPr/>
        </p:nvSpPr>
        <p:spPr>
          <a:xfrm>
            <a:off x="917575" y="957104"/>
            <a:ext cx="2227580" cy="70104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eaLnBrk="1" hangingPunct="1"/>
            <a:r>
              <a:rPr lang="zh-CN" altLang="en-US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思 考 ？</a:t>
            </a:r>
            <a:endParaRPr lang="zh-CN" altLang="en-US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47" name="Text Box 6"/>
          <p:cNvSpPr txBox="1">
            <a:spLocks noChangeArrowheads="1"/>
          </p:cNvSpPr>
          <p:nvPr/>
        </p:nvSpPr>
        <p:spPr bwMode="auto">
          <a:xfrm>
            <a:off x="838200" y="1918970"/>
            <a:ext cx="7467600" cy="2529840"/>
          </a:xfrm>
          <a:prstGeom prst="rect">
            <a:avLst/>
          </a:prstGeom>
          <a:noFill/>
          <a:ln w="9525" cmpd="sng">
            <a:solidFill>
              <a:schemeClr val="tx2"/>
            </a:solidFill>
            <a:miter lim="800000"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itchFamily="1" charset="-122"/>
                <a:ea typeface="楷体" pitchFamily="1" charset="-122"/>
              </a:rPr>
              <a:t>    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itchFamily="1" charset="-122"/>
                <a:ea typeface="楷体" pitchFamily="1" charset="-122"/>
              </a:rPr>
              <a:t>阅读课本</a:t>
            </a:r>
            <a:r>
              <a:rPr lang="en-US" altLang="zh-CN" sz="3600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itchFamily="1" charset="-122"/>
                <a:ea typeface="楷体" pitchFamily="1" charset="-122"/>
              </a:rPr>
              <a:t>P21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itchFamily="1" charset="-122"/>
                <a:ea typeface="楷体" pitchFamily="1" charset="-122"/>
              </a:rPr>
              <a:t>奥斯特瓦尔的故事：如果他的情绪没有很快好转，那篇论文的命运会如何，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itchFamily="1" charset="-122"/>
                <a:ea typeface="楷体" pitchFamily="1" charset="-122"/>
              </a:rPr>
              <a:t>这个故事给我们什么启示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itchFamily="1" charset="-122"/>
                <a:ea typeface="楷体" pitchFamily="1" charset="-122"/>
              </a:rPr>
              <a:t>。</a:t>
            </a:r>
            <a:endParaRPr lang="zh-CN" altLang="en-US" sz="3600" b="1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楷体" pitchFamily="1" charset="-122"/>
              <a:ea typeface="楷体" pitchFamily="1" charset="-122"/>
            </a:endParaRPr>
          </a:p>
        </p:txBody>
      </p:sp>
      <p:pic>
        <p:nvPicPr>
          <p:cNvPr id="18434" name="Picture 3" descr="7_14604_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0520" y="4716780"/>
            <a:ext cx="2133600" cy="1524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11266"/>
          <p:cNvSpPr txBox="1"/>
          <p:nvPr/>
        </p:nvSpPr>
        <p:spPr>
          <a:xfrm>
            <a:off x="326808" y="1412483"/>
            <a:ext cx="455930" cy="647520"/>
          </a:xfrm>
          <a:prstGeom prst="rect">
            <a:avLst/>
          </a:prstGeom>
          <a:noFill/>
          <a:ln w="9525">
            <a:noFill/>
          </a:ln>
        </p:spPr>
        <p:txBody>
          <a:bodyPr vert="eaVert" lIns="91423" tIns="45712" rIns="91423" bIns="45712">
            <a:spAutoFit/>
          </a:bodyPr>
          <a:p>
            <a:pPr lvl="0">
              <a:spcBef>
                <a:spcPct val="50000"/>
              </a:spcBef>
              <a:buNone/>
            </a:pPr>
            <a:endParaRPr lang="zh-CN" altLang="en-US" sz="1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07" name="副标题 22530"/>
          <p:cNvSpPr>
            <a:spLocks noGrp="1"/>
          </p:cNvSpPr>
          <p:nvPr/>
        </p:nvSpPr>
        <p:spPr>
          <a:xfrm>
            <a:off x="106045" y="779145"/>
            <a:ext cx="4350385" cy="633095"/>
          </a:xfrm>
          <a:prstGeom prst="rect">
            <a:avLst/>
          </a:prstGeom>
          <a:noFill/>
          <a:ln w="9525">
            <a:noFill/>
          </a:ln>
        </p:spPr>
        <p:txBody>
          <a:bodyPr lIns="91423" tIns="45712" rIns="91423" bIns="45712"/>
          <a:p>
            <a:pPr lvl="0" algn="ctr">
              <a:lnSpc>
                <a:spcPct val="90000"/>
              </a:lnSpc>
              <a:spcBef>
                <a:spcPct val="20000"/>
              </a:spcBef>
              <a:buNone/>
            </a:pP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二、情绪需要调节</a:t>
            </a:r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08" name="文本框 2053"/>
          <p:cNvSpPr txBox="1"/>
          <p:nvPr/>
        </p:nvSpPr>
        <p:spPr>
          <a:xfrm>
            <a:off x="184150" y="1659255"/>
            <a:ext cx="7700645" cy="1459865"/>
          </a:xfrm>
          <a:prstGeom prst="rect">
            <a:avLst/>
          </a:prstGeom>
          <a:noFill/>
          <a:ln w="9525">
            <a:noFill/>
          </a:ln>
        </p:spPr>
        <p:txBody>
          <a:bodyPr wrap="square" lIns="91423" tIns="45712" rIns="91423" bIns="45712">
            <a:spAutoFit/>
          </a:bodyPr>
          <a:p>
            <a:pPr>
              <a:lnSpc>
                <a:spcPct val="80000"/>
              </a:lnSpc>
            </a:pPr>
            <a:r>
              <a:rPr lang="zh-CN" altLang="en-US" sz="3600" dirty="0">
                <a:solidFill>
                  <a:srgbClr val="0000FF"/>
                </a:solidFill>
                <a:sym typeface="+mn-ea"/>
              </a:rPr>
              <a:t>不同情绪对人影响不同：</a:t>
            </a:r>
            <a:endParaRPr lang="zh-CN" altLang="en-US" sz="3600" b="1" dirty="0">
              <a:solidFill>
                <a:srgbClr val="0000FF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3600" dirty="0">
                <a:sym typeface="+mn-ea"/>
              </a:rPr>
              <a:t>   </a:t>
            </a:r>
            <a:endParaRPr lang="zh-CN" altLang="en-US" sz="3600" dirty="0">
              <a:sym typeface="+mn-ea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3600" dirty="0">
                <a:sym typeface="+mn-ea"/>
              </a:rPr>
              <a:t>       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0162" name="内容占位符 220161"/>
          <p:cNvSpPr>
            <a:spLocks noGrp="1" noRot="1"/>
          </p:cNvSpPr>
          <p:nvPr>
            <p:ph idx="1"/>
          </p:nvPr>
        </p:nvSpPr>
        <p:spPr>
          <a:xfrm>
            <a:off x="158115" y="866140"/>
            <a:ext cx="8982710" cy="5317490"/>
          </a:xfrm>
        </p:spPr>
        <p:txBody>
          <a:bodyPr anchor="t"/>
          <a:p>
            <a:pPr marL="0" indent="0">
              <a:buNone/>
            </a:pPr>
            <a:r>
              <a:rPr lang="zh-CN" altLang="en-US" b="1" kern="1200" dirty="0">
                <a:solidFill>
                  <a:srgbClr val="0033CC"/>
                </a:solidFill>
                <a:latin typeface="Arial" panose="020B0604020202020204" pitchFamily="34" charset="0"/>
                <a:ea typeface="楷体_GB2312" panose="02010609030101010101" pitchFamily="1" charset="-122"/>
                <a:cs typeface="+mn-ea"/>
                <a:sym typeface="+mn-ea"/>
              </a:rPr>
              <a:t>材料一：</a:t>
            </a:r>
            <a:endParaRPr lang="zh-CN" altLang="en-US" b="1" kern="1200" dirty="0">
              <a:solidFill>
                <a:srgbClr val="0033CC"/>
              </a:solidFill>
              <a:latin typeface="Arial" panose="020B0604020202020204" pitchFamily="34" charset="0"/>
              <a:ea typeface="楷体_GB2312" panose="02010609030101010101" pitchFamily="1" charset="-122"/>
              <a:cs typeface="+mn-ea"/>
              <a:sym typeface="+mn-ea"/>
            </a:endParaRPr>
          </a:p>
          <a:p>
            <a:pPr marL="0" indent="0">
              <a:buNone/>
            </a:pPr>
            <a:r>
              <a:rPr lang="zh-CN" altLang="en-US" b="1" kern="1200" dirty="0">
                <a:solidFill>
                  <a:srgbClr val="0033CC"/>
                </a:solidFill>
                <a:latin typeface="Arial" panose="020B0604020202020204" pitchFamily="34" charset="0"/>
                <a:ea typeface="楷体_GB2312" panose="02010609030101010101" pitchFamily="1" charset="-122"/>
                <a:cs typeface="+mn-ea"/>
                <a:sym typeface="+mn-ea"/>
              </a:rPr>
              <a:t>       一个粗心的医生，将两个病人的诊断报告弄错了。原本</a:t>
            </a:r>
            <a:r>
              <a:rPr lang="zh-CN" altLang="en-US" b="1" kern="1200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楷体_GB2312" panose="02010609030101010101" pitchFamily="1" charset="-122"/>
                <a:cs typeface="+mn-ea"/>
                <a:sym typeface="+mn-ea"/>
              </a:rPr>
              <a:t>没有癌症倾向</a:t>
            </a:r>
            <a:r>
              <a:rPr lang="zh-CN" altLang="en-US" b="1" kern="1200" dirty="0">
                <a:solidFill>
                  <a:srgbClr val="0033CC"/>
                </a:solidFill>
                <a:latin typeface="Arial" panose="020B0604020202020204" pitchFamily="34" charset="0"/>
                <a:ea typeface="楷体_GB2312" panose="02010609030101010101" pitchFamily="1" charset="-122"/>
                <a:cs typeface="+mn-ea"/>
                <a:sym typeface="+mn-ea"/>
              </a:rPr>
              <a:t>的病人因为</a:t>
            </a:r>
            <a:r>
              <a:rPr lang="zh-CN" altLang="en-US" b="1" kern="1200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  <a:cs typeface="+mn-ea"/>
                <a:sym typeface="+mn-ea"/>
              </a:rPr>
              <a:t>错误的诊断</a:t>
            </a:r>
            <a:r>
              <a:rPr lang="zh-CN" altLang="en-US" b="1" kern="1200" dirty="0">
                <a:solidFill>
                  <a:srgbClr val="0033CC"/>
                </a:solidFill>
                <a:latin typeface="Arial" panose="020B0604020202020204" pitchFamily="34" charset="0"/>
                <a:ea typeface="楷体_GB2312" panose="02010609030101010101" pitchFamily="1" charset="-122"/>
                <a:cs typeface="+mn-ea"/>
                <a:sym typeface="+mn-ea"/>
              </a:rPr>
              <a:t>报告，而极度的伤心、痛苦、焦虑，并且</a:t>
            </a:r>
            <a:r>
              <a:rPr lang="zh-CN" altLang="en-US" b="1" kern="1200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  <a:cs typeface="+mn-ea"/>
                <a:sym typeface="+mn-ea"/>
              </a:rPr>
              <a:t>情绪极不稳定</a:t>
            </a:r>
            <a:r>
              <a:rPr lang="zh-CN" altLang="en-US" b="1" kern="1200" dirty="0">
                <a:solidFill>
                  <a:srgbClr val="0033CC"/>
                </a:solidFill>
                <a:latin typeface="Arial" panose="020B0604020202020204" pitchFamily="34" charset="0"/>
                <a:ea typeface="楷体_GB2312" panose="02010609030101010101" pitchFamily="1" charset="-122"/>
                <a:cs typeface="+mn-ea"/>
                <a:sym typeface="+mn-ea"/>
              </a:rPr>
              <a:t>。没过多久，在医院的再次检查中，果真</a:t>
            </a:r>
            <a:r>
              <a:rPr lang="zh-CN" altLang="en-US" b="1" kern="1200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  <a:cs typeface="+mn-ea"/>
                <a:sym typeface="+mn-ea"/>
              </a:rPr>
              <a:t>发现了癌症</a:t>
            </a:r>
            <a:r>
              <a:rPr lang="zh-CN" altLang="en-US" b="1" kern="1200" dirty="0">
                <a:solidFill>
                  <a:srgbClr val="0033CC"/>
                </a:solidFill>
                <a:latin typeface="Arial" panose="020B0604020202020204" pitchFamily="34" charset="0"/>
                <a:ea typeface="楷体_GB2312" panose="02010609030101010101" pitchFamily="1" charset="-122"/>
                <a:cs typeface="+mn-ea"/>
                <a:sym typeface="+mn-ea"/>
              </a:rPr>
              <a:t>的倾向。而那住</a:t>
            </a:r>
            <a:r>
              <a:rPr lang="zh-CN" altLang="en-US" b="1" kern="1200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  <a:cs typeface="+mn-ea"/>
                <a:sym typeface="+mn-ea"/>
              </a:rPr>
              <a:t>本应有癌症倾向</a:t>
            </a:r>
            <a:r>
              <a:rPr lang="zh-CN" altLang="en-US" b="1" kern="1200" dirty="0">
                <a:solidFill>
                  <a:srgbClr val="0033CC"/>
                </a:solidFill>
                <a:latin typeface="Arial" panose="020B0604020202020204" pitchFamily="34" charset="0"/>
                <a:ea typeface="楷体_GB2312" panose="02010609030101010101" pitchFamily="1" charset="-122"/>
                <a:cs typeface="+mn-ea"/>
                <a:sym typeface="+mn-ea"/>
              </a:rPr>
              <a:t>的病人，由于拿到了没有癌症倾向的诊断证明，</a:t>
            </a:r>
            <a:r>
              <a:rPr lang="zh-CN" altLang="en-US" b="1" kern="1200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  <a:cs typeface="+mn-ea"/>
                <a:sym typeface="+mn-ea"/>
              </a:rPr>
              <a:t>情绪变得高涨</a:t>
            </a:r>
            <a:r>
              <a:rPr lang="zh-CN" altLang="en-US" b="1" kern="1200" dirty="0">
                <a:solidFill>
                  <a:srgbClr val="0033CC"/>
                </a:solidFill>
                <a:latin typeface="Arial" panose="020B0604020202020204" pitchFamily="34" charset="0"/>
                <a:ea typeface="楷体_GB2312" panose="02010609030101010101" pitchFamily="1" charset="-122"/>
                <a:cs typeface="+mn-ea"/>
                <a:sym typeface="+mn-ea"/>
              </a:rPr>
              <a:t>，情变得愉悦，病情渐渐</a:t>
            </a:r>
            <a:r>
              <a:rPr lang="zh-CN" altLang="en-US" b="1" kern="1200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  <a:cs typeface="+mn-ea"/>
                <a:sym typeface="+mn-ea"/>
              </a:rPr>
              <a:t>好转</a:t>
            </a:r>
            <a:r>
              <a:rPr lang="zh-CN" altLang="en-US" b="1" kern="1200" dirty="0">
                <a:solidFill>
                  <a:srgbClr val="0033CC"/>
                </a:solidFill>
                <a:latin typeface="Arial" panose="020B0604020202020204" pitchFamily="34" charset="0"/>
                <a:ea typeface="楷体_GB2312" panose="02010609030101010101" pitchFamily="1" charset="-122"/>
                <a:cs typeface="+mn-ea"/>
                <a:sym typeface="+mn-ea"/>
              </a:rPr>
              <a:t>。 </a:t>
            </a:r>
            <a:endParaRPr lang="en-US" altLang="zh-CN" b="1">
              <a:solidFill>
                <a:srgbClr val="0033CC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4338" name="Rectangle 3"/>
          <p:cNvSpPr/>
          <p:nvPr/>
        </p:nvSpPr>
        <p:spPr>
          <a:xfrm>
            <a:off x="13970" y="118269"/>
            <a:ext cx="426593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探究活动二：学以致用</a:t>
            </a:r>
            <a:endParaRPr lang="zh-CN" altLang="en-US" sz="32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>
    <p:cover dir="ld"/>
    <p:sndAc>
      <p:stSnd>
        <p:snd r:embed="rId1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0162" name="内容占位符 220161"/>
          <p:cNvSpPr>
            <a:spLocks noGrp="1" noRot="1"/>
          </p:cNvSpPr>
          <p:nvPr>
            <p:ph idx="1"/>
          </p:nvPr>
        </p:nvSpPr>
        <p:spPr>
          <a:xfrm>
            <a:off x="158115" y="866140"/>
            <a:ext cx="8982710" cy="5317490"/>
          </a:xfrm>
        </p:spPr>
        <p:txBody>
          <a:bodyPr anchor="t"/>
          <a:p>
            <a:pPr marL="0" indent="0">
              <a:buNone/>
            </a:pPr>
            <a:r>
              <a:rPr lang="zh-CN" altLang="en-US" b="1" dirty="0">
                <a:solidFill>
                  <a:srgbClr val="0033CC"/>
                </a:solidFill>
                <a:latin typeface="楷体_GB2312" panose="02010609030101010101" pitchFamily="1" charset="-122"/>
                <a:ea typeface="楷体_GB2312" panose="02010609030101010101" pitchFamily="1" charset="-122"/>
                <a:sym typeface="+mn-ea"/>
              </a:rPr>
              <a:t>材料二：</a:t>
            </a:r>
            <a:endParaRPr lang="zh-CN" altLang="en-US" b="1" dirty="0">
              <a:solidFill>
                <a:srgbClr val="0033CC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marL="0" indent="0">
              <a:buNone/>
            </a:pPr>
            <a:r>
              <a:rPr lang="zh-CN" altLang="en-US" b="1" kern="1200" dirty="0">
                <a:solidFill>
                  <a:srgbClr val="0033CC"/>
                </a:solidFill>
                <a:latin typeface="Arial" panose="020B0604020202020204" pitchFamily="34" charset="0"/>
                <a:ea typeface="楷体_GB2312" panose="02010609030101010101" pitchFamily="1" charset="-122"/>
                <a:cs typeface="+mn-ea"/>
                <a:sym typeface="+mn-ea"/>
              </a:rPr>
              <a:t>很奇怪自己</a:t>
            </a:r>
            <a:r>
              <a:rPr lang="zh-CN" altLang="en-US" b="1" kern="1200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  <a:cs typeface="+mn-ea"/>
                <a:sym typeface="+mn-ea"/>
              </a:rPr>
              <a:t>心情好</a:t>
            </a:r>
            <a:r>
              <a:rPr lang="zh-CN" altLang="en-US" b="1" kern="1200" dirty="0">
                <a:solidFill>
                  <a:srgbClr val="0033CC"/>
                </a:solidFill>
                <a:latin typeface="Arial" panose="020B0604020202020204" pitchFamily="34" charset="0"/>
                <a:ea typeface="楷体_GB2312" panose="02010609030101010101" pitchFamily="1" charset="-122"/>
                <a:cs typeface="+mn-ea"/>
                <a:sym typeface="+mn-ea"/>
              </a:rPr>
              <a:t>的时候，背很长的课丈也不费劲儿；可</a:t>
            </a:r>
            <a:r>
              <a:rPr lang="zh-CN" altLang="en-US" b="1" kern="1200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  <a:cs typeface="+mn-ea"/>
                <a:sym typeface="+mn-ea"/>
              </a:rPr>
              <a:t>心情不好</a:t>
            </a:r>
            <a:r>
              <a:rPr lang="zh-CN" altLang="en-US" b="1" kern="1200" dirty="0">
                <a:solidFill>
                  <a:srgbClr val="0033CC"/>
                </a:solidFill>
                <a:latin typeface="Arial" panose="020B0604020202020204" pitchFamily="34" charset="0"/>
                <a:ea typeface="楷体_GB2312" panose="02010609030101010101" pitchFamily="1" charset="-122"/>
                <a:cs typeface="+mn-ea"/>
                <a:sym typeface="+mn-ea"/>
              </a:rPr>
              <a:t>时，就算是不长的课文也会花很长的时间；当我高兴、愉快时，经常会有新点子、好主意，创造性思维的火花会不断涌现；而痛苦、悲伤时，常会觉得脑子不好使，更别说什么创造性思维了。</a:t>
            </a:r>
            <a:endParaRPr lang="en-US" altLang="zh-CN" b="1">
              <a:solidFill>
                <a:srgbClr val="0033CC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4338" name="Rectangle 3"/>
          <p:cNvSpPr/>
          <p:nvPr/>
        </p:nvSpPr>
        <p:spPr>
          <a:xfrm>
            <a:off x="13970" y="118269"/>
            <a:ext cx="426593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探究活动二：学以致用</a:t>
            </a:r>
            <a:endParaRPr lang="zh-CN" altLang="en-US" sz="32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>
    <p:cover dir="ld"/>
    <p:sndAc>
      <p:stSnd>
        <p:snd r:embed="rId1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0162" name="内容占位符 220161"/>
          <p:cNvSpPr>
            <a:spLocks noGrp="1" noRot="1"/>
          </p:cNvSpPr>
          <p:nvPr>
            <p:ph idx="1"/>
          </p:nvPr>
        </p:nvSpPr>
        <p:spPr>
          <a:xfrm>
            <a:off x="326390" y="74295"/>
            <a:ext cx="7424738" cy="3629025"/>
          </a:xfrm>
        </p:spPr>
        <p:txBody>
          <a:bodyPr anchor="t"/>
          <a:p>
            <a:r>
              <a:rPr lang="zh-CN" altLang="en-US" b="1" kern="1200" dirty="0">
                <a:solidFill>
                  <a:srgbClr val="0033CC"/>
                </a:solidFill>
                <a:latin typeface="Arial" panose="020B0604020202020204" pitchFamily="34" charset="0"/>
                <a:ea typeface="楷体_GB2312" panose="02010609030101010101" pitchFamily="1" charset="-122"/>
                <a:cs typeface="+mn-ea"/>
                <a:sym typeface="+mn-ea"/>
              </a:rPr>
              <a:t> </a:t>
            </a:r>
            <a:endParaRPr lang="en-US" altLang="zh-CN" b="1">
              <a:solidFill>
                <a:srgbClr val="0033CC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220164" name="矩形 220163"/>
          <p:cNvSpPr>
            <a:spLocks noRot="1"/>
          </p:cNvSpPr>
          <p:nvPr/>
        </p:nvSpPr>
        <p:spPr>
          <a:xfrm>
            <a:off x="579755" y="1341755"/>
            <a:ext cx="7704138" cy="38163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</a:pPr>
            <a:r>
              <a:rPr lang="zh-CN" altLang="en-US" sz="3200" dirty="0">
                <a:solidFill>
                  <a:srgbClr val="0033CC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材料三：</a:t>
            </a:r>
            <a:endParaRPr lang="zh-CN" altLang="en-US" sz="3200" dirty="0">
              <a:solidFill>
                <a:srgbClr val="0033CC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  <a:p>
            <a:pPr marL="342900" lvl="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</a:pPr>
            <a:r>
              <a:rPr lang="zh-CN" altLang="en-US" sz="3200" dirty="0">
                <a:solidFill>
                  <a:srgbClr val="0033CC"/>
                </a:solidFill>
                <a:ea typeface="楷体_GB2312" panose="02010609030101010101" pitchFamily="1" charset="-122"/>
                <a:cs typeface="+mn-ea"/>
                <a:sym typeface="+mn-ea"/>
              </a:rPr>
              <a:t>学次成绩一直名列前茅的小明，在</a:t>
            </a:r>
            <a:r>
              <a:rPr lang="zh-CN" altLang="en-US" sz="3200" dirty="0">
                <a:solidFill>
                  <a:srgbClr val="FF0000"/>
                </a:solidFill>
                <a:ea typeface="楷体_GB2312" panose="02010609030101010101" pitchFamily="1" charset="-122"/>
                <a:cs typeface="+mn-ea"/>
                <a:sym typeface="+mn-ea"/>
              </a:rPr>
              <a:t>考试</a:t>
            </a:r>
            <a:r>
              <a:rPr lang="zh-CN" altLang="en-US" sz="3200" dirty="0">
                <a:solidFill>
                  <a:srgbClr val="0033CC"/>
                </a:solidFill>
                <a:ea typeface="楷体_GB2312" panose="02010609030101010101" pitchFamily="1" charset="-122"/>
                <a:cs typeface="+mn-ea"/>
                <a:sym typeface="+mn-ea"/>
              </a:rPr>
              <a:t>个常常会因为过度</a:t>
            </a:r>
            <a:r>
              <a:rPr lang="zh-CN" altLang="en-US" sz="3200" dirty="0">
                <a:solidFill>
                  <a:srgbClr val="FF0000"/>
                </a:solidFill>
                <a:ea typeface="楷体_GB2312" panose="02010609030101010101" pitchFamily="1" charset="-122"/>
                <a:cs typeface="+mn-ea"/>
                <a:sym typeface="+mn-ea"/>
              </a:rPr>
              <a:t>紧张</a:t>
            </a:r>
            <a:r>
              <a:rPr lang="zh-CN" altLang="en-US" sz="3200" dirty="0">
                <a:solidFill>
                  <a:srgbClr val="0033CC"/>
                </a:solidFill>
                <a:ea typeface="楷体_GB2312" panose="02010609030101010101" pitchFamily="1" charset="-122"/>
                <a:cs typeface="+mn-ea"/>
                <a:sym typeface="+mn-ea"/>
              </a:rPr>
              <a:t>，出现</a:t>
            </a:r>
            <a:r>
              <a:rPr lang="zh-CN" altLang="en-US" sz="3200" dirty="0">
                <a:solidFill>
                  <a:srgbClr val="FF0000"/>
                </a:solidFill>
                <a:ea typeface="楷体_GB2312" panose="02010609030101010101" pitchFamily="1" charset="-122"/>
                <a:cs typeface="+mn-ea"/>
                <a:sym typeface="+mn-ea"/>
              </a:rPr>
              <a:t>怯场</a:t>
            </a:r>
            <a:r>
              <a:rPr lang="zh-CN" altLang="en-US" sz="3200" dirty="0">
                <a:solidFill>
                  <a:srgbClr val="0033CC"/>
                </a:solidFill>
                <a:ea typeface="楷体_GB2312" panose="02010609030101010101" pitchFamily="1" charset="-122"/>
                <a:cs typeface="+mn-ea"/>
                <a:sym typeface="+mn-ea"/>
              </a:rPr>
              <a:t>，</a:t>
            </a:r>
            <a:r>
              <a:rPr lang="zh-CN" altLang="en-US" sz="3200" dirty="0">
                <a:solidFill>
                  <a:srgbClr val="FF0000"/>
                </a:solidFill>
                <a:ea typeface="楷体_GB2312" panose="02010609030101010101" pitchFamily="1" charset="-122"/>
                <a:cs typeface="+mn-ea"/>
                <a:sym typeface="+mn-ea"/>
              </a:rPr>
              <a:t>影响了正常水平的发挥</a:t>
            </a:r>
            <a:r>
              <a:rPr lang="zh-CN" altLang="en-US" sz="3200" dirty="0">
                <a:solidFill>
                  <a:srgbClr val="0033CC"/>
                </a:solidFill>
                <a:ea typeface="楷体_GB2312" panose="02010609030101010101" pitchFamily="1" charset="-122"/>
                <a:cs typeface="+mn-ea"/>
                <a:sym typeface="+mn-ea"/>
              </a:rPr>
              <a:t>，不能取得理想成绩。</a:t>
            </a:r>
            <a:endParaRPr lang="en-US" altLang="zh-CN" sz="3200">
              <a:solidFill>
                <a:srgbClr val="0033CC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220165" name="矩形 220164"/>
          <p:cNvSpPr>
            <a:spLocks noRot="1"/>
          </p:cNvSpPr>
          <p:nvPr/>
        </p:nvSpPr>
        <p:spPr>
          <a:xfrm>
            <a:off x="750888" y="4469448"/>
            <a:ext cx="7199312" cy="264953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</a:pP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材料一、材料二、材料三分别说明了什么？给我们什么启示？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4338" name="Rectangle 3"/>
          <p:cNvSpPr/>
          <p:nvPr/>
        </p:nvSpPr>
        <p:spPr>
          <a:xfrm>
            <a:off x="13970" y="209709"/>
            <a:ext cx="426593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探究活动二：学以致用</a:t>
            </a:r>
            <a:endParaRPr lang="zh-CN" altLang="en-US" sz="32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>
    <p:cover dir="ld"/>
    <p:sndAc>
      <p:stSnd>
        <p:snd r:embed="rId1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2016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20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164" grpId="0" uiExpand="1" build="p"/>
      <p:bldP spid="220165" grpId="0"/>
      <p:bldP spid="143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0165" name="矩形 220164"/>
          <p:cNvSpPr>
            <a:spLocks noRot="1"/>
          </p:cNvSpPr>
          <p:nvPr/>
        </p:nvSpPr>
        <p:spPr>
          <a:xfrm>
            <a:off x="-110490" y="675640"/>
            <a:ext cx="9180195" cy="58801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</a:pPr>
            <a:r>
              <a:rPr lang="zh-CN" altLang="en-US" sz="2400" dirty="0">
                <a:solidFill>
                  <a:srgbClr val="0033CC"/>
                </a:solidFill>
                <a:uFillTx/>
                <a:ea typeface="楷体_GB2312" panose="02010609030101010101" pitchFamily="1" charset="-122"/>
                <a:cs typeface="+mn-ea"/>
                <a:sym typeface="+mn-ea"/>
              </a:rPr>
              <a:t>材料一：一个粗心的医生，将两个病人的诊断报告弄错了。原本没有癌症倾向的病人因为错误的诊断报告，而极度的伤心、痛苦、焦虑，并且情绪极不稳定。没过多久，在医院的再次检查中，果真发现了癌症的倾向。而那住本应有癌症倾向的病人，由于拿到了没有癌症倾向的诊断证明，情绪变得高涨，情变得愉悦，病情渐渐好转。 </a:t>
            </a:r>
            <a:endParaRPr lang="zh-CN" altLang="en-US" sz="2400" dirty="0">
              <a:solidFill>
                <a:srgbClr val="0033CC"/>
              </a:solidFill>
              <a:uFillTx/>
              <a:ea typeface="楷体_GB2312" panose="02010609030101010101" pitchFamily="1" charset="-122"/>
              <a:cs typeface="+mn-ea"/>
              <a:sym typeface="+mn-ea"/>
            </a:endParaRPr>
          </a:p>
          <a:p>
            <a:pPr marL="342900" lvl="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</a:pPr>
            <a:r>
              <a:rPr lang="zh-CN" altLang="en-US" sz="2400" dirty="0">
                <a:solidFill>
                  <a:srgbClr val="0033CC"/>
                </a:solidFill>
                <a:uFillTx/>
                <a:ea typeface="楷体_GB2312" panose="02010609030101010101" pitchFamily="1" charset="-122"/>
                <a:cs typeface="+mn-ea"/>
                <a:sym typeface="+mn-ea"/>
              </a:rPr>
              <a:t>材料二：很奇怪自己心情好的时候，背很长的课丈也不费劲儿；可心情不好时，就算是不长的课文也会花很长的时间；当我高兴、愉快时，经常会有新点子、好主意，创造性思维的火花会不断涌现；而痛苦、悲伤时，常会觉得脑子不好使，更别说什么创造性思维了。</a:t>
            </a:r>
            <a:endParaRPr lang="zh-CN" altLang="en-US" sz="2400" dirty="0">
              <a:solidFill>
                <a:srgbClr val="0033CC"/>
              </a:solidFill>
              <a:uFillTx/>
              <a:ea typeface="楷体_GB2312" panose="02010609030101010101" pitchFamily="1" charset="-122"/>
              <a:cs typeface="+mn-ea"/>
              <a:sym typeface="+mn-ea"/>
            </a:endParaRPr>
          </a:p>
          <a:p>
            <a:pPr lvl="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sz="2400" dirty="0">
                <a:solidFill>
                  <a:srgbClr val="0033CC"/>
                </a:solidFill>
                <a:uFillTx/>
                <a:ea typeface="楷体_GB2312" panose="02010609030101010101" pitchFamily="1" charset="-122"/>
                <a:cs typeface="+mn-ea"/>
                <a:sym typeface="+mn-ea"/>
              </a:rPr>
              <a:t>    材料三：学次成绩一直名列前茅的小明，在考试个常常会因为过度紧张，出现怯场，影响了正常水平的发挥，不能取得理想成绩。</a:t>
            </a:r>
            <a:endParaRPr lang="zh-CN" altLang="en-US" sz="2400" dirty="0">
              <a:solidFill>
                <a:srgbClr val="0033CC"/>
              </a:solidFill>
              <a:uFillTx/>
              <a:ea typeface="楷体_GB2312" panose="02010609030101010101" pitchFamily="1" charset="-122"/>
              <a:cs typeface="+mn-ea"/>
              <a:sym typeface="+mn-ea"/>
            </a:endParaRPr>
          </a:p>
          <a:p>
            <a:pPr marL="342900" lvl="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</a:pPr>
            <a:endParaRPr lang="zh-CN" altLang="en-US" sz="2400" dirty="0">
              <a:solidFill>
                <a:srgbClr val="0033CC"/>
              </a:solidFill>
              <a:uFillTx/>
              <a:ea typeface="楷体_GB2312" panose="02010609030101010101" pitchFamily="1" charset="-122"/>
              <a:cs typeface="+mn-ea"/>
              <a:sym typeface="+mn-ea"/>
            </a:endParaRPr>
          </a:p>
        </p:txBody>
      </p:sp>
      <p:sp>
        <p:nvSpPr>
          <p:cNvPr id="21505" name="AutoShape 2"/>
          <p:cNvSpPr/>
          <p:nvPr/>
        </p:nvSpPr>
        <p:spPr>
          <a:xfrm>
            <a:off x="-32385" y="5499100"/>
            <a:ext cx="9131300" cy="1442720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/>
            <a:endParaRPr lang="zh-CN" altLang="en-US" dirty="0">
              <a:latin typeface="Arial" panose="020B0604020202020204" pitchFamily="34" charset="0"/>
              <a:ea typeface="华文细黑" pitchFamily="2" charset="-122"/>
            </a:endParaRP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80010" y="5626100"/>
            <a:ext cx="8797925" cy="1188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lvl="0" fontAlgn="base">
              <a:spcBef>
                <a:spcPct val="50000"/>
              </a:spcBef>
            </a:pPr>
            <a:r>
              <a:rPr lang="en-US" altLang="zh-CN" sz="2800" noProof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ea typeface="黑体" panose="02010600030101010101" pitchFamily="49" charset="-122"/>
              </a:rPr>
              <a:t>  </a:t>
            </a:r>
            <a:r>
              <a:rPr lang="zh-CN" altLang="en-US" sz="3600" noProof="1" dirty="0">
                <a:solidFill>
                  <a:srgbClr val="FF0000"/>
                </a:solidFill>
                <a:ea typeface="黑体" panose="02010600030101010101" pitchFamily="49" charset="-122"/>
                <a:cs typeface="+mn-ea"/>
              </a:rPr>
              <a:t>思考：材料一、材料二、材料三分别说明什么？给我们什么启示？</a:t>
            </a:r>
            <a:endParaRPr lang="zh-CN" altLang="en-US" sz="3600" noProof="1" dirty="0">
              <a:solidFill>
                <a:srgbClr val="FF0000"/>
              </a:solidFill>
              <a:ea typeface="黑体" panose="02010600030101010101" pitchFamily="49" charset="-122"/>
              <a:cs typeface="+mn-ea"/>
            </a:endParaRPr>
          </a:p>
        </p:txBody>
      </p:sp>
      <p:sp>
        <p:nvSpPr>
          <p:cNvPr id="6146" name="Rectangle 4"/>
          <p:cNvSpPr/>
          <p:nvPr/>
        </p:nvSpPr>
        <p:spPr>
          <a:xfrm>
            <a:off x="80010" y="96679"/>
            <a:ext cx="426593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探究活动二：学以致用</a:t>
            </a:r>
            <a:endParaRPr lang="zh-CN" altLang="en-US" sz="3200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cover dir="ld"/>
    <p:sndAc>
      <p:stSnd>
        <p:snd r:embed="rId1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0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165" grpId="0"/>
      <p:bldP spid="614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11266"/>
          <p:cNvSpPr txBox="1"/>
          <p:nvPr/>
        </p:nvSpPr>
        <p:spPr>
          <a:xfrm>
            <a:off x="326808" y="1412483"/>
            <a:ext cx="455930" cy="647520"/>
          </a:xfrm>
          <a:prstGeom prst="rect">
            <a:avLst/>
          </a:prstGeom>
          <a:noFill/>
          <a:ln w="9525">
            <a:noFill/>
          </a:ln>
        </p:spPr>
        <p:txBody>
          <a:bodyPr vert="eaVert" lIns="91423" tIns="45712" rIns="91423" bIns="45712">
            <a:spAutoFit/>
          </a:bodyPr>
          <a:p>
            <a:pPr lvl="0">
              <a:spcBef>
                <a:spcPct val="50000"/>
              </a:spcBef>
              <a:buNone/>
            </a:pPr>
            <a:endParaRPr lang="zh-CN" altLang="en-US" sz="18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21507" name="副标题 22530"/>
          <p:cNvSpPr>
            <a:spLocks noGrp="1"/>
          </p:cNvSpPr>
          <p:nvPr/>
        </p:nvSpPr>
        <p:spPr>
          <a:xfrm>
            <a:off x="106045" y="779145"/>
            <a:ext cx="4350385" cy="633095"/>
          </a:xfrm>
          <a:prstGeom prst="rect">
            <a:avLst/>
          </a:prstGeom>
          <a:noFill/>
          <a:ln w="9525">
            <a:noFill/>
          </a:ln>
        </p:spPr>
        <p:txBody>
          <a:bodyPr lIns="91423" tIns="45712" rIns="91423" bIns="45712"/>
          <a:p>
            <a:pPr lvl="0" algn="ctr">
              <a:lnSpc>
                <a:spcPct val="90000"/>
              </a:lnSpc>
              <a:spcBef>
                <a:spcPct val="20000"/>
              </a:spcBef>
              <a:buNone/>
            </a:pPr>
            <a:r>
              <a:rPr lang="zh-CN" altLang="en-US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二、情绪需要调节</a:t>
            </a:r>
            <a:endParaRPr lang="zh-CN" altLang="en-US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21508" name="文本框 2053"/>
          <p:cNvSpPr txBox="1"/>
          <p:nvPr/>
        </p:nvSpPr>
        <p:spPr>
          <a:xfrm>
            <a:off x="184150" y="1659255"/>
            <a:ext cx="7700645" cy="2764155"/>
          </a:xfrm>
          <a:prstGeom prst="rect">
            <a:avLst/>
          </a:prstGeom>
          <a:noFill/>
          <a:ln w="9525">
            <a:noFill/>
          </a:ln>
        </p:spPr>
        <p:txBody>
          <a:bodyPr wrap="square" lIns="91423" tIns="45712" rIns="91423" bIns="45712">
            <a:spAutoFit/>
          </a:bodyPr>
          <a:p>
            <a:pPr>
              <a:lnSpc>
                <a:spcPct val="80000"/>
              </a:lnSpc>
            </a:pPr>
            <a:r>
              <a:rPr lang="zh-CN" altLang="en-US" sz="3600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  <a:sym typeface="+mn-ea"/>
              </a:rPr>
              <a:t>不同情绪对人影响不同：</a:t>
            </a:r>
            <a:endParaRPr lang="zh-CN" altLang="en-US" sz="3600" b="1" dirty="0">
              <a:solidFill>
                <a:srgbClr val="0000FF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3600" dirty="0">
                <a:latin typeface="楷体_GB2312" panose="02010609030101010101" pitchFamily="1" charset="-122"/>
                <a:ea typeface="楷体_GB2312" panose="02010609030101010101" pitchFamily="1" charset="-122"/>
                <a:sym typeface="+mn-ea"/>
              </a:rPr>
              <a:t>   </a:t>
            </a:r>
            <a:endParaRPr lang="zh-CN" altLang="en-US" sz="3600" dirty="0">
              <a:latin typeface="楷体_GB2312" panose="02010609030101010101" pitchFamily="1" charset="-122"/>
              <a:ea typeface="楷体_GB2312" panose="02010609030101010101" pitchFamily="1" charset="-122"/>
              <a:sym typeface="+mn-ea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3600" dirty="0">
                <a:latin typeface="楷体_GB2312" panose="02010609030101010101" pitchFamily="1" charset="-122"/>
                <a:ea typeface="楷体_GB2312" panose="02010609030101010101" pitchFamily="1" charset="-122"/>
                <a:sym typeface="+mn-ea"/>
              </a:rPr>
              <a:t>       积极情绪与消极情绪对人的</a:t>
            </a:r>
            <a:r>
              <a:rPr lang="zh-CN" altLang="en-US" sz="3600" dirty="0">
                <a:solidFill>
                  <a:srgbClr val="FF3300"/>
                </a:solidFill>
                <a:latin typeface="楷体_GB2312" panose="02010609030101010101" pitchFamily="1" charset="-122"/>
                <a:ea typeface="楷体_GB2312" panose="02010609030101010101" pitchFamily="1" charset="-122"/>
                <a:sym typeface="+mn-ea"/>
              </a:rPr>
              <a:t>身体健康、智力发展、学习效率，</a:t>
            </a:r>
            <a:r>
              <a:rPr lang="zh-CN" altLang="en-US" sz="3600" dirty="0">
                <a:latin typeface="楷体_GB2312" panose="02010609030101010101" pitchFamily="1" charset="-122"/>
                <a:ea typeface="楷体_GB2312" panose="02010609030101010101" pitchFamily="1" charset="-122"/>
                <a:sym typeface="+mn-ea"/>
              </a:rPr>
              <a:t>起着完全不同的作用。</a:t>
            </a:r>
            <a:endParaRPr lang="zh-CN" altLang="en-US" sz="36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lvl="0">
              <a:buNone/>
            </a:pPr>
            <a:r>
              <a:rPr lang="en-US" altLang="zh-CN" sz="28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 </a:t>
            </a:r>
            <a:endParaRPr lang="zh-CN" altLang="en-US" sz="28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标题 1"/>
          <p:cNvSpPr>
            <a:spLocks noGrp="1"/>
          </p:cNvSpPr>
          <p:nvPr>
            <p:ph type="title"/>
          </p:nvPr>
        </p:nvSpPr>
        <p:spPr>
          <a:xfrm>
            <a:off x="695325" y="762000"/>
            <a:ext cx="7772400" cy="1143000"/>
          </a:xfrm>
        </p:spPr>
        <p:txBody>
          <a:bodyPr vert="horz" wrap="square" lIns="91440" tIns="45720" rIns="91440" bIns="45720" anchor="ctr"/>
          <a:p>
            <a:endParaRPr lang="zh-CN" altLang="en-US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pic>
        <p:nvPicPr>
          <p:cNvPr id="23555" name="内容占位符 3" descr="2.pn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9525" y="0"/>
            <a:ext cx="9132888" cy="6858000"/>
          </a:xfrm>
        </p:spPr>
      </p:pic>
      <p:sp>
        <p:nvSpPr>
          <p:cNvPr id="23556" name="Line 6"/>
          <p:cNvSpPr/>
          <p:nvPr/>
        </p:nvSpPr>
        <p:spPr>
          <a:xfrm>
            <a:off x="1762125" y="381000"/>
            <a:ext cx="0" cy="6096000"/>
          </a:xfrm>
          <a:prstGeom prst="line">
            <a:avLst/>
          </a:prstGeom>
          <a:ln w="76200" cap="flat" cmpd="sng">
            <a:solidFill>
              <a:schemeClr val="fol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557" name="Line 3"/>
          <p:cNvSpPr/>
          <p:nvPr/>
        </p:nvSpPr>
        <p:spPr>
          <a:xfrm>
            <a:off x="938213" y="1571625"/>
            <a:ext cx="7772400" cy="0"/>
          </a:xfrm>
          <a:prstGeom prst="line">
            <a:avLst/>
          </a:prstGeom>
          <a:ln w="76200" cap="flat" cmpd="sng">
            <a:solidFill>
              <a:schemeClr val="fol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558" name="Line 4"/>
          <p:cNvSpPr/>
          <p:nvPr/>
        </p:nvSpPr>
        <p:spPr>
          <a:xfrm>
            <a:off x="1009650" y="3571875"/>
            <a:ext cx="7772400" cy="0"/>
          </a:xfrm>
          <a:prstGeom prst="line">
            <a:avLst/>
          </a:prstGeom>
          <a:ln w="76200" cap="flat" cmpd="sng">
            <a:solidFill>
              <a:schemeClr val="fol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559" name="Line 5"/>
          <p:cNvSpPr/>
          <p:nvPr/>
        </p:nvSpPr>
        <p:spPr>
          <a:xfrm>
            <a:off x="4938713" y="357188"/>
            <a:ext cx="0" cy="6096000"/>
          </a:xfrm>
          <a:prstGeom prst="line">
            <a:avLst/>
          </a:prstGeom>
          <a:ln w="76200" cap="flat" cmpd="sng">
            <a:solidFill>
              <a:schemeClr val="fol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560" name="Text Box 9"/>
          <p:cNvSpPr txBox="1"/>
          <p:nvPr/>
        </p:nvSpPr>
        <p:spPr>
          <a:xfrm>
            <a:off x="919163" y="1643063"/>
            <a:ext cx="615950" cy="185737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80008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积极作用</a:t>
            </a:r>
            <a:endParaRPr lang="zh-CN" altLang="en-US" sz="2800" b="1" dirty="0">
              <a:solidFill>
                <a:srgbClr val="80008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23561" name="Text Box 10"/>
          <p:cNvSpPr txBox="1"/>
          <p:nvPr/>
        </p:nvSpPr>
        <p:spPr>
          <a:xfrm>
            <a:off x="995363" y="3929063"/>
            <a:ext cx="615950" cy="201453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80008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消极作用</a:t>
            </a:r>
            <a:endParaRPr lang="zh-CN" altLang="en-US" sz="2800" b="1" dirty="0">
              <a:solidFill>
                <a:srgbClr val="80008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23562" name="Text Box 7"/>
          <p:cNvSpPr txBox="1"/>
          <p:nvPr/>
        </p:nvSpPr>
        <p:spPr>
          <a:xfrm>
            <a:off x="2081530" y="200025"/>
            <a:ext cx="2590800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3333CC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情绪对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楷体_GB2312" panose="02010609030101010101" pitchFamily="1" charset="-122"/>
                <a:ea typeface="楷体_GB2312" panose="02010609030101010101" pitchFamily="1" charset="-122"/>
              </a:rPr>
              <a:t>智力发展、学习效率</a:t>
            </a:r>
            <a:r>
              <a:rPr lang="zh-CN" altLang="en-US" sz="2800" b="1" dirty="0">
                <a:solidFill>
                  <a:srgbClr val="3333CC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的影响</a:t>
            </a:r>
            <a:endParaRPr lang="zh-CN" altLang="en-US" sz="2800" b="1" dirty="0">
              <a:solidFill>
                <a:srgbClr val="3333CC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23563" name="Text Box 8"/>
          <p:cNvSpPr txBox="1"/>
          <p:nvPr/>
        </p:nvSpPr>
        <p:spPr>
          <a:xfrm>
            <a:off x="5367338" y="381000"/>
            <a:ext cx="2214562" cy="944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3333CC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情绪对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楷体_GB2312" panose="02010609030101010101" pitchFamily="1" charset="-122"/>
                <a:ea typeface="楷体_GB2312" panose="02010609030101010101" pitchFamily="1" charset="-122"/>
              </a:rPr>
              <a:t>身体健康</a:t>
            </a:r>
            <a:r>
              <a:rPr lang="zh-CN" altLang="en-US" sz="2800" b="1" dirty="0">
                <a:solidFill>
                  <a:srgbClr val="3333CC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的影响</a:t>
            </a:r>
            <a:endParaRPr lang="zh-CN" altLang="en-US" sz="2800" b="1" dirty="0">
              <a:solidFill>
                <a:srgbClr val="3333CC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4" name="Text Box 13"/>
          <p:cNvSpPr txBox="1"/>
          <p:nvPr/>
        </p:nvSpPr>
        <p:spPr>
          <a:xfrm>
            <a:off x="1914525" y="3810000"/>
            <a:ext cx="2971800" cy="2651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66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使人感到难受，抑制人的活动能力，</a:t>
            </a:r>
            <a:r>
              <a:rPr lang="zh-CN" altLang="en-US" sz="2400" b="1" dirty="0">
                <a:solidFill>
                  <a:srgbClr val="FF0000"/>
                </a:solidFill>
                <a:uFillTx/>
                <a:latin typeface="楷体_GB2312" panose="02010609030101010101" pitchFamily="1" charset="-122"/>
                <a:ea typeface="楷体_GB2312" panose="02010609030101010101" pitchFamily="1" charset="-122"/>
              </a:rPr>
              <a:t>其判断能力和分析能力下降，容易失去理智，缺乏自制力。</a:t>
            </a:r>
            <a:r>
              <a:rPr lang="zh-CN" altLang="en-US" sz="2400" b="1" dirty="0">
                <a:solidFill>
                  <a:srgbClr val="0066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甚至做出一些令自己后悔甚至违法的事情</a:t>
            </a:r>
            <a:endParaRPr lang="zh-CN" altLang="en-US" sz="2400" b="1" dirty="0">
              <a:solidFill>
                <a:srgbClr val="0066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5" name="Text Box 12"/>
          <p:cNvSpPr txBox="1"/>
          <p:nvPr/>
        </p:nvSpPr>
        <p:spPr>
          <a:xfrm>
            <a:off x="5367338" y="1714500"/>
            <a:ext cx="2071687" cy="17983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66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充实人体力和精力，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楷体_GB2312" panose="02010609030101010101" pitchFamily="1" charset="-122"/>
                <a:ea typeface="楷体_GB2312" panose="02010609030101010101" pitchFamily="1" charset="-122"/>
              </a:rPr>
              <a:t>促使我们健康成长</a:t>
            </a:r>
            <a:endParaRPr lang="zh-CN" altLang="en-US" sz="2800" b="1" dirty="0">
              <a:solidFill>
                <a:srgbClr val="FF0000"/>
              </a:solidFill>
              <a:uFillTx/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6" name="Text Box 14"/>
          <p:cNvSpPr txBox="1"/>
          <p:nvPr/>
        </p:nvSpPr>
        <p:spPr>
          <a:xfrm>
            <a:off x="5367338" y="4000500"/>
            <a:ext cx="2071687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66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影响身体健康，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楷体_GB2312" panose="02010609030101010101" pitchFamily="1" charset="-122"/>
                <a:ea typeface="楷体_GB2312" panose="02010609030101010101" pitchFamily="1" charset="-122"/>
              </a:rPr>
              <a:t>很容易患各种疾病</a:t>
            </a:r>
            <a:r>
              <a:rPr lang="zh-CN" altLang="en-US" sz="2800" b="1" dirty="0">
                <a:solidFill>
                  <a:srgbClr val="0066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。</a:t>
            </a:r>
            <a:endParaRPr lang="zh-CN" altLang="en-US" sz="2800" b="1" dirty="0">
              <a:solidFill>
                <a:srgbClr val="0066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23567" name="Text Box 10"/>
          <p:cNvSpPr txBox="1"/>
          <p:nvPr/>
        </p:nvSpPr>
        <p:spPr>
          <a:xfrm>
            <a:off x="1901825" y="1611948"/>
            <a:ext cx="2949575" cy="1920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精力充沛，思维活跃，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lvl="0" eaLnBrk="1" hangingPunct="1"/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效率高，促进智力发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lvl="0" eaLnBrk="1" hangingPunct="1"/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展</a:t>
            </a:r>
            <a:r>
              <a:rPr lang="en-US" altLang="zh-CN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, </a:t>
            </a:r>
            <a:r>
              <a:rPr lang="zh-CN" altLang="en-US" sz="2400" b="1" dirty="0">
                <a:solidFill>
                  <a:srgbClr val="FF0000"/>
                </a:solidFill>
                <a:uFillTx/>
                <a:latin typeface="楷体_GB2312" panose="02010609030101010101" pitchFamily="1" charset="-122"/>
                <a:ea typeface="楷体_GB2312" panose="02010609030101010101" pitchFamily="1" charset="-122"/>
              </a:rPr>
              <a:t>容易发挥出自己的水平，提高学习、工作效率</a:t>
            </a:r>
            <a:r>
              <a:rPr lang="en-US" altLang="zh-CN" sz="2400" b="1" dirty="0">
                <a:solidFill>
                  <a:srgbClr val="FF0000"/>
                </a:solidFill>
                <a:uFillTx/>
                <a:latin typeface="楷体_GB2312" panose="02010609030101010101" pitchFamily="1" charset="-122"/>
                <a:ea typeface="楷体_GB2312" panose="02010609030101010101" pitchFamily="1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uFillTx/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23568" name="Line 5"/>
          <p:cNvSpPr/>
          <p:nvPr/>
        </p:nvSpPr>
        <p:spPr>
          <a:xfrm>
            <a:off x="8081963" y="428625"/>
            <a:ext cx="0" cy="6096000"/>
          </a:xfrm>
          <a:prstGeom prst="line">
            <a:avLst/>
          </a:prstGeom>
          <a:ln w="76200" cap="flat" cmpd="sng">
            <a:solidFill>
              <a:schemeClr val="fol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" name="Freeform 1281"/>
          <p:cNvSpPr>
            <a:spLocks noEditPoints="1"/>
          </p:cNvSpPr>
          <p:nvPr/>
        </p:nvSpPr>
        <p:spPr>
          <a:xfrm>
            <a:off x="9525" y="0"/>
            <a:ext cx="925513" cy="817563"/>
          </a:xfrm>
          <a:custGeom>
            <a:avLst/>
            <a:gdLst>
              <a:gd name="txL" fmla="*/ 0 w 247"/>
              <a:gd name="txT" fmla="*/ 0 h 218"/>
              <a:gd name="txR" fmla="*/ 247 w 247"/>
              <a:gd name="txB" fmla="*/ 218 h 21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47" h="218">
                <a:moveTo>
                  <a:pt x="247" y="138"/>
                </a:moveTo>
                <a:cubicBezTo>
                  <a:pt x="247" y="138"/>
                  <a:pt x="240" y="134"/>
                  <a:pt x="240" y="129"/>
                </a:cubicBezTo>
                <a:cubicBezTo>
                  <a:pt x="239" y="123"/>
                  <a:pt x="228" y="99"/>
                  <a:pt x="205" y="92"/>
                </a:cubicBezTo>
                <a:cubicBezTo>
                  <a:pt x="182" y="84"/>
                  <a:pt x="167" y="85"/>
                  <a:pt x="162" y="86"/>
                </a:cubicBezTo>
                <a:cubicBezTo>
                  <a:pt x="161" y="86"/>
                  <a:pt x="159" y="86"/>
                  <a:pt x="157" y="85"/>
                </a:cubicBezTo>
                <a:cubicBezTo>
                  <a:pt x="157" y="117"/>
                  <a:pt x="157" y="117"/>
                  <a:pt x="157" y="117"/>
                </a:cubicBezTo>
                <a:cubicBezTo>
                  <a:pt x="161" y="119"/>
                  <a:pt x="163" y="121"/>
                  <a:pt x="166" y="122"/>
                </a:cubicBezTo>
                <a:cubicBezTo>
                  <a:pt x="182" y="130"/>
                  <a:pt x="186" y="130"/>
                  <a:pt x="186" y="130"/>
                </a:cubicBezTo>
                <a:cubicBezTo>
                  <a:pt x="186" y="130"/>
                  <a:pt x="166" y="130"/>
                  <a:pt x="157" y="122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71" y="159"/>
                  <a:pt x="184" y="167"/>
                  <a:pt x="198" y="165"/>
                </a:cubicBezTo>
                <a:cubicBezTo>
                  <a:pt x="211" y="164"/>
                  <a:pt x="231" y="161"/>
                  <a:pt x="231" y="161"/>
                </a:cubicBezTo>
                <a:cubicBezTo>
                  <a:pt x="231" y="161"/>
                  <a:pt x="218" y="157"/>
                  <a:pt x="219" y="152"/>
                </a:cubicBezTo>
                <a:cubicBezTo>
                  <a:pt x="219" y="147"/>
                  <a:pt x="224" y="147"/>
                  <a:pt x="227" y="149"/>
                </a:cubicBezTo>
                <a:cubicBezTo>
                  <a:pt x="230" y="151"/>
                  <a:pt x="236" y="152"/>
                  <a:pt x="236" y="152"/>
                </a:cubicBezTo>
                <a:cubicBezTo>
                  <a:pt x="236" y="152"/>
                  <a:pt x="225" y="147"/>
                  <a:pt x="225" y="143"/>
                </a:cubicBezTo>
                <a:cubicBezTo>
                  <a:pt x="224" y="140"/>
                  <a:pt x="225" y="136"/>
                  <a:pt x="229" y="137"/>
                </a:cubicBezTo>
                <a:cubicBezTo>
                  <a:pt x="234" y="138"/>
                  <a:pt x="238" y="140"/>
                  <a:pt x="242" y="140"/>
                </a:cubicBezTo>
                <a:cubicBezTo>
                  <a:pt x="245" y="140"/>
                  <a:pt x="247" y="138"/>
                  <a:pt x="247" y="138"/>
                </a:cubicBezTo>
                <a:close/>
                <a:moveTo>
                  <a:pt x="157" y="78"/>
                </a:moveTo>
                <a:cubicBezTo>
                  <a:pt x="166" y="75"/>
                  <a:pt x="182" y="74"/>
                  <a:pt x="184" y="72"/>
                </a:cubicBezTo>
                <a:cubicBezTo>
                  <a:pt x="187" y="70"/>
                  <a:pt x="192" y="55"/>
                  <a:pt x="196" y="55"/>
                </a:cubicBezTo>
                <a:cubicBezTo>
                  <a:pt x="201" y="55"/>
                  <a:pt x="206" y="57"/>
                  <a:pt x="206" y="57"/>
                </a:cubicBezTo>
                <a:cubicBezTo>
                  <a:pt x="206" y="57"/>
                  <a:pt x="198" y="44"/>
                  <a:pt x="181" y="40"/>
                </a:cubicBezTo>
                <a:cubicBezTo>
                  <a:pt x="174" y="38"/>
                  <a:pt x="165" y="39"/>
                  <a:pt x="157" y="41"/>
                </a:cubicBezTo>
                <a:cubicBezTo>
                  <a:pt x="157" y="54"/>
                  <a:pt x="157" y="54"/>
                  <a:pt x="157" y="54"/>
                </a:cubicBezTo>
                <a:cubicBezTo>
                  <a:pt x="159" y="53"/>
                  <a:pt x="161" y="53"/>
                  <a:pt x="162" y="53"/>
                </a:cubicBezTo>
                <a:cubicBezTo>
                  <a:pt x="174" y="52"/>
                  <a:pt x="188" y="52"/>
                  <a:pt x="188" y="52"/>
                </a:cubicBezTo>
                <a:cubicBezTo>
                  <a:pt x="188" y="52"/>
                  <a:pt x="170" y="55"/>
                  <a:pt x="164" y="57"/>
                </a:cubicBezTo>
                <a:cubicBezTo>
                  <a:pt x="162" y="58"/>
                  <a:pt x="160" y="58"/>
                  <a:pt x="157" y="60"/>
                </a:cubicBezTo>
                <a:lnTo>
                  <a:pt x="157" y="78"/>
                </a:lnTo>
                <a:close/>
                <a:moveTo>
                  <a:pt x="157" y="85"/>
                </a:moveTo>
                <a:cubicBezTo>
                  <a:pt x="154" y="84"/>
                  <a:pt x="151" y="82"/>
                  <a:pt x="154" y="79"/>
                </a:cubicBezTo>
                <a:cubicBezTo>
                  <a:pt x="155" y="79"/>
                  <a:pt x="156" y="78"/>
                  <a:pt x="157" y="78"/>
                </a:cubicBezTo>
                <a:cubicBezTo>
                  <a:pt x="157" y="60"/>
                  <a:pt x="157" y="60"/>
                  <a:pt x="157" y="60"/>
                </a:cubicBezTo>
                <a:cubicBezTo>
                  <a:pt x="149" y="64"/>
                  <a:pt x="137" y="71"/>
                  <a:pt x="137" y="71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135" y="70"/>
                  <a:pt x="147" y="58"/>
                  <a:pt x="157" y="54"/>
                </a:cubicBezTo>
                <a:cubicBezTo>
                  <a:pt x="157" y="41"/>
                  <a:pt x="157" y="41"/>
                  <a:pt x="157" y="41"/>
                </a:cubicBezTo>
                <a:cubicBezTo>
                  <a:pt x="148" y="43"/>
                  <a:pt x="141" y="47"/>
                  <a:pt x="141" y="47"/>
                </a:cubicBezTo>
                <a:cubicBezTo>
                  <a:pt x="141" y="47"/>
                  <a:pt x="136" y="20"/>
                  <a:pt x="124" y="10"/>
                </a:cubicBezTo>
                <a:cubicBezTo>
                  <a:pt x="123" y="10"/>
                  <a:pt x="123" y="9"/>
                  <a:pt x="122" y="9"/>
                </a:cubicBezTo>
                <a:cubicBezTo>
                  <a:pt x="122" y="23"/>
                  <a:pt x="122" y="23"/>
                  <a:pt x="122" y="23"/>
                </a:cubicBezTo>
                <a:cubicBezTo>
                  <a:pt x="124" y="26"/>
                  <a:pt x="127" y="29"/>
                  <a:pt x="128" y="33"/>
                </a:cubicBezTo>
                <a:cubicBezTo>
                  <a:pt x="135" y="45"/>
                  <a:pt x="131" y="58"/>
                  <a:pt x="131" y="58"/>
                </a:cubicBezTo>
                <a:cubicBezTo>
                  <a:pt x="131" y="58"/>
                  <a:pt x="129" y="50"/>
                  <a:pt x="127" y="43"/>
                </a:cubicBezTo>
                <a:cubicBezTo>
                  <a:pt x="127" y="41"/>
                  <a:pt x="125" y="36"/>
                  <a:pt x="122" y="30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5" y="102"/>
                  <a:pt x="129" y="105"/>
                  <a:pt x="130" y="108"/>
                </a:cubicBezTo>
                <a:cubicBezTo>
                  <a:pt x="131" y="114"/>
                  <a:pt x="142" y="142"/>
                  <a:pt x="156" y="150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57" y="122"/>
                  <a:pt x="157" y="122"/>
                  <a:pt x="157" y="122"/>
                </a:cubicBezTo>
                <a:cubicBezTo>
                  <a:pt x="157" y="121"/>
                  <a:pt x="157" y="121"/>
                  <a:pt x="157" y="121"/>
                </a:cubicBezTo>
                <a:cubicBezTo>
                  <a:pt x="149" y="112"/>
                  <a:pt x="136" y="102"/>
                  <a:pt x="132" y="95"/>
                </a:cubicBezTo>
                <a:cubicBezTo>
                  <a:pt x="128" y="89"/>
                  <a:pt x="130" y="86"/>
                  <a:pt x="130" y="86"/>
                </a:cubicBezTo>
                <a:cubicBezTo>
                  <a:pt x="130" y="86"/>
                  <a:pt x="144" y="106"/>
                  <a:pt x="157" y="117"/>
                </a:cubicBezTo>
                <a:cubicBezTo>
                  <a:pt x="157" y="85"/>
                  <a:pt x="157" y="85"/>
                  <a:pt x="157" y="85"/>
                </a:cubicBezTo>
                <a:close/>
                <a:moveTo>
                  <a:pt x="122" y="171"/>
                </a:moveTo>
                <a:cubicBezTo>
                  <a:pt x="122" y="122"/>
                  <a:pt x="122" y="122"/>
                  <a:pt x="122" y="122"/>
                </a:cubicBezTo>
                <a:cubicBezTo>
                  <a:pt x="124" y="125"/>
                  <a:pt x="126" y="128"/>
                  <a:pt x="127" y="131"/>
                </a:cubicBezTo>
                <a:cubicBezTo>
                  <a:pt x="133" y="140"/>
                  <a:pt x="130" y="152"/>
                  <a:pt x="125" y="164"/>
                </a:cubicBezTo>
                <a:cubicBezTo>
                  <a:pt x="125" y="167"/>
                  <a:pt x="123" y="169"/>
                  <a:pt x="122" y="171"/>
                </a:cubicBezTo>
                <a:close/>
                <a:moveTo>
                  <a:pt x="122" y="9"/>
                </a:moveTo>
                <a:cubicBezTo>
                  <a:pt x="111" y="0"/>
                  <a:pt x="102" y="1"/>
                  <a:pt x="102" y="1"/>
                </a:cubicBezTo>
                <a:cubicBezTo>
                  <a:pt x="102" y="1"/>
                  <a:pt x="109" y="7"/>
                  <a:pt x="103" y="13"/>
                </a:cubicBezTo>
                <a:cubicBezTo>
                  <a:pt x="97" y="18"/>
                  <a:pt x="97" y="41"/>
                  <a:pt x="99" y="48"/>
                </a:cubicBezTo>
                <a:cubicBezTo>
                  <a:pt x="100" y="54"/>
                  <a:pt x="107" y="63"/>
                  <a:pt x="102" y="63"/>
                </a:cubicBezTo>
                <a:cubicBezTo>
                  <a:pt x="99" y="63"/>
                  <a:pt x="91" y="56"/>
                  <a:pt x="84" y="49"/>
                </a:cubicBezTo>
                <a:cubicBezTo>
                  <a:pt x="84" y="83"/>
                  <a:pt x="84" y="83"/>
                  <a:pt x="84" y="83"/>
                </a:cubicBezTo>
                <a:cubicBezTo>
                  <a:pt x="104" y="85"/>
                  <a:pt x="112" y="84"/>
                  <a:pt x="112" y="84"/>
                </a:cubicBezTo>
                <a:cubicBezTo>
                  <a:pt x="112" y="84"/>
                  <a:pt x="98" y="89"/>
                  <a:pt x="84" y="89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95" y="97"/>
                  <a:pt x="104" y="94"/>
                  <a:pt x="104" y="94"/>
                </a:cubicBezTo>
                <a:cubicBezTo>
                  <a:pt x="104" y="94"/>
                  <a:pt x="111" y="104"/>
                  <a:pt x="101" y="107"/>
                </a:cubicBezTo>
                <a:cubicBezTo>
                  <a:pt x="97" y="108"/>
                  <a:pt x="91" y="108"/>
                  <a:pt x="84" y="109"/>
                </a:cubicBezTo>
                <a:cubicBezTo>
                  <a:pt x="84" y="132"/>
                  <a:pt x="84" y="132"/>
                  <a:pt x="84" y="132"/>
                </a:cubicBezTo>
                <a:cubicBezTo>
                  <a:pt x="90" y="125"/>
                  <a:pt x="96" y="118"/>
                  <a:pt x="96" y="118"/>
                </a:cubicBezTo>
                <a:cubicBezTo>
                  <a:pt x="104" y="113"/>
                  <a:pt x="104" y="113"/>
                  <a:pt x="104" y="113"/>
                </a:cubicBezTo>
                <a:cubicBezTo>
                  <a:pt x="104" y="113"/>
                  <a:pt x="94" y="125"/>
                  <a:pt x="84" y="139"/>
                </a:cubicBezTo>
                <a:cubicBezTo>
                  <a:pt x="84" y="182"/>
                  <a:pt x="84" y="182"/>
                  <a:pt x="84" y="182"/>
                </a:cubicBezTo>
                <a:cubicBezTo>
                  <a:pt x="84" y="182"/>
                  <a:pt x="85" y="182"/>
                  <a:pt x="85" y="181"/>
                </a:cubicBezTo>
                <a:cubicBezTo>
                  <a:pt x="91" y="176"/>
                  <a:pt x="99" y="164"/>
                  <a:pt x="99" y="163"/>
                </a:cubicBezTo>
                <a:cubicBezTo>
                  <a:pt x="99" y="162"/>
                  <a:pt x="102" y="156"/>
                  <a:pt x="102" y="156"/>
                </a:cubicBezTo>
                <a:cubicBezTo>
                  <a:pt x="102" y="156"/>
                  <a:pt x="102" y="175"/>
                  <a:pt x="102" y="180"/>
                </a:cubicBezTo>
                <a:cubicBezTo>
                  <a:pt x="101" y="185"/>
                  <a:pt x="103" y="191"/>
                  <a:pt x="105" y="195"/>
                </a:cubicBezTo>
                <a:cubicBezTo>
                  <a:pt x="108" y="199"/>
                  <a:pt x="109" y="201"/>
                  <a:pt x="109" y="201"/>
                </a:cubicBezTo>
                <a:cubicBezTo>
                  <a:pt x="109" y="201"/>
                  <a:pt x="106" y="191"/>
                  <a:pt x="107" y="190"/>
                </a:cubicBezTo>
                <a:cubicBezTo>
                  <a:pt x="108" y="189"/>
                  <a:pt x="117" y="181"/>
                  <a:pt x="122" y="171"/>
                </a:cubicBezTo>
                <a:cubicBezTo>
                  <a:pt x="122" y="122"/>
                  <a:pt x="122" y="122"/>
                  <a:pt x="122" y="122"/>
                </a:cubicBezTo>
                <a:cubicBezTo>
                  <a:pt x="118" y="117"/>
                  <a:pt x="114" y="113"/>
                  <a:pt x="114" y="110"/>
                </a:cubicBezTo>
                <a:cubicBezTo>
                  <a:pt x="114" y="107"/>
                  <a:pt x="117" y="97"/>
                  <a:pt x="117" y="97"/>
                </a:cubicBezTo>
                <a:cubicBezTo>
                  <a:pt x="117" y="97"/>
                  <a:pt x="119" y="98"/>
                  <a:pt x="122" y="100"/>
                </a:cubicBezTo>
                <a:cubicBezTo>
                  <a:pt x="122" y="30"/>
                  <a:pt x="122" y="30"/>
                  <a:pt x="122" y="30"/>
                </a:cubicBezTo>
                <a:cubicBezTo>
                  <a:pt x="117" y="21"/>
                  <a:pt x="112" y="11"/>
                  <a:pt x="112" y="11"/>
                </a:cubicBezTo>
                <a:cubicBezTo>
                  <a:pt x="112" y="11"/>
                  <a:pt x="117" y="16"/>
                  <a:pt x="122" y="23"/>
                </a:cubicBezTo>
                <a:lnTo>
                  <a:pt x="122" y="9"/>
                </a:lnTo>
                <a:close/>
                <a:moveTo>
                  <a:pt x="84" y="49"/>
                </a:moveTo>
                <a:cubicBezTo>
                  <a:pt x="78" y="43"/>
                  <a:pt x="73" y="38"/>
                  <a:pt x="72" y="37"/>
                </a:cubicBezTo>
                <a:cubicBezTo>
                  <a:pt x="69" y="35"/>
                  <a:pt x="42" y="20"/>
                  <a:pt x="28" y="18"/>
                </a:cubicBezTo>
                <a:cubicBezTo>
                  <a:pt x="15" y="16"/>
                  <a:pt x="13" y="17"/>
                  <a:pt x="13" y="17"/>
                </a:cubicBezTo>
                <a:cubicBezTo>
                  <a:pt x="13" y="17"/>
                  <a:pt x="19" y="32"/>
                  <a:pt x="23" y="35"/>
                </a:cubicBezTo>
                <a:cubicBezTo>
                  <a:pt x="26" y="39"/>
                  <a:pt x="36" y="43"/>
                  <a:pt x="31" y="46"/>
                </a:cubicBezTo>
                <a:cubicBezTo>
                  <a:pt x="25" y="49"/>
                  <a:pt x="3" y="39"/>
                  <a:pt x="3" y="39"/>
                </a:cubicBezTo>
                <a:cubicBezTo>
                  <a:pt x="3" y="39"/>
                  <a:pt x="0" y="47"/>
                  <a:pt x="0" y="56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9"/>
                  <a:pt x="3" y="78"/>
                  <a:pt x="11" y="85"/>
                </a:cubicBezTo>
                <a:cubicBezTo>
                  <a:pt x="31" y="102"/>
                  <a:pt x="45" y="107"/>
                  <a:pt x="61" y="105"/>
                </a:cubicBezTo>
                <a:cubicBezTo>
                  <a:pt x="68" y="105"/>
                  <a:pt x="76" y="102"/>
                  <a:pt x="84" y="100"/>
                </a:cubicBezTo>
                <a:cubicBezTo>
                  <a:pt x="84" y="89"/>
                  <a:pt x="84" y="89"/>
                  <a:pt x="84" y="89"/>
                </a:cubicBezTo>
                <a:cubicBezTo>
                  <a:pt x="80" y="89"/>
                  <a:pt x="76" y="88"/>
                  <a:pt x="73" y="87"/>
                </a:cubicBezTo>
                <a:cubicBezTo>
                  <a:pt x="57" y="83"/>
                  <a:pt x="42" y="73"/>
                  <a:pt x="42" y="73"/>
                </a:cubicBezTo>
                <a:cubicBezTo>
                  <a:pt x="42" y="73"/>
                  <a:pt x="62" y="80"/>
                  <a:pt x="83" y="83"/>
                </a:cubicBezTo>
                <a:cubicBezTo>
                  <a:pt x="83" y="83"/>
                  <a:pt x="84" y="83"/>
                  <a:pt x="84" y="83"/>
                </a:cubicBezTo>
                <a:cubicBezTo>
                  <a:pt x="84" y="49"/>
                  <a:pt x="84" y="49"/>
                  <a:pt x="84" y="49"/>
                </a:cubicBezTo>
                <a:close/>
                <a:moveTo>
                  <a:pt x="84" y="109"/>
                </a:moveTo>
                <a:cubicBezTo>
                  <a:pt x="72" y="110"/>
                  <a:pt x="58" y="112"/>
                  <a:pt x="51" y="116"/>
                </a:cubicBezTo>
                <a:cubicBezTo>
                  <a:pt x="39" y="123"/>
                  <a:pt x="39" y="135"/>
                  <a:pt x="37" y="141"/>
                </a:cubicBezTo>
                <a:cubicBezTo>
                  <a:pt x="36" y="147"/>
                  <a:pt x="29" y="149"/>
                  <a:pt x="29" y="149"/>
                </a:cubicBezTo>
                <a:cubicBezTo>
                  <a:pt x="29" y="149"/>
                  <a:pt x="37" y="154"/>
                  <a:pt x="43" y="149"/>
                </a:cubicBezTo>
                <a:cubicBezTo>
                  <a:pt x="49" y="144"/>
                  <a:pt x="52" y="134"/>
                  <a:pt x="58" y="135"/>
                </a:cubicBezTo>
                <a:cubicBezTo>
                  <a:pt x="65" y="136"/>
                  <a:pt x="52" y="152"/>
                  <a:pt x="50" y="155"/>
                </a:cubicBezTo>
                <a:cubicBezTo>
                  <a:pt x="50" y="158"/>
                  <a:pt x="47" y="178"/>
                  <a:pt x="50" y="186"/>
                </a:cubicBezTo>
                <a:cubicBezTo>
                  <a:pt x="53" y="193"/>
                  <a:pt x="55" y="195"/>
                  <a:pt x="55" y="195"/>
                </a:cubicBezTo>
                <a:cubicBezTo>
                  <a:pt x="55" y="195"/>
                  <a:pt x="51" y="206"/>
                  <a:pt x="58" y="211"/>
                </a:cubicBezTo>
                <a:cubicBezTo>
                  <a:pt x="65" y="216"/>
                  <a:pt x="73" y="215"/>
                  <a:pt x="73" y="215"/>
                </a:cubicBezTo>
                <a:cubicBezTo>
                  <a:pt x="73" y="215"/>
                  <a:pt x="75" y="218"/>
                  <a:pt x="78" y="217"/>
                </a:cubicBezTo>
                <a:cubicBezTo>
                  <a:pt x="81" y="216"/>
                  <a:pt x="86" y="212"/>
                  <a:pt x="82" y="208"/>
                </a:cubicBezTo>
                <a:cubicBezTo>
                  <a:pt x="78" y="204"/>
                  <a:pt x="76" y="205"/>
                  <a:pt x="75" y="207"/>
                </a:cubicBezTo>
                <a:cubicBezTo>
                  <a:pt x="73" y="209"/>
                  <a:pt x="73" y="213"/>
                  <a:pt x="73" y="213"/>
                </a:cubicBezTo>
                <a:cubicBezTo>
                  <a:pt x="73" y="213"/>
                  <a:pt x="62" y="213"/>
                  <a:pt x="59" y="209"/>
                </a:cubicBezTo>
                <a:cubicBezTo>
                  <a:pt x="57" y="204"/>
                  <a:pt x="55" y="198"/>
                  <a:pt x="57" y="194"/>
                </a:cubicBezTo>
                <a:cubicBezTo>
                  <a:pt x="59" y="191"/>
                  <a:pt x="64" y="186"/>
                  <a:pt x="68" y="188"/>
                </a:cubicBezTo>
                <a:cubicBezTo>
                  <a:pt x="73" y="188"/>
                  <a:pt x="79" y="187"/>
                  <a:pt x="84" y="182"/>
                </a:cubicBezTo>
                <a:cubicBezTo>
                  <a:pt x="84" y="139"/>
                  <a:pt x="84" y="139"/>
                  <a:pt x="84" y="139"/>
                </a:cubicBezTo>
                <a:cubicBezTo>
                  <a:pt x="83" y="141"/>
                  <a:pt x="82" y="143"/>
                  <a:pt x="81" y="145"/>
                </a:cubicBezTo>
                <a:cubicBezTo>
                  <a:pt x="71" y="162"/>
                  <a:pt x="65" y="172"/>
                  <a:pt x="65" y="172"/>
                </a:cubicBezTo>
                <a:cubicBezTo>
                  <a:pt x="65" y="172"/>
                  <a:pt x="70" y="153"/>
                  <a:pt x="76" y="143"/>
                </a:cubicBezTo>
                <a:cubicBezTo>
                  <a:pt x="79" y="140"/>
                  <a:pt x="81" y="136"/>
                  <a:pt x="84" y="132"/>
                </a:cubicBezTo>
                <a:lnTo>
                  <a:pt x="84" y="109"/>
                </a:lnTo>
                <a:close/>
              </a:path>
            </a:pathLst>
          </a:custGeom>
          <a:solidFill>
            <a:srgbClr val="FF99CC">
              <a:alpha val="59999"/>
            </a:srgbClr>
          </a:solidFill>
          <a:ln w="9525">
            <a:noFill/>
          </a:ln>
        </p:spPr>
        <p:txBody>
          <a:bodyPr/>
          <a:p>
            <a:pPr lvl="0" eaLnBrk="1" hangingPunct="1"/>
            <a:endParaRPr lang="zh-CN" altLang="zh-CN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24" name="Freeform 1281"/>
          <p:cNvSpPr>
            <a:spLocks noEditPoints="1"/>
          </p:cNvSpPr>
          <p:nvPr/>
        </p:nvSpPr>
        <p:spPr>
          <a:xfrm>
            <a:off x="9525" y="2786063"/>
            <a:ext cx="925513" cy="817562"/>
          </a:xfrm>
          <a:custGeom>
            <a:avLst/>
            <a:gdLst>
              <a:gd name="txL" fmla="*/ 0 w 247"/>
              <a:gd name="txT" fmla="*/ 0 h 218"/>
              <a:gd name="txR" fmla="*/ 247 w 247"/>
              <a:gd name="txB" fmla="*/ 218 h 21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47" h="218">
                <a:moveTo>
                  <a:pt x="247" y="138"/>
                </a:moveTo>
                <a:cubicBezTo>
                  <a:pt x="247" y="138"/>
                  <a:pt x="240" y="134"/>
                  <a:pt x="240" y="129"/>
                </a:cubicBezTo>
                <a:cubicBezTo>
                  <a:pt x="239" y="123"/>
                  <a:pt x="228" y="99"/>
                  <a:pt x="205" y="92"/>
                </a:cubicBezTo>
                <a:cubicBezTo>
                  <a:pt x="182" y="84"/>
                  <a:pt x="167" y="85"/>
                  <a:pt x="162" y="86"/>
                </a:cubicBezTo>
                <a:cubicBezTo>
                  <a:pt x="161" y="86"/>
                  <a:pt x="159" y="86"/>
                  <a:pt x="157" y="85"/>
                </a:cubicBezTo>
                <a:cubicBezTo>
                  <a:pt x="157" y="117"/>
                  <a:pt x="157" y="117"/>
                  <a:pt x="157" y="117"/>
                </a:cubicBezTo>
                <a:cubicBezTo>
                  <a:pt x="161" y="119"/>
                  <a:pt x="163" y="121"/>
                  <a:pt x="166" y="122"/>
                </a:cubicBezTo>
                <a:cubicBezTo>
                  <a:pt x="182" y="130"/>
                  <a:pt x="186" y="130"/>
                  <a:pt x="186" y="130"/>
                </a:cubicBezTo>
                <a:cubicBezTo>
                  <a:pt x="186" y="130"/>
                  <a:pt x="166" y="130"/>
                  <a:pt x="157" y="122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71" y="159"/>
                  <a:pt x="184" y="167"/>
                  <a:pt x="198" y="165"/>
                </a:cubicBezTo>
                <a:cubicBezTo>
                  <a:pt x="211" y="164"/>
                  <a:pt x="231" y="161"/>
                  <a:pt x="231" y="161"/>
                </a:cubicBezTo>
                <a:cubicBezTo>
                  <a:pt x="231" y="161"/>
                  <a:pt x="218" y="157"/>
                  <a:pt x="219" y="152"/>
                </a:cubicBezTo>
                <a:cubicBezTo>
                  <a:pt x="219" y="147"/>
                  <a:pt x="224" y="147"/>
                  <a:pt x="227" y="149"/>
                </a:cubicBezTo>
                <a:cubicBezTo>
                  <a:pt x="230" y="151"/>
                  <a:pt x="236" y="152"/>
                  <a:pt x="236" y="152"/>
                </a:cubicBezTo>
                <a:cubicBezTo>
                  <a:pt x="236" y="152"/>
                  <a:pt x="225" y="147"/>
                  <a:pt x="225" y="143"/>
                </a:cubicBezTo>
                <a:cubicBezTo>
                  <a:pt x="224" y="140"/>
                  <a:pt x="225" y="136"/>
                  <a:pt x="229" y="137"/>
                </a:cubicBezTo>
                <a:cubicBezTo>
                  <a:pt x="234" y="138"/>
                  <a:pt x="238" y="140"/>
                  <a:pt x="242" y="140"/>
                </a:cubicBezTo>
                <a:cubicBezTo>
                  <a:pt x="245" y="140"/>
                  <a:pt x="247" y="138"/>
                  <a:pt x="247" y="138"/>
                </a:cubicBezTo>
                <a:close/>
                <a:moveTo>
                  <a:pt x="157" y="78"/>
                </a:moveTo>
                <a:cubicBezTo>
                  <a:pt x="166" y="75"/>
                  <a:pt x="182" y="74"/>
                  <a:pt x="184" y="72"/>
                </a:cubicBezTo>
                <a:cubicBezTo>
                  <a:pt x="187" y="70"/>
                  <a:pt x="192" y="55"/>
                  <a:pt x="196" y="55"/>
                </a:cubicBezTo>
                <a:cubicBezTo>
                  <a:pt x="201" y="55"/>
                  <a:pt x="206" y="57"/>
                  <a:pt x="206" y="57"/>
                </a:cubicBezTo>
                <a:cubicBezTo>
                  <a:pt x="206" y="57"/>
                  <a:pt x="198" y="44"/>
                  <a:pt x="181" y="40"/>
                </a:cubicBezTo>
                <a:cubicBezTo>
                  <a:pt x="174" y="38"/>
                  <a:pt x="165" y="39"/>
                  <a:pt x="157" y="41"/>
                </a:cubicBezTo>
                <a:cubicBezTo>
                  <a:pt x="157" y="54"/>
                  <a:pt x="157" y="54"/>
                  <a:pt x="157" y="54"/>
                </a:cubicBezTo>
                <a:cubicBezTo>
                  <a:pt x="159" y="53"/>
                  <a:pt x="161" y="53"/>
                  <a:pt x="162" y="53"/>
                </a:cubicBezTo>
                <a:cubicBezTo>
                  <a:pt x="174" y="52"/>
                  <a:pt x="188" y="52"/>
                  <a:pt x="188" y="52"/>
                </a:cubicBezTo>
                <a:cubicBezTo>
                  <a:pt x="188" y="52"/>
                  <a:pt x="170" y="55"/>
                  <a:pt x="164" y="57"/>
                </a:cubicBezTo>
                <a:cubicBezTo>
                  <a:pt x="162" y="58"/>
                  <a:pt x="160" y="58"/>
                  <a:pt x="157" y="60"/>
                </a:cubicBezTo>
                <a:lnTo>
                  <a:pt x="157" y="78"/>
                </a:lnTo>
                <a:close/>
                <a:moveTo>
                  <a:pt x="157" y="85"/>
                </a:moveTo>
                <a:cubicBezTo>
                  <a:pt x="154" y="84"/>
                  <a:pt x="151" y="82"/>
                  <a:pt x="154" y="79"/>
                </a:cubicBezTo>
                <a:cubicBezTo>
                  <a:pt x="155" y="79"/>
                  <a:pt x="156" y="78"/>
                  <a:pt x="157" y="78"/>
                </a:cubicBezTo>
                <a:cubicBezTo>
                  <a:pt x="157" y="60"/>
                  <a:pt x="157" y="60"/>
                  <a:pt x="157" y="60"/>
                </a:cubicBezTo>
                <a:cubicBezTo>
                  <a:pt x="149" y="64"/>
                  <a:pt x="137" y="71"/>
                  <a:pt x="137" y="71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135" y="70"/>
                  <a:pt x="147" y="58"/>
                  <a:pt x="157" y="54"/>
                </a:cubicBezTo>
                <a:cubicBezTo>
                  <a:pt x="157" y="41"/>
                  <a:pt x="157" y="41"/>
                  <a:pt x="157" y="41"/>
                </a:cubicBezTo>
                <a:cubicBezTo>
                  <a:pt x="148" y="43"/>
                  <a:pt x="141" y="47"/>
                  <a:pt x="141" y="47"/>
                </a:cubicBezTo>
                <a:cubicBezTo>
                  <a:pt x="141" y="47"/>
                  <a:pt x="136" y="20"/>
                  <a:pt x="124" y="10"/>
                </a:cubicBezTo>
                <a:cubicBezTo>
                  <a:pt x="123" y="10"/>
                  <a:pt x="123" y="9"/>
                  <a:pt x="122" y="9"/>
                </a:cubicBezTo>
                <a:cubicBezTo>
                  <a:pt x="122" y="23"/>
                  <a:pt x="122" y="23"/>
                  <a:pt x="122" y="23"/>
                </a:cubicBezTo>
                <a:cubicBezTo>
                  <a:pt x="124" y="26"/>
                  <a:pt x="127" y="29"/>
                  <a:pt x="128" y="33"/>
                </a:cubicBezTo>
                <a:cubicBezTo>
                  <a:pt x="135" y="45"/>
                  <a:pt x="131" y="58"/>
                  <a:pt x="131" y="58"/>
                </a:cubicBezTo>
                <a:cubicBezTo>
                  <a:pt x="131" y="58"/>
                  <a:pt x="129" y="50"/>
                  <a:pt x="127" y="43"/>
                </a:cubicBezTo>
                <a:cubicBezTo>
                  <a:pt x="127" y="41"/>
                  <a:pt x="125" y="36"/>
                  <a:pt x="122" y="30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5" y="102"/>
                  <a:pt x="129" y="105"/>
                  <a:pt x="130" y="108"/>
                </a:cubicBezTo>
                <a:cubicBezTo>
                  <a:pt x="131" y="114"/>
                  <a:pt x="142" y="142"/>
                  <a:pt x="156" y="150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57" y="122"/>
                  <a:pt x="157" y="122"/>
                  <a:pt x="157" y="122"/>
                </a:cubicBezTo>
                <a:cubicBezTo>
                  <a:pt x="157" y="121"/>
                  <a:pt x="157" y="121"/>
                  <a:pt x="157" y="121"/>
                </a:cubicBezTo>
                <a:cubicBezTo>
                  <a:pt x="149" y="112"/>
                  <a:pt x="136" y="102"/>
                  <a:pt x="132" y="95"/>
                </a:cubicBezTo>
                <a:cubicBezTo>
                  <a:pt x="128" y="89"/>
                  <a:pt x="130" y="86"/>
                  <a:pt x="130" y="86"/>
                </a:cubicBezTo>
                <a:cubicBezTo>
                  <a:pt x="130" y="86"/>
                  <a:pt x="144" y="106"/>
                  <a:pt x="157" y="117"/>
                </a:cubicBezTo>
                <a:cubicBezTo>
                  <a:pt x="157" y="85"/>
                  <a:pt x="157" y="85"/>
                  <a:pt x="157" y="85"/>
                </a:cubicBezTo>
                <a:close/>
                <a:moveTo>
                  <a:pt x="122" y="171"/>
                </a:moveTo>
                <a:cubicBezTo>
                  <a:pt x="122" y="122"/>
                  <a:pt x="122" y="122"/>
                  <a:pt x="122" y="122"/>
                </a:cubicBezTo>
                <a:cubicBezTo>
                  <a:pt x="124" y="125"/>
                  <a:pt x="126" y="128"/>
                  <a:pt x="127" y="131"/>
                </a:cubicBezTo>
                <a:cubicBezTo>
                  <a:pt x="133" y="140"/>
                  <a:pt x="130" y="152"/>
                  <a:pt x="125" y="164"/>
                </a:cubicBezTo>
                <a:cubicBezTo>
                  <a:pt x="125" y="167"/>
                  <a:pt x="123" y="169"/>
                  <a:pt x="122" y="171"/>
                </a:cubicBezTo>
                <a:close/>
                <a:moveTo>
                  <a:pt x="122" y="9"/>
                </a:moveTo>
                <a:cubicBezTo>
                  <a:pt x="111" y="0"/>
                  <a:pt x="102" y="1"/>
                  <a:pt x="102" y="1"/>
                </a:cubicBezTo>
                <a:cubicBezTo>
                  <a:pt x="102" y="1"/>
                  <a:pt x="109" y="7"/>
                  <a:pt x="103" y="13"/>
                </a:cubicBezTo>
                <a:cubicBezTo>
                  <a:pt x="97" y="18"/>
                  <a:pt x="97" y="41"/>
                  <a:pt x="99" y="48"/>
                </a:cubicBezTo>
                <a:cubicBezTo>
                  <a:pt x="100" y="54"/>
                  <a:pt x="107" y="63"/>
                  <a:pt x="102" y="63"/>
                </a:cubicBezTo>
                <a:cubicBezTo>
                  <a:pt x="99" y="63"/>
                  <a:pt x="91" y="56"/>
                  <a:pt x="84" y="49"/>
                </a:cubicBezTo>
                <a:cubicBezTo>
                  <a:pt x="84" y="83"/>
                  <a:pt x="84" y="83"/>
                  <a:pt x="84" y="83"/>
                </a:cubicBezTo>
                <a:cubicBezTo>
                  <a:pt x="104" y="85"/>
                  <a:pt x="112" y="84"/>
                  <a:pt x="112" y="84"/>
                </a:cubicBezTo>
                <a:cubicBezTo>
                  <a:pt x="112" y="84"/>
                  <a:pt x="98" y="89"/>
                  <a:pt x="84" y="89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95" y="97"/>
                  <a:pt x="104" y="94"/>
                  <a:pt x="104" y="94"/>
                </a:cubicBezTo>
                <a:cubicBezTo>
                  <a:pt x="104" y="94"/>
                  <a:pt x="111" y="104"/>
                  <a:pt x="101" y="107"/>
                </a:cubicBezTo>
                <a:cubicBezTo>
                  <a:pt x="97" y="108"/>
                  <a:pt x="91" y="108"/>
                  <a:pt x="84" y="109"/>
                </a:cubicBezTo>
                <a:cubicBezTo>
                  <a:pt x="84" y="132"/>
                  <a:pt x="84" y="132"/>
                  <a:pt x="84" y="132"/>
                </a:cubicBezTo>
                <a:cubicBezTo>
                  <a:pt x="90" y="125"/>
                  <a:pt x="96" y="118"/>
                  <a:pt x="96" y="118"/>
                </a:cubicBezTo>
                <a:cubicBezTo>
                  <a:pt x="104" y="113"/>
                  <a:pt x="104" y="113"/>
                  <a:pt x="104" y="113"/>
                </a:cubicBezTo>
                <a:cubicBezTo>
                  <a:pt x="104" y="113"/>
                  <a:pt x="94" y="125"/>
                  <a:pt x="84" y="139"/>
                </a:cubicBezTo>
                <a:cubicBezTo>
                  <a:pt x="84" y="182"/>
                  <a:pt x="84" y="182"/>
                  <a:pt x="84" y="182"/>
                </a:cubicBezTo>
                <a:cubicBezTo>
                  <a:pt x="84" y="182"/>
                  <a:pt x="85" y="182"/>
                  <a:pt x="85" y="181"/>
                </a:cubicBezTo>
                <a:cubicBezTo>
                  <a:pt x="91" y="176"/>
                  <a:pt x="99" y="164"/>
                  <a:pt x="99" y="163"/>
                </a:cubicBezTo>
                <a:cubicBezTo>
                  <a:pt x="99" y="162"/>
                  <a:pt x="102" y="156"/>
                  <a:pt x="102" y="156"/>
                </a:cubicBezTo>
                <a:cubicBezTo>
                  <a:pt x="102" y="156"/>
                  <a:pt x="102" y="175"/>
                  <a:pt x="102" y="180"/>
                </a:cubicBezTo>
                <a:cubicBezTo>
                  <a:pt x="101" y="185"/>
                  <a:pt x="103" y="191"/>
                  <a:pt x="105" y="195"/>
                </a:cubicBezTo>
                <a:cubicBezTo>
                  <a:pt x="108" y="199"/>
                  <a:pt x="109" y="201"/>
                  <a:pt x="109" y="201"/>
                </a:cubicBezTo>
                <a:cubicBezTo>
                  <a:pt x="109" y="201"/>
                  <a:pt x="106" y="191"/>
                  <a:pt x="107" y="190"/>
                </a:cubicBezTo>
                <a:cubicBezTo>
                  <a:pt x="108" y="189"/>
                  <a:pt x="117" y="181"/>
                  <a:pt x="122" y="171"/>
                </a:cubicBezTo>
                <a:cubicBezTo>
                  <a:pt x="122" y="122"/>
                  <a:pt x="122" y="122"/>
                  <a:pt x="122" y="122"/>
                </a:cubicBezTo>
                <a:cubicBezTo>
                  <a:pt x="118" y="117"/>
                  <a:pt x="114" y="113"/>
                  <a:pt x="114" y="110"/>
                </a:cubicBezTo>
                <a:cubicBezTo>
                  <a:pt x="114" y="107"/>
                  <a:pt x="117" y="97"/>
                  <a:pt x="117" y="97"/>
                </a:cubicBezTo>
                <a:cubicBezTo>
                  <a:pt x="117" y="97"/>
                  <a:pt x="119" y="98"/>
                  <a:pt x="122" y="100"/>
                </a:cubicBezTo>
                <a:cubicBezTo>
                  <a:pt x="122" y="30"/>
                  <a:pt x="122" y="30"/>
                  <a:pt x="122" y="30"/>
                </a:cubicBezTo>
                <a:cubicBezTo>
                  <a:pt x="117" y="21"/>
                  <a:pt x="112" y="11"/>
                  <a:pt x="112" y="11"/>
                </a:cubicBezTo>
                <a:cubicBezTo>
                  <a:pt x="112" y="11"/>
                  <a:pt x="117" y="16"/>
                  <a:pt x="122" y="23"/>
                </a:cubicBezTo>
                <a:lnTo>
                  <a:pt x="122" y="9"/>
                </a:lnTo>
                <a:close/>
                <a:moveTo>
                  <a:pt x="84" y="49"/>
                </a:moveTo>
                <a:cubicBezTo>
                  <a:pt x="78" y="43"/>
                  <a:pt x="73" y="38"/>
                  <a:pt x="72" y="37"/>
                </a:cubicBezTo>
                <a:cubicBezTo>
                  <a:pt x="69" y="35"/>
                  <a:pt x="42" y="20"/>
                  <a:pt x="28" y="18"/>
                </a:cubicBezTo>
                <a:cubicBezTo>
                  <a:pt x="15" y="16"/>
                  <a:pt x="13" y="17"/>
                  <a:pt x="13" y="17"/>
                </a:cubicBezTo>
                <a:cubicBezTo>
                  <a:pt x="13" y="17"/>
                  <a:pt x="19" y="32"/>
                  <a:pt x="23" y="35"/>
                </a:cubicBezTo>
                <a:cubicBezTo>
                  <a:pt x="26" y="39"/>
                  <a:pt x="36" y="43"/>
                  <a:pt x="31" y="46"/>
                </a:cubicBezTo>
                <a:cubicBezTo>
                  <a:pt x="25" y="49"/>
                  <a:pt x="3" y="39"/>
                  <a:pt x="3" y="39"/>
                </a:cubicBezTo>
                <a:cubicBezTo>
                  <a:pt x="3" y="39"/>
                  <a:pt x="0" y="47"/>
                  <a:pt x="0" y="56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9"/>
                  <a:pt x="3" y="78"/>
                  <a:pt x="11" y="85"/>
                </a:cubicBezTo>
                <a:cubicBezTo>
                  <a:pt x="31" y="102"/>
                  <a:pt x="45" y="107"/>
                  <a:pt x="61" y="105"/>
                </a:cubicBezTo>
                <a:cubicBezTo>
                  <a:pt x="68" y="105"/>
                  <a:pt x="76" y="102"/>
                  <a:pt x="84" y="100"/>
                </a:cubicBezTo>
                <a:cubicBezTo>
                  <a:pt x="84" y="89"/>
                  <a:pt x="84" y="89"/>
                  <a:pt x="84" y="89"/>
                </a:cubicBezTo>
                <a:cubicBezTo>
                  <a:pt x="80" y="89"/>
                  <a:pt x="76" y="88"/>
                  <a:pt x="73" y="87"/>
                </a:cubicBezTo>
                <a:cubicBezTo>
                  <a:pt x="57" y="83"/>
                  <a:pt x="42" y="73"/>
                  <a:pt x="42" y="73"/>
                </a:cubicBezTo>
                <a:cubicBezTo>
                  <a:pt x="42" y="73"/>
                  <a:pt x="62" y="80"/>
                  <a:pt x="83" y="83"/>
                </a:cubicBezTo>
                <a:cubicBezTo>
                  <a:pt x="83" y="83"/>
                  <a:pt x="84" y="83"/>
                  <a:pt x="84" y="83"/>
                </a:cubicBezTo>
                <a:cubicBezTo>
                  <a:pt x="84" y="49"/>
                  <a:pt x="84" y="49"/>
                  <a:pt x="84" y="49"/>
                </a:cubicBezTo>
                <a:close/>
                <a:moveTo>
                  <a:pt x="84" y="109"/>
                </a:moveTo>
                <a:cubicBezTo>
                  <a:pt x="72" y="110"/>
                  <a:pt x="58" y="112"/>
                  <a:pt x="51" y="116"/>
                </a:cubicBezTo>
                <a:cubicBezTo>
                  <a:pt x="39" y="123"/>
                  <a:pt x="39" y="135"/>
                  <a:pt x="37" y="141"/>
                </a:cubicBezTo>
                <a:cubicBezTo>
                  <a:pt x="36" y="147"/>
                  <a:pt x="29" y="149"/>
                  <a:pt x="29" y="149"/>
                </a:cubicBezTo>
                <a:cubicBezTo>
                  <a:pt x="29" y="149"/>
                  <a:pt x="37" y="154"/>
                  <a:pt x="43" y="149"/>
                </a:cubicBezTo>
                <a:cubicBezTo>
                  <a:pt x="49" y="144"/>
                  <a:pt x="52" y="134"/>
                  <a:pt x="58" y="135"/>
                </a:cubicBezTo>
                <a:cubicBezTo>
                  <a:pt x="65" y="136"/>
                  <a:pt x="52" y="152"/>
                  <a:pt x="50" y="155"/>
                </a:cubicBezTo>
                <a:cubicBezTo>
                  <a:pt x="50" y="158"/>
                  <a:pt x="47" y="178"/>
                  <a:pt x="50" y="186"/>
                </a:cubicBezTo>
                <a:cubicBezTo>
                  <a:pt x="53" y="193"/>
                  <a:pt x="55" y="195"/>
                  <a:pt x="55" y="195"/>
                </a:cubicBezTo>
                <a:cubicBezTo>
                  <a:pt x="55" y="195"/>
                  <a:pt x="51" y="206"/>
                  <a:pt x="58" y="211"/>
                </a:cubicBezTo>
                <a:cubicBezTo>
                  <a:pt x="65" y="216"/>
                  <a:pt x="73" y="215"/>
                  <a:pt x="73" y="215"/>
                </a:cubicBezTo>
                <a:cubicBezTo>
                  <a:pt x="73" y="215"/>
                  <a:pt x="75" y="218"/>
                  <a:pt x="78" y="217"/>
                </a:cubicBezTo>
                <a:cubicBezTo>
                  <a:pt x="81" y="216"/>
                  <a:pt x="86" y="212"/>
                  <a:pt x="82" y="208"/>
                </a:cubicBezTo>
                <a:cubicBezTo>
                  <a:pt x="78" y="204"/>
                  <a:pt x="76" y="205"/>
                  <a:pt x="75" y="207"/>
                </a:cubicBezTo>
                <a:cubicBezTo>
                  <a:pt x="73" y="209"/>
                  <a:pt x="73" y="213"/>
                  <a:pt x="73" y="213"/>
                </a:cubicBezTo>
                <a:cubicBezTo>
                  <a:pt x="73" y="213"/>
                  <a:pt x="62" y="213"/>
                  <a:pt x="59" y="209"/>
                </a:cubicBezTo>
                <a:cubicBezTo>
                  <a:pt x="57" y="204"/>
                  <a:pt x="55" y="198"/>
                  <a:pt x="57" y="194"/>
                </a:cubicBezTo>
                <a:cubicBezTo>
                  <a:pt x="59" y="191"/>
                  <a:pt x="64" y="186"/>
                  <a:pt x="68" y="188"/>
                </a:cubicBezTo>
                <a:cubicBezTo>
                  <a:pt x="73" y="188"/>
                  <a:pt x="79" y="187"/>
                  <a:pt x="84" y="182"/>
                </a:cubicBezTo>
                <a:cubicBezTo>
                  <a:pt x="84" y="139"/>
                  <a:pt x="84" y="139"/>
                  <a:pt x="84" y="139"/>
                </a:cubicBezTo>
                <a:cubicBezTo>
                  <a:pt x="83" y="141"/>
                  <a:pt x="82" y="143"/>
                  <a:pt x="81" y="145"/>
                </a:cubicBezTo>
                <a:cubicBezTo>
                  <a:pt x="71" y="162"/>
                  <a:pt x="65" y="172"/>
                  <a:pt x="65" y="172"/>
                </a:cubicBezTo>
                <a:cubicBezTo>
                  <a:pt x="65" y="172"/>
                  <a:pt x="70" y="153"/>
                  <a:pt x="76" y="143"/>
                </a:cubicBezTo>
                <a:cubicBezTo>
                  <a:pt x="79" y="140"/>
                  <a:pt x="81" y="136"/>
                  <a:pt x="84" y="132"/>
                </a:cubicBezTo>
                <a:lnTo>
                  <a:pt x="84" y="109"/>
                </a:lnTo>
                <a:close/>
              </a:path>
            </a:pathLst>
          </a:custGeom>
          <a:solidFill>
            <a:srgbClr val="FF99CC">
              <a:alpha val="59999"/>
            </a:srgbClr>
          </a:solidFill>
          <a:ln w="9525">
            <a:noFill/>
          </a:ln>
        </p:spPr>
        <p:txBody>
          <a:bodyPr/>
          <a:p>
            <a:pPr lvl="0" eaLnBrk="1" hangingPunct="1"/>
            <a:endParaRPr lang="zh-CN" altLang="zh-CN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26" name="Freeform 1281"/>
          <p:cNvSpPr>
            <a:spLocks noEditPoints="1"/>
          </p:cNvSpPr>
          <p:nvPr/>
        </p:nvSpPr>
        <p:spPr>
          <a:xfrm>
            <a:off x="9525" y="1571625"/>
            <a:ext cx="925513" cy="817563"/>
          </a:xfrm>
          <a:custGeom>
            <a:avLst/>
            <a:gdLst>
              <a:gd name="txL" fmla="*/ 0 w 247"/>
              <a:gd name="txT" fmla="*/ 0 h 218"/>
              <a:gd name="txR" fmla="*/ 247 w 247"/>
              <a:gd name="txB" fmla="*/ 218 h 21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47" h="218">
                <a:moveTo>
                  <a:pt x="247" y="138"/>
                </a:moveTo>
                <a:cubicBezTo>
                  <a:pt x="247" y="138"/>
                  <a:pt x="240" y="134"/>
                  <a:pt x="240" y="129"/>
                </a:cubicBezTo>
                <a:cubicBezTo>
                  <a:pt x="239" y="123"/>
                  <a:pt x="228" y="99"/>
                  <a:pt x="205" y="92"/>
                </a:cubicBezTo>
                <a:cubicBezTo>
                  <a:pt x="182" y="84"/>
                  <a:pt x="167" y="85"/>
                  <a:pt x="162" y="86"/>
                </a:cubicBezTo>
                <a:cubicBezTo>
                  <a:pt x="161" y="86"/>
                  <a:pt x="159" y="86"/>
                  <a:pt x="157" y="85"/>
                </a:cubicBezTo>
                <a:cubicBezTo>
                  <a:pt x="157" y="117"/>
                  <a:pt x="157" y="117"/>
                  <a:pt x="157" y="117"/>
                </a:cubicBezTo>
                <a:cubicBezTo>
                  <a:pt x="161" y="119"/>
                  <a:pt x="163" y="121"/>
                  <a:pt x="166" y="122"/>
                </a:cubicBezTo>
                <a:cubicBezTo>
                  <a:pt x="182" y="130"/>
                  <a:pt x="186" y="130"/>
                  <a:pt x="186" y="130"/>
                </a:cubicBezTo>
                <a:cubicBezTo>
                  <a:pt x="186" y="130"/>
                  <a:pt x="166" y="130"/>
                  <a:pt x="157" y="122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71" y="159"/>
                  <a:pt x="184" y="167"/>
                  <a:pt x="198" y="165"/>
                </a:cubicBezTo>
                <a:cubicBezTo>
                  <a:pt x="211" y="164"/>
                  <a:pt x="231" y="161"/>
                  <a:pt x="231" y="161"/>
                </a:cubicBezTo>
                <a:cubicBezTo>
                  <a:pt x="231" y="161"/>
                  <a:pt x="218" y="157"/>
                  <a:pt x="219" y="152"/>
                </a:cubicBezTo>
                <a:cubicBezTo>
                  <a:pt x="219" y="147"/>
                  <a:pt x="224" y="147"/>
                  <a:pt x="227" y="149"/>
                </a:cubicBezTo>
                <a:cubicBezTo>
                  <a:pt x="230" y="151"/>
                  <a:pt x="236" y="152"/>
                  <a:pt x="236" y="152"/>
                </a:cubicBezTo>
                <a:cubicBezTo>
                  <a:pt x="236" y="152"/>
                  <a:pt x="225" y="147"/>
                  <a:pt x="225" y="143"/>
                </a:cubicBezTo>
                <a:cubicBezTo>
                  <a:pt x="224" y="140"/>
                  <a:pt x="225" y="136"/>
                  <a:pt x="229" y="137"/>
                </a:cubicBezTo>
                <a:cubicBezTo>
                  <a:pt x="234" y="138"/>
                  <a:pt x="238" y="140"/>
                  <a:pt x="242" y="140"/>
                </a:cubicBezTo>
                <a:cubicBezTo>
                  <a:pt x="245" y="140"/>
                  <a:pt x="247" y="138"/>
                  <a:pt x="247" y="138"/>
                </a:cubicBezTo>
                <a:close/>
                <a:moveTo>
                  <a:pt x="157" y="78"/>
                </a:moveTo>
                <a:cubicBezTo>
                  <a:pt x="166" y="75"/>
                  <a:pt x="182" y="74"/>
                  <a:pt x="184" y="72"/>
                </a:cubicBezTo>
                <a:cubicBezTo>
                  <a:pt x="187" y="70"/>
                  <a:pt x="192" y="55"/>
                  <a:pt x="196" y="55"/>
                </a:cubicBezTo>
                <a:cubicBezTo>
                  <a:pt x="201" y="55"/>
                  <a:pt x="206" y="57"/>
                  <a:pt x="206" y="57"/>
                </a:cubicBezTo>
                <a:cubicBezTo>
                  <a:pt x="206" y="57"/>
                  <a:pt x="198" y="44"/>
                  <a:pt x="181" y="40"/>
                </a:cubicBezTo>
                <a:cubicBezTo>
                  <a:pt x="174" y="38"/>
                  <a:pt x="165" y="39"/>
                  <a:pt x="157" y="41"/>
                </a:cubicBezTo>
                <a:cubicBezTo>
                  <a:pt x="157" y="54"/>
                  <a:pt x="157" y="54"/>
                  <a:pt x="157" y="54"/>
                </a:cubicBezTo>
                <a:cubicBezTo>
                  <a:pt x="159" y="53"/>
                  <a:pt x="161" y="53"/>
                  <a:pt x="162" y="53"/>
                </a:cubicBezTo>
                <a:cubicBezTo>
                  <a:pt x="174" y="52"/>
                  <a:pt x="188" y="52"/>
                  <a:pt x="188" y="52"/>
                </a:cubicBezTo>
                <a:cubicBezTo>
                  <a:pt x="188" y="52"/>
                  <a:pt x="170" y="55"/>
                  <a:pt x="164" y="57"/>
                </a:cubicBezTo>
                <a:cubicBezTo>
                  <a:pt x="162" y="58"/>
                  <a:pt x="160" y="58"/>
                  <a:pt x="157" y="60"/>
                </a:cubicBezTo>
                <a:lnTo>
                  <a:pt x="157" y="78"/>
                </a:lnTo>
                <a:close/>
                <a:moveTo>
                  <a:pt x="157" y="85"/>
                </a:moveTo>
                <a:cubicBezTo>
                  <a:pt x="154" y="84"/>
                  <a:pt x="151" y="82"/>
                  <a:pt x="154" y="79"/>
                </a:cubicBezTo>
                <a:cubicBezTo>
                  <a:pt x="155" y="79"/>
                  <a:pt x="156" y="78"/>
                  <a:pt x="157" y="78"/>
                </a:cubicBezTo>
                <a:cubicBezTo>
                  <a:pt x="157" y="60"/>
                  <a:pt x="157" y="60"/>
                  <a:pt x="157" y="60"/>
                </a:cubicBezTo>
                <a:cubicBezTo>
                  <a:pt x="149" y="64"/>
                  <a:pt x="137" y="71"/>
                  <a:pt x="137" y="71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135" y="70"/>
                  <a:pt x="147" y="58"/>
                  <a:pt x="157" y="54"/>
                </a:cubicBezTo>
                <a:cubicBezTo>
                  <a:pt x="157" y="41"/>
                  <a:pt x="157" y="41"/>
                  <a:pt x="157" y="41"/>
                </a:cubicBezTo>
                <a:cubicBezTo>
                  <a:pt x="148" y="43"/>
                  <a:pt x="141" y="47"/>
                  <a:pt x="141" y="47"/>
                </a:cubicBezTo>
                <a:cubicBezTo>
                  <a:pt x="141" y="47"/>
                  <a:pt x="136" y="20"/>
                  <a:pt x="124" y="10"/>
                </a:cubicBezTo>
                <a:cubicBezTo>
                  <a:pt x="123" y="10"/>
                  <a:pt x="123" y="9"/>
                  <a:pt x="122" y="9"/>
                </a:cubicBezTo>
                <a:cubicBezTo>
                  <a:pt x="122" y="23"/>
                  <a:pt x="122" y="23"/>
                  <a:pt x="122" y="23"/>
                </a:cubicBezTo>
                <a:cubicBezTo>
                  <a:pt x="124" y="26"/>
                  <a:pt x="127" y="29"/>
                  <a:pt x="128" y="33"/>
                </a:cubicBezTo>
                <a:cubicBezTo>
                  <a:pt x="135" y="45"/>
                  <a:pt x="131" y="58"/>
                  <a:pt x="131" y="58"/>
                </a:cubicBezTo>
                <a:cubicBezTo>
                  <a:pt x="131" y="58"/>
                  <a:pt x="129" y="50"/>
                  <a:pt x="127" y="43"/>
                </a:cubicBezTo>
                <a:cubicBezTo>
                  <a:pt x="127" y="41"/>
                  <a:pt x="125" y="36"/>
                  <a:pt x="122" y="30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5" y="102"/>
                  <a:pt x="129" y="105"/>
                  <a:pt x="130" y="108"/>
                </a:cubicBezTo>
                <a:cubicBezTo>
                  <a:pt x="131" y="114"/>
                  <a:pt x="142" y="142"/>
                  <a:pt x="156" y="150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57" y="122"/>
                  <a:pt x="157" y="122"/>
                  <a:pt x="157" y="122"/>
                </a:cubicBezTo>
                <a:cubicBezTo>
                  <a:pt x="157" y="121"/>
                  <a:pt x="157" y="121"/>
                  <a:pt x="157" y="121"/>
                </a:cubicBezTo>
                <a:cubicBezTo>
                  <a:pt x="149" y="112"/>
                  <a:pt x="136" y="102"/>
                  <a:pt x="132" y="95"/>
                </a:cubicBezTo>
                <a:cubicBezTo>
                  <a:pt x="128" y="89"/>
                  <a:pt x="130" y="86"/>
                  <a:pt x="130" y="86"/>
                </a:cubicBezTo>
                <a:cubicBezTo>
                  <a:pt x="130" y="86"/>
                  <a:pt x="144" y="106"/>
                  <a:pt x="157" y="117"/>
                </a:cubicBezTo>
                <a:cubicBezTo>
                  <a:pt x="157" y="85"/>
                  <a:pt x="157" y="85"/>
                  <a:pt x="157" y="85"/>
                </a:cubicBezTo>
                <a:close/>
                <a:moveTo>
                  <a:pt x="122" y="171"/>
                </a:moveTo>
                <a:cubicBezTo>
                  <a:pt x="122" y="122"/>
                  <a:pt x="122" y="122"/>
                  <a:pt x="122" y="122"/>
                </a:cubicBezTo>
                <a:cubicBezTo>
                  <a:pt x="124" y="125"/>
                  <a:pt x="126" y="128"/>
                  <a:pt x="127" y="131"/>
                </a:cubicBezTo>
                <a:cubicBezTo>
                  <a:pt x="133" y="140"/>
                  <a:pt x="130" y="152"/>
                  <a:pt x="125" y="164"/>
                </a:cubicBezTo>
                <a:cubicBezTo>
                  <a:pt x="125" y="167"/>
                  <a:pt x="123" y="169"/>
                  <a:pt x="122" y="171"/>
                </a:cubicBezTo>
                <a:close/>
                <a:moveTo>
                  <a:pt x="122" y="9"/>
                </a:moveTo>
                <a:cubicBezTo>
                  <a:pt x="111" y="0"/>
                  <a:pt x="102" y="1"/>
                  <a:pt x="102" y="1"/>
                </a:cubicBezTo>
                <a:cubicBezTo>
                  <a:pt x="102" y="1"/>
                  <a:pt x="109" y="7"/>
                  <a:pt x="103" y="13"/>
                </a:cubicBezTo>
                <a:cubicBezTo>
                  <a:pt x="97" y="18"/>
                  <a:pt x="97" y="41"/>
                  <a:pt x="99" y="48"/>
                </a:cubicBezTo>
                <a:cubicBezTo>
                  <a:pt x="100" y="54"/>
                  <a:pt x="107" y="63"/>
                  <a:pt x="102" y="63"/>
                </a:cubicBezTo>
                <a:cubicBezTo>
                  <a:pt x="99" y="63"/>
                  <a:pt x="91" y="56"/>
                  <a:pt x="84" y="49"/>
                </a:cubicBezTo>
                <a:cubicBezTo>
                  <a:pt x="84" y="83"/>
                  <a:pt x="84" y="83"/>
                  <a:pt x="84" y="83"/>
                </a:cubicBezTo>
                <a:cubicBezTo>
                  <a:pt x="104" y="85"/>
                  <a:pt x="112" y="84"/>
                  <a:pt x="112" y="84"/>
                </a:cubicBezTo>
                <a:cubicBezTo>
                  <a:pt x="112" y="84"/>
                  <a:pt x="98" y="89"/>
                  <a:pt x="84" y="89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95" y="97"/>
                  <a:pt x="104" y="94"/>
                  <a:pt x="104" y="94"/>
                </a:cubicBezTo>
                <a:cubicBezTo>
                  <a:pt x="104" y="94"/>
                  <a:pt x="111" y="104"/>
                  <a:pt x="101" y="107"/>
                </a:cubicBezTo>
                <a:cubicBezTo>
                  <a:pt x="97" y="108"/>
                  <a:pt x="91" y="108"/>
                  <a:pt x="84" y="109"/>
                </a:cubicBezTo>
                <a:cubicBezTo>
                  <a:pt x="84" y="132"/>
                  <a:pt x="84" y="132"/>
                  <a:pt x="84" y="132"/>
                </a:cubicBezTo>
                <a:cubicBezTo>
                  <a:pt x="90" y="125"/>
                  <a:pt x="96" y="118"/>
                  <a:pt x="96" y="118"/>
                </a:cubicBezTo>
                <a:cubicBezTo>
                  <a:pt x="104" y="113"/>
                  <a:pt x="104" y="113"/>
                  <a:pt x="104" y="113"/>
                </a:cubicBezTo>
                <a:cubicBezTo>
                  <a:pt x="104" y="113"/>
                  <a:pt x="94" y="125"/>
                  <a:pt x="84" y="139"/>
                </a:cubicBezTo>
                <a:cubicBezTo>
                  <a:pt x="84" y="182"/>
                  <a:pt x="84" y="182"/>
                  <a:pt x="84" y="182"/>
                </a:cubicBezTo>
                <a:cubicBezTo>
                  <a:pt x="84" y="182"/>
                  <a:pt x="85" y="182"/>
                  <a:pt x="85" y="181"/>
                </a:cubicBezTo>
                <a:cubicBezTo>
                  <a:pt x="91" y="176"/>
                  <a:pt x="99" y="164"/>
                  <a:pt x="99" y="163"/>
                </a:cubicBezTo>
                <a:cubicBezTo>
                  <a:pt x="99" y="162"/>
                  <a:pt x="102" y="156"/>
                  <a:pt x="102" y="156"/>
                </a:cubicBezTo>
                <a:cubicBezTo>
                  <a:pt x="102" y="156"/>
                  <a:pt x="102" y="175"/>
                  <a:pt x="102" y="180"/>
                </a:cubicBezTo>
                <a:cubicBezTo>
                  <a:pt x="101" y="185"/>
                  <a:pt x="103" y="191"/>
                  <a:pt x="105" y="195"/>
                </a:cubicBezTo>
                <a:cubicBezTo>
                  <a:pt x="108" y="199"/>
                  <a:pt x="109" y="201"/>
                  <a:pt x="109" y="201"/>
                </a:cubicBezTo>
                <a:cubicBezTo>
                  <a:pt x="109" y="201"/>
                  <a:pt x="106" y="191"/>
                  <a:pt x="107" y="190"/>
                </a:cubicBezTo>
                <a:cubicBezTo>
                  <a:pt x="108" y="189"/>
                  <a:pt x="117" y="181"/>
                  <a:pt x="122" y="171"/>
                </a:cubicBezTo>
                <a:cubicBezTo>
                  <a:pt x="122" y="122"/>
                  <a:pt x="122" y="122"/>
                  <a:pt x="122" y="122"/>
                </a:cubicBezTo>
                <a:cubicBezTo>
                  <a:pt x="118" y="117"/>
                  <a:pt x="114" y="113"/>
                  <a:pt x="114" y="110"/>
                </a:cubicBezTo>
                <a:cubicBezTo>
                  <a:pt x="114" y="107"/>
                  <a:pt x="117" y="97"/>
                  <a:pt x="117" y="97"/>
                </a:cubicBezTo>
                <a:cubicBezTo>
                  <a:pt x="117" y="97"/>
                  <a:pt x="119" y="98"/>
                  <a:pt x="122" y="100"/>
                </a:cubicBezTo>
                <a:cubicBezTo>
                  <a:pt x="122" y="30"/>
                  <a:pt x="122" y="30"/>
                  <a:pt x="122" y="30"/>
                </a:cubicBezTo>
                <a:cubicBezTo>
                  <a:pt x="117" y="21"/>
                  <a:pt x="112" y="11"/>
                  <a:pt x="112" y="11"/>
                </a:cubicBezTo>
                <a:cubicBezTo>
                  <a:pt x="112" y="11"/>
                  <a:pt x="117" y="16"/>
                  <a:pt x="122" y="23"/>
                </a:cubicBezTo>
                <a:lnTo>
                  <a:pt x="122" y="9"/>
                </a:lnTo>
                <a:close/>
                <a:moveTo>
                  <a:pt x="84" y="49"/>
                </a:moveTo>
                <a:cubicBezTo>
                  <a:pt x="78" y="43"/>
                  <a:pt x="73" y="38"/>
                  <a:pt x="72" y="37"/>
                </a:cubicBezTo>
                <a:cubicBezTo>
                  <a:pt x="69" y="35"/>
                  <a:pt x="42" y="20"/>
                  <a:pt x="28" y="18"/>
                </a:cubicBezTo>
                <a:cubicBezTo>
                  <a:pt x="15" y="16"/>
                  <a:pt x="13" y="17"/>
                  <a:pt x="13" y="17"/>
                </a:cubicBezTo>
                <a:cubicBezTo>
                  <a:pt x="13" y="17"/>
                  <a:pt x="19" y="32"/>
                  <a:pt x="23" y="35"/>
                </a:cubicBezTo>
                <a:cubicBezTo>
                  <a:pt x="26" y="39"/>
                  <a:pt x="36" y="43"/>
                  <a:pt x="31" y="46"/>
                </a:cubicBezTo>
                <a:cubicBezTo>
                  <a:pt x="25" y="49"/>
                  <a:pt x="3" y="39"/>
                  <a:pt x="3" y="39"/>
                </a:cubicBezTo>
                <a:cubicBezTo>
                  <a:pt x="3" y="39"/>
                  <a:pt x="0" y="47"/>
                  <a:pt x="0" y="56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9"/>
                  <a:pt x="3" y="78"/>
                  <a:pt x="11" y="85"/>
                </a:cubicBezTo>
                <a:cubicBezTo>
                  <a:pt x="31" y="102"/>
                  <a:pt x="45" y="107"/>
                  <a:pt x="61" y="105"/>
                </a:cubicBezTo>
                <a:cubicBezTo>
                  <a:pt x="68" y="105"/>
                  <a:pt x="76" y="102"/>
                  <a:pt x="84" y="100"/>
                </a:cubicBezTo>
                <a:cubicBezTo>
                  <a:pt x="84" y="89"/>
                  <a:pt x="84" y="89"/>
                  <a:pt x="84" y="89"/>
                </a:cubicBezTo>
                <a:cubicBezTo>
                  <a:pt x="80" y="89"/>
                  <a:pt x="76" y="88"/>
                  <a:pt x="73" y="87"/>
                </a:cubicBezTo>
                <a:cubicBezTo>
                  <a:pt x="57" y="83"/>
                  <a:pt x="42" y="73"/>
                  <a:pt x="42" y="73"/>
                </a:cubicBezTo>
                <a:cubicBezTo>
                  <a:pt x="42" y="73"/>
                  <a:pt x="62" y="80"/>
                  <a:pt x="83" y="83"/>
                </a:cubicBezTo>
                <a:cubicBezTo>
                  <a:pt x="83" y="83"/>
                  <a:pt x="84" y="83"/>
                  <a:pt x="84" y="83"/>
                </a:cubicBezTo>
                <a:cubicBezTo>
                  <a:pt x="84" y="49"/>
                  <a:pt x="84" y="49"/>
                  <a:pt x="84" y="49"/>
                </a:cubicBezTo>
                <a:close/>
                <a:moveTo>
                  <a:pt x="84" y="109"/>
                </a:moveTo>
                <a:cubicBezTo>
                  <a:pt x="72" y="110"/>
                  <a:pt x="58" y="112"/>
                  <a:pt x="51" y="116"/>
                </a:cubicBezTo>
                <a:cubicBezTo>
                  <a:pt x="39" y="123"/>
                  <a:pt x="39" y="135"/>
                  <a:pt x="37" y="141"/>
                </a:cubicBezTo>
                <a:cubicBezTo>
                  <a:pt x="36" y="147"/>
                  <a:pt x="29" y="149"/>
                  <a:pt x="29" y="149"/>
                </a:cubicBezTo>
                <a:cubicBezTo>
                  <a:pt x="29" y="149"/>
                  <a:pt x="37" y="154"/>
                  <a:pt x="43" y="149"/>
                </a:cubicBezTo>
                <a:cubicBezTo>
                  <a:pt x="49" y="144"/>
                  <a:pt x="52" y="134"/>
                  <a:pt x="58" y="135"/>
                </a:cubicBezTo>
                <a:cubicBezTo>
                  <a:pt x="65" y="136"/>
                  <a:pt x="52" y="152"/>
                  <a:pt x="50" y="155"/>
                </a:cubicBezTo>
                <a:cubicBezTo>
                  <a:pt x="50" y="158"/>
                  <a:pt x="47" y="178"/>
                  <a:pt x="50" y="186"/>
                </a:cubicBezTo>
                <a:cubicBezTo>
                  <a:pt x="53" y="193"/>
                  <a:pt x="55" y="195"/>
                  <a:pt x="55" y="195"/>
                </a:cubicBezTo>
                <a:cubicBezTo>
                  <a:pt x="55" y="195"/>
                  <a:pt x="51" y="206"/>
                  <a:pt x="58" y="211"/>
                </a:cubicBezTo>
                <a:cubicBezTo>
                  <a:pt x="65" y="216"/>
                  <a:pt x="73" y="215"/>
                  <a:pt x="73" y="215"/>
                </a:cubicBezTo>
                <a:cubicBezTo>
                  <a:pt x="73" y="215"/>
                  <a:pt x="75" y="218"/>
                  <a:pt x="78" y="217"/>
                </a:cubicBezTo>
                <a:cubicBezTo>
                  <a:pt x="81" y="216"/>
                  <a:pt x="86" y="212"/>
                  <a:pt x="82" y="208"/>
                </a:cubicBezTo>
                <a:cubicBezTo>
                  <a:pt x="78" y="204"/>
                  <a:pt x="76" y="205"/>
                  <a:pt x="75" y="207"/>
                </a:cubicBezTo>
                <a:cubicBezTo>
                  <a:pt x="73" y="209"/>
                  <a:pt x="73" y="213"/>
                  <a:pt x="73" y="213"/>
                </a:cubicBezTo>
                <a:cubicBezTo>
                  <a:pt x="73" y="213"/>
                  <a:pt x="62" y="213"/>
                  <a:pt x="59" y="209"/>
                </a:cubicBezTo>
                <a:cubicBezTo>
                  <a:pt x="57" y="204"/>
                  <a:pt x="55" y="198"/>
                  <a:pt x="57" y="194"/>
                </a:cubicBezTo>
                <a:cubicBezTo>
                  <a:pt x="59" y="191"/>
                  <a:pt x="64" y="186"/>
                  <a:pt x="68" y="188"/>
                </a:cubicBezTo>
                <a:cubicBezTo>
                  <a:pt x="73" y="188"/>
                  <a:pt x="79" y="187"/>
                  <a:pt x="84" y="182"/>
                </a:cubicBezTo>
                <a:cubicBezTo>
                  <a:pt x="84" y="139"/>
                  <a:pt x="84" y="139"/>
                  <a:pt x="84" y="139"/>
                </a:cubicBezTo>
                <a:cubicBezTo>
                  <a:pt x="83" y="141"/>
                  <a:pt x="82" y="143"/>
                  <a:pt x="81" y="145"/>
                </a:cubicBezTo>
                <a:cubicBezTo>
                  <a:pt x="71" y="162"/>
                  <a:pt x="65" y="172"/>
                  <a:pt x="65" y="172"/>
                </a:cubicBezTo>
                <a:cubicBezTo>
                  <a:pt x="65" y="172"/>
                  <a:pt x="70" y="153"/>
                  <a:pt x="76" y="143"/>
                </a:cubicBezTo>
                <a:cubicBezTo>
                  <a:pt x="79" y="140"/>
                  <a:pt x="81" y="136"/>
                  <a:pt x="84" y="132"/>
                </a:cubicBezTo>
                <a:lnTo>
                  <a:pt x="84" y="109"/>
                </a:lnTo>
                <a:close/>
              </a:path>
            </a:pathLst>
          </a:custGeom>
          <a:solidFill>
            <a:srgbClr val="FF99CC">
              <a:alpha val="59999"/>
            </a:srgbClr>
          </a:solidFill>
          <a:ln w="9525">
            <a:noFill/>
          </a:ln>
        </p:spPr>
        <p:txBody>
          <a:bodyPr/>
          <a:p>
            <a:pPr lvl="0" eaLnBrk="1" hangingPunct="1"/>
            <a:endParaRPr lang="zh-CN" altLang="zh-CN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27" name="Freeform 1281"/>
          <p:cNvSpPr>
            <a:spLocks noEditPoints="1"/>
          </p:cNvSpPr>
          <p:nvPr/>
        </p:nvSpPr>
        <p:spPr>
          <a:xfrm>
            <a:off x="9525" y="5857875"/>
            <a:ext cx="925513" cy="817563"/>
          </a:xfrm>
          <a:custGeom>
            <a:avLst/>
            <a:gdLst>
              <a:gd name="txL" fmla="*/ 0 w 247"/>
              <a:gd name="txT" fmla="*/ 0 h 218"/>
              <a:gd name="txR" fmla="*/ 247 w 247"/>
              <a:gd name="txB" fmla="*/ 218 h 21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47" h="218">
                <a:moveTo>
                  <a:pt x="247" y="138"/>
                </a:moveTo>
                <a:cubicBezTo>
                  <a:pt x="247" y="138"/>
                  <a:pt x="240" y="134"/>
                  <a:pt x="240" y="129"/>
                </a:cubicBezTo>
                <a:cubicBezTo>
                  <a:pt x="239" y="123"/>
                  <a:pt x="228" y="99"/>
                  <a:pt x="205" y="92"/>
                </a:cubicBezTo>
                <a:cubicBezTo>
                  <a:pt x="182" y="84"/>
                  <a:pt x="167" y="85"/>
                  <a:pt x="162" y="86"/>
                </a:cubicBezTo>
                <a:cubicBezTo>
                  <a:pt x="161" y="86"/>
                  <a:pt x="159" y="86"/>
                  <a:pt x="157" y="85"/>
                </a:cubicBezTo>
                <a:cubicBezTo>
                  <a:pt x="157" y="117"/>
                  <a:pt x="157" y="117"/>
                  <a:pt x="157" y="117"/>
                </a:cubicBezTo>
                <a:cubicBezTo>
                  <a:pt x="161" y="119"/>
                  <a:pt x="163" y="121"/>
                  <a:pt x="166" y="122"/>
                </a:cubicBezTo>
                <a:cubicBezTo>
                  <a:pt x="182" y="130"/>
                  <a:pt x="186" y="130"/>
                  <a:pt x="186" y="130"/>
                </a:cubicBezTo>
                <a:cubicBezTo>
                  <a:pt x="186" y="130"/>
                  <a:pt x="166" y="130"/>
                  <a:pt x="157" y="122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71" y="159"/>
                  <a:pt x="184" y="167"/>
                  <a:pt x="198" y="165"/>
                </a:cubicBezTo>
                <a:cubicBezTo>
                  <a:pt x="211" y="164"/>
                  <a:pt x="231" y="161"/>
                  <a:pt x="231" y="161"/>
                </a:cubicBezTo>
                <a:cubicBezTo>
                  <a:pt x="231" y="161"/>
                  <a:pt x="218" y="157"/>
                  <a:pt x="219" y="152"/>
                </a:cubicBezTo>
                <a:cubicBezTo>
                  <a:pt x="219" y="147"/>
                  <a:pt x="224" y="147"/>
                  <a:pt x="227" y="149"/>
                </a:cubicBezTo>
                <a:cubicBezTo>
                  <a:pt x="230" y="151"/>
                  <a:pt x="236" y="152"/>
                  <a:pt x="236" y="152"/>
                </a:cubicBezTo>
                <a:cubicBezTo>
                  <a:pt x="236" y="152"/>
                  <a:pt x="225" y="147"/>
                  <a:pt x="225" y="143"/>
                </a:cubicBezTo>
                <a:cubicBezTo>
                  <a:pt x="224" y="140"/>
                  <a:pt x="225" y="136"/>
                  <a:pt x="229" y="137"/>
                </a:cubicBezTo>
                <a:cubicBezTo>
                  <a:pt x="234" y="138"/>
                  <a:pt x="238" y="140"/>
                  <a:pt x="242" y="140"/>
                </a:cubicBezTo>
                <a:cubicBezTo>
                  <a:pt x="245" y="140"/>
                  <a:pt x="247" y="138"/>
                  <a:pt x="247" y="138"/>
                </a:cubicBezTo>
                <a:close/>
                <a:moveTo>
                  <a:pt x="157" y="78"/>
                </a:moveTo>
                <a:cubicBezTo>
                  <a:pt x="166" y="75"/>
                  <a:pt x="182" y="74"/>
                  <a:pt x="184" y="72"/>
                </a:cubicBezTo>
                <a:cubicBezTo>
                  <a:pt x="187" y="70"/>
                  <a:pt x="192" y="55"/>
                  <a:pt x="196" y="55"/>
                </a:cubicBezTo>
                <a:cubicBezTo>
                  <a:pt x="201" y="55"/>
                  <a:pt x="206" y="57"/>
                  <a:pt x="206" y="57"/>
                </a:cubicBezTo>
                <a:cubicBezTo>
                  <a:pt x="206" y="57"/>
                  <a:pt x="198" y="44"/>
                  <a:pt x="181" y="40"/>
                </a:cubicBezTo>
                <a:cubicBezTo>
                  <a:pt x="174" y="38"/>
                  <a:pt x="165" y="39"/>
                  <a:pt x="157" y="41"/>
                </a:cubicBezTo>
                <a:cubicBezTo>
                  <a:pt x="157" y="54"/>
                  <a:pt x="157" y="54"/>
                  <a:pt x="157" y="54"/>
                </a:cubicBezTo>
                <a:cubicBezTo>
                  <a:pt x="159" y="53"/>
                  <a:pt x="161" y="53"/>
                  <a:pt x="162" y="53"/>
                </a:cubicBezTo>
                <a:cubicBezTo>
                  <a:pt x="174" y="52"/>
                  <a:pt x="188" y="52"/>
                  <a:pt x="188" y="52"/>
                </a:cubicBezTo>
                <a:cubicBezTo>
                  <a:pt x="188" y="52"/>
                  <a:pt x="170" y="55"/>
                  <a:pt x="164" y="57"/>
                </a:cubicBezTo>
                <a:cubicBezTo>
                  <a:pt x="162" y="58"/>
                  <a:pt x="160" y="58"/>
                  <a:pt x="157" y="60"/>
                </a:cubicBezTo>
                <a:lnTo>
                  <a:pt x="157" y="78"/>
                </a:lnTo>
                <a:close/>
                <a:moveTo>
                  <a:pt x="157" y="85"/>
                </a:moveTo>
                <a:cubicBezTo>
                  <a:pt x="154" y="84"/>
                  <a:pt x="151" y="82"/>
                  <a:pt x="154" y="79"/>
                </a:cubicBezTo>
                <a:cubicBezTo>
                  <a:pt x="155" y="79"/>
                  <a:pt x="156" y="78"/>
                  <a:pt x="157" y="78"/>
                </a:cubicBezTo>
                <a:cubicBezTo>
                  <a:pt x="157" y="60"/>
                  <a:pt x="157" y="60"/>
                  <a:pt x="157" y="60"/>
                </a:cubicBezTo>
                <a:cubicBezTo>
                  <a:pt x="149" y="64"/>
                  <a:pt x="137" y="71"/>
                  <a:pt x="137" y="71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135" y="70"/>
                  <a:pt x="147" y="58"/>
                  <a:pt x="157" y="54"/>
                </a:cubicBezTo>
                <a:cubicBezTo>
                  <a:pt x="157" y="41"/>
                  <a:pt x="157" y="41"/>
                  <a:pt x="157" y="41"/>
                </a:cubicBezTo>
                <a:cubicBezTo>
                  <a:pt x="148" y="43"/>
                  <a:pt x="141" y="47"/>
                  <a:pt x="141" y="47"/>
                </a:cubicBezTo>
                <a:cubicBezTo>
                  <a:pt x="141" y="47"/>
                  <a:pt x="136" y="20"/>
                  <a:pt x="124" y="10"/>
                </a:cubicBezTo>
                <a:cubicBezTo>
                  <a:pt x="123" y="10"/>
                  <a:pt x="123" y="9"/>
                  <a:pt x="122" y="9"/>
                </a:cubicBezTo>
                <a:cubicBezTo>
                  <a:pt x="122" y="23"/>
                  <a:pt x="122" y="23"/>
                  <a:pt x="122" y="23"/>
                </a:cubicBezTo>
                <a:cubicBezTo>
                  <a:pt x="124" y="26"/>
                  <a:pt x="127" y="29"/>
                  <a:pt x="128" y="33"/>
                </a:cubicBezTo>
                <a:cubicBezTo>
                  <a:pt x="135" y="45"/>
                  <a:pt x="131" y="58"/>
                  <a:pt x="131" y="58"/>
                </a:cubicBezTo>
                <a:cubicBezTo>
                  <a:pt x="131" y="58"/>
                  <a:pt x="129" y="50"/>
                  <a:pt x="127" y="43"/>
                </a:cubicBezTo>
                <a:cubicBezTo>
                  <a:pt x="127" y="41"/>
                  <a:pt x="125" y="36"/>
                  <a:pt x="122" y="30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5" y="102"/>
                  <a:pt x="129" y="105"/>
                  <a:pt x="130" y="108"/>
                </a:cubicBezTo>
                <a:cubicBezTo>
                  <a:pt x="131" y="114"/>
                  <a:pt x="142" y="142"/>
                  <a:pt x="156" y="150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57" y="122"/>
                  <a:pt x="157" y="122"/>
                  <a:pt x="157" y="122"/>
                </a:cubicBezTo>
                <a:cubicBezTo>
                  <a:pt x="157" y="121"/>
                  <a:pt x="157" y="121"/>
                  <a:pt x="157" y="121"/>
                </a:cubicBezTo>
                <a:cubicBezTo>
                  <a:pt x="149" y="112"/>
                  <a:pt x="136" y="102"/>
                  <a:pt x="132" y="95"/>
                </a:cubicBezTo>
                <a:cubicBezTo>
                  <a:pt x="128" y="89"/>
                  <a:pt x="130" y="86"/>
                  <a:pt x="130" y="86"/>
                </a:cubicBezTo>
                <a:cubicBezTo>
                  <a:pt x="130" y="86"/>
                  <a:pt x="144" y="106"/>
                  <a:pt x="157" y="117"/>
                </a:cubicBezTo>
                <a:cubicBezTo>
                  <a:pt x="157" y="85"/>
                  <a:pt x="157" y="85"/>
                  <a:pt x="157" y="85"/>
                </a:cubicBezTo>
                <a:close/>
                <a:moveTo>
                  <a:pt x="122" y="171"/>
                </a:moveTo>
                <a:cubicBezTo>
                  <a:pt x="122" y="122"/>
                  <a:pt x="122" y="122"/>
                  <a:pt x="122" y="122"/>
                </a:cubicBezTo>
                <a:cubicBezTo>
                  <a:pt x="124" y="125"/>
                  <a:pt x="126" y="128"/>
                  <a:pt x="127" y="131"/>
                </a:cubicBezTo>
                <a:cubicBezTo>
                  <a:pt x="133" y="140"/>
                  <a:pt x="130" y="152"/>
                  <a:pt x="125" y="164"/>
                </a:cubicBezTo>
                <a:cubicBezTo>
                  <a:pt x="125" y="167"/>
                  <a:pt x="123" y="169"/>
                  <a:pt x="122" y="171"/>
                </a:cubicBezTo>
                <a:close/>
                <a:moveTo>
                  <a:pt x="122" y="9"/>
                </a:moveTo>
                <a:cubicBezTo>
                  <a:pt x="111" y="0"/>
                  <a:pt x="102" y="1"/>
                  <a:pt x="102" y="1"/>
                </a:cubicBezTo>
                <a:cubicBezTo>
                  <a:pt x="102" y="1"/>
                  <a:pt x="109" y="7"/>
                  <a:pt x="103" y="13"/>
                </a:cubicBezTo>
                <a:cubicBezTo>
                  <a:pt x="97" y="18"/>
                  <a:pt x="97" y="41"/>
                  <a:pt x="99" y="48"/>
                </a:cubicBezTo>
                <a:cubicBezTo>
                  <a:pt x="100" y="54"/>
                  <a:pt x="107" y="63"/>
                  <a:pt x="102" y="63"/>
                </a:cubicBezTo>
                <a:cubicBezTo>
                  <a:pt x="99" y="63"/>
                  <a:pt x="91" y="56"/>
                  <a:pt x="84" y="49"/>
                </a:cubicBezTo>
                <a:cubicBezTo>
                  <a:pt x="84" y="83"/>
                  <a:pt x="84" y="83"/>
                  <a:pt x="84" y="83"/>
                </a:cubicBezTo>
                <a:cubicBezTo>
                  <a:pt x="104" y="85"/>
                  <a:pt x="112" y="84"/>
                  <a:pt x="112" y="84"/>
                </a:cubicBezTo>
                <a:cubicBezTo>
                  <a:pt x="112" y="84"/>
                  <a:pt x="98" y="89"/>
                  <a:pt x="84" y="89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95" y="97"/>
                  <a:pt x="104" y="94"/>
                  <a:pt x="104" y="94"/>
                </a:cubicBezTo>
                <a:cubicBezTo>
                  <a:pt x="104" y="94"/>
                  <a:pt x="111" y="104"/>
                  <a:pt x="101" y="107"/>
                </a:cubicBezTo>
                <a:cubicBezTo>
                  <a:pt x="97" y="108"/>
                  <a:pt x="91" y="108"/>
                  <a:pt x="84" y="109"/>
                </a:cubicBezTo>
                <a:cubicBezTo>
                  <a:pt x="84" y="132"/>
                  <a:pt x="84" y="132"/>
                  <a:pt x="84" y="132"/>
                </a:cubicBezTo>
                <a:cubicBezTo>
                  <a:pt x="90" y="125"/>
                  <a:pt x="96" y="118"/>
                  <a:pt x="96" y="118"/>
                </a:cubicBezTo>
                <a:cubicBezTo>
                  <a:pt x="104" y="113"/>
                  <a:pt x="104" y="113"/>
                  <a:pt x="104" y="113"/>
                </a:cubicBezTo>
                <a:cubicBezTo>
                  <a:pt x="104" y="113"/>
                  <a:pt x="94" y="125"/>
                  <a:pt x="84" y="139"/>
                </a:cubicBezTo>
                <a:cubicBezTo>
                  <a:pt x="84" y="182"/>
                  <a:pt x="84" y="182"/>
                  <a:pt x="84" y="182"/>
                </a:cubicBezTo>
                <a:cubicBezTo>
                  <a:pt x="84" y="182"/>
                  <a:pt x="85" y="182"/>
                  <a:pt x="85" y="181"/>
                </a:cubicBezTo>
                <a:cubicBezTo>
                  <a:pt x="91" y="176"/>
                  <a:pt x="99" y="164"/>
                  <a:pt x="99" y="163"/>
                </a:cubicBezTo>
                <a:cubicBezTo>
                  <a:pt x="99" y="162"/>
                  <a:pt x="102" y="156"/>
                  <a:pt x="102" y="156"/>
                </a:cubicBezTo>
                <a:cubicBezTo>
                  <a:pt x="102" y="156"/>
                  <a:pt x="102" y="175"/>
                  <a:pt x="102" y="180"/>
                </a:cubicBezTo>
                <a:cubicBezTo>
                  <a:pt x="101" y="185"/>
                  <a:pt x="103" y="191"/>
                  <a:pt x="105" y="195"/>
                </a:cubicBezTo>
                <a:cubicBezTo>
                  <a:pt x="108" y="199"/>
                  <a:pt x="109" y="201"/>
                  <a:pt x="109" y="201"/>
                </a:cubicBezTo>
                <a:cubicBezTo>
                  <a:pt x="109" y="201"/>
                  <a:pt x="106" y="191"/>
                  <a:pt x="107" y="190"/>
                </a:cubicBezTo>
                <a:cubicBezTo>
                  <a:pt x="108" y="189"/>
                  <a:pt x="117" y="181"/>
                  <a:pt x="122" y="171"/>
                </a:cubicBezTo>
                <a:cubicBezTo>
                  <a:pt x="122" y="122"/>
                  <a:pt x="122" y="122"/>
                  <a:pt x="122" y="122"/>
                </a:cubicBezTo>
                <a:cubicBezTo>
                  <a:pt x="118" y="117"/>
                  <a:pt x="114" y="113"/>
                  <a:pt x="114" y="110"/>
                </a:cubicBezTo>
                <a:cubicBezTo>
                  <a:pt x="114" y="107"/>
                  <a:pt x="117" y="97"/>
                  <a:pt x="117" y="97"/>
                </a:cubicBezTo>
                <a:cubicBezTo>
                  <a:pt x="117" y="97"/>
                  <a:pt x="119" y="98"/>
                  <a:pt x="122" y="100"/>
                </a:cubicBezTo>
                <a:cubicBezTo>
                  <a:pt x="122" y="30"/>
                  <a:pt x="122" y="30"/>
                  <a:pt x="122" y="30"/>
                </a:cubicBezTo>
                <a:cubicBezTo>
                  <a:pt x="117" y="21"/>
                  <a:pt x="112" y="11"/>
                  <a:pt x="112" y="11"/>
                </a:cubicBezTo>
                <a:cubicBezTo>
                  <a:pt x="112" y="11"/>
                  <a:pt x="117" y="16"/>
                  <a:pt x="122" y="23"/>
                </a:cubicBezTo>
                <a:lnTo>
                  <a:pt x="122" y="9"/>
                </a:lnTo>
                <a:close/>
                <a:moveTo>
                  <a:pt x="84" y="49"/>
                </a:moveTo>
                <a:cubicBezTo>
                  <a:pt x="78" y="43"/>
                  <a:pt x="73" y="38"/>
                  <a:pt x="72" y="37"/>
                </a:cubicBezTo>
                <a:cubicBezTo>
                  <a:pt x="69" y="35"/>
                  <a:pt x="42" y="20"/>
                  <a:pt x="28" y="18"/>
                </a:cubicBezTo>
                <a:cubicBezTo>
                  <a:pt x="15" y="16"/>
                  <a:pt x="13" y="17"/>
                  <a:pt x="13" y="17"/>
                </a:cubicBezTo>
                <a:cubicBezTo>
                  <a:pt x="13" y="17"/>
                  <a:pt x="19" y="32"/>
                  <a:pt x="23" y="35"/>
                </a:cubicBezTo>
                <a:cubicBezTo>
                  <a:pt x="26" y="39"/>
                  <a:pt x="36" y="43"/>
                  <a:pt x="31" y="46"/>
                </a:cubicBezTo>
                <a:cubicBezTo>
                  <a:pt x="25" y="49"/>
                  <a:pt x="3" y="39"/>
                  <a:pt x="3" y="39"/>
                </a:cubicBezTo>
                <a:cubicBezTo>
                  <a:pt x="3" y="39"/>
                  <a:pt x="0" y="47"/>
                  <a:pt x="0" y="56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9"/>
                  <a:pt x="3" y="78"/>
                  <a:pt x="11" y="85"/>
                </a:cubicBezTo>
                <a:cubicBezTo>
                  <a:pt x="31" y="102"/>
                  <a:pt x="45" y="107"/>
                  <a:pt x="61" y="105"/>
                </a:cubicBezTo>
                <a:cubicBezTo>
                  <a:pt x="68" y="105"/>
                  <a:pt x="76" y="102"/>
                  <a:pt x="84" y="100"/>
                </a:cubicBezTo>
                <a:cubicBezTo>
                  <a:pt x="84" y="89"/>
                  <a:pt x="84" y="89"/>
                  <a:pt x="84" y="89"/>
                </a:cubicBezTo>
                <a:cubicBezTo>
                  <a:pt x="80" y="89"/>
                  <a:pt x="76" y="88"/>
                  <a:pt x="73" y="87"/>
                </a:cubicBezTo>
                <a:cubicBezTo>
                  <a:pt x="57" y="83"/>
                  <a:pt x="42" y="73"/>
                  <a:pt x="42" y="73"/>
                </a:cubicBezTo>
                <a:cubicBezTo>
                  <a:pt x="42" y="73"/>
                  <a:pt x="62" y="80"/>
                  <a:pt x="83" y="83"/>
                </a:cubicBezTo>
                <a:cubicBezTo>
                  <a:pt x="83" y="83"/>
                  <a:pt x="84" y="83"/>
                  <a:pt x="84" y="83"/>
                </a:cubicBezTo>
                <a:cubicBezTo>
                  <a:pt x="84" y="49"/>
                  <a:pt x="84" y="49"/>
                  <a:pt x="84" y="49"/>
                </a:cubicBezTo>
                <a:close/>
                <a:moveTo>
                  <a:pt x="84" y="109"/>
                </a:moveTo>
                <a:cubicBezTo>
                  <a:pt x="72" y="110"/>
                  <a:pt x="58" y="112"/>
                  <a:pt x="51" y="116"/>
                </a:cubicBezTo>
                <a:cubicBezTo>
                  <a:pt x="39" y="123"/>
                  <a:pt x="39" y="135"/>
                  <a:pt x="37" y="141"/>
                </a:cubicBezTo>
                <a:cubicBezTo>
                  <a:pt x="36" y="147"/>
                  <a:pt x="29" y="149"/>
                  <a:pt x="29" y="149"/>
                </a:cubicBezTo>
                <a:cubicBezTo>
                  <a:pt x="29" y="149"/>
                  <a:pt x="37" y="154"/>
                  <a:pt x="43" y="149"/>
                </a:cubicBezTo>
                <a:cubicBezTo>
                  <a:pt x="49" y="144"/>
                  <a:pt x="52" y="134"/>
                  <a:pt x="58" y="135"/>
                </a:cubicBezTo>
                <a:cubicBezTo>
                  <a:pt x="65" y="136"/>
                  <a:pt x="52" y="152"/>
                  <a:pt x="50" y="155"/>
                </a:cubicBezTo>
                <a:cubicBezTo>
                  <a:pt x="50" y="158"/>
                  <a:pt x="47" y="178"/>
                  <a:pt x="50" y="186"/>
                </a:cubicBezTo>
                <a:cubicBezTo>
                  <a:pt x="53" y="193"/>
                  <a:pt x="55" y="195"/>
                  <a:pt x="55" y="195"/>
                </a:cubicBezTo>
                <a:cubicBezTo>
                  <a:pt x="55" y="195"/>
                  <a:pt x="51" y="206"/>
                  <a:pt x="58" y="211"/>
                </a:cubicBezTo>
                <a:cubicBezTo>
                  <a:pt x="65" y="216"/>
                  <a:pt x="73" y="215"/>
                  <a:pt x="73" y="215"/>
                </a:cubicBezTo>
                <a:cubicBezTo>
                  <a:pt x="73" y="215"/>
                  <a:pt x="75" y="218"/>
                  <a:pt x="78" y="217"/>
                </a:cubicBezTo>
                <a:cubicBezTo>
                  <a:pt x="81" y="216"/>
                  <a:pt x="86" y="212"/>
                  <a:pt x="82" y="208"/>
                </a:cubicBezTo>
                <a:cubicBezTo>
                  <a:pt x="78" y="204"/>
                  <a:pt x="76" y="205"/>
                  <a:pt x="75" y="207"/>
                </a:cubicBezTo>
                <a:cubicBezTo>
                  <a:pt x="73" y="209"/>
                  <a:pt x="73" y="213"/>
                  <a:pt x="73" y="213"/>
                </a:cubicBezTo>
                <a:cubicBezTo>
                  <a:pt x="73" y="213"/>
                  <a:pt x="62" y="213"/>
                  <a:pt x="59" y="209"/>
                </a:cubicBezTo>
                <a:cubicBezTo>
                  <a:pt x="57" y="204"/>
                  <a:pt x="55" y="198"/>
                  <a:pt x="57" y="194"/>
                </a:cubicBezTo>
                <a:cubicBezTo>
                  <a:pt x="59" y="191"/>
                  <a:pt x="64" y="186"/>
                  <a:pt x="68" y="188"/>
                </a:cubicBezTo>
                <a:cubicBezTo>
                  <a:pt x="73" y="188"/>
                  <a:pt x="79" y="187"/>
                  <a:pt x="84" y="182"/>
                </a:cubicBezTo>
                <a:cubicBezTo>
                  <a:pt x="84" y="139"/>
                  <a:pt x="84" y="139"/>
                  <a:pt x="84" y="139"/>
                </a:cubicBezTo>
                <a:cubicBezTo>
                  <a:pt x="83" y="141"/>
                  <a:pt x="82" y="143"/>
                  <a:pt x="81" y="145"/>
                </a:cubicBezTo>
                <a:cubicBezTo>
                  <a:pt x="71" y="162"/>
                  <a:pt x="65" y="172"/>
                  <a:pt x="65" y="172"/>
                </a:cubicBezTo>
                <a:cubicBezTo>
                  <a:pt x="65" y="172"/>
                  <a:pt x="70" y="153"/>
                  <a:pt x="76" y="143"/>
                </a:cubicBezTo>
                <a:cubicBezTo>
                  <a:pt x="79" y="140"/>
                  <a:pt x="81" y="136"/>
                  <a:pt x="84" y="132"/>
                </a:cubicBezTo>
                <a:lnTo>
                  <a:pt x="84" y="109"/>
                </a:lnTo>
                <a:close/>
              </a:path>
            </a:pathLst>
          </a:custGeom>
          <a:solidFill>
            <a:srgbClr val="FF99CC">
              <a:alpha val="59999"/>
            </a:srgbClr>
          </a:solidFill>
          <a:ln w="9525">
            <a:noFill/>
          </a:ln>
        </p:spPr>
        <p:txBody>
          <a:bodyPr/>
          <a:p>
            <a:pPr lvl="0" eaLnBrk="1" hangingPunct="1"/>
            <a:endParaRPr lang="zh-CN" altLang="zh-CN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28" name="Freeform 1281"/>
          <p:cNvSpPr>
            <a:spLocks noEditPoints="1"/>
          </p:cNvSpPr>
          <p:nvPr/>
        </p:nvSpPr>
        <p:spPr>
          <a:xfrm>
            <a:off x="9525" y="4357688"/>
            <a:ext cx="925513" cy="817562"/>
          </a:xfrm>
          <a:custGeom>
            <a:avLst/>
            <a:gdLst>
              <a:gd name="txL" fmla="*/ 0 w 247"/>
              <a:gd name="txT" fmla="*/ 0 h 218"/>
              <a:gd name="txR" fmla="*/ 247 w 247"/>
              <a:gd name="txB" fmla="*/ 218 h 21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47" h="218">
                <a:moveTo>
                  <a:pt x="247" y="138"/>
                </a:moveTo>
                <a:cubicBezTo>
                  <a:pt x="247" y="138"/>
                  <a:pt x="240" y="134"/>
                  <a:pt x="240" y="129"/>
                </a:cubicBezTo>
                <a:cubicBezTo>
                  <a:pt x="239" y="123"/>
                  <a:pt x="228" y="99"/>
                  <a:pt x="205" y="92"/>
                </a:cubicBezTo>
                <a:cubicBezTo>
                  <a:pt x="182" y="84"/>
                  <a:pt x="167" y="85"/>
                  <a:pt x="162" y="86"/>
                </a:cubicBezTo>
                <a:cubicBezTo>
                  <a:pt x="161" y="86"/>
                  <a:pt x="159" y="86"/>
                  <a:pt x="157" y="85"/>
                </a:cubicBezTo>
                <a:cubicBezTo>
                  <a:pt x="157" y="117"/>
                  <a:pt x="157" y="117"/>
                  <a:pt x="157" y="117"/>
                </a:cubicBezTo>
                <a:cubicBezTo>
                  <a:pt x="161" y="119"/>
                  <a:pt x="163" y="121"/>
                  <a:pt x="166" y="122"/>
                </a:cubicBezTo>
                <a:cubicBezTo>
                  <a:pt x="182" y="130"/>
                  <a:pt x="186" y="130"/>
                  <a:pt x="186" y="130"/>
                </a:cubicBezTo>
                <a:cubicBezTo>
                  <a:pt x="186" y="130"/>
                  <a:pt x="166" y="130"/>
                  <a:pt x="157" y="122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71" y="159"/>
                  <a:pt x="184" y="167"/>
                  <a:pt x="198" y="165"/>
                </a:cubicBezTo>
                <a:cubicBezTo>
                  <a:pt x="211" y="164"/>
                  <a:pt x="231" y="161"/>
                  <a:pt x="231" y="161"/>
                </a:cubicBezTo>
                <a:cubicBezTo>
                  <a:pt x="231" y="161"/>
                  <a:pt x="218" y="157"/>
                  <a:pt x="219" y="152"/>
                </a:cubicBezTo>
                <a:cubicBezTo>
                  <a:pt x="219" y="147"/>
                  <a:pt x="224" y="147"/>
                  <a:pt x="227" y="149"/>
                </a:cubicBezTo>
                <a:cubicBezTo>
                  <a:pt x="230" y="151"/>
                  <a:pt x="236" y="152"/>
                  <a:pt x="236" y="152"/>
                </a:cubicBezTo>
                <a:cubicBezTo>
                  <a:pt x="236" y="152"/>
                  <a:pt x="225" y="147"/>
                  <a:pt x="225" y="143"/>
                </a:cubicBezTo>
                <a:cubicBezTo>
                  <a:pt x="224" y="140"/>
                  <a:pt x="225" y="136"/>
                  <a:pt x="229" y="137"/>
                </a:cubicBezTo>
                <a:cubicBezTo>
                  <a:pt x="234" y="138"/>
                  <a:pt x="238" y="140"/>
                  <a:pt x="242" y="140"/>
                </a:cubicBezTo>
                <a:cubicBezTo>
                  <a:pt x="245" y="140"/>
                  <a:pt x="247" y="138"/>
                  <a:pt x="247" y="138"/>
                </a:cubicBezTo>
                <a:close/>
                <a:moveTo>
                  <a:pt x="157" y="78"/>
                </a:moveTo>
                <a:cubicBezTo>
                  <a:pt x="166" y="75"/>
                  <a:pt x="182" y="74"/>
                  <a:pt x="184" y="72"/>
                </a:cubicBezTo>
                <a:cubicBezTo>
                  <a:pt x="187" y="70"/>
                  <a:pt x="192" y="55"/>
                  <a:pt x="196" y="55"/>
                </a:cubicBezTo>
                <a:cubicBezTo>
                  <a:pt x="201" y="55"/>
                  <a:pt x="206" y="57"/>
                  <a:pt x="206" y="57"/>
                </a:cubicBezTo>
                <a:cubicBezTo>
                  <a:pt x="206" y="57"/>
                  <a:pt x="198" y="44"/>
                  <a:pt x="181" y="40"/>
                </a:cubicBezTo>
                <a:cubicBezTo>
                  <a:pt x="174" y="38"/>
                  <a:pt x="165" y="39"/>
                  <a:pt x="157" y="41"/>
                </a:cubicBezTo>
                <a:cubicBezTo>
                  <a:pt x="157" y="54"/>
                  <a:pt x="157" y="54"/>
                  <a:pt x="157" y="54"/>
                </a:cubicBezTo>
                <a:cubicBezTo>
                  <a:pt x="159" y="53"/>
                  <a:pt x="161" y="53"/>
                  <a:pt x="162" y="53"/>
                </a:cubicBezTo>
                <a:cubicBezTo>
                  <a:pt x="174" y="52"/>
                  <a:pt x="188" y="52"/>
                  <a:pt x="188" y="52"/>
                </a:cubicBezTo>
                <a:cubicBezTo>
                  <a:pt x="188" y="52"/>
                  <a:pt x="170" y="55"/>
                  <a:pt x="164" y="57"/>
                </a:cubicBezTo>
                <a:cubicBezTo>
                  <a:pt x="162" y="58"/>
                  <a:pt x="160" y="58"/>
                  <a:pt x="157" y="60"/>
                </a:cubicBezTo>
                <a:lnTo>
                  <a:pt x="157" y="78"/>
                </a:lnTo>
                <a:close/>
                <a:moveTo>
                  <a:pt x="157" y="85"/>
                </a:moveTo>
                <a:cubicBezTo>
                  <a:pt x="154" y="84"/>
                  <a:pt x="151" y="82"/>
                  <a:pt x="154" y="79"/>
                </a:cubicBezTo>
                <a:cubicBezTo>
                  <a:pt x="155" y="79"/>
                  <a:pt x="156" y="78"/>
                  <a:pt x="157" y="78"/>
                </a:cubicBezTo>
                <a:cubicBezTo>
                  <a:pt x="157" y="60"/>
                  <a:pt x="157" y="60"/>
                  <a:pt x="157" y="60"/>
                </a:cubicBezTo>
                <a:cubicBezTo>
                  <a:pt x="149" y="64"/>
                  <a:pt x="137" y="71"/>
                  <a:pt x="137" y="71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135" y="70"/>
                  <a:pt x="147" y="58"/>
                  <a:pt x="157" y="54"/>
                </a:cubicBezTo>
                <a:cubicBezTo>
                  <a:pt x="157" y="41"/>
                  <a:pt x="157" y="41"/>
                  <a:pt x="157" y="41"/>
                </a:cubicBezTo>
                <a:cubicBezTo>
                  <a:pt x="148" y="43"/>
                  <a:pt x="141" y="47"/>
                  <a:pt x="141" y="47"/>
                </a:cubicBezTo>
                <a:cubicBezTo>
                  <a:pt x="141" y="47"/>
                  <a:pt x="136" y="20"/>
                  <a:pt x="124" y="10"/>
                </a:cubicBezTo>
                <a:cubicBezTo>
                  <a:pt x="123" y="10"/>
                  <a:pt x="123" y="9"/>
                  <a:pt x="122" y="9"/>
                </a:cubicBezTo>
                <a:cubicBezTo>
                  <a:pt x="122" y="23"/>
                  <a:pt x="122" y="23"/>
                  <a:pt x="122" y="23"/>
                </a:cubicBezTo>
                <a:cubicBezTo>
                  <a:pt x="124" y="26"/>
                  <a:pt x="127" y="29"/>
                  <a:pt x="128" y="33"/>
                </a:cubicBezTo>
                <a:cubicBezTo>
                  <a:pt x="135" y="45"/>
                  <a:pt x="131" y="58"/>
                  <a:pt x="131" y="58"/>
                </a:cubicBezTo>
                <a:cubicBezTo>
                  <a:pt x="131" y="58"/>
                  <a:pt x="129" y="50"/>
                  <a:pt x="127" y="43"/>
                </a:cubicBezTo>
                <a:cubicBezTo>
                  <a:pt x="127" y="41"/>
                  <a:pt x="125" y="36"/>
                  <a:pt x="122" y="30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5" y="102"/>
                  <a:pt x="129" y="105"/>
                  <a:pt x="130" y="108"/>
                </a:cubicBezTo>
                <a:cubicBezTo>
                  <a:pt x="131" y="114"/>
                  <a:pt x="142" y="142"/>
                  <a:pt x="156" y="150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57" y="122"/>
                  <a:pt x="157" y="122"/>
                  <a:pt x="157" y="122"/>
                </a:cubicBezTo>
                <a:cubicBezTo>
                  <a:pt x="157" y="121"/>
                  <a:pt x="157" y="121"/>
                  <a:pt x="157" y="121"/>
                </a:cubicBezTo>
                <a:cubicBezTo>
                  <a:pt x="149" y="112"/>
                  <a:pt x="136" y="102"/>
                  <a:pt x="132" y="95"/>
                </a:cubicBezTo>
                <a:cubicBezTo>
                  <a:pt x="128" y="89"/>
                  <a:pt x="130" y="86"/>
                  <a:pt x="130" y="86"/>
                </a:cubicBezTo>
                <a:cubicBezTo>
                  <a:pt x="130" y="86"/>
                  <a:pt x="144" y="106"/>
                  <a:pt x="157" y="117"/>
                </a:cubicBezTo>
                <a:cubicBezTo>
                  <a:pt x="157" y="85"/>
                  <a:pt x="157" y="85"/>
                  <a:pt x="157" y="85"/>
                </a:cubicBezTo>
                <a:close/>
                <a:moveTo>
                  <a:pt x="122" y="171"/>
                </a:moveTo>
                <a:cubicBezTo>
                  <a:pt x="122" y="122"/>
                  <a:pt x="122" y="122"/>
                  <a:pt x="122" y="122"/>
                </a:cubicBezTo>
                <a:cubicBezTo>
                  <a:pt x="124" y="125"/>
                  <a:pt x="126" y="128"/>
                  <a:pt x="127" y="131"/>
                </a:cubicBezTo>
                <a:cubicBezTo>
                  <a:pt x="133" y="140"/>
                  <a:pt x="130" y="152"/>
                  <a:pt x="125" y="164"/>
                </a:cubicBezTo>
                <a:cubicBezTo>
                  <a:pt x="125" y="167"/>
                  <a:pt x="123" y="169"/>
                  <a:pt x="122" y="171"/>
                </a:cubicBezTo>
                <a:close/>
                <a:moveTo>
                  <a:pt x="122" y="9"/>
                </a:moveTo>
                <a:cubicBezTo>
                  <a:pt x="111" y="0"/>
                  <a:pt x="102" y="1"/>
                  <a:pt x="102" y="1"/>
                </a:cubicBezTo>
                <a:cubicBezTo>
                  <a:pt x="102" y="1"/>
                  <a:pt x="109" y="7"/>
                  <a:pt x="103" y="13"/>
                </a:cubicBezTo>
                <a:cubicBezTo>
                  <a:pt x="97" y="18"/>
                  <a:pt x="97" y="41"/>
                  <a:pt x="99" y="48"/>
                </a:cubicBezTo>
                <a:cubicBezTo>
                  <a:pt x="100" y="54"/>
                  <a:pt x="107" y="63"/>
                  <a:pt x="102" y="63"/>
                </a:cubicBezTo>
                <a:cubicBezTo>
                  <a:pt x="99" y="63"/>
                  <a:pt x="91" y="56"/>
                  <a:pt x="84" y="49"/>
                </a:cubicBezTo>
                <a:cubicBezTo>
                  <a:pt x="84" y="83"/>
                  <a:pt x="84" y="83"/>
                  <a:pt x="84" y="83"/>
                </a:cubicBezTo>
                <a:cubicBezTo>
                  <a:pt x="104" y="85"/>
                  <a:pt x="112" y="84"/>
                  <a:pt x="112" y="84"/>
                </a:cubicBezTo>
                <a:cubicBezTo>
                  <a:pt x="112" y="84"/>
                  <a:pt x="98" y="89"/>
                  <a:pt x="84" y="89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95" y="97"/>
                  <a:pt x="104" y="94"/>
                  <a:pt x="104" y="94"/>
                </a:cubicBezTo>
                <a:cubicBezTo>
                  <a:pt x="104" y="94"/>
                  <a:pt x="111" y="104"/>
                  <a:pt x="101" y="107"/>
                </a:cubicBezTo>
                <a:cubicBezTo>
                  <a:pt x="97" y="108"/>
                  <a:pt x="91" y="108"/>
                  <a:pt x="84" y="109"/>
                </a:cubicBezTo>
                <a:cubicBezTo>
                  <a:pt x="84" y="132"/>
                  <a:pt x="84" y="132"/>
                  <a:pt x="84" y="132"/>
                </a:cubicBezTo>
                <a:cubicBezTo>
                  <a:pt x="90" y="125"/>
                  <a:pt x="96" y="118"/>
                  <a:pt x="96" y="118"/>
                </a:cubicBezTo>
                <a:cubicBezTo>
                  <a:pt x="104" y="113"/>
                  <a:pt x="104" y="113"/>
                  <a:pt x="104" y="113"/>
                </a:cubicBezTo>
                <a:cubicBezTo>
                  <a:pt x="104" y="113"/>
                  <a:pt x="94" y="125"/>
                  <a:pt x="84" y="139"/>
                </a:cubicBezTo>
                <a:cubicBezTo>
                  <a:pt x="84" y="182"/>
                  <a:pt x="84" y="182"/>
                  <a:pt x="84" y="182"/>
                </a:cubicBezTo>
                <a:cubicBezTo>
                  <a:pt x="84" y="182"/>
                  <a:pt x="85" y="182"/>
                  <a:pt x="85" y="181"/>
                </a:cubicBezTo>
                <a:cubicBezTo>
                  <a:pt x="91" y="176"/>
                  <a:pt x="99" y="164"/>
                  <a:pt x="99" y="163"/>
                </a:cubicBezTo>
                <a:cubicBezTo>
                  <a:pt x="99" y="162"/>
                  <a:pt x="102" y="156"/>
                  <a:pt x="102" y="156"/>
                </a:cubicBezTo>
                <a:cubicBezTo>
                  <a:pt x="102" y="156"/>
                  <a:pt x="102" y="175"/>
                  <a:pt x="102" y="180"/>
                </a:cubicBezTo>
                <a:cubicBezTo>
                  <a:pt x="101" y="185"/>
                  <a:pt x="103" y="191"/>
                  <a:pt x="105" y="195"/>
                </a:cubicBezTo>
                <a:cubicBezTo>
                  <a:pt x="108" y="199"/>
                  <a:pt x="109" y="201"/>
                  <a:pt x="109" y="201"/>
                </a:cubicBezTo>
                <a:cubicBezTo>
                  <a:pt x="109" y="201"/>
                  <a:pt x="106" y="191"/>
                  <a:pt x="107" y="190"/>
                </a:cubicBezTo>
                <a:cubicBezTo>
                  <a:pt x="108" y="189"/>
                  <a:pt x="117" y="181"/>
                  <a:pt x="122" y="171"/>
                </a:cubicBezTo>
                <a:cubicBezTo>
                  <a:pt x="122" y="122"/>
                  <a:pt x="122" y="122"/>
                  <a:pt x="122" y="122"/>
                </a:cubicBezTo>
                <a:cubicBezTo>
                  <a:pt x="118" y="117"/>
                  <a:pt x="114" y="113"/>
                  <a:pt x="114" y="110"/>
                </a:cubicBezTo>
                <a:cubicBezTo>
                  <a:pt x="114" y="107"/>
                  <a:pt x="117" y="97"/>
                  <a:pt x="117" y="97"/>
                </a:cubicBezTo>
                <a:cubicBezTo>
                  <a:pt x="117" y="97"/>
                  <a:pt x="119" y="98"/>
                  <a:pt x="122" y="100"/>
                </a:cubicBezTo>
                <a:cubicBezTo>
                  <a:pt x="122" y="30"/>
                  <a:pt x="122" y="30"/>
                  <a:pt x="122" y="30"/>
                </a:cubicBezTo>
                <a:cubicBezTo>
                  <a:pt x="117" y="21"/>
                  <a:pt x="112" y="11"/>
                  <a:pt x="112" y="11"/>
                </a:cubicBezTo>
                <a:cubicBezTo>
                  <a:pt x="112" y="11"/>
                  <a:pt x="117" y="16"/>
                  <a:pt x="122" y="23"/>
                </a:cubicBezTo>
                <a:lnTo>
                  <a:pt x="122" y="9"/>
                </a:lnTo>
                <a:close/>
                <a:moveTo>
                  <a:pt x="84" y="49"/>
                </a:moveTo>
                <a:cubicBezTo>
                  <a:pt x="78" y="43"/>
                  <a:pt x="73" y="38"/>
                  <a:pt x="72" y="37"/>
                </a:cubicBezTo>
                <a:cubicBezTo>
                  <a:pt x="69" y="35"/>
                  <a:pt x="42" y="20"/>
                  <a:pt x="28" y="18"/>
                </a:cubicBezTo>
                <a:cubicBezTo>
                  <a:pt x="15" y="16"/>
                  <a:pt x="13" y="17"/>
                  <a:pt x="13" y="17"/>
                </a:cubicBezTo>
                <a:cubicBezTo>
                  <a:pt x="13" y="17"/>
                  <a:pt x="19" y="32"/>
                  <a:pt x="23" y="35"/>
                </a:cubicBezTo>
                <a:cubicBezTo>
                  <a:pt x="26" y="39"/>
                  <a:pt x="36" y="43"/>
                  <a:pt x="31" y="46"/>
                </a:cubicBezTo>
                <a:cubicBezTo>
                  <a:pt x="25" y="49"/>
                  <a:pt x="3" y="39"/>
                  <a:pt x="3" y="39"/>
                </a:cubicBezTo>
                <a:cubicBezTo>
                  <a:pt x="3" y="39"/>
                  <a:pt x="0" y="47"/>
                  <a:pt x="0" y="56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9"/>
                  <a:pt x="3" y="78"/>
                  <a:pt x="11" y="85"/>
                </a:cubicBezTo>
                <a:cubicBezTo>
                  <a:pt x="31" y="102"/>
                  <a:pt x="45" y="107"/>
                  <a:pt x="61" y="105"/>
                </a:cubicBezTo>
                <a:cubicBezTo>
                  <a:pt x="68" y="105"/>
                  <a:pt x="76" y="102"/>
                  <a:pt x="84" y="100"/>
                </a:cubicBezTo>
                <a:cubicBezTo>
                  <a:pt x="84" y="89"/>
                  <a:pt x="84" y="89"/>
                  <a:pt x="84" y="89"/>
                </a:cubicBezTo>
                <a:cubicBezTo>
                  <a:pt x="80" y="89"/>
                  <a:pt x="76" y="88"/>
                  <a:pt x="73" y="87"/>
                </a:cubicBezTo>
                <a:cubicBezTo>
                  <a:pt x="57" y="83"/>
                  <a:pt x="42" y="73"/>
                  <a:pt x="42" y="73"/>
                </a:cubicBezTo>
                <a:cubicBezTo>
                  <a:pt x="42" y="73"/>
                  <a:pt x="62" y="80"/>
                  <a:pt x="83" y="83"/>
                </a:cubicBezTo>
                <a:cubicBezTo>
                  <a:pt x="83" y="83"/>
                  <a:pt x="84" y="83"/>
                  <a:pt x="84" y="83"/>
                </a:cubicBezTo>
                <a:cubicBezTo>
                  <a:pt x="84" y="49"/>
                  <a:pt x="84" y="49"/>
                  <a:pt x="84" y="49"/>
                </a:cubicBezTo>
                <a:close/>
                <a:moveTo>
                  <a:pt x="84" y="109"/>
                </a:moveTo>
                <a:cubicBezTo>
                  <a:pt x="72" y="110"/>
                  <a:pt x="58" y="112"/>
                  <a:pt x="51" y="116"/>
                </a:cubicBezTo>
                <a:cubicBezTo>
                  <a:pt x="39" y="123"/>
                  <a:pt x="39" y="135"/>
                  <a:pt x="37" y="141"/>
                </a:cubicBezTo>
                <a:cubicBezTo>
                  <a:pt x="36" y="147"/>
                  <a:pt x="29" y="149"/>
                  <a:pt x="29" y="149"/>
                </a:cubicBezTo>
                <a:cubicBezTo>
                  <a:pt x="29" y="149"/>
                  <a:pt x="37" y="154"/>
                  <a:pt x="43" y="149"/>
                </a:cubicBezTo>
                <a:cubicBezTo>
                  <a:pt x="49" y="144"/>
                  <a:pt x="52" y="134"/>
                  <a:pt x="58" y="135"/>
                </a:cubicBezTo>
                <a:cubicBezTo>
                  <a:pt x="65" y="136"/>
                  <a:pt x="52" y="152"/>
                  <a:pt x="50" y="155"/>
                </a:cubicBezTo>
                <a:cubicBezTo>
                  <a:pt x="50" y="158"/>
                  <a:pt x="47" y="178"/>
                  <a:pt x="50" y="186"/>
                </a:cubicBezTo>
                <a:cubicBezTo>
                  <a:pt x="53" y="193"/>
                  <a:pt x="55" y="195"/>
                  <a:pt x="55" y="195"/>
                </a:cubicBezTo>
                <a:cubicBezTo>
                  <a:pt x="55" y="195"/>
                  <a:pt x="51" y="206"/>
                  <a:pt x="58" y="211"/>
                </a:cubicBezTo>
                <a:cubicBezTo>
                  <a:pt x="65" y="216"/>
                  <a:pt x="73" y="215"/>
                  <a:pt x="73" y="215"/>
                </a:cubicBezTo>
                <a:cubicBezTo>
                  <a:pt x="73" y="215"/>
                  <a:pt x="75" y="218"/>
                  <a:pt x="78" y="217"/>
                </a:cubicBezTo>
                <a:cubicBezTo>
                  <a:pt x="81" y="216"/>
                  <a:pt x="86" y="212"/>
                  <a:pt x="82" y="208"/>
                </a:cubicBezTo>
                <a:cubicBezTo>
                  <a:pt x="78" y="204"/>
                  <a:pt x="76" y="205"/>
                  <a:pt x="75" y="207"/>
                </a:cubicBezTo>
                <a:cubicBezTo>
                  <a:pt x="73" y="209"/>
                  <a:pt x="73" y="213"/>
                  <a:pt x="73" y="213"/>
                </a:cubicBezTo>
                <a:cubicBezTo>
                  <a:pt x="73" y="213"/>
                  <a:pt x="62" y="213"/>
                  <a:pt x="59" y="209"/>
                </a:cubicBezTo>
                <a:cubicBezTo>
                  <a:pt x="57" y="204"/>
                  <a:pt x="55" y="198"/>
                  <a:pt x="57" y="194"/>
                </a:cubicBezTo>
                <a:cubicBezTo>
                  <a:pt x="59" y="191"/>
                  <a:pt x="64" y="186"/>
                  <a:pt x="68" y="188"/>
                </a:cubicBezTo>
                <a:cubicBezTo>
                  <a:pt x="73" y="188"/>
                  <a:pt x="79" y="187"/>
                  <a:pt x="84" y="182"/>
                </a:cubicBezTo>
                <a:cubicBezTo>
                  <a:pt x="84" y="139"/>
                  <a:pt x="84" y="139"/>
                  <a:pt x="84" y="139"/>
                </a:cubicBezTo>
                <a:cubicBezTo>
                  <a:pt x="83" y="141"/>
                  <a:pt x="82" y="143"/>
                  <a:pt x="81" y="145"/>
                </a:cubicBezTo>
                <a:cubicBezTo>
                  <a:pt x="71" y="162"/>
                  <a:pt x="65" y="172"/>
                  <a:pt x="65" y="172"/>
                </a:cubicBezTo>
                <a:cubicBezTo>
                  <a:pt x="65" y="172"/>
                  <a:pt x="70" y="153"/>
                  <a:pt x="76" y="143"/>
                </a:cubicBezTo>
                <a:cubicBezTo>
                  <a:pt x="79" y="140"/>
                  <a:pt x="81" y="136"/>
                  <a:pt x="84" y="132"/>
                </a:cubicBezTo>
                <a:lnTo>
                  <a:pt x="84" y="109"/>
                </a:lnTo>
                <a:close/>
              </a:path>
            </a:pathLst>
          </a:custGeom>
          <a:solidFill>
            <a:srgbClr val="FF99CC">
              <a:alpha val="59999"/>
            </a:srgbClr>
          </a:solidFill>
          <a:ln w="9525">
            <a:noFill/>
          </a:ln>
        </p:spPr>
        <p:txBody>
          <a:bodyPr/>
          <a:p>
            <a:pPr lvl="0" eaLnBrk="1" hangingPunct="1"/>
            <a:endParaRPr lang="zh-CN" altLang="zh-CN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29" name="Freeform 1281"/>
          <p:cNvSpPr>
            <a:spLocks noEditPoints="1"/>
          </p:cNvSpPr>
          <p:nvPr/>
        </p:nvSpPr>
        <p:spPr>
          <a:xfrm>
            <a:off x="2081213" y="0"/>
            <a:ext cx="925512" cy="817563"/>
          </a:xfrm>
          <a:custGeom>
            <a:avLst/>
            <a:gdLst>
              <a:gd name="txL" fmla="*/ 0 w 247"/>
              <a:gd name="txT" fmla="*/ 0 h 218"/>
              <a:gd name="txR" fmla="*/ 247 w 247"/>
              <a:gd name="txB" fmla="*/ 218 h 21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47" h="218">
                <a:moveTo>
                  <a:pt x="247" y="138"/>
                </a:moveTo>
                <a:cubicBezTo>
                  <a:pt x="247" y="138"/>
                  <a:pt x="240" y="134"/>
                  <a:pt x="240" y="129"/>
                </a:cubicBezTo>
                <a:cubicBezTo>
                  <a:pt x="239" y="123"/>
                  <a:pt x="228" y="99"/>
                  <a:pt x="205" y="92"/>
                </a:cubicBezTo>
                <a:cubicBezTo>
                  <a:pt x="182" y="84"/>
                  <a:pt x="167" y="85"/>
                  <a:pt x="162" y="86"/>
                </a:cubicBezTo>
                <a:cubicBezTo>
                  <a:pt x="161" y="86"/>
                  <a:pt x="159" y="86"/>
                  <a:pt x="157" y="85"/>
                </a:cubicBezTo>
                <a:cubicBezTo>
                  <a:pt x="157" y="117"/>
                  <a:pt x="157" y="117"/>
                  <a:pt x="157" y="117"/>
                </a:cubicBezTo>
                <a:cubicBezTo>
                  <a:pt x="161" y="119"/>
                  <a:pt x="163" y="121"/>
                  <a:pt x="166" y="122"/>
                </a:cubicBezTo>
                <a:cubicBezTo>
                  <a:pt x="182" y="130"/>
                  <a:pt x="186" y="130"/>
                  <a:pt x="186" y="130"/>
                </a:cubicBezTo>
                <a:cubicBezTo>
                  <a:pt x="186" y="130"/>
                  <a:pt x="166" y="130"/>
                  <a:pt x="157" y="122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71" y="159"/>
                  <a:pt x="184" y="167"/>
                  <a:pt x="198" y="165"/>
                </a:cubicBezTo>
                <a:cubicBezTo>
                  <a:pt x="211" y="164"/>
                  <a:pt x="231" y="161"/>
                  <a:pt x="231" y="161"/>
                </a:cubicBezTo>
                <a:cubicBezTo>
                  <a:pt x="231" y="161"/>
                  <a:pt x="218" y="157"/>
                  <a:pt x="219" y="152"/>
                </a:cubicBezTo>
                <a:cubicBezTo>
                  <a:pt x="219" y="147"/>
                  <a:pt x="224" y="147"/>
                  <a:pt x="227" y="149"/>
                </a:cubicBezTo>
                <a:cubicBezTo>
                  <a:pt x="230" y="151"/>
                  <a:pt x="236" y="152"/>
                  <a:pt x="236" y="152"/>
                </a:cubicBezTo>
                <a:cubicBezTo>
                  <a:pt x="236" y="152"/>
                  <a:pt x="225" y="147"/>
                  <a:pt x="225" y="143"/>
                </a:cubicBezTo>
                <a:cubicBezTo>
                  <a:pt x="224" y="140"/>
                  <a:pt x="225" y="136"/>
                  <a:pt x="229" y="137"/>
                </a:cubicBezTo>
                <a:cubicBezTo>
                  <a:pt x="234" y="138"/>
                  <a:pt x="238" y="140"/>
                  <a:pt x="242" y="140"/>
                </a:cubicBezTo>
                <a:cubicBezTo>
                  <a:pt x="245" y="140"/>
                  <a:pt x="247" y="138"/>
                  <a:pt x="247" y="138"/>
                </a:cubicBezTo>
                <a:close/>
                <a:moveTo>
                  <a:pt x="157" y="78"/>
                </a:moveTo>
                <a:cubicBezTo>
                  <a:pt x="166" y="75"/>
                  <a:pt x="182" y="74"/>
                  <a:pt x="184" y="72"/>
                </a:cubicBezTo>
                <a:cubicBezTo>
                  <a:pt x="187" y="70"/>
                  <a:pt x="192" y="55"/>
                  <a:pt x="196" y="55"/>
                </a:cubicBezTo>
                <a:cubicBezTo>
                  <a:pt x="201" y="55"/>
                  <a:pt x="206" y="57"/>
                  <a:pt x="206" y="57"/>
                </a:cubicBezTo>
                <a:cubicBezTo>
                  <a:pt x="206" y="57"/>
                  <a:pt x="198" y="44"/>
                  <a:pt x="181" y="40"/>
                </a:cubicBezTo>
                <a:cubicBezTo>
                  <a:pt x="174" y="38"/>
                  <a:pt x="165" y="39"/>
                  <a:pt x="157" y="41"/>
                </a:cubicBezTo>
                <a:cubicBezTo>
                  <a:pt x="157" y="54"/>
                  <a:pt x="157" y="54"/>
                  <a:pt x="157" y="54"/>
                </a:cubicBezTo>
                <a:cubicBezTo>
                  <a:pt x="159" y="53"/>
                  <a:pt x="161" y="53"/>
                  <a:pt x="162" y="53"/>
                </a:cubicBezTo>
                <a:cubicBezTo>
                  <a:pt x="174" y="52"/>
                  <a:pt x="188" y="52"/>
                  <a:pt x="188" y="52"/>
                </a:cubicBezTo>
                <a:cubicBezTo>
                  <a:pt x="188" y="52"/>
                  <a:pt x="170" y="55"/>
                  <a:pt x="164" y="57"/>
                </a:cubicBezTo>
                <a:cubicBezTo>
                  <a:pt x="162" y="58"/>
                  <a:pt x="160" y="58"/>
                  <a:pt x="157" y="60"/>
                </a:cubicBezTo>
                <a:lnTo>
                  <a:pt x="157" y="78"/>
                </a:lnTo>
                <a:close/>
                <a:moveTo>
                  <a:pt x="157" y="85"/>
                </a:moveTo>
                <a:cubicBezTo>
                  <a:pt x="154" y="84"/>
                  <a:pt x="151" y="82"/>
                  <a:pt x="154" y="79"/>
                </a:cubicBezTo>
                <a:cubicBezTo>
                  <a:pt x="155" y="79"/>
                  <a:pt x="156" y="78"/>
                  <a:pt x="157" y="78"/>
                </a:cubicBezTo>
                <a:cubicBezTo>
                  <a:pt x="157" y="60"/>
                  <a:pt x="157" y="60"/>
                  <a:pt x="157" y="60"/>
                </a:cubicBezTo>
                <a:cubicBezTo>
                  <a:pt x="149" y="64"/>
                  <a:pt x="137" y="71"/>
                  <a:pt x="137" y="71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135" y="70"/>
                  <a:pt x="147" y="58"/>
                  <a:pt x="157" y="54"/>
                </a:cubicBezTo>
                <a:cubicBezTo>
                  <a:pt x="157" y="41"/>
                  <a:pt x="157" y="41"/>
                  <a:pt x="157" y="41"/>
                </a:cubicBezTo>
                <a:cubicBezTo>
                  <a:pt x="148" y="43"/>
                  <a:pt x="141" y="47"/>
                  <a:pt x="141" y="47"/>
                </a:cubicBezTo>
                <a:cubicBezTo>
                  <a:pt x="141" y="47"/>
                  <a:pt x="136" y="20"/>
                  <a:pt x="124" y="10"/>
                </a:cubicBezTo>
                <a:cubicBezTo>
                  <a:pt x="123" y="10"/>
                  <a:pt x="123" y="9"/>
                  <a:pt x="122" y="9"/>
                </a:cubicBezTo>
                <a:cubicBezTo>
                  <a:pt x="122" y="23"/>
                  <a:pt x="122" y="23"/>
                  <a:pt x="122" y="23"/>
                </a:cubicBezTo>
                <a:cubicBezTo>
                  <a:pt x="124" y="26"/>
                  <a:pt x="127" y="29"/>
                  <a:pt x="128" y="33"/>
                </a:cubicBezTo>
                <a:cubicBezTo>
                  <a:pt x="135" y="45"/>
                  <a:pt x="131" y="58"/>
                  <a:pt x="131" y="58"/>
                </a:cubicBezTo>
                <a:cubicBezTo>
                  <a:pt x="131" y="58"/>
                  <a:pt x="129" y="50"/>
                  <a:pt x="127" y="43"/>
                </a:cubicBezTo>
                <a:cubicBezTo>
                  <a:pt x="127" y="41"/>
                  <a:pt x="125" y="36"/>
                  <a:pt x="122" y="30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5" y="102"/>
                  <a:pt x="129" y="105"/>
                  <a:pt x="130" y="108"/>
                </a:cubicBezTo>
                <a:cubicBezTo>
                  <a:pt x="131" y="114"/>
                  <a:pt x="142" y="142"/>
                  <a:pt x="156" y="150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57" y="122"/>
                  <a:pt x="157" y="122"/>
                  <a:pt x="157" y="122"/>
                </a:cubicBezTo>
                <a:cubicBezTo>
                  <a:pt x="157" y="121"/>
                  <a:pt x="157" y="121"/>
                  <a:pt x="157" y="121"/>
                </a:cubicBezTo>
                <a:cubicBezTo>
                  <a:pt x="149" y="112"/>
                  <a:pt x="136" y="102"/>
                  <a:pt x="132" y="95"/>
                </a:cubicBezTo>
                <a:cubicBezTo>
                  <a:pt x="128" y="89"/>
                  <a:pt x="130" y="86"/>
                  <a:pt x="130" y="86"/>
                </a:cubicBezTo>
                <a:cubicBezTo>
                  <a:pt x="130" y="86"/>
                  <a:pt x="144" y="106"/>
                  <a:pt x="157" y="117"/>
                </a:cubicBezTo>
                <a:cubicBezTo>
                  <a:pt x="157" y="85"/>
                  <a:pt x="157" y="85"/>
                  <a:pt x="157" y="85"/>
                </a:cubicBezTo>
                <a:close/>
                <a:moveTo>
                  <a:pt x="122" y="171"/>
                </a:moveTo>
                <a:cubicBezTo>
                  <a:pt x="122" y="122"/>
                  <a:pt x="122" y="122"/>
                  <a:pt x="122" y="122"/>
                </a:cubicBezTo>
                <a:cubicBezTo>
                  <a:pt x="124" y="125"/>
                  <a:pt x="126" y="128"/>
                  <a:pt x="127" y="131"/>
                </a:cubicBezTo>
                <a:cubicBezTo>
                  <a:pt x="133" y="140"/>
                  <a:pt x="130" y="152"/>
                  <a:pt x="125" y="164"/>
                </a:cubicBezTo>
                <a:cubicBezTo>
                  <a:pt x="125" y="167"/>
                  <a:pt x="123" y="169"/>
                  <a:pt x="122" y="171"/>
                </a:cubicBezTo>
                <a:close/>
                <a:moveTo>
                  <a:pt x="122" y="9"/>
                </a:moveTo>
                <a:cubicBezTo>
                  <a:pt x="111" y="0"/>
                  <a:pt x="102" y="1"/>
                  <a:pt x="102" y="1"/>
                </a:cubicBezTo>
                <a:cubicBezTo>
                  <a:pt x="102" y="1"/>
                  <a:pt x="109" y="7"/>
                  <a:pt x="103" y="13"/>
                </a:cubicBezTo>
                <a:cubicBezTo>
                  <a:pt x="97" y="18"/>
                  <a:pt x="97" y="41"/>
                  <a:pt x="99" y="48"/>
                </a:cubicBezTo>
                <a:cubicBezTo>
                  <a:pt x="100" y="54"/>
                  <a:pt x="107" y="63"/>
                  <a:pt x="102" y="63"/>
                </a:cubicBezTo>
                <a:cubicBezTo>
                  <a:pt x="99" y="63"/>
                  <a:pt x="91" y="56"/>
                  <a:pt x="84" y="49"/>
                </a:cubicBezTo>
                <a:cubicBezTo>
                  <a:pt x="84" y="83"/>
                  <a:pt x="84" y="83"/>
                  <a:pt x="84" y="83"/>
                </a:cubicBezTo>
                <a:cubicBezTo>
                  <a:pt x="104" y="85"/>
                  <a:pt x="112" y="84"/>
                  <a:pt x="112" y="84"/>
                </a:cubicBezTo>
                <a:cubicBezTo>
                  <a:pt x="112" y="84"/>
                  <a:pt x="98" y="89"/>
                  <a:pt x="84" y="89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95" y="97"/>
                  <a:pt x="104" y="94"/>
                  <a:pt x="104" y="94"/>
                </a:cubicBezTo>
                <a:cubicBezTo>
                  <a:pt x="104" y="94"/>
                  <a:pt x="111" y="104"/>
                  <a:pt x="101" y="107"/>
                </a:cubicBezTo>
                <a:cubicBezTo>
                  <a:pt x="97" y="108"/>
                  <a:pt x="91" y="108"/>
                  <a:pt x="84" y="109"/>
                </a:cubicBezTo>
                <a:cubicBezTo>
                  <a:pt x="84" y="132"/>
                  <a:pt x="84" y="132"/>
                  <a:pt x="84" y="132"/>
                </a:cubicBezTo>
                <a:cubicBezTo>
                  <a:pt x="90" y="125"/>
                  <a:pt x="96" y="118"/>
                  <a:pt x="96" y="118"/>
                </a:cubicBezTo>
                <a:cubicBezTo>
                  <a:pt x="104" y="113"/>
                  <a:pt x="104" y="113"/>
                  <a:pt x="104" y="113"/>
                </a:cubicBezTo>
                <a:cubicBezTo>
                  <a:pt x="104" y="113"/>
                  <a:pt x="94" y="125"/>
                  <a:pt x="84" y="139"/>
                </a:cubicBezTo>
                <a:cubicBezTo>
                  <a:pt x="84" y="182"/>
                  <a:pt x="84" y="182"/>
                  <a:pt x="84" y="182"/>
                </a:cubicBezTo>
                <a:cubicBezTo>
                  <a:pt x="84" y="182"/>
                  <a:pt x="85" y="182"/>
                  <a:pt x="85" y="181"/>
                </a:cubicBezTo>
                <a:cubicBezTo>
                  <a:pt x="91" y="176"/>
                  <a:pt x="99" y="164"/>
                  <a:pt x="99" y="163"/>
                </a:cubicBezTo>
                <a:cubicBezTo>
                  <a:pt x="99" y="162"/>
                  <a:pt x="102" y="156"/>
                  <a:pt x="102" y="156"/>
                </a:cubicBezTo>
                <a:cubicBezTo>
                  <a:pt x="102" y="156"/>
                  <a:pt x="102" y="175"/>
                  <a:pt x="102" y="180"/>
                </a:cubicBezTo>
                <a:cubicBezTo>
                  <a:pt x="101" y="185"/>
                  <a:pt x="103" y="191"/>
                  <a:pt x="105" y="195"/>
                </a:cubicBezTo>
                <a:cubicBezTo>
                  <a:pt x="108" y="199"/>
                  <a:pt x="109" y="201"/>
                  <a:pt x="109" y="201"/>
                </a:cubicBezTo>
                <a:cubicBezTo>
                  <a:pt x="109" y="201"/>
                  <a:pt x="106" y="191"/>
                  <a:pt x="107" y="190"/>
                </a:cubicBezTo>
                <a:cubicBezTo>
                  <a:pt x="108" y="189"/>
                  <a:pt x="117" y="181"/>
                  <a:pt x="122" y="171"/>
                </a:cubicBezTo>
                <a:cubicBezTo>
                  <a:pt x="122" y="122"/>
                  <a:pt x="122" y="122"/>
                  <a:pt x="122" y="122"/>
                </a:cubicBezTo>
                <a:cubicBezTo>
                  <a:pt x="118" y="117"/>
                  <a:pt x="114" y="113"/>
                  <a:pt x="114" y="110"/>
                </a:cubicBezTo>
                <a:cubicBezTo>
                  <a:pt x="114" y="107"/>
                  <a:pt x="117" y="97"/>
                  <a:pt x="117" y="97"/>
                </a:cubicBezTo>
                <a:cubicBezTo>
                  <a:pt x="117" y="97"/>
                  <a:pt x="119" y="98"/>
                  <a:pt x="122" y="100"/>
                </a:cubicBezTo>
                <a:cubicBezTo>
                  <a:pt x="122" y="30"/>
                  <a:pt x="122" y="30"/>
                  <a:pt x="122" y="30"/>
                </a:cubicBezTo>
                <a:cubicBezTo>
                  <a:pt x="117" y="21"/>
                  <a:pt x="112" y="11"/>
                  <a:pt x="112" y="11"/>
                </a:cubicBezTo>
                <a:cubicBezTo>
                  <a:pt x="112" y="11"/>
                  <a:pt x="117" y="16"/>
                  <a:pt x="122" y="23"/>
                </a:cubicBezTo>
                <a:lnTo>
                  <a:pt x="122" y="9"/>
                </a:lnTo>
                <a:close/>
                <a:moveTo>
                  <a:pt x="84" y="49"/>
                </a:moveTo>
                <a:cubicBezTo>
                  <a:pt x="78" y="43"/>
                  <a:pt x="73" y="38"/>
                  <a:pt x="72" y="37"/>
                </a:cubicBezTo>
                <a:cubicBezTo>
                  <a:pt x="69" y="35"/>
                  <a:pt x="42" y="20"/>
                  <a:pt x="28" y="18"/>
                </a:cubicBezTo>
                <a:cubicBezTo>
                  <a:pt x="15" y="16"/>
                  <a:pt x="13" y="17"/>
                  <a:pt x="13" y="17"/>
                </a:cubicBezTo>
                <a:cubicBezTo>
                  <a:pt x="13" y="17"/>
                  <a:pt x="19" y="32"/>
                  <a:pt x="23" y="35"/>
                </a:cubicBezTo>
                <a:cubicBezTo>
                  <a:pt x="26" y="39"/>
                  <a:pt x="36" y="43"/>
                  <a:pt x="31" y="46"/>
                </a:cubicBezTo>
                <a:cubicBezTo>
                  <a:pt x="25" y="49"/>
                  <a:pt x="3" y="39"/>
                  <a:pt x="3" y="39"/>
                </a:cubicBezTo>
                <a:cubicBezTo>
                  <a:pt x="3" y="39"/>
                  <a:pt x="0" y="47"/>
                  <a:pt x="0" y="56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9"/>
                  <a:pt x="3" y="78"/>
                  <a:pt x="11" y="85"/>
                </a:cubicBezTo>
                <a:cubicBezTo>
                  <a:pt x="31" y="102"/>
                  <a:pt x="45" y="107"/>
                  <a:pt x="61" y="105"/>
                </a:cubicBezTo>
                <a:cubicBezTo>
                  <a:pt x="68" y="105"/>
                  <a:pt x="76" y="102"/>
                  <a:pt x="84" y="100"/>
                </a:cubicBezTo>
                <a:cubicBezTo>
                  <a:pt x="84" y="89"/>
                  <a:pt x="84" y="89"/>
                  <a:pt x="84" y="89"/>
                </a:cubicBezTo>
                <a:cubicBezTo>
                  <a:pt x="80" y="89"/>
                  <a:pt x="76" y="88"/>
                  <a:pt x="73" y="87"/>
                </a:cubicBezTo>
                <a:cubicBezTo>
                  <a:pt x="57" y="83"/>
                  <a:pt x="42" y="73"/>
                  <a:pt x="42" y="73"/>
                </a:cubicBezTo>
                <a:cubicBezTo>
                  <a:pt x="42" y="73"/>
                  <a:pt x="62" y="80"/>
                  <a:pt x="83" y="83"/>
                </a:cubicBezTo>
                <a:cubicBezTo>
                  <a:pt x="83" y="83"/>
                  <a:pt x="84" y="83"/>
                  <a:pt x="84" y="83"/>
                </a:cubicBezTo>
                <a:cubicBezTo>
                  <a:pt x="84" y="49"/>
                  <a:pt x="84" y="49"/>
                  <a:pt x="84" y="49"/>
                </a:cubicBezTo>
                <a:close/>
                <a:moveTo>
                  <a:pt x="84" y="109"/>
                </a:moveTo>
                <a:cubicBezTo>
                  <a:pt x="72" y="110"/>
                  <a:pt x="58" y="112"/>
                  <a:pt x="51" y="116"/>
                </a:cubicBezTo>
                <a:cubicBezTo>
                  <a:pt x="39" y="123"/>
                  <a:pt x="39" y="135"/>
                  <a:pt x="37" y="141"/>
                </a:cubicBezTo>
                <a:cubicBezTo>
                  <a:pt x="36" y="147"/>
                  <a:pt x="29" y="149"/>
                  <a:pt x="29" y="149"/>
                </a:cubicBezTo>
                <a:cubicBezTo>
                  <a:pt x="29" y="149"/>
                  <a:pt x="37" y="154"/>
                  <a:pt x="43" y="149"/>
                </a:cubicBezTo>
                <a:cubicBezTo>
                  <a:pt x="49" y="144"/>
                  <a:pt x="52" y="134"/>
                  <a:pt x="58" y="135"/>
                </a:cubicBezTo>
                <a:cubicBezTo>
                  <a:pt x="65" y="136"/>
                  <a:pt x="52" y="152"/>
                  <a:pt x="50" y="155"/>
                </a:cubicBezTo>
                <a:cubicBezTo>
                  <a:pt x="50" y="158"/>
                  <a:pt x="47" y="178"/>
                  <a:pt x="50" y="186"/>
                </a:cubicBezTo>
                <a:cubicBezTo>
                  <a:pt x="53" y="193"/>
                  <a:pt x="55" y="195"/>
                  <a:pt x="55" y="195"/>
                </a:cubicBezTo>
                <a:cubicBezTo>
                  <a:pt x="55" y="195"/>
                  <a:pt x="51" y="206"/>
                  <a:pt x="58" y="211"/>
                </a:cubicBezTo>
                <a:cubicBezTo>
                  <a:pt x="65" y="216"/>
                  <a:pt x="73" y="215"/>
                  <a:pt x="73" y="215"/>
                </a:cubicBezTo>
                <a:cubicBezTo>
                  <a:pt x="73" y="215"/>
                  <a:pt x="75" y="218"/>
                  <a:pt x="78" y="217"/>
                </a:cubicBezTo>
                <a:cubicBezTo>
                  <a:pt x="81" y="216"/>
                  <a:pt x="86" y="212"/>
                  <a:pt x="82" y="208"/>
                </a:cubicBezTo>
                <a:cubicBezTo>
                  <a:pt x="78" y="204"/>
                  <a:pt x="76" y="205"/>
                  <a:pt x="75" y="207"/>
                </a:cubicBezTo>
                <a:cubicBezTo>
                  <a:pt x="73" y="209"/>
                  <a:pt x="73" y="213"/>
                  <a:pt x="73" y="213"/>
                </a:cubicBezTo>
                <a:cubicBezTo>
                  <a:pt x="73" y="213"/>
                  <a:pt x="62" y="213"/>
                  <a:pt x="59" y="209"/>
                </a:cubicBezTo>
                <a:cubicBezTo>
                  <a:pt x="57" y="204"/>
                  <a:pt x="55" y="198"/>
                  <a:pt x="57" y="194"/>
                </a:cubicBezTo>
                <a:cubicBezTo>
                  <a:pt x="59" y="191"/>
                  <a:pt x="64" y="186"/>
                  <a:pt x="68" y="188"/>
                </a:cubicBezTo>
                <a:cubicBezTo>
                  <a:pt x="73" y="188"/>
                  <a:pt x="79" y="187"/>
                  <a:pt x="84" y="182"/>
                </a:cubicBezTo>
                <a:cubicBezTo>
                  <a:pt x="84" y="139"/>
                  <a:pt x="84" y="139"/>
                  <a:pt x="84" y="139"/>
                </a:cubicBezTo>
                <a:cubicBezTo>
                  <a:pt x="83" y="141"/>
                  <a:pt x="82" y="143"/>
                  <a:pt x="81" y="145"/>
                </a:cubicBezTo>
                <a:cubicBezTo>
                  <a:pt x="71" y="162"/>
                  <a:pt x="65" y="172"/>
                  <a:pt x="65" y="172"/>
                </a:cubicBezTo>
                <a:cubicBezTo>
                  <a:pt x="65" y="172"/>
                  <a:pt x="70" y="153"/>
                  <a:pt x="76" y="143"/>
                </a:cubicBezTo>
                <a:cubicBezTo>
                  <a:pt x="79" y="140"/>
                  <a:pt x="81" y="136"/>
                  <a:pt x="84" y="132"/>
                </a:cubicBezTo>
                <a:lnTo>
                  <a:pt x="84" y="109"/>
                </a:lnTo>
                <a:close/>
              </a:path>
            </a:pathLst>
          </a:custGeom>
          <a:solidFill>
            <a:srgbClr val="FF99CC">
              <a:alpha val="59999"/>
            </a:srgbClr>
          </a:solidFill>
          <a:ln w="9525">
            <a:noFill/>
          </a:ln>
        </p:spPr>
        <p:txBody>
          <a:bodyPr/>
          <a:p>
            <a:pPr lvl="0" eaLnBrk="1" hangingPunct="1"/>
            <a:endParaRPr lang="zh-CN" altLang="zh-CN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30" name="Freeform 1281"/>
          <p:cNvSpPr>
            <a:spLocks noEditPoints="1"/>
          </p:cNvSpPr>
          <p:nvPr/>
        </p:nvSpPr>
        <p:spPr>
          <a:xfrm>
            <a:off x="3795713" y="0"/>
            <a:ext cx="925512" cy="817563"/>
          </a:xfrm>
          <a:custGeom>
            <a:avLst/>
            <a:gdLst>
              <a:gd name="txL" fmla="*/ 0 w 247"/>
              <a:gd name="txT" fmla="*/ 0 h 218"/>
              <a:gd name="txR" fmla="*/ 247 w 247"/>
              <a:gd name="txB" fmla="*/ 218 h 21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47" h="218">
                <a:moveTo>
                  <a:pt x="247" y="138"/>
                </a:moveTo>
                <a:cubicBezTo>
                  <a:pt x="247" y="138"/>
                  <a:pt x="240" y="134"/>
                  <a:pt x="240" y="129"/>
                </a:cubicBezTo>
                <a:cubicBezTo>
                  <a:pt x="239" y="123"/>
                  <a:pt x="228" y="99"/>
                  <a:pt x="205" y="92"/>
                </a:cubicBezTo>
                <a:cubicBezTo>
                  <a:pt x="182" y="84"/>
                  <a:pt x="167" y="85"/>
                  <a:pt x="162" y="86"/>
                </a:cubicBezTo>
                <a:cubicBezTo>
                  <a:pt x="161" y="86"/>
                  <a:pt x="159" y="86"/>
                  <a:pt x="157" y="85"/>
                </a:cubicBezTo>
                <a:cubicBezTo>
                  <a:pt x="157" y="117"/>
                  <a:pt x="157" y="117"/>
                  <a:pt x="157" y="117"/>
                </a:cubicBezTo>
                <a:cubicBezTo>
                  <a:pt x="161" y="119"/>
                  <a:pt x="163" y="121"/>
                  <a:pt x="166" y="122"/>
                </a:cubicBezTo>
                <a:cubicBezTo>
                  <a:pt x="182" y="130"/>
                  <a:pt x="186" y="130"/>
                  <a:pt x="186" y="130"/>
                </a:cubicBezTo>
                <a:cubicBezTo>
                  <a:pt x="186" y="130"/>
                  <a:pt x="166" y="130"/>
                  <a:pt x="157" y="122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71" y="159"/>
                  <a:pt x="184" y="167"/>
                  <a:pt x="198" y="165"/>
                </a:cubicBezTo>
                <a:cubicBezTo>
                  <a:pt x="211" y="164"/>
                  <a:pt x="231" y="161"/>
                  <a:pt x="231" y="161"/>
                </a:cubicBezTo>
                <a:cubicBezTo>
                  <a:pt x="231" y="161"/>
                  <a:pt x="218" y="157"/>
                  <a:pt x="219" y="152"/>
                </a:cubicBezTo>
                <a:cubicBezTo>
                  <a:pt x="219" y="147"/>
                  <a:pt x="224" y="147"/>
                  <a:pt x="227" y="149"/>
                </a:cubicBezTo>
                <a:cubicBezTo>
                  <a:pt x="230" y="151"/>
                  <a:pt x="236" y="152"/>
                  <a:pt x="236" y="152"/>
                </a:cubicBezTo>
                <a:cubicBezTo>
                  <a:pt x="236" y="152"/>
                  <a:pt x="225" y="147"/>
                  <a:pt x="225" y="143"/>
                </a:cubicBezTo>
                <a:cubicBezTo>
                  <a:pt x="224" y="140"/>
                  <a:pt x="225" y="136"/>
                  <a:pt x="229" y="137"/>
                </a:cubicBezTo>
                <a:cubicBezTo>
                  <a:pt x="234" y="138"/>
                  <a:pt x="238" y="140"/>
                  <a:pt x="242" y="140"/>
                </a:cubicBezTo>
                <a:cubicBezTo>
                  <a:pt x="245" y="140"/>
                  <a:pt x="247" y="138"/>
                  <a:pt x="247" y="138"/>
                </a:cubicBezTo>
                <a:close/>
                <a:moveTo>
                  <a:pt x="157" y="78"/>
                </a:moveTo>
                <a:cubicBezTo>
                  <a:pt x="166" y="75"/>
                  <a:pt x="182" y="74"/>
                  <a:pt x="184" y="72"/>
                </a:cubicBezTo>
                <a:cubicBezTo>
                  <a:pt x="187" y="70"/>
                  <a:pt x="192" y="55"/>
                  <a:pt x="196" y="55"/>
                </a:cubicBezTo>
                <a:cubicBezTo>
                  <a:pt x="201" y="55"/>
                  <a:pt x="206" y="57"/>
                  <a:pt x="206" y="57"/>
                </a:cubicBezTo>
                <a:cubicBezTo>
                  <a:pt x="206" y="57"/>
                  <a:pt x="198" y="44"/>
                  <a:pt x="181" y="40"/>
                </a:cubicBezTo>
                <a:cubicBezTo>
                  <a:pt x="174" y="38"/>
                  <a:pt x="165" y="39"/>
                  <a:pt x="157" y="41"/>
                </a:cubicBezTo>
                <a:cubicBezTo>
                  <a:pt x="157" y="54"/>
                  <a:pt x="157" y="54"/>
                  <a:pt x="157" y="54"/>
                </a:cubicBezTo>
                <a:cubicBezTo>
                  <a:pt x="159" y="53"/>
                  <a:pt x="161" y="53"/>
                  <a:pt x="162" y="53"/>
                </a:cubicBezTo>
                <a:cubicBezTo>
                  <a:pt x="174" y="52"/>
                  <a:pt x="188" y="52"/>
                  <a:pt x="188" y="52"/>
                </a:cubicBezTo>
                <a:cubicBezTo>
                  <a:pt x="188" y="52"/>
                  <a:pt x="170" y="55"/>
                  <a:pt x="164" y="57"/>
                </a:cubicBezTo>
                <a:cubicBezTo>
                  <a:pt x="162" y="58"/>
                  <a:pt x="160" y="58"/>
                  <a:pt x="157" y="60"/>
                </a:cubicBezTo>
                <a:lnTo>
                  <a:pt x="157" y="78"/>
                </a:lnTo>
                <a:close/>
                <a:moveTo>
                  <a:pt x="157" y="85"/>
                </a:moveTo>
                <a:cubicBezTo>
                  <a:pt x="154" y="84"/>
                  <a:pt x="151" y="82"/>
                  <a:pt x="154" y="79"/>
                </a:cubicBezTo>
                <a:cubicBezTo>
                  <a:pt x="155" y="79"/>
                  <a:pt x="156" y="78"/>
                  <a:pt x="157" y="78"/>
                </a:cubicBezTo>
                <a:cubicBezTo>
                  <a:pt x="157" y="60"/>
                  <a:pt x="157" y="60"/>
                  <a:pt x="157" y="60"/>
                </a:cubicBezTo>
                <a:cubicBezTo>
                  <a:pt x="149" y="64"/>
                  <a:pt x="137" y="71"/>
                  <a:pt x="137" y="71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135" y="70"/>
                  <a:pt x="147" y="58"/>
                  <a:pt x="157" y="54"/>
                </a:cubicBezTo>
                <a:cubicBezTo>
                  <a:pt x="157" y="41"/>
                  <a:pt x="157" y="41"/>
                  <a:pt x="157" y="41"/>
                </a:cubicBezTo>
                <a:cubicBezTo>
                  <a:pt x="148" y="43"/>
                  <a:pt x="141" y="47"/>
                  <a:pt x="141" y="47"/>
                </a:cubicBezTo>
                <a:cubicBezTo>
                  <a:pt x="141" y="47"/>
                  <a:pt x="136" y="20"/>
                  <a:pt x="124" y="10"/>
                </a:cubicBezTo>
                <a:cubicBezTo>
                  <a:pt x="123" y="10"/>
                  <a:pt x="123" y="9"/>
                  <a:pt x="122" y="9"/>
                </a:cubicBezTo>
                <a:cubicBezTo>
                  <a:pt x="122" y="23"/>
                  <a:pt x="122" y="23"/>
                  <a:pt x="122" y="23"/>
                </a:cubicBezTo>
                <a:cubicBezTo>
                  <a:pt x="124" y="26"/>
                  <a:pt x="127" y="29"/>
                  <a:pt x="128" y="33"/>
                </a:cubicBezTo>
                <a:cubicBezTo>
                  <a:pt x="135" y="45"/>
                  <a:pt x="131" y="58"/>
                  <a:pt x="131" y="58"/>
                </a:cubicBezTo>
                <a:cubicBezTo>
                  <a:pt x="131" y="58"/>
                  <a:pt x="129" y="50"/>
                  <a:pt x="127" y="43"/>
                </a:cubicBezTo>
                <a:cubicBezTo>
                  <a:pt x="127" y="41"/>
                  <a:pt x="125" y="36"/>
                  <a:pt x="122" y="30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5" y="102"/>
                  <a:pt x="129" y="105"/>
                  <a:pt x="130" y="108"/>
                </a:cubicBezTo>
                <a:cubicBezTo>
                  <a:pt x="131" y="114"/>
                  <a:pt x="142" y="142"/>
                  <a:pt x="156" y="150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57" y="122"/>
                  <a:pt x="157" y="122"/>
                  <a:pt x="157" y="122"/>
                </a:cubicBezTo>
                <a:cubicBezTo>
                  <a:pt x="157" y="121"/>
                  <a:pt x="157" y="121"/>
                  <a:pt x="157" y="121"/>
                </a:cubicBezTo>
                <a:cubicBezTo>
                  <a:pt x="149" y="112"/>
                  <a:pt x="136" y="102"/>
                  <a:pt x="132" y="95"/>
                </a:cubicBezTo>
                <a:cubicBezTo>
                  <a:pt x="128" y="89"/>
                  <a:pt x="130" y="86"/>
                  <a:pt x="130" y="86"/>
                </a:cubicBezTo>
                <a:cubicBezTo>
                  <a:pt x="130" y="86"/>
                  <a:pt x="144" y="106"/>
                  <a:pt x="157" y="117"/>
                </a:cubicBezTo>
                <a:cubicBezTo>
                  <a:pt x="157" y="85"/>
                  <a:pt x="157" y="85"/>
                  <a:pt x="157" y="85"/>
                </a:cubicBezTo>
                <a:close/>
                <a:moveTo>
                  <a:pt x="122" y="171"/>
                </a:moveTo>
                <a:cubicBezTo>
                  <a:pt x="122" y="122"/>
                  <a:pt x="122" y="122"/>
                  <a:pt x="122" y="122"/>
                </a:cubicBezTo>
                <a:cubicBezTo>
                  <a:pt x="124" y="125"/>
                  <a:pt x="126" y="128"/>
                  <a:pt x="127" y="131"/>
                </a:cubicBezTo>
                <a:cubicBezTo>
                  <a:pt x="133" y="140"/>
                  <a:pt x="130" y="152"/>
                  <a:pt x="125" y="164"/>
                </a:cubicBezTo>
                <a:cubicBezTo>
                  <a:pt x="125" y="167"/>
                  <a:pt x="123" y="169"/>
                  <a:pt x="122" y="171"/>
                </a:cubicBezTo>
                <a:close/>
                <a:moveTo>
                  <a:pt x="122" y="9"/>
                </a:moveTo>
                <a:cubicBezTo>
                  <a:pt x="111" y="0"/>
                  <a:pt x="102" y="1"/>
                  <a:pt x="102" y="1"/>
                </a:cubicBezTo>
                <a:cubicBezTo>
                  <a:pt x="102" y="1"/>
                  <a:pt x="109" y="7"/>
                  <a:pt x="103" y="13"/>
                </a:cubicBezTo>
                <a:cubicBezTo>
                  <a:pt x="97" y="18"/>
                  <a:pt x="97" y="41"/>
                  <a:pt x="99" y="48"/>
                </a:cubicBezTo>
                <a:cubicBezTo>
                  <a:pt x="100" y="54"/>
                  <a:pt x="107" y="63"/>
                  <a:pt x="102" y="63"/>
                </a:cubicBezTo>
                <a:cubicBezTo>
                  <a:pt x="99" y="63"/>
                  <a:pt x="91" y="56"/>
                  <a:pt x="84" y="49"/>
                </a:cubicBezTo>
                <a:cubicBezTo>
                  <a:pt x="84" y="83"/>
                  <a:pt x="84" y="83"/>
                  <a:pt x="84" y="83"/>
                </a:cubicBezTo>
                <a:cubicBezTo>
                  <a:pt x="104" y="85"/>
                  <a:pt x="112" y="84"/>
                  <a:pt x="112" y="84"/>
                </a:cubicBezTo>
                <a:cubicBezTo>
                  <a:pt x="112" y="84"/>
                  <a:pt x="98" y="89"/>
                  <a:pt x="84" y="89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95" y="97"/>
                  <a:pt x="104" y="94"/>
                  <a:pt x="104" y="94"/>
                </a:cubicBezTo>
                <a:cubicBezTo>
                  <a:pt x="104" y="94"/>
                  <a:pt x="111" y="104"/>
                  <a:pt x="101" y="107"/>
                </a:cubicBezTo>
                <a:cubicBezTo>
                  <a:pt x="97" y="108"/>
                  <a:pt x="91" y="108"/>
                  <a:pt x="84" y="109"/>
                </a:cubicBezTo>
                <a:cubicBezTo>
                  <a:pt x="84" y="132"/>
                  <a:pt x="84" y="132"/>
                  <a:pt x="84" y="132"/>
                </a:cubicBezTo>
                <a:cubicBezTo>
                  <a:pt x="90" y="125"/>
                  <a:pt x="96" y="118"/>
                  <a:pt x="96" y="118"/>
                </a:cubicBezTo>
                <a:cubicBezTo>
                  <a:pt x="104" y="113"/>
                  <a:pt x="104" y="113"/>
                  <a:pt x="104" y="113"/>
                </a:cubicBezTo>
                <a:cubicBezTo>
                  <a:pt x="104" y="113"/>
                  <a:pt x="94" y="125"/>
                  <a:pt x="84" y="139"/>
                </a:cubicBezTo>
                <a:cubicBezTo>
                  <a:pt x="84" y="182"/>
                  <a:pt x="84" y="182"/>
                  <a:pt x="84" y="182"/>
                </a:cubicBezTo>
                <a:cubicBezTo>
                  <a:pt x="84" y="182"/>
                  <a:pt x="85" y="182"/>
                  <a:pt x="85" y="181"/>
                </a:cubicBezTo>
                <a:cubicBezTo>
                  <a:pt x="91" y="176"/>
                  <a:pt x="99" y="164"/>
                  <a:pt x="99" y="163"/>
                </a:cubicBezTo>
                <a:cubicBezTo>
                  <a:pt x="99" y="162"/>
                  <a:pt x="102" y="156"/>
                  <a:pt x="102" y="156"/>
                </a:cubicBezTo>
                <a:cubicBezTo>
                  <a:pt x="102" y="156"/>
                  <a:pt x="102" y="175"/>
                  <a:pt x="102" y="180"/>
                </a:cubicBezTo>
                <a:cubicBezTo>
                  <a:pt x="101" y="185"/>
                  <a:pt x="103" y="191"/>
                  <a:pt x="105" y="195"/>
                </a:cubicBezTo>
                <a:cubicBezTo>
                  <a:pt x="108" y="199"/>
                  <a:pt x="109" y="201"/>
                  <a:pt x="109" y="201"/>
                </a:cubicBezTo>
                <a:cubicBezTo>
                  <a:pt x="109" y="201"/>
                  <a:pt x="106" y="191"/>
                  <a:pt x="107" y="190"/>
                </a:cubicBezTo>
                <a:cubicBezTo>
                  <a:pt x="108" y="189"/>
                  <a:pt x="117" y="181"/>
                  <a:pt x="122" y="171"/>
                </a:cubicBezTo>
                <a:cubicBezTo>
                  <a:pt x="122" y="122"/>
                  <a:pt x="122" y="122"/>
                  <a:pt x="122" y="122"/>
                </a:cubicBezTo>
                <a:cubicBezTo>
                  <a:pt x="118" y="117"/>
                  <a:pt x="114" y="113"/>
                  <a:pt x="114" y="110"/>
                </a:cubicBezTo>
                <a:cubicBezTo>
                  <a:pt x="114" y="107"/>
                  <a:pt x="117" y="97"/>
                  <a:pt x="117" y="97"/>
                </a:cubicBezTo>
                <a:cubicBezTo>
                  <a:pt x="117" y="97"/>
                  <a:pt x="119" y="98"/>
                  <a:pt x="122" y="100"/>
                </a:cubicBezTo>
                <a:cubicBezTo>
                  <a:pt x="122" y="30"/>
                  <a:pt x="122" y="30"/>
                  <a:pt x="122" y="30"/>
                </a:cubicBezTo>
                <a:cubicBezTo>
                  <a:pt x="117" y="21"/>
                  <a:pt x="112" y="11"/>
                  <a:pt x="112" y="11"/>
                </a:cubicBezTo>
                <a:cubicBezTo>
                  <a:pt x="112" y="11"/>
                  <a:pt x="117" y="16"/>
                  <a:pt x="122" y="23"/>
                </a:cubicBezTo>
                <a:lnTo>
                  <a:pt x="122" y="9"/>
                </a:lnTo>
                <a:close/>
                <a:moveTo>
                  <a:pt x="84" y="49"/>
                </a:moveTo>
                <a:cubicBezTo>
                  <a:pt x="78" y="43"/>
                  <a:pt x="73" y="38"/>
                  <a:pt x="72" y="37"/>
                </a:cubicBezTo>
                <a:cubicBezTo>
                  <a:pt x="69" y="35"/>
                  <a:pt x="42" y="20"/>
                  <a:pt x="28" y="18"/>
                </a:cubicBezTo>
                <a:cubicBezTo>
                  <a:pt x="15" y="16"/>
                  <a:pt x="13" y="17"/>
                  <a:pt x="13" y="17"/>
                </a:cubicBezTo>
                <a:cubicBezTo>
                  <a:pt x="13" y="17"/>
                  <a:pt x="19" y="32"/>
                  <a:pt x="23" y="35"/>
                </a:cubicBezTo>
                <a:cubicBezTo>
                  <a:pt x="26" y="39"/>
                  <a:pt x="36" y="43"/>
                  <a:pt x="31" y="46"/>
                </a:cubicBezTo>
                <a:cubicBezTo>
                  <a:pt x="25" y="49"/>
                  <a:pt x="3" y="39"/>
                  <a:pt x="3" y="39"/>
                </a:cubicBezTo>
                <a:cubicBezTo>
                  <a:pt x="3" y="39"/>
                  <a:pt x="0" y="47"/>
                  <a:pt x="0" y="56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9"/>
                  <a:pt x="3" y="78"/>
                  <a:pt x="11" y="85"/>
                </a:cubicBezTo>
                <a:cubicBezTo>
                  <a:pt x="31" y="102"/>
                  <a:pt x="45" y="107"/>
                  <a:pt x="61" y="105"/>
                </a:cubicBezTo>
                <a:cubicBezTo>
                  <a:pt x="68" y="105"/>
                  <a:pt x="76" y="102"/>
                  <a:pt x="84" y="100"/>
                </a:cubicBezTo>
                <a:cubicBezTo>
                  <a:pt x="84" y="89"/>
                  <a:pt x="84" y="89"/>
                  <a:pt x="84" y="89"/>
                </a:cubicBezTo>
                <a:cubicBezTo>
                  <a:pt x="80" y="89"/>
                  <a:pt x="76" y="88"/>
                  <a:pt x="73" y="87"/>
                </a:cubicBezTo>
                <a:cubicBezTo>
                  <a:pt x="57" y="83"/>
                  <a:pt x="42" y="73"/>
                  <a:pt x="42" y="73"/>
                </a:cubicBezTo>
                <a:cubicBezTo>
                  <a:pt x="42" y="73"/>
                  <a:pt x="62" y="80"/>
                  <a:pt x="83" y="83"/>
                </a:cubicBezTo>
                <a:cubicBezTo>
                  <a:pt x="83" y="83"/>
                  <a:pt x="84" y="83"/>
                  <a:pt x="84" y="83"/>
                </a:cubicBezTo>
                <a:cubicBezTo>
                  <a:pt x="84" y="49"/>
                  <a:pt x="84" y="49"/>
                  <a:pt x="84" y="49"/>
                </a:cubicBezTo>
                <a:close/>
                <a:moveTo>
                  <a:pt x="84" y="109"/>
                </a:moveTo>
                <a:cubicBezTo>
                  <a:pt x="72" y="110"/>
                  <a:pt x="58" y="112"/>
                  <a:pt x="51" y="116"/>
                </a:cubicBezTo>
                <a:cubicBezTo>
                  <a:pt x="39" y="123"/>
                  <a:pt x="39" y="135"/>
                  <a:pt x="37" y="141"/>
                </a:cubicBezTo>
                <a:cubicBezTo>
                  <a:pt x="36" y="147"/>
                  <a:pt x="29" y="149"/>
                  <a:pt x="29" y="149"/>
                </a:cubicBezTo>
                <a:cubicBezTo>
                  <a:pt x="29" y="149"/>
                  <a:pt x="37" y="154"/>
                  <a:pt x="43" y="149"/>
                </a:cubicBezTo>
                <a:cubicBezTo>
                  <a:pt x="49" y="144"/>
                  <a:pt x="52" y="134"/>
                  <a:pt x="58" y="135"/>
                </a:cubicBezTo>
                <a:cubicBezTo>
                  <a:pt x="65" y="136"/>
                  <a:pt x="52" y="152"/>
                  <a:pt x="50" y="155"/>
                </a:cubicBezTo>
                <a:cubicBezTo>
                  <a:pt x="50" y="158"/>
                  <a:pt x="47" y="178"/>
                  <a:pt x="50" y="186"/>
                </a:cubicBezTo>
                <a:cubicBezTo>
                  <a:pt x="53" y="193"/>
                  <a:pt x="55" y="195"/>
                  <a:pt x="55" y="195"/>
                </a:cubicBezTo>
                <a:cubicBezTo>
                  <a:pt x="55" y="195"/>
                  <a:pt x="51" y="206"/>
                  <a:pt x="58" y="211"/>
                </a:cubicBezTo>
                <a:cubicBezTo>
                  <a:pt x="65" y="216"/>
                  <a:pt x="73" y="215"/>
                  <a:pt x="73" y="215"/>
                </a:cubicBezTo>
                <a:cubicBezTo>
                  <a:pt x="73" y="215"/>
                  <a:pt x="75" y="218"/>
                  <a:pt x="78" y="217"/>
                </a:cubicBezTo>
                <a:cubicBezTo>
                  <a:pt x="81" y="216"/>
                  <a:pt x="86" y="212"/>
                  <a:pt x="82" y="208"/>
                </a:cubicBezTo>
                <a:cubicBezTo>
                  <a:pt x="78" y="204"/>
                  <a:pt x="76" y="205"/>
                  <a:pt x="75" y="207"/>
                </a:cubicBezTo>
                <a:cubicBezTo>
                  <a:pt x="73" y="209"/>
                  <a:pt x="73" y="213"/>
                  <a:pt x="73" y="213"/>
                </a:cubicBezTo>
                <a:cubicBezTo>
                  <a:pt x="73" y="213"/>
                  <a:pt x="62" y="213"/>
                  <a:pt x="59" y="209"/>
                </a:cubicBezTo>
                <a:cubicBezTo>
                  <a:pt x="57" y="204"/>
                  <a:pt x="55" y="198"/>
                  <a:pt x="57" y="194"/>
                </a:cubicBezTo>
                <a:cubicBezTo>
                  <a:pt x="59" y="191"/>
                  <a:pt x="64" y="186"/>
                  <a:pt x="68" y="188"/>
                </a:cubicBezTo>
                <a:cubicBezTo>
                  <a:pt x="73" y="188"/>
                  <a:pt x="79" y="187"/>
                  <a:pt x="84" y="182"/>
                </a:cubicBezTo>
                <a:cubicBezTo>
                  <a:pt x="84" y="139"/>
                  <a:pt x="84" y="139"/>
                  <a:pt x="84" y="139"/>
                </a:cubicBezTo>
                <a:cubicBezTo>
                  <a:pt x="83" y="141"/>
                  <a:pt x="82" y="143"/>
                  <a:pt x="81" y="145"/>
                </a:cubicBezTo>
                <a:cubicBezTo>
                  <a:pt x="71" y="162"/>
                  <a:pt x="65" y="172"/>
                  <a:pt x="65" y="172"/>
                </a:cubicBezTo>
                <a:cubicBezTo>
                  <a:pt x="65" y="172"/>
                  <a:pt x="70" y="153"/>
                  <a:pt x="76" y="143"/>
                </a:cubicBezTo>
                <a:cubicBezTo>
                  <a:pt x="79" y="140"/>
                  <a:pt x="81" y="136"/>
                  <a:pt x="84" y="132"/>
                </a:cubicBezTo>
                <a:lnTo>
                  <a:pt x="84" y="109"/>
                </a:lnTo>
                <a:close/>
              </a:path>
            </a:pathLst>
          </a:custGeom>
          <a:solidFill>
            <a:srgbClr val="FF99CC">
              <a:alpha val="59999"/>
            </a:srgbClr>
          </a:solidFill>
          <a:ln w="9525">
            <a:noFill/>
          </a:ln>
        </p:spPr>
        <p:txBody>
          <a:bodyPr/>
          <a:p>
            <a:pPr lvl="0" eaLnBrk="1" hangingPunct="1"/>
            <a:endParaRPr lang="zh-CN" altLang="zh-CN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31" name="Freeform 1281"/>
          <p:cNvSpPr>
            <a:spLocks noEditPoints="1"/>
          </p:cNvSpPr>
          <p:nvPr/>
        </p:nvSpPr>
        <p:spPr>
          <a:xfrm>
            <a:off x="5542915" y="-142875"/>
            <a:ext cx="925513" cy="817563"/>
          </a:xfrm>
          <a:custGeom>
            <a:avLst/>
            <a:gdLst>
              <a:gd name="txL" fmla="*/ 0 w 247"/>
              <a:gd name="txT" fmla="*/ 0 h 218"/>
              <a:gd name="txR" fmla="*/ 247 w 247"/>
              <a:gd name="txB" fmla="*/ 218 h 21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47" h="218">
                <a:moveTo>
                  <a:pt x="247" y="138"/>
                </a:moveTo>
                <a:cubicBezTo>
                  <a:pt x="247" y="138"/>
                  <a:pt x="240" y="134"/>
                  <a:pt x="240" y="129"/>
                </a:cubicBezTo>
                <a:cubicBezTo>
                  <a:pt x="239" y="123"/>
                  <a:pt x="228" y="99"/>
                  <a:pt x="205" y="92"/>
                </a:cubicBezTo>
                <a:cubicBezTo>
                  <a:pt x="182" y="84"/>
                  <a:pt x="167" y="85"/>
                  <a:pt x="162" y="86"/>
                </a:cubicBezTo>
                <a:cubicBezTo>
                  <a:pt x="161" y="86"/>
                  <a:pt x="159" y="86"/>
                  <a:pt x="157" y="85"/>
                </a:cubicBezTo>
                <a:cubicBezTo>
                  <a:pt x="157" y="117"/>
                  <a:pt x="157" y="117"/>
                  <a:pt x="157" y="117"/>
                </a:cubicBezTo>
                <a:cubicBezTo>
                  <a:pt x="161" y="119"/>
                  <a:pt x="163" y="121"/>
                  <a:pt x="166" y="122"/>
                </a:cubicBezTo>
                <a:cubicBezTo>
                  <a:pt x="182" y="130"/>
                  <a:pt x="186" y="130"/>
                  <a:pt x="186" y="130"/>
                </a:cubicBezTo>
                <a:cubicBezTo>
                  <a:pt x="186" y="130"/>
                  <a:pt x="166" y="130"/>
                  <a:pt x="157" y="122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71" y="159"/>
                  <a:pt x="184" y="167"/>
                  <a:pt x="198" y="165"/>
                </a:cubicBezTo>
                <a:cubicBezTo>
                  <a:pt x="211" y="164"/>
                  <a:pt x="231" y="161"/>
                  <a:pt x="231" y="161"/>
                </a:cubicBezTo>
                <a:cubicBezTo>
                  <a:pt x="231" y="161"/>
                  <a:pt x="218" y="157"/>
                  <a:pt x="219" y="152"/>
                </a:cubicBezTo>
                <a:cubicBezTo>
                  <a:pt x="219" y="147"/>
                  <a:pt x="224" y="147"/>
                  <a:pt x="227" y="149"/>
                </a:cubicBezTo>
                <a:cubicBezTo>
                  <a:pt x="230" y="151"/>
                  <a:pt x="236" y="152"/>
                  <a:pt x="236" y="152"/>
                </a:cubicBezTo>
                <a:cubicBezTo>
                  <a:pt x="236" y="152"/>
                  <a:pt x="225" y="147"/>
                  <a:pt x="225" y="143"/>
                </a:cubicBezTo>
                <a:cubicBezTo>
                  <a:pt x="224" y="140"/>
                  <a:pt x="225" y="136"/>
                  <a:pt x="229" y="137"/>
                </a:cubicBezTo>
                <a:cubicBezTo>
                  <a:pt x="234" y="138"/>
                  <a:pt x="238" y="140"/>
                  <a:pt x="242" y="140"/>
                </a:cubicBezTo>
                <a:cubicBezTo>
                  <a:pt x="245" y="140"/>
                  <a:pt x="247" y="138"/>
                  <a:pt x="247" y="138"/>
                </a:cubicBezTo>
                <a:close/>
                <a:moveTo>
                  <a:pt x="157" y="78"/>
                </a:moveTo>
                <a:cubicBezTo>
                  <a:pt x="166" y="75"/>
                  <a:pt x="182" y="74"/>
                  <a:pt x="184" y="72"/>
                </a:cubicBezTo>
                <a:cubicBezTo>
                  <a:pt x="187" y="70"/>
                  <a:pt x="192" y="55"/>
                  <a:pt x="196" y="55"/>
                </a:cubicBezTo>
                <a:cubicBezTo>
                  <a:pt x="201" y="55"/>
                  <a:pt x="206" y="57"/>
                  <a:pt x="206" y="57"/>
                </a:cubicBezTo>
                <a:cubicBezTo>
                  <a:pt x="206" y="57"/>
                  <a:pt x="198" y="44"/>
                  <a:pt x="181" y="40"/>
                </a:cubicBezTo>
                <a:cubicBezTo>
                  <a:pt x="174" y="38"/>
                  <a:pt x="165" y="39"/>
                  <a:pt x="157" y="41"/>
                </a:cubicBezTo>
                <a:cubicBezTo>
                  <a:pt x="157" y="54"/>
                  <a:pt x="157" y="54"/>
                  <a:pt x="157" y="54"/>
                </a:cubicBezTo>
                <a:cubicBezTo>
                  <a:pt x="159" y="53"/>
                  <a:pt x="161" y="53"/>
                  <a:pt x="162" y="53"/>
                </a:cubicBezTo>
                <a:cubicBezTo>
                  <a:pt x="174" y="52"/>
                  <a:pt x="188" y="52"/>
                  <a:pt x="188" y="52"/>
                </a:cubicBezTo>
                <a:cubicBezTo>
                  <a:pt x="188" y="52"/>
                  <a:pt x="170" y="55"/>
                  <a:pt x="164" y="57"/>
                </a:cubicBezTo>
                <a:cubicBezTo>
                  <a:pt x="162" y="58"/>
                  <a:pt x="160" y="58"/>
                  <a:pt x="157" y="60"/>
                </a:cubicBezTo>
                <a:lnTo>
                  <a:pt x="157" y="78"/>
                </a:lnTo>
                <a:close/>
                <a:moveTo>
                  <a:pt x="157" y="85"/>
                </a:moveTo>
                <a:cubicBezTo>
                  <a:pt x="154" y="84"/>
                  <a:pt x="151" y="82"/>
                  <a:pt x="154" y="79"/>
                </a:cubicBezTo>
                <a:cubicBezTo>
                  <a:pt x="155" y="79"/>
                  <a:pt x="156" y="78"/>
                  <a:pt x="157" y="78"/>
                </a:cubicBezTo>
                <a:cubicBezTo>
                  <a:pt x="157" y="60"/>
                  <a:pt x="157" y="60"/>
                  <a:pt x="157" y="60"/>
                </a:cubicBezTo>
                <a:cubicBezTo>
                  <a:pt x="149" y="64"/>
                  <a:pt x="137" y="71"/>
                  <a:pt x="137" y="71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135" y="70"/>
                  <a:pt x="147" y="58"/>
                  <a:pt x="157" y="54"/>
                </a:cubicBezTo>
                <a:cubicBezTo>
                  <a:pt x="157" y="41"/>
                  <a:pt x="157" y="41"/>
                  <a:pt x="157" y="41"/>
                </a:cubicBezTo>
                <a:cubicBezTo>
                  <a:pt x="148" y="43"/>
                  <a:pt x="141" y="47"/>
                  <a:pt x="141" y="47"/>
                </a:cubicBezTo>
                <a:cubicBezTo>
                  <a:pt x="141" y="47"/>
                  <a:pt x="136" y="20"/>
                  <a:pt x="124" y="10"/>
                </a:cubicBezTo>
                <a:cubicBezTo>
                  <a:pt x="123" y="10"/>
                  <a:pt x="123" y="9"/>
                  <a:pt x="122" y="9"/>
                </a:cubicBezTo>
                <a:cubicBezTo>
                  <a:pt x="122" y="23"/>
                  <a:pt x="122" y="23"/>
                  <a:pt x="122" y="23"/>
                </a:cubicBezTo>
                <a:cubicBezTo>
                  <a:pt x="124" y="26"/>
                  <a:pt x="127" y="29"/>
                  <a:pt x="128" y="33"/>
                </a:cubicBezTo>
                <a:cubicBezTo>
                  <a:pt x="135" y="45"/>
                  <a:pt x="131" y="58"/>
                  <a:pt x="131" y="58"/>
                </a:cubicBezTo>
                <a:cubicBezTo>
                  <a:pt x="131" y="58"/>
                  <a:pt x="129" y="50"/>
                  <a:pt x="127" y="43"/>
                </a:cubicBezTo>
                <a:cubicBezTo>
                  <a:pt x="127" y="41"/>
                  <a:pt x="125" y="36"/>
                  <a:pt x="122" y="30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5" y="102"/>
                  <a:pt x="129" y="105"/>
                  <a:pt x="130" y="108"/>
                </a:cubicBezTo>
                <a:cubicBezTo>
                  <a:pt x="131" y="114"/>
                  <a:pt x="142" y="142"/>
                  <a:pt x="156" y="150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57" y="122"/>
                  <a:pt x="157" y="122"/>
                  <a:pt x="157" y="122"/>
                </a:cubicBezTo>
                <a:cubicBezTo>
                  <a:pt x="157" y="121"/>
                  <a:pt x="157" y="121"/>
                  <a:pt x="157" y="121"/>
                </a:cubicBezTo>
                <a:cubicBezTo>
                  <a:pt x="149" y="112"/>
                  <a:pt x="136" y="102"/>
                  <a:pt x="132" y="95"/>
                </a:cubicBezTo>
                <a:cubicBezTo>
                  <a:pt x="128" y="89"/>
                  <a:pt x="130" y="86"/>
                  <a:pt x="130" y="86"/>
                </a:cubicBezTo>
                <a:cubicBezTo>
                  <a:pt x="130" y="86"/>
                  <a:pt x="144" y="106"/>
                  <a:pt x="157" y="117"/>
                </a:cubicBezTo>
                <a:cubicBezTo>
                  <a:pt x="157" y="85"/>
                  <a:pt x="157" y="85"/>
                  <a:pt x="157" y="85"/>
                </a:cubicBezTo>
                <a:close/>
                <a:moveTo>
                  <a:pt x="122" y="171"/>
                </a:moveTo>
                <a:cubicBezTo>
                  <a:pt x="122" y="122"/>
                  <a:pt x="122" y="122"/>
                  <a:pt x="122" y="122"/>
                </a:cubicBezTo>
                <a:cubicBezTo>
                  <a:pt x="124" y="125"/>
                  <a:pt x="126" y="128"/>
                  <a:pt x="127" y="131"/>
                </a:cubicBezTo>
                <a:cubicBezTo>
                  <a:pt x="133" y="140"/>
                  <a:pt x="130" y="152"/>
                  <a:pt x="125" y="164"/>
                </a:cubicBezTo>
                <a:cubicBezTo>
                  <a:pt x="125" y="167"/>
                  <a:pt x="123" y="169"/>
                  <a:pt x="122" y="171"/>
                </a:cubicBezTo>
                <a:close/>
                <a:moveTo>
                  <a:pt x="122" y="9"/>
                </a:moveTo>
                <a:cubicBezTo>
                  <a:pt x="111" y="0"/>
                  <a:pt x="102" y="1"/>
                  <a:pt x="102" y="1"/>
                </a:cubicBezTo>
                <a:cubicBezTo>
                  <a:pt x="102" y="1"/>
                  <a:pt x="109" y="7"/>
                  <a:pt x="103" y="13"/>
                </a:cubicBezTo>
                <a:cubicBezTo>
                  <a:pt x="97" y="18"/>
                  <a:pt x="97" y="41"/>
                  <a:pt x="99" y="48"/>
                </a:cubicBezTo>
                <a:cubicBezTo>
                  <a:pt x="100" y="54"/>
                  <a:pt x="107" y="63"/>
                  <a:pt x="102" y="63"/>
                </a:cubicBezTo>
                <a:cubicBezTo>
                  <a:pt x="99" y="63"/>
                  <a:pt x="91" y="56"/>
                  <a:pt x="84" y="49"/>
                </a:cubicBezTo>
                <a:cubicBezTo>
                  <a:pt x="84" y="83"/>
                  <a:pt x="84" y="83"/>
                  <a:pt x="84" y="83"/>
                </a:cubicBezTo>
                <a:cubicBezTo>
                  <a:pt x="104" y="85"/>
                  <a:pt x="112" y="84"/>
                  <a:pt x="112" y="84"/>
                </a:cubicBezTo>
                <a:cubicBezTo>
                  <a:pt x="112" y="84"/>
                  <a:pt x="98" y="89"/>
                  <a:pt x="84" y="89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95" y="97"/>
                  <a:pt x="104" y="94"/>
                  <a:pt x="104" y="94"/>
                </a:cubicBezTo>
                <a:cubicBezTo>
                  <a:pt x="104" y="94"/>
                  <a:pt x="111" y="104"/>
                  <a:pt x="101" y="107"/>
                </a:cubicBezTo>
                <a:cubicBezTo>
                  <a:pt x="97" y="108"/>
                  <a:pt x="91" y="108"/>
                  <a:pt x="84" y="109"/>
                </a:cubicBezTo>
                <a:cubicBezTo>
                  <a:pt x="84" y="132"/>
                  <a:pt x="84" y="132"/>
                  <a:pt x="84" y="132"/>
                </a:cubicBezTo>
                <a:cubicBezTo>
                  <a:pt x="90" y="125"/>
                  <a:pt x="96" y="118"/>
                  <a:pt x="96" y="118"/>
                </a:cubicBezTo>
                <a:cubicBezTo>
                  <a:pt x="104" y="113"/>
                  <a:pt x="104" y="113"/>
                  <a:pt x="104" y="113"/>
                </a:cubicBezTo>
                <a:cubicBezTo>
                  <a:pt x="104" y="113"/>
                  <a:pt x="94" y="125"/>
                  <a:pt x="84" y="139"/>
                </a:cubicBezTo>
                <a:cubicBezTo>
                  <a:pt x="84" y="182"/>
                  <a:pt x="84" y="182"/>
                  <a:pt x="84" y="182"/>
                </a:cubicBezTo>
                <a:cubicBezTo>
                  <a:pt x="84" y="182"/>
                  <a:pt x="85" y="182"/>
                  <a:pt x="85" y="181"/>
                </a:cubicBezTo>
                <a:cubicBezTo>
                  <a:pt x="91" y="176"/>
                  <a:pt x="99" y="164"/>
                  <a:pt x="99" y="163"/>
                </a:cubicBezTo>
                <a:cubicBezTo>
                  <a:pt x="99" y="162"/>
                  <a:pt x="102" y="156"/>
                  <a:pt x="102" y="156"/>
                </a:cubicBezTo>
                <a:cubicBezTo>
                  <a:pt x="102" y="156"/>
                  <a:pt x="102" y="175"/>
                  <a:pt x="102" y="180"/>
                </a:cubicBezTo>
                <a:cubicBezTo>
                  <a:pt x="101" y="185"/>
                  <a:pt x="103" y="191"/>
                  <a:pt x="105" y="195"/>
                </a:cubicBezTo>
                <a:cubicBezTo>
                  <a:pt x="108" y="199"/>
                  <a:pt x="109" y="201"/>
                  <a:pt x="109" y="201"/>
                </a:cubicBezTo>
                <a:cubicBezTo>
                  <a:pt x="109" y="201"/>
                  <a:pt x="106" y="191"/>
                  <a:pt x="107" y="190"/>
                </a:cubicBezTo>
                <a:cubicBezTo>
                  <a:pt x="108" y="189"/>
                  <a:pt x="117" y="181"/>
                  <a:pt x="122" y="171"/>
                </a:cubicBezTo>
                <a:cubicBezTo>
                  <a:pt x="122" y="122"/>
                  <a:pt x="122" y="122"/>
                  <a:pt x="122" y="122"/>
                </a:cubicBezTo>
                <a:cubicBezTo>
                  <a:pt x="118" y="117"/>
                  <a:pt x="114" y="113"/>
                  <a:pt x="114" y="110"/>
                </a:cubicBezTo>
                <a:cubicBezTo>
                  <a:pt x="114" y="107"/>
                  <a:pt x="117" y="97"/>
                  <a:pt x="117" y="97"/>
                </a:cubicBezTo>
                <a:cubicBezTo>
                  <a:pt x="117" y="97"/>
                  <a:pt x="119" y="98"/>
                  <a:pt x="122" y="100"/>
                </a:cubicBezTo>
                <a:cubicBezTo>
                  <a:pt x="122" y="30"/>
                  <a:pt x="122" y="30"/>
                  <a:pt x="122" y="30"/>
                </a:cubicBezTo>
                <a:cubicBezTo>
                  <a:pt x="117" y="21"/>
                  <a:pt x="112" y="11"/>
                  <a:pt x="112" y="11"/>
                </a:cubicBezTo>
                <a:cubicBezTo>
                  <a:pt x="112" y="11"/>
                  <a:pt x="117" y="16"/>
                  <a:pt x="122" y="23"/>
                </a:cubicBezTo>
                <a:lnTo>
                  <a:pt x="122" y="9"/>
                </a:lnTo>
                <a:close/>
                <a:moveTo>
                  <a:pt x="84" y="49"/>
                </a:moveTo>
                <a:cubicBezTo>
                  <a:pt x="78" y="43"/>
                  <a:pt x="73" y="38"/>
                  <a:pt x="72" y="37"/>
                </a:cubicBezTo>
                <a:cubicBezTo>
                  <a:pt x="69" y="35"/>
                  <a:pt x="42" y="20"/>
                  <a:pt x="28" y="18"/>
                </a:cubicBezTo>
                <a:cubicBezTo>
                  <a:pt x="15" y="16"/>
                  <a:pt x="13" y="17"/>
                  <a:pt x="13" y="17"/>
                </a:cubicBezTo>
                <a:cubicBezTo>
                  <a:pt x="13" y="17"/>
                  <a:pt x="19" y="32"/>
                  <a:pt x="23" y="35"/>
                </a:cubicBezTo>
                <a:cubicBezTo>
                  <a:pt x="26" y="39"/>
                  <a:pt x="36" y="43"/>
                  <a:pt x="31" y="46"/>
                </a:cubicBezTo>
                <a:cubicBezTo>
                  <a:pt x="25" y="49"/>
                  <a:pt x="3" y="39"/>
                  <a:pt x="3" y="39"/>
                </a:cubicBezTo>
                <a:cubicBezTo>
                  <a:pt x="3" y="39"/>
                  <a:pt x="0" y="47"/>
                  <a:pt x="0" y="56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9"/>
                  <a:pt x="3" y="78"/>
                  <a:pt x="11" y="85"/>
                </a:cubicBezTo>
                <a:cubicBezTo>
                  <a:pt x="31" y="102"/>
                  <a:pt x="45" y="107"/>
                  <a:pt x="61" y="105"/>
                </a:cubicBezTo>
                <a:cubicBezTo>
                  <a:pt x="68" y="105"/>
                  <a:pt x="76" y="102"/>
                  <a:pt x="84" y="100"/>
                </a:cubicBezTo>
                <a:cubicBezTo>
                  <a:pt x="84" y="89"/>
                  <a:pt x="84" y="89"/>
                  <a:pt x="84" y="89"/>
                </a:cubicBezTo>
                <a:cubicBezTo>
                  <a:pt x="80" y="89"/>
                  <a:pt x="76" y="88"/>
                  <a:pt x="73" y="87"/>
                </a:cubicBezTo>
                <a:cubicBezTo>
                  <a:pt x="57" y="83"/>
                  <a:pt x="42" y="73"/>
                  <a:pt x="42" y="73"/>
                </a:cubicBezTo>
                <a:cubicBezTo>
                  <a:pt x="42" y="73"/>
                  <a:pt x="62" y="80"/>
                  <a:pt x="83" y="83"/>
                </a:cubicBezTo>
                <a:cubicBezTo>
                  <a:pt x="83" y="83"/>
                  <a:pt x="84" y="83"/>
                  <a:pt x="84" y="83"/>
                </a:cubicBezTo>
                <a:cubicBezTo>
                  <a:pt x="84" y="49"/>
                  <a:pt x="84" y="49"/>
                  <a:pt x="84" y="49"/>
                </a:cubicBezTo>
                <a:close/>
                <a:moveTo>
                  <a:pt x="84" y="109"/>
                </a:moveTo>
                <a:cubicBezTo>
                  <a:pt x="72" y="110"/>
                  <a:pt x="58" y="112"/>
                  <a:pt x="51" y="116"/>
                </a:cubicBezTo>
                <a:cubicBezTo>
                  <a:pt x="39" y="123"/>
                  <a:pt x="39" y="135"/>
                  <a:pt x="37" y="141"/>
                </a:cubicBezTo>
                <a:cubicBezTo>
                  <a:pt x="36" y="147"/>
                  <a:pt x="29" y="149"/>
                  <a:pt x="29" y="149"/>
                </a:cubicBezTo>
                <a:cubicBezTo>
                  <a:pt x="29" y="149"/>
                  <a:pt x="37" y="154"/>
                  <a:pt x="43" y="149"/>
                </a:cubicBezTo>
                <a:cubicBezTo>
                  <a:pt x="49" y="144"/>
                  <a:pt x="52" y="134"/>
                  <a:pt x="58" y="135"/>
                </a:cubicBezTo>
                <a:cubicBezTo>
                  <a:pt x="65" y="136"/>
                  <a:pt x="52" y="152"/>
                  <a:pt x="50" y="155"/>
                </a:cubicBezTo>
                <a:cubicBezTo>
                  <a:pt x="50" y="158"/>
                  <a:pt x="47" y="178"/>
                  <a:pt x="50" y="186"/>
                </a:cubicBezTo>
                <a:cubicBezTo>
                  <a:pt x="53" y="193"/>
                  <a:pt x="55" y="195"/>
                  <a:pt x="55" y="195"/>
                </a:cubicBezTo>
                <a:cubicBezTo>
                  <a:pt x="55" y="195"/>
                  <a:pt x="51" y="206"/>
                  <a:pt x="58" y="211"/>
                </a:cubicBezTo>
                <a:cubicBezTo>
                  <a:pt x="65" y="216"/>
                  <a:pt x="73" y="215"/>
                  <a:pt x="73" y="215"/>
                </a:cubicBezTo>
                <a:cubicBezTo>
                  <a:pt x="73" y="215"/>
                  <a:pt x="75" y="218"/>
                  <a:pt x="78" y="217"/>
                </a:cubicBezTo>
                <a:cubicBezTo>
                  <a:pt x="81" y="216"/>
                  <a:pt x="86" y="212"/>
                  <a:pt x="82" y="208"/>
                </a:cubicBezTo>
                <a:cubicBezTo>
                  <a:pt x="78" y="204"/>
                  <a:pt x="76" y="205"/>
                  <a:pt x="75" y="207"/>
                </a:cubicBezTo>
                <a:cubicBezTo>
                  <a:pt x="73" y="209"/>
                  <a:pt x="73" y="213"/>
                  <a:pt x="73" y="213"/>
                </a:cubicBezTo>
                <a:cubicBezTo>
                  <a:pt x="73" y="213"/>
                  <a:pt x="62" y="213"/>
                  <a:pt x="59" y="209"/>
                </a:cubicBezTo>
                <a:cubicBezTo>
                  <a:pt x="57" y="204"/>
                  <a:pt x="55" y="198"/>
                  <a:pt x="57" y="194"/>
                </a:cubicBezTo>
                <a:cubicBezTo>
                  <a:pt x="59" y="191"/>
                  <a:pt x="64" y="186"/>
                  <a:pt x="68" y="188"/>
                </a:cubicBezTo>
                <a:cubicBezTo>
                  <a:pt x="73" y="188"/>
                  <a:pt x="79" y="187"/>
                  <a:pt x="84" y="182"/>
                </a:cubicBezTo>
                <a:cubicBezTo>
                  <a:pt x="84" y="139"/>
                  <a:pt x="84" y="139"/>
                  <a:pt x="84" y="139"/>
                </a:cubicBezTo>
                <a:cubicBezTo>
                  <a:pt x="83" y="141"/>
                  <a:pt x="82" y="143"/>
                  <a:pt x="81" y="145"/>
                </a:cubicBezTo>
                <a:cubicBezTo>
                  <a:pt x="71" y="162"/>
                  <a:pt x="65" y="172"/>
                  <a:pt x="65" y="172"/>
                </a:cubicBezTo>
                <a:cubicBezTo>
                  <a:pt x="65" y="172"/>
                  <a:pt x="70" y="153"/>
                  <a:pt x="76" y="143"/>
                </a:cubicBezTo>
                <a:cubicBezTo>
                  <a:pt x="79" y="140"/>
                  <a:pt x="81" y="136"/>
                  <a:pt x="84" y="132"/>
                </a:cubicBezTo>
                <a:lnTo>
                  <a:pt x="84" y="109"/>
                </a:lnTo>
                <a:close/>
              </a:path>
            </a:pathLst>
          </a:custGeom>
          <a:solidFill>
            <a:srgbClr val="FF99CC">
              <a:alpha val="59999"/>
            </a:srgbClr>
          </a:solidFill>
          <a:ln w="9525">
            <a:noFill/>
          </a:ln>
        </p:spPr>
        <p:txBody>
          <a:bodyPr/>
          <a:p>
            <a:pPr lvl="0" eaLnBrk="1" hangingPunct="1"/>
            <a:endParaRPr lang="zh-CN" altLang="zh-CN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32" name="Freeform 1281"/>
          <p:cNvSpPr>
            <a:spLocks noEditPoints="1"/>
          </p:cNvSpPr>
          <p:nvPr/>
        </p:nvSpPr>
        <p:spPr>
          <a:xfrm>
            <a:off x="8228013" y="0"/>
            <a:ext cx="925512" cy="817563"/>
          </a:xfrm>
          <a:custGeom>
            <a:avLst/>
            <a:gdLst>
              <a:gd name="txL" fmla="*/ 0 w 247"/>
              <a:gd name="txT" fmla="*/ 0 h 218"/>
              <a:gd name="txR" fmla="*/ 247 w 247"/>
              <a:gd name="txB" fmla="*/ 218 h 21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47" h="218">
                <a:moveTo>
                  <a:pt x="247" y="138"/>
                </a:moveTo>
                <a:cubicBezTo>
                  <a:pt x="247" y="138"/>
                  <a:pt x="240" y="134"/>
                  <a:pt x="240" y="129"/>
                </a:cubicBezTo>
                <a:cubicBezTo>
                  <a:pt x="239" y="123"/>
                  <a:pt x="228" y="99"/>
                  <a:pt x="205" y="92"/>
                </a:cubicBezTo>
                <a:cubicBezTo>
                  <a:pt x="182" y="84"/>
                  <a:pt x="167" y="85"/>
                  <a:pt x="162" y="86"/>
                </a:cubicBezTo>
                <a:cubicBezTo>
                  <a:pt x="161" y="86"/>
                  <a:pt x="159" y="86"/>
                  <a:pt x="157" y="85"/>
                </a:cubicBezTo>
                <a:cubicBezTo>
                  <a:pt x="157" y="117"/>
                  <a:pt x="157" y="117"/>
                  <a:pt x="157" y="117"/>
                </a:cubicBezTo>
                <a:cubicBezTo>
                  <a:pt x="161" y="119"/>
                  <a:pt x="163" y="121"/>
                  <a:pt x="166" y="122"/>
                </a:cubicBezTo>
                <a:cubicBezTo>
                  <a:pt x="182" y="130"/>
                  <a:pt x="186" y="130"/>
                  <a:pt x="186" y="130"/>
                </a:cubicBezTo>
                <a:cubicBezTo>
                  <a:pt x="186" y="130"/>
                  <a:pt x="166" y="130"/>
                  <a:pt x="157" y="122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71" y="159"/>
                  <a:pt x="184" y="167"/>
                  <a:pt x="198" y="165"/>
                </a:cubicBezTo>
                <a:cubicBezTo>
                  <a:pt x="211" y="164"/>
                  <a:pt x="231" y="161"/>
                  <a:pt x="231" y="161"/>
                </a:cubicBezTo>
                <a:cubicBezTo>
                  <a:pt x="231" y="161"/>
                  <a:pt x="218" y="157"/>
                  <a:pt x="219" y="152"/>
                </a:cubicBezTo>
                <a:cubicBezTo>
                  <a:pt x="219" y="147"/>
                  <a:pt x="224" y="147"/>
                  <a:pt x="227" y="149"/>
                </a:cubicBezTo>
                <a:cubicBezTo>
                  <a:pt x="230" y="151"/>
                  <a:pt x="236" y="152"/>
                  <a:pt x="236" y="152"/>
                </a:cubicBezTo>
                <a:cubicBezTo>
                  <a:pt x="236" y="152"/>
                  <a:pt x="225" y="147"/>
                  <a:pt x="225" y="143"/>
                </a:cubicBezTo>
                <a:cubicBezTo>
                  <a:pt x="224" y="140"/>
                  <a:pt x="225" y="136"/>
                  <a:pt x="229" y="137"/>
                </a:cubicBezTo>
                <a:cubicBezTo>
                  <a:pt x="234" y="138"/>
                  <a:pt x="238" y="140"/>
                  <a:pt x="242" y="140"/>
                </a:cubicBezTo>
                <a:cubicBezTo>
                  <a:pt x="245" y="140"/>
                  <a:pt x="247" y="138"/>
                  <a:pt x="247" y="138"/>
                </a:cubicBezTo>
                <a:close/>
                <a:moveTo>
                  <a:pt x="157" y="78"/>
                </a:moveTo>
                <a:cubicBezTo>
                  <a:pt x="166" y="75"/>
                  <a:pt x="182" y="74"/>
                  <a:pt x="184" y="72"/>
                </a:cubicBezTo>
                <a:cubicBezTo>
                  <a:pt x="187" y="70"/>
                  <a:pt x="192" y="55"/>
                  <a:pt x="196" y="55"/>
                </a:cubicBezTo>
                <a:cubicBezTo>
                  <a:pt x="201" y="55"/>
                  <a:pt x="206" y="57"/>
                  <a:pt x="206" y="57"/>
                </a:cubicBezTo>
                <a:cubicBezTo>
                  <a:pt x="206" y="57"/>
                  <a:pt x="198" y="44"/>
                  <a:pt x="181" y="40"/>
                </a:cubicBezTo>
                <a:cubicBezTo>
                  <a:pt x="174" y="38"/>
                  <a:pt x="165" y="39"/>
                  <a:pt x="157" y="41"/>
                </a:cubicBezTo>
                <a:cubicBezTo>
                  <a:pt x="157" y="54"/>
                  <a:pt x="157" y="54"/>
                  <a:pt x="157" y="54"/>
                </a:cubicBezTo>
                <a:cubicBezTo>
                  <a:pt x="159" y="53"/>
                  <a:pt x="161" y="53"/>
                  <a:pt x="162" y="53"/>
                </a:cubicBezTo>
                <a:cubicBezTo>
                  <a:pt x="174" y="52"/>
                  <a:pt x="188" y="52"/>
                  <a:pt x="188" y="52"/>
                </a:cubicBezTo>
                <a:cubicBezTo>
                  <a:pt x="188" y="52"/>
                  <a:pt x="170" y="55"/>
                  <a:pt x="164" y="57"/>
                </a:cubicBezTo>
                <a:cubicBezTo>
                  <a:pt x="162" y="58"/>
                  <a:pt x="160" y="58"/>
                  <a:pt x="157" y="60"/>
                </a:cubicBezTo>
                <a:lnTo>
                  <a:pt x="157" y="78"/>
                </a:lnTo>
                <a:close/>
                <a:moveTo>
                  <a:pt x="157" y="85"/>
                </a:moveTo>
                <a:cubicBezTo>
                  <a:pt x="154" y="84"/>
                  <a:pt x="151" y="82"/>
                  <a:pt x="154" y="79"/>
                </a:cubicBezTo>
                <a:cubicBezTo>
                  <a:pt x="155" y="79"/>
                  <a:pt x="156" y="78"/>
                  <a:pt x="157" y="78"/>
                </a:cubicBezTo>
                <a:cubicBezTo>
                  <a:pt x="157" y="60"/>
                  <a:pt x="157" y="60"/>
                  <a:pt x="157" y="60"/>
                </a:cubicBezTo>
                <a:cubicBezTo>
                  <a:pt x="149" y="64"/>
                  <a:pt x="137" y="71"/>
                  <a:pt x="137" y="71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135" y="70"/>
                  <a:pt x="147" y="58"/>
                  <a:pt x="157" y="54"/>
                </a:cubicBezTo>
                <a:cubicBezTo>
                  <a:pt x="157" y="41"/>
                  <a:pt x="157" y="41"/>
                  <a:pt x="157" y="41"/>
                </a:cubicBezTo>
                <a:cubicBezTo>
                  <a:pt x="148" y="43"/>
                  <a:pt x="141" y="47"/>
                  <a:pt x="141" y="47"/>
                </a:cubicBezTo>
                <a:cubicBezTo>
                  <a:pt x="141" y="47"/>
                  <a:pt x="136" y="20"/>
                  <a:pt x="124" y="10"/>
                </a:cubicBezTo>
                <a:cubicBezTo>
                  <a:pt x="123" y="10"/>
                  <a:pt x="123" y="9"/>
                  <a:pt x="122" y="9"/>
                </a:cubicBezTo>
                <a:cubicBezTo>
                  <a:pt x="122" y="23"/>
                  <a:pt x="122" y="23"/>
                  <a:pt x="122" y="23"/>
                </a:cubicBezTo>
                <a:cubicBezTo>
                  <a:pt x="124" y="26"/>
                  <a:pt x="127" y="29"/>
                  <a:pt x="128" y="33"/>
                </a:cubicBezTo>
                <a:cubicBezTo>
                  <a:pt x="135" y="45"/>
                  <a:pt x="131" y="58"/>
                  <a:pt x="131" y="58"/>
                </a:cubicBezTo>
                <a:cubicBezTo>
                  <a:pt x="131" y="58"/>
                  <a:pt x="129" y="50"/>
                  <a:pt x="127" y="43"/>
                </a:cubicBezTo>
                <a:cubicBezTo>
                  <a:pt x="127" y="41"/>
                  <a:pt x="125" y="36"/>
                  <a:pt x="122" y="30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5" y="102"/>
                  <a:pt x="129" y="105"/>
                  <a:pt x="130" y="108"/>
                </a:cubicBezTo>
                <a:cubicBezTo>
                  <a:pt x="131" y="114"/>
                  <a:pt x="142" y="142"/>
                  <a:pt x="156" y="150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57" y="122"/>
                  <a:pt x="157" y="122"/>
                  <a:pt x="157" y="122"/>
                </a:cubicBezTo>
                <a:cubicBezTo>
                  <a:pt x="157" y="121"/>
                  <a:pt x="157" y="121"/>
                  <a:pt x="157" y="121"/>
                </a:cubicBezTo>
                <a:cubicBezTo>
                  <a:pt x="149" y="112"/>
                  <a:pt x="136" y="102"/>
                  <a:pt x="132" y="95"/>
                </a:cubicBezTo>
                <a:cubicBezTo>
                  <a:pt x="128" y="89"/>
                  <a:pt x="130" y="86"/>
                  <a:pt x="130" y="86"/>
                </a:cubicBezTo>
                <a:cubicBezTo>
                  <a:pt x="130" y="86"/>
                  <a:pt x="144" y="106"/>
                  <a:pt x="157" y="117"/>
                </a:cubicBezTo>
                <a:cubicBezTo>
                  <a:pt x="157" y="85"/>
                  <a:pt x="157" y="85"/>
                  <a:pt x="157" y="85"/>
                </a:cubicBezTo>
                <a:close/>
                <a:moveTo>
                  <a:pt x="122" y="171"/>
                </a:moveTo>
                <a:cubicBezTo>
                  <a:pt x="122" y="122"/>
                  <a:pt x="122" y="122"/>
                  <a:pt x="122" y="122"/>
                </a:cubicBezTo>
                <a:cubicBezTo>
                  <a:pt x="124" y="125"/>
                  <a:pt x="126" y="128"/>
                  <a:pt x="127" y="131"/>
                </a:cubicBezTo>
                <a:cubicBezTo>
                  <a:pt x="133" y="140"/>
                  <a:pt x="130" y="152"/>
                  <a:pt x="125" y="164"/>
                </a:cubicBezTo>
                <a:cubicBezTo>
                  <a:pt x="125" y="167"/>
                  <a:pt x="123" y="169"/>
                  <a:pt x="122" y="171"/>
                </a:cubicBezTo>
                <a:close/>
                <a:moveTo>
                  <a:pt x="122" y="9"/>
                </a:moveTo>
                <a:cubicBezTo>
                  <a:pt x="111" y="0"/>
                  <a:pt x="102" y="1"/>
                  <a:pt x="102" y="1"/>
                </a:cubicBezTo>
                <a:cubicBezTo>
                  <a:pt x="102" y="1"/>
                  <a:pt x="109" y="7"/>
                  <a:pt x="103" y="13"/>
                </a:cubicBezTo>
                <a:cubicBezTo>
                  <a:pt x="97" y="18"/>
                  <a:pt x="97" y="41"/>
                  <a:pt x="99" y="48"/>
                </a:cubicBezTo>
                <a:cubicBezTo>
                  <a:pt x="100" y="54"/>
                  <a:pt x="107" y="63"/>
                  <a:pt x="102" y="63"/>
                </a:cubicBezTo>
                <a:cubicBezTo>
                  <a:pt x="99" y="63"/>
                  <a:pt x="91" y="56"/>
                  <a:pt x="84" y="49"/>
                </a:cubicBezTo>
                <a:cubicBezTo>
                  <a:pt x="84" y="83"/>
                  <a:pt x="84" y="83"/>
                  <a:pt x="84" y="83"/>
                </a:cubicBezTo>
                <a:cubicBezTo>
                  <a:pt x="104" y="85"/>
                  <a:pt x="112" y="84"/>
                  <a:pt x="112" y="84"/>
                </a:cubicBezTo>
                <a:cubicBezTo>
                  <a:pt x="112" y="84"/>
                  <a:pt x="98" y="89"/>
                  <a:pt x="84" y="89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95" y="97"/>
                  <a:pt x="104" y="94"/>
                  <a:pt x="104" y="94"/>
                </a:cubicBezTo>
                <a:cubicBezTo>
                  <a:pt x="104" y="94"/>
                  <a:pt x="111" y="104"/>
                  <a:pt x="101" y="107"/>
                </a:cubicBezTo>
                <a:cubicBezTo>
                  <a:pt x="97" y="108"/>
                  <a:pt x="91" y="108"/>
                  <a:pt x="84" y="109"/>
                </a:cubicBezTo>
                <a:cubicBezTo>
                  <a:pt x="84" y="132"/>
                  <a:pt x="84" y="132"/>
                  <a:pt x="84" y="132"/>
                </a:cubicBezTo>
                <a:cubicBezTo>
                  <a:pt x="90" y="125"/>
                  <a:pt x="96" y="118"/>
                  <a:pt x="96" y="118"/>
                </a:cubicBezTo>
                <a:cubicBezTo>
                  <a:pt x="104" y="113"/>
                  <a:pt x="104" y="113"/>
                  <a:pt x="104" y="113"/>
                </a:cubicBezTo>
                <a:cubicBezTo>
                  <a:pt x="104" y="113"/>
                  <a:pt x="94" y="125"/>
                  <a:pt x="84" y="139"/>
                </a:cubicBezTo>
                <a:cubicBezTo>
                  <a:pt x="84" y="182"/>
                  <a:pt x="84" y="182"/>
                  <a:pt x="84" y="182"/>
                </a:cubicBezTo>
                <a:cubicBezTo>
                  <a:pt x="84" y="182"/>
                  <a:pt x="85" y="182"/>
                  <a:pt x="85" y="181"/>
                </a:cubicBezTo>
                <a:cubicBezTo>
                  <a:pt x="91" y="176"/>
                  <a:pt x="99" y="164"/>
                  <a:pt x="99" y="163"/>
                </a:cubicBezTo>
                <a:cubicBezTo>
                  <a:pt x="99" y="162"/>
                  <a:pt x="102" y="156"/>
                  <a:pt x="102" y="156"/>
                </a:cubicBezTo>
                <a:cubicBezTo>
                  <a:pt x="102" y="156"/>
                  <a:pt x="102" y="175"/>
                  <a:pt x="102" y="180"/>
                </a:cubicBezTo>
                <a:cubicBezTo>
                  <a:pt x="101" y="185"/>
                  <a:pt x="103" y="191"/>
                  <a:pt x="105" y="195"/>
                </a:cubicBezTo>
                <a:cubicBezTo>
                  <a:pt x="108" y="199"/>
                  <a:pt x="109" y="201"/>
                  <a:pt x="109" y="201"/>
                </a:cubicBezTo>
                <a:cubicBezTo>
                  <a:pt x="109" y="201"/>
                  <a:pt x="106" y="191"/>
                  <a:pt x="107" y="190"/>
                </a:cubicBezTo>
                <a:cubicBezTo>
                  <a:pt x="108" y="189"/>
                  <a:pt x="117" y="181"/>
                  <a:pt x="122" y="171"/>
                </a:cubicBezTo>
                <a:cubicBezTo>
                  <a:pt x="122" y="122"/>
                  <a:pt x="122" y="122"/>
                  <a:pt x="122" y="122"/>
                </a:cubicBezTo>
                <a:cubicBezTo>
                  <a:pt x="118" y="117"/>
                  <a:pt x="114" y="113"/>
                  <a:pt x="114" y="110"/>
                </a:cubicBezTo>
                <a:cubicBezTo>
                  <a:pt x="114" y="107"/>
                  <a:pt x="117" y="97"/>
                  <a:pt x="117" y="97"/>
                </a:cubicBezTo>
                <a:cubicBezTo>
                  <a:pt x="117" y="97"/>
                  <a:pt x="119" y="98"/>
                  <a:pt x="122" y="100"/>
                </a:cubicBezTo>
                <a:cubicBezTo>
                  <a:pt x="122" y="30"/>
                  <a:pt x="122" y="30"/>
                  <a:pt x="122" y="30"/>
                </a:cubicBezTo>
                <a:cubicBezTo>
                  <a:pt x="117" y="21"/>
                  <a:pt x="112" y="11"/>
                  <a:pt x="112" y="11"/>
                </a:cubicBezTo>
                <a:cubicBezTo>
                  <a:pt x="112" y="11"/>
                  <a:pt x="117" y="16"/>
                  <a:pt x="122" y="23"/>
                </a:cubicBezTo>
                <a:lnTo>
                  <a:pt x="122" y="9"/>
                </a:lnTo>
                <a:close/>
                <a:moveTo>
                  <a:pt x="84" y="49"/>
                </a:moveTo>
                <a:cubicBezTo>
                  <a:pt x="78" y="43"/>
                  <a:pt x="73" y="38"/>
                  <a:pt x="72" y="37"/>
                </a:cubicBezTo>
                <a:cubicBezTo>
                  <a:pt x="69" y="35"/>
                  <a:pt x="42" y="20"/>
                  <a:pt x="28" y="18"/>
                </a:cubicBezTo>
                <a:cubicBezTo>
                  <a:pt x="15" y="16"/>
                  <a:pt x="13" y="17"/>
                  <a:pt x="13" y="17"/>
                </a:cubicBezTo>
                <a:cubicBezTo>
                  <a:pt x="13" y="17"/>
                  <a:pt x="19" y="32"/>
                  <a:pt x="23" y="35"/>
                </a:cubicBezTo>
                <a:cubicBezTo>
                  <a:pt x="26" y="39"/>
                  <a:pt x="36" y="43"/>
                  <a:pt x="31" y="46"/>
                </a:cubicBezTo>
                <a:cubicBezTo>
                  <a:pt x="25" y="49"/>
                  <a:pt x="3" y="39"/>
                  <a:pt x="3" y="39"/>
                </a:cubicBezTo>
                <a:cubicBezTo>
                  <a:pt x="3" y="39"/>
                  <a:pt x="0" y="47"/>
                  <a:pt x="0" y="56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9"/>
                  <a:pt x="3" y="78"/>
                  <a:pt x="11" y="85"/>
                </a:cubicBezTo>
                <a:cubicBezTo>
                  <a:pt x="31" y="102"/>
                  <a:pt x="45" y="107"/>
                  <a:pt x="61" y="105"/>
                </a:cubicBezTo>
                <a:cubicBezTo>
                  <a:pt x="68" y="105"/>
                  <a:pt x="76" y="102"/>
                  <a:pt x="84" y="100"/>
                </a:cubicBezTo>
                <a:cubicBezTo>
                  <a:pt x="84" y="89"/>
                  <a:pt x="84" y="89"/>
                  <a:pt x="84" y="89"/>
                </a:cubicBezTo>
                <a:cubicBezTo>
                  <a:pt x="80" y="89"/>
                  <a:pt x="76" y="88"/>
                  <a:pt x="73" y="87"/>
                </a:cubicBezTo>
                <a:cubicBezTo>
                  <a:pt x="57" y="83"/>
                  <a:pt x="42" y="73"/>
                  <a:pt x="42" y="73"/>
                </a:cubicBezTo>
                <a:cubicBezTo>
                  <a:pt x="42" y="73"/>
                  <a:pt x="62" y="80"/>
                  <a:pt x="83" y="83"/>
                </a:cubicBezTo>
                <a:cubicBezTo>
                  <a:pt x="83" y="83"/>
                  <a:pt x="84" y="83"/>
                  <a:pt x="84" y="83"/>
                </a:cubicBezTo>
                <a:cubicBezTo>
                  <a:pt x="84" y="49"/>
                  <a:pt x="84" y="49"/>
                  <a:pt x="84" y="49"/>
                </a:cubicBezTo>
                <a:close/>
                <a:moveTo>
                  <a:pt x="84" y="109"/>
                </a:moveTo>
                <a:cubicBezTo>
                  <a:pt x="72" y="110"/>
                  <a:pt x="58" y="112"/>
                  <a:pt x="51" y="116"/>
                </a:cubicBezTo>
                <a:cubicBezTo>
                  <a:pt x="39" y="123"/>
                  <a:pt x="39" y="135"/>
                  <a:pt x="37" y="141"/>
                </a:cubicBezTo>
                <a:cubicBezTo>
                  <a:pt x="36" y="147"/>
                  <a:pt x="29" y="149"/>
                  <a:pt x="29" y="149"/>
                </a:cubicBezTo>
                <a:cubicBezTo>
                  <a:pt x="29" y="149"/>
                  <a:pt x="37" y="154"/>
                  <a:pt x="43" y="149"/>
                </a:cubicBezTo>
                <a:cubicBezTo>
                  <a:pt x="49" y="144"/>
                  <a:pt x="52" y="134"/>
                  <a:pt x="58" y="135"/>
                </a:cubicBezTo>
                <a:cubicBezTo>
                  <a:pt x="65" y="136"/>
                  <a:pt x="52" y="152"/>
                  <a:pt x="50" y="155"/>
                </a:cubicBezTo>
                <a:cubicBezTo>
                  <a:pt x="50" y="158"/>
                  <a:pt x="47" y="178"/>
                  <a:pt x="50" y="186"/>
                </a:cubicBezTo>
                <a:cubicBezTo>
                  <a:pt x="53" y="193"/>
                  <a:pt x="55" y="195"/>
                  <a:pt x="55" y="195"/>
                </a:cubicBezTo>
                <a:cubicBezTo>
                  <a:pt x="55" y="195"/>
                  <a:pt x="51" y="206"/>
                  <a:pt x="58" y="211"/>
                </a:cubicBezTo>
                <a:cubicBezTo>
                  <a:pt x="65" y="216"/>
                  <a:pt x="73" y="215"/>
                  <a:pt x="73" y="215"/>
                </a:cubicBezTo>
                <a:cubicBezTo>
                  <a:pt x="73" y="215"/>
                  <a:pt x="75" y="218"/>
                  <a:pt x="78" y="217"/>
                </a:cubicBezTo>
                <a:cubicBezTo>
                  <a:pt x="81" y="216"/>
                  <a:pt x="86" y="212"/>
                  <a:pt x="82" y="208"/>
                </a:cubicBezTo>
                <a:cubicBezTo>
                  <a:pt x="78" y="204"/>
                  <a:pt x="76" y="205"/>
                  <a:pt x="75" y="207"/>
                </a:cubicBezTo>
                <a:cubicBezTo>
                  <a:pt x="73" y="209"/>
                  <a:pt x="73" y="213"/>
                  <a:pt x="73" y="213"/>
                </a:cubicBezTo>
                <a:cubicBezTo>
                  <a:pt x="73" y="213"/>
                  <a:pt x="62" y="213"/>
                  <a:pt x="59" y="209"/>
                </a:cubicBezTo>
                <a:cubicBezTo>
                  <a:pt x="57" y="204"/>
                  <a:pt x="55" y="198"/>
                  <a:pt x="57" y="194"/>
                </a:cubicBezTo>
                <a:cubicBezTo>
                  <a:pt x="59" y="191"/>
                  <a:pt x="64" y="186"/>
                  <a:pt x="68" y="188"/>
                </a:cubicBezTo>
                <a:cubicBezTo>
                  <a:pt x="73" y="188"/>
                  <a:pt x="79" y="187"/>
                  <a:pt x="84" y="182"/>
                </a:cubicBezTo>
                <a:cubicBezTo>
                  <a:pt x="84" y="139"/>
                  <a:pt x="84" y="139"/>
                  <a:pt x="84" y="139"/>
                </a:cubicBezTo>
                <a:cubicBezTo>
                  <a:pt x="83" y="141"/>
                  <a:pt x="82" y="143"/>
                  <a:pt x="81" y="145"/>
                </a:cubicBezTo>
                <a:cubicBezTo>
                  <a:pt x="71" y="162"/>
                  <a:pt x="65" y="172"/>
                  <a:pt x="65" y="172"/>
                </a:cubicBezTo>
                <a:cubicBezTo>
                  <a:pt x="65" y="172"/>
                  <a:pt x="70" y="153"/>
                  <a:pt x="76" y="143"/>
                </a:cubicBezTo>
                <a:cubicBezTo>
                  <a:pt x="79" y="140"/>
                  <a:pt x="81" y="136"/>
                  <a:pt x="84" y="132"/>
                </a:cubicBezTo>
                <a:lnTo>
                  <a:pt x="84" y="109"/>
                </a:lnTo>
                <a:close/>
              </a:path>
            </a:pathLst>
          </a:custGeom>
          <a:solidFill>
            <a:srgbClr val="FF99CC">
              <a:alpha val="59999"/>
            </a:srgbClr>
          </a:solidFill>
          <a:ln w="9525">
            <a:noFill/>
          </a:ln>
        </p:spPr>
        <p:txBody>
          <a:bodyPr/>
          <a:p>
            <a:pPr lvl="0" eaLnBrk="1" hangingPunct="1"/>
            <a:endParaRPr lang="zh-CN" altLang="zh-CN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33" name="Freeform 1281"/>
          <p:cNvSpPr>
            <a:spLocks noEditPoints="1"/>
          </p:cNvSpPr>
          <p:nvPr/>
        </p:nvSpPr>
        <p:spPr>
          <a:xfrm>
            <a:off x="1509713" y="6215063"/>
            <a:ext cx="925512" cy="817562"/>
          </a:xfrm>
          <a:custGeom>
            <a:avLst/>
            <a:gdLst>
              <a:gd name="txL" fmla="*/ 0 w 247"/>
              <a:gd name="txT" fmla="*/ 0 h 218"/>
              <a:gd name="txR" fmla="*/ 247 w 247"/>
              <a:gd name="txB" fmla="*/ 218 h 21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47" h="218">
                <a:moveTo>
                  <a:pt x="247" y="138"/>
                </a:moveTo>
                <a:cubicBezTo>
                  <a:pt x="247" y="138"/>
                  <a:pt x="240" y="134"/>
                  <a:pt x="240" y="129"/>
                </a:cubicBezTo>
                <a:cubicBezTo>
                  <a:pt x="239" y="123"/>
                  <a:pt x="228" y="99"/>
                  <a:pt x="205" y="92"/>
                </a:cubicBezTo>
                <a:cubicBezTo>
                  <a:pt x="182" y="84"/>
                  <a:pt x="167" y="85"/>
                  <a:pt x="162" y="86"/>
                </a:cubicBezTo>
                <a:cubicBezTo>
                  <a:pt x="161" y="86"/>
                  <a:pt x="159" y="86"/>
                  <a:pt x="157" y="85"/>
                </a:cubicBezTo>
                <a:cubicBezTo>
                  <a:pt x="157" y="117"/>
                  <a:pt x="157" y="117"/>
                  <a:pt x="157" y="117"/>
                </a:cubicBezTo>
                <a:cubicBezTo>
                  <a:pt x="161" y="119"/>
                  <a:pt x="163" y="121"/>
                  <a:pt x="166" y="122"/>
                </a:cubicBezTo>
                <a:cubicBezTo>
                  <a:pt x="182" y="130"/>
                  <a:pt x="186" y="130"/>
                  <a:pt x="186" y="130"/>
                </a:cubicBezTo>
                <a:cubicBezTo>
                  <a:pt x="186" y="130"/>
                  <a:pt x="166" y="130"/>
                  <a:pt x="157" y="122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71" y="159"/>
                  <a:pt x="184" y="167"/>
                  <a:pt x="198" y="165"/>
                </a:cubicBezTo>
                <a:cubicBezTo>
                  <a:pt x="211" y="164"/>
                  <a:pt x="231" y="161"/>
                  <a:pt x="231" y="161"/>
                </a:cubicBezTo>
                <a:cubicBezTo>
                  <a:pt x="231" y="161"/>
                  <a:pt x="218" y="157"/>
                  <a:pt x="219" y="152"/>
                </a:cubicBezTo>
                <a:cubicBezTo>
                  <a:pt x="219" y="147"/>
                  <a:pt x="224" y="147"/>
                  <a:pt x="227" y="149"/>
                </a:cubicBezTo>
                <a:cubicBezTo>
                  <a:pt x="230" y="151"/>
                  <a:pt x="236" y="152"/>
                  <a:pt x="236" y="152"/>
                </a:cubicBezTo>
                <a:cubicBezTo>
                  <a:pt x="236" y="152"/>
                  <a:pt x="225" y="147"/>
                  <a:pt x="225" y="143"/>
                </a:cubicBezTo>
                <a:cubicBezTo>
                  <a:pt x="224" y="140"/>
                  <a:pt x="225" y="136"/>
                  <a:pt x="229" y="137"/>
                </a:cubicBezTo>
                <a:cubicBezTo>
                  <a:pt x="234" y="138"/>
                  <a:pt x="238" y="140"/>
                  <a:pt x="242" y="140"/>
                </a:cubicBezTo>
                <a:cubicBezTo>
                  <a:pt x="245" y="140"/>
                  <a:pt x="247" y="138"/>
                  <a:pt x="247" y="138"/>
                </a:cubicBezTo>
                <a:close/>
                <a:moveTo>
                  <a:pt x="157" y="78"/>
                </a:moveTo>
                <a:cubicBezTo>
                  <a:pt x="166" y="75"/>
                  <a:pt x="182" y="74"/>
                  <a:pt x="184" y="72"/>
                </a:cubicBezTo>
                <a:cubicBezTo>
                  <a:pt x="187" y="70"/>
                  <a:pt x="192" y="55"/>
                  <a:pt x="196" y="55"/>
                </a:cubicBezTo>
                <a:cubicBezTo>
                  <a:pt x="201" y="55"/>
                  <a:pt x="206" y="57"/>
                  <a:pt x="206" y="57"/>
                </a:cubicBezTo>
                <a:cubicBezTo>
                  <a:pt x="206" y="57"/>
                  <a:pt x="198" y="44"/>
                  <a:pt x="181" y="40"/>
                </a:cubicBezTo>
                <a:cubicBezTo>
                  <a:pt x="174" y="38"/>
                  <a:pt x="165" y="39"/>
                  <a:pt x="157" y="41"/>
                </a:cubicBezTo>
                <a:cubicBezTo>
                  <a:pt x="157" y="54"/>
                  <a:pt x="157" y="54"/>
                  <a:pt x="157" y="54"/>
                </a:cubicBezTo>
                <a:cubicBezTo>
                  <a:pt x="159" y="53"/>
                  <a:pt x="161" y="53"/>
                  <a:pt x="162" y="53"/>
                </a:cubicBezTo>
                <a:cubicBezTo>
                  <a:pt x="174" y="52"/>
                  <a:pt x="188" y="52"/>
                  <a:pt x="188" y="52"/>
                </a:cubicBezTo>
                <a:cubicBezTo>
                  <a:pt x="188" y="52"/>
                  <a:pt x="170" y="55"/>
                  <a:pt x="164" y="57"/>
                </a:cubicBezTo>
                <a:cubicBezTo>
                  <a:pt x="162" y="58"/>
                  <a:pt x="160" y="58"/>
                  <a:pt x="157" y="60"/>
                </a:cubicBezTo>
                <a:lnTo>
                  <a:pt x="157" y="78"/>
                </a:lnTo>
                <a:close/>
                <a:moveTo>
                  <a:pt x="157" y="85"/>
                </a:moveTo>
                <a:cubicBezTo>
                  <a:pt x="154" y="84"/>
                  <a:pt x="151" y="82"/>
                  <a:pt x="154" y="79"/>
                </a:cubicBezTo>
                <a:cubicBezTo>
                  <a:pt x="155" y="79"/>
                  <a:pt x="156" y="78"/>
                  <a:pt x="157" y="78"/>
                </a:cubicBezTo>
                <a:cubicBezTo>
                  <a:pt x="157" y="60"/>
                  <a:pt x="157" y="60"/>
                  <a:pt x="157" y="60"/>
                </a:cubicBezTo>
                <a:cubicBezTo>
                  <a:pt x="149" y="64"/>
                  <a:pt x="137" y="71"/>
                  <a:pt x="137" y="71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135" y="70"/>
                  <a:pt x="147" y="58"/>
                  <a:pt x="157" y="54"/>
                </a:cubicBezTo>
                <a:cubicBezTo>
                  <a:pt x="157" y="41"/>
                  <a:pt x="157" y="41"/>
                  <a:pt x="157" y="41"/>
                </a:cubicBezTo>
                <a:cubicBezTo>
                  <a:pt x="148" y="43"/>
                  <a:pt x="141" y="47"/>
                  <a:pt x="141" y="47"/>
                </a:cubicBezTo>
                <a:cubicBezTo>
                  <a:pt x="141" y="47"/>
                  <a:pt x="136" y="20"/>
                  <a:pt x="124" y="10"/>
                </a:cubicBezTo>
                <a:cubicBezTo>
                  <a:pt x="123" y="10"/>
                  <a:pt x="123" y="9"/>
                  <a:pt x="122" y="9"/>
                </a:cubicBezTo>
                <a:cubicBezTo>
                  <a:pt x="122" y="23"/>
                  <a:pt x="122" y="23"/>
                  <a:pt x="122" y="23"/>
                </a:cubicBezTo>
                <a:cubicBezTo>
                  <a:pt x="124" y="26"/>
                  <a:pt x="127" y="29"/>
                  <a:pt x="128" y="33"/>
                </a:cubicBezTo>
                <a:cubicBezTo>
                  <a:pt x="135" y="45"/>
                  <a:pt x="131" y="58"/>
                  <a:pt x="131" y="58"/>
                </a:cubicBezTo>
                <a:cubicBezTo>
                  <a:pt x="131" y="58"/>
                  <a:pt x="129" y="50"/>
                  <a:pt x="127" y="43"/>
                </a:cubicBezTo>
                <a:cubicBezTo>
                  <a:pt x="127" y="41"/>
                  <a:pt x="125" y="36"/>
                  <a:pt x="122" y="30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5" y="102"/>
                  <a:pt x="129" y="105"/>
                  <a:pt x="130" y="108"/>
                </a:cubicBezTo>
                <a:cubicBezTo>
                  <a:pt x="131" y="114"/>
                  <a:pt x="142" y="142"/>
                  <a:pt x="156" y="150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57" y="122"/>
                  <a:pt x="157" y="122"/>
                  <a:pt x="157" y="122"/>
                </a:cubicBezTo>
                <a:cubicBezTo>
                  <a:pt x="157" y="121"/>
                  <a:pt x="157" y="121"/>
                  <a:pt x="157" y="121"/>
                </a:cubicBezTo>
                <a:cubicBezTo>
                  <a:pt x="149" y="112"/>
                  <a:pt x="136" y="102"/>
                  <a:pt x="132" y="95"/>
                </a:cubicBezTo>
                <a:cubicBezTo>
                  <a:pt x="128" y="89"/>
                  <a:pt x="130" y="86"/>
                  <a:pt x="130" y="86"/>
                </a:cubicBezTo>
                <a:cubicBezTo>
                  <a:pt x="130" y="86"/>
                  <a:pt x="144" y="106"/>
                  <a:pt x="157" y="117"/>
                </a:cubicBezTo>
                <a:cubicBezTo>
                  <a:pt x="157" y="85"/>
                  <a:pt x="157" y="85"/>
                  <a:pt x="157" y="85"/>
                </a:cubicBezTo>
                <a:close/>
                <a:moveTo>
                  <a:pt x="122" y="171"/>
                </a:moveTo>
                <a:cubicBezTo>
                  <a:pt x="122" y="122"/>
                  <a:pt x="122" y="122"/>
                  <a:pt x="122" y="122"/>
                </a:cubicBezTo>
                <a:cubicBezTo>
                  <a:pt x="124" y="125"/>
                  <a:pt x="126" y="128"/>
                  <a:pt x="127" y="131"/>
                </a:cubicBezTo>
                <a:cubicBezTo>
                  <a:pt x="133" y="140"/>
                  <a:pt x="130" y="152"/>
                  <a:pt x="125" y="164"/>
                </a:cubicBezTo>
                <a:cubicBezTo>
                  <a:pt x="125" y="167"/>
                  <a:pt x="123" y="169"/>
                  <a:pt x="122" y="171"/>
                </a:cubicBezTo>
                <a:close/>
                <a:moveTo>
                  <a:pt x="122" y="9"/>
                </a:moveTo>
                <a:cubicBezTo>
                  <a:pt x="111" y="0"/>
                  <a:pt x="102" y="1"/>
                  <a:pt x="102" y="1"/>
                </a:cubicBezTo>
                <a:cubicBezTo>
                  <a:pt x="102" y="1"/>
                  <a:pt x="109" y="7"/>
                  <a:pt x="103" y="13"/>
                </a:cubicBezTo>
                <a:cubicBezTo>
                  <a:pt x="97" y="18"/>
                  <a:pt x="97" y="41"/>
                  <a:pt x="99" y="48"/>
                </a:cubicBezTo>
                <a:cubicBezTo>
                  <a:pt x="100" y="54"/>
                  <a:pt x="107" y="63"/>
                  <a:pt x="102" y="63"/>
                </a:cubicBezTo>
                <a:cubicBezTo>
                  <a:pt x="99" y="63"/>
                  <a:pt x="91" y="56"/>
                  <a:pt x="84" y="49"/>
                </a:cubicBezTo>
                <a:cubicBezTo>
                  <a:pt x="84" y="83"/>
                  <a:pt x="84" y="83"/>
                  <a:pt x="84" y="83"/>
                </a:cubicBezTo>
                <a:cubicBezTo>
                  <a:pt x="104" y="85"/>
                  <a:pt x="112" y="84"/>
                  <a:pt x="112" y="84"/>
                </a:cubicBezTo>
                <a:cubicBezTo>
                  <a:pt x="112" y="84"/>
                  <a:pt x="98" y="89"/>
                  <a:pt x="84" y="89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95" y="97"/>
                  <a:pt x="104" y="94"/>
                  <a:pt x="104" y="94"/>
                </a:cubicBezTo>
                <a:cubicBezTo>
                  <a:pt x="104" y="94"/>
                  <a:pt x="111" y="104"/>
                  <a:pt x="101" y="107"/>
                </a:cubicBezTo>
                <a:cubicBezTo>
                  <a:pt x="97" y="108"/>
                  <a:pt x="91" y="108"/>
                  <a:pt x="84" y="109"/>
                </a:cubicBezTo>
                <a:cubicBezTo>
                  <a:pt x="84" y="132"/>
                  <a:pt x="84" y="132"/>
                  <a:pt x="84" y="132"/>
                </a:cubicBezTo>
                <a:cubicBezTo>
                  <a:pt x="90" y="125"/>
                  <a:pt x="96" y="118"/>
                  <a:pt x="96" y="118"/>
                </a:cubicBezTo>
                <a:cubicBezTo>
                  <a:pt x="104" y="113"/>
                  <a:pt x="104" y="113"/>
                  <a:pt x="104" y="113"/>
                </a:cubicBezTo>
                <a:cubicBezTo>
                  <a:pt x="104" y="113"/>
                  <a:pt x="94" y="125"/>
                  <a:pt x="84" y="139"/>
                </a:cubicBezTo>
                <a:cubicBezTo>
                  <a:pt x="84" y="182"/>
                  <a:pt x="84" y="182"/>
                  <a:pt x="84" y="182"/>
                </a:cubicBezTo>
                <a:cubicBezTo>
                  <a:pt x="84" y="182"/>
                  <a:pt x="85" y="182"/>
                  <a:pt x="85" y="181"/>
                </a:cubicBezTo>
                <a:cubicBezTo>
                  <a:pt x="91" y="176"/>
                  <a:pt x="99" y="164"/>
                  <a:pt x="99" y="163"/>
                </a:cubicBezTo>
                <a:cubicBezTo>
                  <a:pt x="99" y="162"/>
                  <a:pt x="102" y="156"/>
                  <a:pt x="102" y="156"/>
                </a:cubicBezTo>
                <a:cubicBezTo>
                  <a:pt x="102" y="156"/>
                  <a:pt x="102" y="175"/>
                  <a:pt x="102" y="180"/>
                </a:cubicBezTo>
                <a:cubicBezTo>
                  <a:pt x="101" y="185"/>
                  <a:pt x="103" y="191"/>
                  <a:pt x="105" y="195"/>
                </a:cubicBezTo>
                <a:cubicBezTo>
                  <a:pt x="108" y="199"/>
                  <a:pt x="109" y="201"/>
                  <a:pt x="109" y="201"/>
                </a:cubicBezTo>
                <a:cubicBezTo>
                  <a:pt x="109" y="201"/>
                  <a:pt x="106" y="191"/>
                  <a:pt x="107" y="190"/>
                </a:cubicBezTo>
                <a:cubicBezTo>
                  <a:pt x="108" y="189"/>
                  <a:pt x="117" y="181"/>
                  <a:pt x="122" y="171"/>
                </a:cubicBezTo>
                <a:cubicBezTo>
                  <a:pt x="122" y="122"/>
                  <a:pt x="122" y="122"/>
                  <a:pt x="122" y="122"/>
                </a:cubicBezTo>
                <a:cubicBezTo>
                  <a:pt x="118" y="117"/>
                  <a:pt x="114" y="113"/>
                  <a:pt x="114" y="110"/>
                </a:cubicBezTo>
                <a:cubicBezTo>
                  <a:pt x="114" y="107"/>
                  <a:pt x="117" y="97"/>
                  <a:pt x="117" y="97"/>
                </a:cubicBezTo>
                <a:cubicBezTo>
                  <a:pt x="117" y="97"/>
                  <a:pt x="119" y="98"/>
                  <a:pt x="122" y="100"/>
                </a:cubicBezTo>
                <a:cubicBezTo>
                  <a:pt x="122" y="30"/>
                  <a:pt x="122" y="30"/>
                  <a:pt x="122" y="30"/>
                </a:cubicBezTo>
                <a:cubicBezTo>
                  <a:pt x="117" y="21"/>
                  <a:pt x="112" y="11"/>
                  <a:pt x="112" y="11"/>
                </a:cubicBezTo>
                <a:cubicBezTo>
                  <a:pt x="112" y="11"/>
                  <a:pt x="117" y="16"/>
                  <a:pt x="122" y="23"/>
                </a:cubicBezTo>
                <a:lnTo>
                  <a:pt x="122" y="9"/>
                </a:lnTo>
                <a:close/>
                <a:moveTo>
                  <a:pt x="84" y="49"/>
                </a:moveTo>
                <a:cubicBezTo>
                  <a:pt x="78" y="43"/>
                  <a:pt x="73" y="38"/>
                  <a:pt x="72" y="37"/>
                </a:cubicBezTo>
                <a:cubicBezTo>
                  <a:pt x="69" y="35"/>
                  <a:pt x="42" y="20"/>
                  <a:pt x="28" y="18"/>
                </a:cubicBezTo>
                <a:cubicBezTo>
                  <a:pt x="15" y="16"/>
                  <a:pt x="13" y="17"/>
                  <a:pt x="13" y="17"/>
                </a:cubicBezTo>
                <a:cubicBezTo>
                  <a:pt x="13" y="17"/>
                  <a:pt x="19" y="32"/>
                  <a:pt x="23" y="35"/>
                </a:cubicBezTo>
                <a:cubicBezTo>
                  <a:pt x="26" y="39"/>
                  <a:pt x="36" y="43"/>
                  <a:pt x="31" y="46"/>
                </a:cubicBezTo>
                <a:cubicBezTo>
                  <a:pt x="25" y="49"/>
                  <a:pt x="3" y="39"/>
                  <a:pt x="3" y="39"/>
                </a:cubicBezTo>
                <a:cubicBezTo>
                  <a:pt x="3" y="39"/>
                  <a:pt x="0" y="47"/>
                  <a:pt x="0" y="56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9"/>
                  <a:pt x="3" y="78"/>
                  <a:pt x="11" y="85"/>
                </a:cubicBezTo>
                <a:cubicBezTo>
                  <a:pt x="31" y="102"/>
                  <a:pt x="45" y="107"/>
                  <a:pt x="61" y="105"/>
                </a:cubicBezTo>
                <a:cubicBezTo>
                  <a:pt x="68" y="105"/>
                  <a:pt x="76" y="102"/>
                  <a:pt x="84" y="100"/>
                </a:cubicBezTo>
                <a:cubicBezTo>
                  <a:pt x="84" y="89"/>
                  <a:pt x="84" y="89"/>
                  <a:pt x="84" y="89"/>
                </a:cubicBezTo>
                <a:cubicBezTo>
                  <a:pt x="80" y="89"/>
                  <a:pt x="76" y="88"/>
                  <a:pt x="73" y="87"/>
                </a:cubicBezTo>
                <a:cubicBezTo>
                  <a:pt x="57" y="83"/>
                  <a:pt x="42" y="73"/>
                  <a:pt x="42" y="73"/>
                </a:cubicBezTo>
                <a:cubicBezTo>
                  <a:pt x="42" y="73"/>
                  <a:pt x="62" y="80"/>
                  <a:pt x="83" y="83"/>
                </a:cubicBezTo>
                <a:cubicBezTo>
                  <a:pt x="83" y="83"/>
                  <a:pt x="84" y="83"/>
                  <a:pt x="84" y="83"/>
                </a:cubicBezTo>
                <a:cubicBezTo>
                  <a:pt x="84" y="49"/>
                  <a:pt x="84" y="49"/>
                  <a:pt x="84" y="49"/>
                </a:cubicBezTo>
                <a:close/>
                <a:moveTo>
                  <a:pt x="84" y="109"/>
                </a:moveTo>
                <a:cubicBezTo>
                  <a:pt x="72" y="110"/>
                  <a:pt x="58" y="112"/>
                  <a:pt x="51" y="116"/>
                </a:cubicBezTo>
                <a:cubicBezTo>
                  <a:pt x="39" y="123"/>
                  <a:pt x="39" y="135"/>
                  <a:pt x="37" y="141"/>
                </a:cubicBezTo>
                <a:cubicBezTo>
                  <a:pt x="36" y="147"/>
                  <a:pt x="29" y="149"/>
                  <a:pt x="29" y="149"/>
                </a:cubicBezTo>
                <a:cubicBezTo>
                  <a:pt x="29" y="149"/>
                  <a:pt x="37" y="154"/>
                  <a:pt x="43" y="149"/>
                </a:cubicBezTo>
                <a:cubicBezTo>
                  <a:pt x="49" y="144"/>
                  <a:pt x="52" y="134"/>
                  <a:pt x="58" y="135"/>
                </a:cubicBezTo>
                <a:cubicBezTo>
                  <a:pt x="65" y="136"/>
                  <a:pt x="52" y="152"/>
                  <a:pt x="50" y="155"/>
                </a:cubicBezTo>
                <a:cubicBezTo>
                  <a:pt x="50" y="158"/>
                  <a:pt x="47" y="178"/>
                  <a:pt x="50" y="186"/>
                </a:cubicBezTo>
                <a:cubicBezTo>
                  <a:pt x="53" y="193"/>
                  <a:pt x="55" y="195"/>
                  <a:pt x="55" y="195"/>
                </a:cubicBezTo>
                <a:cubicBezTo>
                  <a:pt x="55" y="195"/>
                  <a:pt x="51" y="206"/>
                  <a:pt x="58" y="211"/>
                </a:cubicBezTo>
                <a:cubicBezTo>
                  <a:pt x="65" y="216"/>
                  <a:pt x="73" y="215"/>
                  <a:pt x="73" y="215"/>
                </a:cubicBezTo>
                <a:cubicBezTo>
                  <a:pt x="73" y="215"/>
                  <a:pt x="75" y="218"/>
                  <a:pt x="78" y="217"/>
                </a:cubicBezTo>
                <a:cubicBezTo>
                  <a:pt x="81" y="216"/>
                  <a:pt x="86" y="212"/>
                  <a:pt x="82" y="208"/>
                </a:cubicBezTo>
                <a:cubicBezTo>
                  <a:pt x="78" y="204"/>
                  <a:pt x="76" y="205"/>
                  <a:pt x="75" y="207"/>
                </a:cubicBezTo>
                <a:cubicBezTo>
                  <a:pt x="73" y="209"/>
                  <a:pt x="73" y="213"/>
                  <a:pt x="73" y="213"/>
                </a:cubicBezTo>
                <a:cubicBezTo>
                  <a:pt x="73" y="213"/>
                  <a:pt x="62" y="213"/>
                  <a:pt x="59" y="209"/>
                </a:cubicBezTo>
                <a:cubicBezTo>
                  <a:pt x="57" y="204"/>
                  <a:pt x="55" y="198"/>
                  <a:pt x="57" y="194"/>
                </a:cubicBezTo>
                <a:cubicBezTo>
                  <a:pt x="59" y="191"/>
                  <a:pt x="64" y="186"/>
                  <a:pt x="68" y="188"/>
                </a:cubicBezTo>
                <a:cubicBezTo>
                  <a:pt x="73" y="188"/>
                  <a:pt x="79" y="187"/>
                  <a:pt x="84" y="182"/>
                </a:cubicBezTo>
                <a:cubicBezTo>
                  <a:pt x="84" y="139"/>
                  <a:pt x="84" y="139"/>
                  <a:pt x="84" y="139"/>
                </a:cubicBezTo>
                <a:cubicBezTo>
                  <a:pt x="83" y="141"/>
                  <a:pt x="82" y="143"/>
                  <a:pt x="81" y="145"/>
                </a:cubicBezTo>
                <a:cubicBezTo>
                  <a:pt x="71" y="162"/>
                  <a:pt x="65" y="172"/>
                  <a:pt x="65" y="172"/>
                </a:cubicBezTo>
                <a:cubicBezTo>
                  <a:pt x="65" y="172"/>
                  <a:pt x="70" y="153"/>
                  <a:pt x="76" y="143"/>
                </a:cubicBezTo>
                <a:cubicBezTo>
                  <a:pt x="79" y="140"/>
                  <a:pt x="81" y="136"/>
                  <a:pt x="84" y="132"/>
                </a:cubicBezTo>
                <a:lnTo>
                  <a:pt x="84" y="109"/>
                </a:lnTo>
                <a:close/>
              </a:path>
            </a:pathLst>
          </a:custGeom>
          <a:solidFill>
            <a:srgbClr val="FF99CC">
              <a:alpha val="59999"/>
            </a:srgbClr>
          </a:solidFill>
          <a:ln w="9525">
            <a:noFill/>
          </a:ln>
        </p:spPr>
        <p:txBody>
          <a:bodyPr/>
          <a:p>
            <a:pPr lvl="0" eaLnBrk="1" hangingPunct="1"/>
            <a:endParaRPr lang="zh-CN" altLang="zh-CN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34" name="Freeform 1281"/>
          <p:cNvSpPr>
            <a:spLocks noEditPoints="1"/>
          </p:cNvSpPr>
          <p:nvPr/>
        </p:nvSpPr>
        <p:spPr>
          <a:xfrm>
            <a:off x="3652838" y="6040438"/>
            <a:ext cx="925512" cy="817562"/>
          </a:xfrm>
          <a:custGeom>
            <a:avLst/>
            <a:gdLst>
              <a:gd name="txL" fmla="*/ 0 w 247"/>
              <a:gd name="txT" fmla="*/ 0 h 218"/>
              <a:gd name="txR" fmla="*/ 247 w 247"/>
              <a:gd name="txB" fmla="*/ 218 h 21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47" h="218">
                <a:moveTo>
                  <a:pt x="247" y="138"/>
                </a:moveTo>
                <a:cubicBezTo>
                  <a:pt x="247" y="138"/>
                  <a:pt x="240" y="134"/>
                  <a:pt x="240" y="129"/>
                </a:cubicBezTo>
                <a:cubicBezTo>
                  <a:pt x="239" y="123"/>
                  <a:pt x="228" y="99"/>
                  <a:pt x="205" y="92"/>
                </a:cubicBezTo>
                <a:cubicBezTo>
                  <a:pt x="182" y="84"/>
                  <a:pt x="167" y="85"/>
                  <a:pt x="162" y="86"/>
                </a:cubicBezTo>
                <a:cubicBezTo>
                  <a:pt x="161" y="86"/>
                  <a:pt x="159" y="86"/>
                  <a:pt x="157" y="85"/>
                </a:cubicBezTo>
                <a:cubicBezTo>
                  <a:pt x="157" y="117"/>
                  <a:pt x="157" y="117"/>
                  <a:pt x="157" y="117"/>
                </a:cubicBezTo>
                <a:cubicBezTo>
                  <a:pt x="161" y="119"/>
                  <a:pt x="163" y="121"/>
                  <a:pt x="166" y="122"/>
                </a:cubicBezTo>
                <a:cubicBezTo>
                  <a:pt x="182" y="130"/>
                  <a:pt x="186" y="130"/>
                  <a:pt x="186" y="130"/>
                </a:cubicBezTo>
                <a:cubicBezTo>
                  <a:pt x="186" y="130"/>
                  <a:pt x="166" y="130"/>
                  <a:pt x="157" y="122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71" y="159"/>
                  <a:pt x="184" y="167"/>
                  <a:pt x="198" y="165"/>
                </a:cubicBezTo>
                <a:cubicBezTo>
                  <a:pt x="211" y="164"/>
                  <a:pt x="231" y="161"/>
                  <a:pt x="231" y="161"/>
                </a:cubicBezTo>
                <a:cubicBezTo>
                  <a:pt x="231" y="161"/>
                  <a:pt x="218" y="157"/>
                  <a:pt x="219" y="152"/>
                </a:cubicBezTo>
                <a:cubicBezTo>
                  <a:pt x="219" y="147"/>
                  <a:pt x="224" y="147"/>
                  <a:pt x="227" y="149"/>
                </a:cubicBezTo>
                <a:cubicBezTo>
                  <a:pt x="230" y="151"/>
                  <a:pt x="236" y="152"/>
                  <a:pt x="236" y="152"/>
                </a:cubicBezTo>
                <a:cubicBezTo>
                  <a:pt x="236" y="152"/>
                  <a:pt x="225" y="147"/>
                  <a:pt x="225" y="143"/>
                </a:cubicBezTo>
                <a:cubicBezTo>
                  <a:pt x="224" y="140"/>
                  <a:pt x="225" y="136"/>
                  <a:pt x="229" y="137"/>
                </a:cubicBezTo>
                <a:cubicBezTo>
                  <a:pt x="234" y="138"/>
                  <a:pt x="238" y="140"/>
                  <a:pt x="242" y="140"/>
                </a:cubicBezTo>
                <a:cubicBezTo>
                  <a:pt x="245" y="140"/>
                  <a:pt x="247" y="138"/>
                  <a:pt x="247" y="138"/>
                </a:cubicBezTo>
                <a:close/>
                <a:moveTo>
                  <a:pt x="157" y="78"/>
                </a:moveTo>
                <a:cubicBezTo>
                  <a:pt x="166" y="75"/>
                  <a:pt x="182" y="74"/>
                  <a:pt x="184" y="72"/>
                </a:cubicBezTo>
                <a:cubicBezTo>
                  <a:pt x="187" y="70"/>
                  <a:pt x="192" y="55"/>
                  <a:pt x="196" y="55"/>
                </a:cubicBezTo>
                <a:cubicBezTo>
                  <a:pt x="201" y="55"/>
                  <a:pt x="206" y="57"/>
                  <a:pt x="206" y="57"/>
                </a:cubicBezTo>
                <a:cubicBezTo>
                  <a:pt x="206" y="57"/>
                  <a:pt x="198" y="44"/>
                  <a:pt x="181" y="40"/>
                </a:cubicBezTo>
                <a:cubicBezTo>
                  <a:pt x="174" y="38"/>
                  <a:pt x="165" y="39"/>
                  <a:pt x="157" y="41"/>
                </a:cubicBezTo>
                <a:cubicBezTo>
                  <a:pt x="157" y="54"/>
                  <a:pt x="157" y="54"/>
                  <a:pt x="157" y="54"/>
                </a:cubicBezTo>
                <a:cubicBezTo>
                  <a:pt x="159" y="53"/>
                  <a:pt x="161" y="53"/>
                  <a:pt x="162" y="53"/>
                </a:cubicBezTo>
                <a:cubicBezTo>
                  <a:pt x="174" y="52"/>
                  <a:pt x="188" y="52"/>
                  <a:pt x="188" y="52"/>
                </a:cubicBezTo>
                <a:cubicBezTo>
                  <a:pt x="188" y="52"/>
                  <a:pt x="170" y="55"/>
                  <a:pt x="164" y="57"/>
                </a:cubicBezTo>
                <a:cubicBezTo>
                  <a:pt x="162" y="58"/>
                  <a:pt x="160" y="58"/>
                  <a:pt x="157" y="60"/>
                </a:cubicBezTo>
                <a:lnTo>
                  <a:pt x="157" y="78"/>
                </a:lnTo>
                <a:close/>
                <a:moveTo>
                  <a:pt x="157" y="85"/>
                </a:moveTo>
                <a:cubicBezTo>
                  <a:pt x="154" y="84"/>
                  <a:pt x="151" y="82"/>
                  <a:pt x="154" y="79"/>
                </a:cubicBezTo>
                <a:cubicBezTo>
                  <a:pt x="155" y="79"/>
                  <a:pt x="156" y="78"/>
                  <a:pt x="157" y="78"/>
                </a:cubicBezTo>
                <a:cubicBezTo>
                  <a:pt x="157" y="60"/>
                  <a:pt x="157" y="60"/>
                  <a:pt x="157" y="60"/>
                </a:cubicBezTo>
                <a:cubicBezTo>
                  <a:pt x="149" y="64"/>
                  <a:pt x="137" y="71"/>
                  <a:pt x="137" y="71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135" y="70"/>
                  <a:pt x="147" y="58"/>
                  <a:pt x="157" y="54"/>
                </a:cubicBezTo>
                <a:cubicBezTo>
                  <a:pt x="157" y="41"/>
                  <a:pt x="157" y="41"/>
                  <a:pt x="157" y="41"/>
                </a:cubicBezTo>
                <a:cubicBezTo>
                  <a:pt x="148" y="43"/>
                  <a:pt x="141" y="47"/>
                  <a:pt x="141" y="47"/>
                </a:cubicBezTo>
                <a:cubicBezTo>
                  <a:pt x="141" y="47"/>
                  <a:pt x="136" y="20"/>
                  <a:pt x="124" y="10"/>
                </a:cubicBezTo>
                <a:cubicBezTo>
                  <a:pt x="123" y="10"/>
                  <a:pt x="123" y="9"/>
                  <a:pt x="122" y="9"/>
                </a:cubicBezTo>
                <a:cubicBezTo>
                  <a:pt x="122" y="23"/>
                  <a:pt x="122" y="23"/>
                  <a:pt x="122" y="23"/>
                </a:cubicBezTo>
                <a:cubicBezTo>
                  <a:pt x="124" y="26"/>
                  <a:pt x="127" y="29"/>
                  <a:pt x="128" y="33"/>
                </a:cubicBezTo>
                <a:cubicBezTo>
                  <a:pt x="135" y="45"/>
                  <a:pt x="131" y="58"/>
                  <a:pt x="131" y="58"/>
                </a:cubicBezTo>
                <a:cubicBezTo>
                  <a:pt x="131" y="58"/>
                  <a:pt x="129" y="50"/>
                  <a:pt x="127" y="43"/>
                </a:cubicBezTo>
                <a:cubicBezTo>
                  <a:pt x="127" y="41"/>
                  <a:pt x="125" y="36"/>
                  <a:pt x="122" y="30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5" y="102"/>
                  <a:pt x="129" y="105"/>
                  <a:pt x="130" y="108"/>
                </a:cubicBezTo>
                <a:cubicBezTo>
                  <a:pt x="131" y="114"/>
                  <a:pt x="142" y="142"/>
                  <a:pt x="156" y="150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57" y="122"/>
                  <a:pt x="157" y="122"/>
                  <a:pt x="157" y="122"/>
                </a:cubicBezTo>
                <a:cubicBezTo>
                  <a:pt x="157" y="121"/>
                  <a:pt x="157" y="121"/>
                  <a:pt x="157" y="121"/>
                </a:cubicBezTo>
                <a:cubicBezTo>
                  <a:pt x="149" y="112"/>
                  <a:pt x="136" y="102"/>
                  <a:pt x="132" y="95"/>
                </a:cubicBezTo>
                <a:cubicBezTo>
                  <a:pt x="128" y="89"/>
                  <a:pt x="130" y="86"/>
                  <a:pt x="130" y="86"/>
                </a:cubicBezTo>
                <a:cubicBezTo>
                  <a:pt x="130" y="86"/>
                  <a:pt x="144" y="106"/>
                  <a:pt x="157" y="117"/>
                </a:cubicBezTo>
                <a:cubicBezTo>
                  <a:pt x="157" y="85"/>
                  <a:pt x="157" y="85"/>
                  <a:pt x="157" y="85"/>
                </a:cubicBezTo>
                <a:close/>
                <a:moveTo>
                  <a:pt x="122" y="171"/>
                </a:moveTo>
                <a:cubicBezTo>
                  <a:pt x="122" y="122"/>
                  <a:pt x="122" y="122"/>
                  <a:pt x="122" y="122"/>
                </a:cubicBezTo>
                <a:cubicBezTo>
                  <a:pt x="124" y="125"/>
                  <a:pt x="126" y="128"/>
                  <a:pt x="127" y="131"/>
                </a:cubicBezTo>
                <a:cubicBezTo>
                  <a:pt x="133" y="140"/>
                  <a:pt x="130" y="152"/>
                  <a:pt x="125" y="164"/>
                </a:cubicBezTo>
                <a:cubicBezTo>
                  <a:pt x="125" y="167"/>
                  <a:pt x="123" y="169"/>
                  <a:pt x="122" y="171"/>
                </a:cubicBezTo>
                <a:close/>
                <a:moveTo>
                  <a:pt x="122" y="9"/>
                </a:moveTo>
                <a:cubicBezTo>
                  <a:pt x="111" y="0"/>
                  <a:pt x="102" y="1"/>
                  <a:pt x="102" y="1"/>
                </a:cubicBezTo>
                <a:cubicBezTo>
                  <a:pt x="102" y="1"/>
                  <a:pt x="109" y="7"/>
                  <a:pt x="103" y="13"/>
                </a:cubicBezTo>
                <a:cubicBezTo>
                  <a:pt x="97" y="18"/>
                  <a:pt x="97" y="41"/>
                  <a:pt x="99" y="48"/>
                </a:cubicBezTo>
                <a:cubicBezTo>
                  <a:pt x="100" y="54"/>
                  <a:pt x="107" y="63"/>
                  <a:pt x="102" y="63"/>
                </a:cubicBezTo>
                <a:cubicBezTo>
                  <a:pt x="99" y="63"/>
                  <a:pt x="91" y="56"/>
                  <a:pt x="84" y="49"/>
                </a:cubicBezTo>
                <a:cubicBezTo>
                  <a:pt x="84" y="83"/>
                  <a:pt x="84" y="83"/>
                  <a:pt x="84" y="83"/>
                </a:cubicBezTo>
                <a:cubicBezTo>
                  <a:pt x="104" y="85"/>
                  <a:pt x="112" y="84"/>
                  <a:pt x="112" y="84"/>
                </a:cubicBezTo>
                <a:cubicBezTo>
                  <a:pt x="112" y="84"/>
                  <a:pt x="98" y="89"/>
                  <a:pt x="84" y="89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95" y="97"/>
                  <a:pt x="104" y="94"/>
                  <a:pt x="104" y="94"/>
                </a:cubicBezTo>
                <a:cubicBezTo>
                  <a:pt x="104" y="94"/>
                  <a:pt x="111" y="104"/>
                  <a:pt x="101" y="107"/>
                </a:cubicBezTo>
                <a:cubicBezTo>
                  <a:pt x="97" y="108"/>
                  <a:pt x="91" y="108"/>
                  <a:pt x="84" y="109"/>
                </a:cubicBezTo>
                <a:cubicBezTo>
                  <a:pt x="84" y="132"/>
                  <a:pt x="84" y="132"/>
                  <a:pt x="84" y="132"/>
                </a:cubicBezTo>
                <a:cubicBezTo>
                  <a:pt x="90" y="125"/>
                  <a:pt x="96" y="118"/>
                  <a:pt x="96" y="118"/>
                </a:cubicBezTo>
                <a:cubicBezTo>
                  <a:pt x="104" y="113"/>
                  <a:pt x="104" y="113"/>
                  <a:pt x="104" y="113"/>
                </a:cubicBezTo>
                <a:cubicBezTo>
                  <a:pt x="104" y="113"/>
                  <a:pt x="94" y="125"/>
                  <a:pt x="84" y="139"/>
                </a:cubicBezTo>
                <a:cubicBezTo>
                  <a:pt x="84" y="182"/>
                  <a:pt x="84" y="182"/>
                  <a:pt x="84" y="182"/>
                </a:cubicBezTo>
                <a:cubicBezTo>
                  <a:pt x="84" y="182"/>
                  <a:pt x="85" y="182"/>
                  <a:pt x="85" y="181"/>
                </a:cubicBezTo>
                <a:cubicBezTo>
                  <a:pt x="91" y="176"/>
                  <a:pt x="99" y="164"/>
                  <a:pt x="99" y="163"/>
                </a:cubicBezTo>
                <a:cubicBezTo>
                  <a:pt x="99" y="162"/>
                  <a:pt x="102" y="156"/>
                  <a:pt x="102" y="156"/>
                </a:cubicBezTo>
                <a:cubicBezTo>
                  <a:pt x="102" y="156"/>
                  <a:pt x="102" y="175"/>
                  <a:pt x="102" y="180"/>
                </a:cubicBezTo>
                <a:cubicBezTo>
                  <a:pt x="101" y="185"/>
                  <a:pt x="103" y="191"/>
                  <a:pt x="105" y="195"/>
                </a:cubicBezTo>
                <a:cubicBezTo>
                  <a:pt x="108" y="199"/>
                  <a:pt x="109" y="201"/>
                  <a:pt x="109" y="201"/>
                </a:cubicBezTo>
                <a:cubicBezTo>
                  <a:pt x="109" y="201"/>
                  <a:pt x="106" y="191"/>
                  <a:pt x="107" y="190"/>
                </a:cubicBezTo>
                <a:cubicBezTo>
                  <a:pt x="108" y="189"/>
                  <a:pt x="117" y="181"/>
                  <a:pt x="122" y="171"/>
                </a:cubicBezTo>
                <a:cubicBezTo>
                  <a:pt x="122" y="122"/>
                  <a:pt x="122" y="122"/>
                  <a:pt x="122" y="122"/>
                </a:cubicBezTo>
                <a:cubicBezTo>
                  <a:pt x="118" y="117"/>
                  <a:pt x="114" y="113"/>
                  <a:pt x="114" y="110"/>
                </a:cubicBezTo>
                <a:cubicBezTo>
                  <a:pt x="114" y="107"/>
                  <a:pt x="117" y="97"/>
                  <a:pt x="117" y="97"/>
                </a:cubicBezTo>
                <a:cubicBezTo>
                  <a:pt x="117" y="97"/>
                  <a:pt x="119" y="98"/>
                  <a:pt x="122" y="100"/>
                </a:cubicBezTo>
                <a:cubicBezTo>
                  <a:pt x="122" y="30"/>
                  <a:pt x="122" y="30"/>
                  <a:pt x="122" y="30"/>
                </a:cubicBezTo>
                <a:cubicBezTo>
                  <a:pt x="117" y="21"/>
                  <a:pt x="112" y="11"/>
                  <a:pt x="112" y="11"/>
                </a:cubicBezTo>
                <a:cubicBezTo>
                  <a:pt x="112" y="11"/>
                  <a:pt x="117" y="16"/>
                  <a:pt x="122" y="23"/>
                </a:cubicBezTo>
                <a:lnTo>
                  <a:pt x="122" y="9"/>
                </a:lnTo>
                <a:close/>
                <a:moveTo>
                  <a:pt x="84" y="49"/>
                </a:moveTo>
                <a:cubicBezTo>
                  <a:pt x="78" y="43"/>
                  <a:pt x="73" y="38"/>
                  <a:pt x="72" y="37"/>
                </a:cubicBezTo>
                <a:cubicBezTo>
                  <a:pt x="69" y="35"/>
                  <a:pt x="42" y="20"/>
                  <a:pt x="28" y="18"/>
                </a:cubicBezTo>
                <a:cubicBezTo>
                  <a:pt x="15" y="16"/>
                  <a:pt x="13" y="17"/>
                  <a:pt x="13" y="17"/>
                </a:cubicBezTo>
                <a:cubicBezTo>
                  <a:pt x="13" y="17"/>
                  <a:pt x="19" y="32"/>
                  <a:pt x="23" y="35"/>
                </a:cubicBezTo>
                <a:cubicBezTo>
                  <a:pt x="26" y="39"/>
                  <a:pt x="36" y="43"/>
                  <a:pt x="31" y="46"/>
                </a:cubicBezTo>
                <a:cubicBezTo>
                  <a:pt x="25" y="49"/>
                  <a:pt x="3" y="39"/>
                  <a:pt x="3" y="39"/>
                </a:cubicBezTo>
                <a:cubicBezTo>
                  <a:pt x="3" y="39"/>
                  <a:pt x="0" y="47"/>
                  <a:pt x="0" y="56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9"/>
                  <a:pt x="3" y="78"/>
                  <a:pt x="11" y="85"/>
                </a:cubicBezTo>
                <a:cubicBezTo>
                  <a:pt x="31" y="102"/>
                  <a:pt x="45" y="107"/>
                  <a:pt x="61" y="105"/>
                </a:cubicBezTo>
                <a:cubicBezTo>
                  <a:pt x="68" y="105"/>
                  <a:pt x="76" y="102"/>
                  <a:pt x="84" y="100"/>
                </a:cubicBezTo>
                <a:cubicBezTo>
                  <a:pt x="84" y="89"/>
                  <a:pt x="84" y="89"/>
                  <a:pt x="84" y="89"/>
                </a:cubicBezTo>
                <a:cubicBezTo>
                  <a:pt x="80" y="89"/>
                  <a:pt x="76" y="88"/>
                  <a:pt x="73" y="87"/>
                </a:cubicBezTo>
                <a:cubicBezTo>
                  <a:pt x="57" y="83"/>
                  <a:pt x="42" y="73"/>
                  <a:pt x="42" y="73"/>
                </a:cubicBezTo>
                <a:cubicBezTo>
                  <a:pt x="42" y="73"/>
                  <a:pt x="62" y="80"/>
                  <a:pt x="83" y="83"/>
                </a:cubicBezTo>
                <a:cubicBezTo>
                  <a:pt x="83" y="83"/>
                  <a:pt x="84" y="83"/>
                  <a:pt x="84" y="83"/>
                </a:cubicBezTo>
                <a:cubicBezTo>
                  <a:pt x="84" y="49"/>
                  <a:pt x="84" y="49"/>
                  <a:pt x="84" y="49"/>
                </a:cubicBezTo>
                <a:close/>
                <a:moveTo>
                  <a:pt x="84" y="109"/>
                </a:moveTo>
                <a:cubicBezTo>
                  <a:pt x="72" y="110"/>
                  <a:pt x="58" y="112"/>
                  <a:pt x="51" y="116"/>
                </a:cubicBezTo>
                <a:cubicBezTo>
                  <a:pt x="39" y="123"/>
                  <a:pt x="39" y="135"/>
                  <a:pt x="37" y="141"/>
                </a:cubicBezTo>
                <a:cubicBezTo>
                  <a:pt x="36" y="147"/>
                  <a:pt x="29" y="149"/>
                  <a:pt x="29" y="149"/>
                </a:cubicBezTo>
                <a:cubicBezTo>
                  <a:pt x="29" y="149"/>
                  <a:pt x="37" y="154"/>
                  <a:pt x="43" y="149"/>
                </a:cubicBezTo>
                <a:cubicBezTo>
                  <a:pt x="49" y="144"/>
                  <a:pt x="52" y="134"/>
                  <a:pt x="58" y="135"/>
                </a:cubicBezTo>
                <a:cubicBezTo>
                  <a:pt x="65" y="136"/>
                  <a:pt x="52" y="152"/>
                  <a:pt x="50" y="155"/>
                </a:cubicBezTo>
                <a:cubicBezTo>
                  <a:pt x="50" y="158"/>
                  <a:pt x="47" y="178"/>
                  <a:pt x="50" y="186"/>
                </a:cubicBezTo>
                <a:cubicBezTo>
                  <a:pt x="53" y="193"/>
                  <a:pt x="55" y="195"/>
                  <a:pt x="55" y="195"/>
                </a:cubicBezTo>
                <a:cubicBezTo>
                  <a:pt x="55" y="195"/>
                  <a:pt x="51" y="206"/>
                  <a:pt x="58" y="211"/>
                </a:cubicBezTo>
                <a:cubicBezTo>
                  <a:pt x="65" y="216"/>
                  <a:pt x="73" y="215"/>
                  <a:pt x="73" y="215"/>
                </a:cubicBezTo>
                <a:cubicBezTo>
                  <a:pt x="73" y="215"/>
                  <a:pt x="75" y="218"/>
                  <a:pt x="78" y="217"/>
                </a:cubicBezTo>
                <a:cubicBezTo>
                  <a:pt x="81" y="216"/>
                  <a:pt x="86" y="212"/>
                  <a:pt x="82" y="208"/>
                </a:cubicBezTo>
                <a:cubicBezTo>
                  <a:pt x="78" y="204"/>
                  <a:pt x="76" y="205"/>
                  <a:pt x="75" y="207"/>
                </a:cubicBezTo>
                <a:cubicBezTo>
                  <a:pt x="73" y="209"/>
                  <a:pt x="73" y="213"/>
                  <a:pt x="73" y="213"/>
                </a:cubicBezTo>
                <a:cubicBezTo>
                  <a:pt x="73" y="213"/>
                  <a:pt x="62" y="213"/>
                  <a:pt x="59" y="209"/>
                </a:cubicBezTo>
                <a:cubicBezTo>
                  <a:pt x="57" y="204"/>
                  <a:pt x="55" y="198"/>
                  <a:pt x="57" y="194"/>
                </a:cubicBezTo>
                <a:cubicBezTo>
                  <a:pt x="59" y="191"/>
                  <a:pt x="64" y="186"/>
                  <a:pt x="68" y="188"/>
                </a:cubicBezTo>
                <a:cubicBezTo>
                  <a:pt x="73" y="188"/>
                  <a:pt x="79" y="187"/>
                  <a:pt x="84" y="182"/>
                </a:cubicBezTo>
                <a:cubicBezTo>
                  <a:pt x="84" y="139"/>
                  <a:pt x="84" y="139"/>
                  <a:pt x="84" y="139"/>
                </a:cubicBezTo>
                <a:cubicBezTo>
                  <a:pt x="83" y="141"/>
                  <a:pt x="82" y="143"/>
                  <a:pt x="81" y="145"/>
                </a:cubicBezTo>
                <a:cubicBezTo>
                  <a:pt x="71" y="162"/>
                  <a:pt x="65" y="172"/>
                  <a:pt x="65" y="172"/>
                </a:cubicBezTo>
                <a:cubicBezTo>
                  <a:pt x="65" y="172"/>
                  <a:pt x="70" y="153"/>
                  <a:pt x="76" y="143"/>
                </a:cubicBezTo>
                <a:cubicBezTo>
                  <a:pt x="79" y="140"/>
                  <a:pt x="81" y="136"/>
                  <a:pt x="84" y="132"/>
                </a:cubicBezTo>
                <a:lnTo>
                  <a:pt x="84" y="109"/>
                </a:lnTo>
                <a:close/>
              </a:path>
            </a:pathLst>
          </a:custGeom>
          <a:solidFill>
            <a:srgbClr val="FF99CC">
              <a:alpha val="59999"/>
            </a:srgbClr>
          </a:solidFill>
          <a:ln w="9525">
            <a:noFill/>
          </a:ln>
        </p:spPr>
        <p:txBody>
          <a:bodyPr/>
          <a:p>
            <a:pPr lvl="0" eaLnBrk="1" hangingPunct="1"/>
            <a:endParaRPr lang="zh-CN" altLang="zh-CN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Motion origin="layout" path="M 4.44444E-6 2.55319E-6 C 0.02413 0.13136 0.04826 0.26318 0.05208 0.35661 C 0.0559 0.44981 0.02708 0.50717 0.02326 0.55897 C 0.01944 0.61077 0.01927 0.61725 0.02882 0.6672 C 0.03836 0.71669 0.07187 0.82585 0.08072 0.85777 " pathEditMode="relative" rAng="0" ptsTypes="aaaaA">
                                      <p:cBhvr>
                                        <p:cTn id="22" dur="7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0" y="4290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Scale>
                                      <p:cBhvr>
                                        <p:cTn id="24" dur="7000" fill="hold"/>
                                        <p:tgtEl>
                                          <p:spTgt spid="22"/>
                                        </p:tgtEl>
                                      </p:cBhvr>
                                      <p:by x="45000" y="4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Rot by="5400000">
                                      <p:cBhvr>
                                        <p:cTn id="26" dur="7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Motion origin="layout" path="M 4.44444E-6 2.55319E-6 C 0.02413 0.13136 0.04826 0.26318 0.05208 0.35661 C 0.0559 0.44981 0.02708 0.50717 0.02326 0.55897 C 0.01944 0.61077 0.01927 0.61725 0.02882 0.6672 C 0.03836 0.71669 0.07187 0.82585 0.08072 0.85777 " pathEditMode="relative" rAng="0" ptsTypes="aaaaA">
                                      <p:cBhvr>
                                        <p:cTn id="31" dur="7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0" y="4290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" presetClass="emph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Scale>
                                      <p:cBhvr>
                                        <p:cTn id="33" dur="7000" fill="hold"/>
                                        <p:tgtEl>
                                          <p:spTgt spid="24"/>
                                        </p:tgtEl>
                                      </p:cBhvr>
                                      <p:by x="45000" y="4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Rot by="5400000">
                                      <p:cBhvr>
                                        <p:cTn id="35" dur="7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Motion origin="layout" path="M 4.44444E-6 2.55319E-6 C 0.02413 0.13136 0.04826 0.26318 0.05208 0.35661 C 0.0559 0.44981 0.02708 0.50717 0.02326 0.55897 C 0.01944 0.61077 0.01927 0.61725 0.02882 0.6672 C 0.03836 0.71669 0.07187 0.82585 0.08072 0.85777 " pathEditMode="relative" rAng="0" ptsTypes="aaaaA">
                                      <p:cBhvr>
                                        <p:cTn id="40" dur="7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0" y="4290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" presetClass="emph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Scale>
                                      <p:cBhvr>
                                        <p:cTn id="42" dur="7000" fill="hold"/>
                                        <p:tgtEl>
                                          <p:spTgt spid="26"/>
                                        </p:tgtEl>
                                      </p:cBhvr>
                                      <p:by x="45000" y="4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8" presetClass="emph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Rot by="5400000">
                                      <p:cBhvr>
                                        <p:cTn id="44" dur="7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Motion origin="layout" path="M 4.44444E-6 2.55319E-6 C 0.02413 0.13136 0.04826 0.26318 0.05208 0.35661 C 0.0559 0.44981 0.02708 0.50717 0.02326 0.55897 C 0.01944 0.61077 0.01927 0.61725 0.02882 0.6672 C 0.03836 0.71669 0.07187 0.82585 0.08072 0.85777 " pathEditMode="relative" rAng="0" ptsTypes="aaaaA">
                                      <p:cBhvr>
                                        <p:cTn id="49" dur="7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0" y="4290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" presetClass="emph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Scale>
                                      <p:cBhvr>
                                        <p:cTn id="51" dur="7000" fill="hold"/>
                                        <p:tgtEl>
                                          <p:spTgt spid="27"/>
                                        </p:tgtEl>
                                      </p:cBhvr>
                                      <p:by x="45000" y="4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8" presetClass="emph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Rot by="5400000">
                                      <p:cBhvr>
                                        <p:cTn id="53" dur="7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Motion origin="layout" path="M 4.44444E-6 2.55319E-6 C 0.02413 0.13136 0.04826 0.26318 0.05208 0.35661 C 0.0559 0.44981 0.02708 0.50717 0.02326 0.55897 C 0.01944 0.61077 0.01927 0.61725 0.02882 0.6672 C 0.03836 0.71669 0.07187 0.82585 0.08072 0.85777 " pathEditMode="relative" rAng="0" ptsTypes="aaaaA">
                                      <p:cBhvr>
                                        <p:cTn id="58" dur="7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0" y="4290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" presetClass="emph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Scale>
                                      <p:cBhvr>
                                        <p:cTn id="60" dur="7000" fill="hold"/>
                                        <p:tgtEl>
                                          <p:spTgt spid="28"/>
                                        </p:tgtEl>
                                      </p:cBhvr>
                                      <p:by x="45000" y="4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8" presetClass="emph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Rot by="5400000">
                                      <p:cBhvr>
                                        <p:cTn id="62" dur="7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0" presetClass="path" presetSubtype="0" accel="50000" decel="5000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Motion origin="layout" path="M -0.119329 0.012998 C -0.089413 0.144072 -0.059490 0.275607 -0.054753 0.368835 C -0.050016 0.461834 -0.085754 0.519070 -0.090491 0.570759 C -0.095228 0.622447 -0.095439 0.628913 -0.083597 0.678755 C -0.071767 0.728138 -0.030213 0.837062 -0.019239 0.868913 " pathEditMode="relative" rAng="0" ptsTypes="aaaaA">
                                      <p:cBhvr>
                                        <p:cTn id="67" dur="7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" y="428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6" presetClass="emph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Scale>
                                      <p:cBhvr>
                                        <p:cTn id="69" dur="7000" fill="hold"/>
                                        <p:tgtEl>
                                          <p:spTgt spid="29"/>
                                        </p:tgtEl>
                                      </p:cBhvr>
                                      <p:by x="45000" y="4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8" presetClass="emph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Rot by="5400000">
                                      <p:cBhvr>
                                        <p:cTn id="71" dur="7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0" presetClass="path" presetSubtype="0" accel="50000" decel="5000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Motion origin="layout" path="M 0.033338 0.000003 C 0.057463 0.131360 0.081593 0.263180 0.085413 0.356610 C 0.089233 0.449810 0.060413 0.507170 0.056593 0.558970 C 0.052773 0.610770 0.052603 0.617250 0.062153 0.667200 C 0.071693 0.716690 0.105203 0.825850 0.114053 0.857770 " pathEditMode="relative" rAng="0" ptsTypes="aaaaA">
                                      <p:cBhvr>
                                        <p:cTn id="76" dur="7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" y="429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6" presetClass="emph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Scale>
                                      <p:cBhvr>
                                        <p:cTn id="78" dur="7000" fill="hold"/>
                                        <p:tgtEl>
                                          <p:spTgt spid="30"/>
                                        </p:tgtEl>
                                      </p:cBhvr>
                                      <p:by x="45000" y="4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8" presetClass="emph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Rot by="5400000">
                                      <p:cBhvr>
                                        <p:cTn id="80" dur="7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0" presetClass="path" presetSubtype="0" accel="50000" decel="5000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Motion origin="layout" path="M 4.44444E-6 2.55319E-6 C 0.02413 0.13136 0.04826 0.26318 0.05208 0.35661 C 0.0559 0.44981 0.02708 0.50717 0.02326 0.55897 C 0.01944 0.61077 0.01927 0.61725 0.02882 0.6672 C 0.03836 0.71669 0.07187 0.82585 0.08072 0.85777 " pathEditMode="relative" rAng="0" ptsTypes="aaaaA">
                                      <p:cBhvr>
                                        <p:cTn id="85" dur="7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0" y="42900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6" presetClass="emph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Scale>
                                      <p:cBhvr>
                                        <p:cTn id="87" dur="7000" fill="hold"/>
                                        <p:tgtEl>
                                          <p:spTgt spid="31"/>
                                        </p:tgtEl>
                                      </p:cBhvr>
                                      <p:by x="45000" y="4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8" presetClass="emph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Rot by="5400000">
                                      <p:cBhvr>
                                        <p:cTn id="89" dur="7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0" presetClass="path" presetSubtype="0" accel="50000" decel="5000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Motion origin="layout" path="M 4.44444E-6 2.55319E-6 C 0.02413 0.13136 0.04826 0.26318 0.05208 0.35661 C 0.0559 0.44981 0.02708 0.50717 0.02326 0.55897 C 0.01944 0.61077 0.01927 0.61725 0.02882 0.6672 C 0.03836 0.71669 0.07187 0.82585 0.08072 0.85777 " pathEditMode="relative" rAng="0" ptsTypes="aaaaA">
                                      <p:cBhvr>
                                        <p:cTn id="94" dur="7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0" y="42900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6" presetClass="emph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Scale>
                                      <p:cBhvr>
                                        <p:cTn id="96" dur="7000" fill="hold"/>
                                        <p:tgtEl>
                                          <p:spTgt spid="32"/>
                                        </p:tgtEl>
                                      </p:cBhvr>
                                      <p:by x="45000" y="4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8" presetClass="emph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Rot by="5400000">
                                      <p:cBhvr>
                                        <p:cTn id="98" dur="7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0" presetClass="path" presetSubtype="0" accel="50000" decel="5000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Motion origin="layout" path="M 4.44444E-6 2.55319E-6 C 0.02413 0.13136 0.04826 0.26318 0.05208 0.35661 C 0.0559 0.44981 0.02708 0.50717 0.02326 0.55897 C 0.01944 0.61077 0.01927 0.61725 0.02882 0.6672 C 0.03836 0.71669 0.07187 0.82585 0.08072 0.85777 " pathEditMode="relative" rAng="0" ptsTypes="aaaaA">
                                      <p:cBhvr>
                                        <p:cTn id="103" dur="7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0" y="42900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6" presetClass="emph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Scale>
                                      <p:cBhvr>
                                        <p:cTn id="105" dur="7000" fill="hold"/>
                                        <p:tgtEl>
                                          <p:spTgt spid="33"/>
                                        </p:tgtEl>
                                      </p:cBhvr>
                                      <p:by x="45000" y="4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8" presetClass="emph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Rot by="5400000">
                                      <p:cBhvr>
                                        <p:cTn id="107" dur="7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0" presetClass="path" presetSubtype="0" accel="50000" decel="5000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Motion origin="layout" path="M 4.44444E-6 2.55319E-6 C 0.02413 0.13136 0.04826 0.26318 0.05208 0.35661 C 0.0559 0.44981 0.02708 0.50717 0.02326 0.55897 C 0.01944 0.61077 0.01927 0.61725 0.02882 0.6672 C 0.03836 0.71669 0.07187 0.82585 0.08072 0.85777 " pathEditMode="relative" rAng="0" ptsTypes="aaaaA">
                                      <p:cBhvr>
                                        <p:cTn id="112" dur="7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0" y="429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6" presetClass="emph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Scale>
                                      <p:cBhvr>
                                        <p:cTn id="114" dur="7000" fill="hold"/>
                                        <p:tgtEl>
                                          <p:spTgt spid="34"/>
                                        </p:tgtEl>
                                      </p:cBhvr>
                                      <p:by x="45000" y="4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8" presetClass="emph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Rot by="5400000">
                                      <p:cBhvr>
                                        <p:cTn id="116" dur="7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22" grpId="0" bldLvl="0" animBg="1"/>
      <p:bldP spid="24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WordArt 2"/>
          <p:cNvSpPr>
            <a:spLocks noTextEdit="1"/>
          </p:cNvSpPr>
          <p:nvPr/>
        </p:nvSpPr>
        <p:spPr>
          <a:xfrm>
            <a:off x="1550670" y="880428"/>
            <a:ext cx="5616575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 i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我谈学习收获：</a:t>
            </a:r>
            <a:endParaRPr lang="zh-CN" altLang="en-US" sz="3600" b="1" i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3" name="Text Box 3"/>
          <p:cNvSpPr txBox="1"/>
          <p:nvPr/>
        </p:nvSpPr>
        <p:spPr>
          <a:xfrm>
            <a:off x="4012565" y="2501265"/>
            <a:ext cx="3796030" cy="310896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3600" b="1" dirty="0">
                <a:latin typeface="Verdana" panose="020B0604030504040204" pitchFamily="34" charset="0"/>
                <a:ea typeface="微软雅黑" panose="020B0503020204020204" charset="-122"/>
              </a:rPr>
              <a:t>提示：</a:t>
            </a:r>
            <a:endParaRPr lang="zh-CN" altLang="en-US" sz="3600" b="1" dirty="0">
              <a:latin typeface="Verdana" panose="020B0604030504040204" pitchFamily="34" charset="0"/>
              <a:ea typeface="微软雅黑" panose="020B0503020204020204" charset="-122"/>
            </a:endParaRPr>
          </a:p>
          <a:p>
            <a:pPr lvl="0" algn="ctr" eaLnBrk="1" hangingPunct="1">
              <a:spcBef>
                <a:spcPct val="50000"/>
              </a:spcBef>
            </a:pPr>
            <a:r>
              <a:rPr lang="zh-CN" altLang="en-US" sz="3600" b="1" dirty="0">
                <a:latin typeface="Verdana" panose="020B0604030504040204" pitchFamily="34" charset="0"/>
                <a:ea typeface="楷体" pitchFamily="1" charset="-122"/>
              </a:rPr>
              <a:t>知识把握：</a:t>
            </a:r>
            <a:endParaRPr lang="zh-CN" altLang="en-US" sz="3600" b="1" dirty="0">
              <a:latin typeface="Verdana" panose="020B0604030504040204" pitchFamily="34" charset="0"/>
              <a:ea typeface="楷体" pitchFamily="1" charset="-122"/>
            </a:endParaRPr>
          </a:p>
          <a:p>
            <a:pPr lvl="0" algn="ctr" eaLnBrk="1" hangingPunct="1">
              <a:spcBef>
                <a:spcPct val="50000"/>
              </a:spcBef>
            </a:pPr>
            <a:r>
              <a:rPr lang="zh-CN" altLang="en-US" sz="3600" b="1" dirty="0">
                <a:latin typeface="Verdana" panose="020B0604030504040204" pitchFamily="34" charset="0"/>
                <a:ea typeface="楷体" pitchFamily="1" charset="-122"/>
              </a:rPr>
              <a:t>能力提升：</a:t>
            </a:r>
            <a:endParaRPr lang="zh-CN" altLang="en-US" sz="3600" b="1" dirty="0">
              <a:latin typeface="Verdana" panose="020B0604030504040204" pitchFamily="34" charset="0"/>
              <a:ea typeface="楷体" pitchFamily="1" charset="-122"/>
            </a:endParaRPr>
          </a:p>
          <a:p>
            <a:pPr lvl="0" algn="ctr" eaLnBrk="1" hangingPunct="1">
              <a:spcBef>
                <a:spcPct val="50000"/>
              </a:spcBef>
            </a:pPr>
            <a:r>
              <a:rPr lang="zh-CN" altLang="en-US" sz="3600" b="1" dirty="0">
                <a:latin typeface="Verdana" panose="020B0604030504040204" pitchFamily="34" charset="0"/>
                <a:ea typeface="楷体" pitchFamily="1" charset="-122"/>
              </a:rPr>
              <a:t>情感升华：</a:t>
            </a:r>
            <a:endParaRPr lang="zh-CN" altLang="en-US" sz="3600" b="1" dirty="0">
              <a:latin typeface="Verdana" panose="020B0604030504040204" pitchFamily="34" charset="0"/>
              <a:ea typeface="楷体" pitchFamily="1" charset="-122"/>
            </a:endParaRPr>
          </a:p>
        </p:txBody>
      </p:sp>
      <p:pic>
        <p:nvPicPr>
          <p:cNvPr id="20484" name="Picture 4" descr="j019581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3525" y="3720465"/>
            <a:ext cx="2451100" cy="25215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 Box 3"/>
          <p:cNvSpPr txBox="1"/>
          <p:nvPr/>
        </p:nvSpPr>
        <p:spPr>
          <a:xfrm>
            <a:off x="74295" y="2501265"/>
            <a:ext cx="3796030" cy="313944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00B0F0"/>
                </a:solidFill>
                <a:uFillTx/>
                <a:latin typeface="Verdana" panose="020B0604030504040204" pitchFamily="34" charset="0"/>
                <a:ea typeface="楷体" pitchFamily="1" charset="-122"/>
                <a:cs typeface="+mn-ea"/>
                <a:sym typeface="+mn-ea"/>
              </a:rPr>
              <a:t>通过本节课的学习，你明白了什么道理，这对我们以后与人交往有什么启示？</a:t>
            </a:r>
            <a:endParaRPr lang="zh-CN" altLang="en-US" b="1" dirty="0">
              <a:solidFill>
                <a:srgbClr val="00B0F0"/>
              </a:solidFill>
              <a:uFillTx/>
              <a:latin typeface="Verdana" panose="020B0604030504040204" pitchFamily="34" charset="0"/>
              <a:ea typeface="楷体" pitchFamily="1" charset="-122"/>
              <a:cs typeface="+mn-ea"/>
              <a:sym typeface="+mn-ea"/>
            </a:endParaRPr>
          </a:p>
        </p:txBody>
      </p:sp>
    </p:spTree>
  </p:cSld>
  <p:clrMapOvr>
    <a:masterClrMapping/>
  </p:clrMapOvr>
  <p:transition>
    <p:strips dir="r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2" name="Picture 25" descr="ANI_0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0"/>
            <a:ext cx="3384550" cy="1003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Text Box 26"/>
          <p:cNvSpPr txBox="1"/>
          <p:nvPr/>
        </p:nvSpPr>
        <p:spPr>
          <a:xfrm>
            <a:off x="827088" y="188913"/>
            <a:ext cx="2376487" cy="588962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3200" dirty="0">
                <a:solidFill>
                  <a:schemeClr val="tx2"/>
                </a:solidFill>
                <a:latin typeface="Tahoma" panose="020B0604030504040204" pitchFamily="34" charset="0"/>
                <a:ea typeface="华文楷体"/>
              </a:rPr>
              <a:t>课堂小结</a:t>
            </a:r>
            <a:endParaRPr lang="zh-CN" altLang="en-US" sz="3200" dirty="0">
              <a:solidFill>
                <a:schemeClr val="tx2"/>
              </a:solidFill>
              <a:latin typeface="Tahoma" panose="020B0604030504040204" pitchFamily="34" charset="0"/>
              <a:ea typeface="华文楷体"/>
            </a:endParaRPr>
          </a:p>
        </p:txBody>
      </p:sp>
      <p:sp>
        <p:nvSpPr>
          <p:cNvPr id="35844" name="TextBox 7"/>
          <p:cNvSpPr txBox="1"/>
          <p:nvPr/>
        </p:nvSpPr>
        <p:spPr>
          <a:xfrm>
            <a:off x="250508" y="1304608"/>
            <a:ext cx="7242175" cy="3657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150000"/>
              </a:lnSpc>
            </a:pPr>
            <a:r>
              <a:rPr lang="zh-CN" altLang="en-US" sz="26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拥有好心情（1）</a:t>
            </a:r>
            <a:endParaRPr lang="zh-CN" altLang="en-US" sz="26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lvl="0" indent="0">
              <a:lnSpc>
                <a:spcPct val="150000"/>
              </a:lnSpc>
            </a:pPr>
            <a:r>
              <a:rPr lang="zh-CN" altLang="en-US" sz="26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一、奇妙的情绪</a:t>
            </a:r>
            <a:endParaRPr lang="zh-CN" altLang="en-US" sz="26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lvl="0" indent="0">
              <a:lnSpc>
                <a:spcPct val="150000"/>
              </a:lnSpc>
            </a:pPr>
            <a:r>
              <a:rPr lang="zh-CN" altLang="en-US" sz="26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基本情绪类型</a:t>
            </a:r>
            <a:endParaRPr lang="zh-CN" altLang="en-US" sz="26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lvl="0" indent="0">
              <a:lnSpc>
                <a:spcPct val="150000"/>
              </a:lnSpc>
            </a:pPr>
            <a:r>
              <a:rPr lang="zh-CN" altLang="en-US" sz="26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中学生情绪特点及其形成原因</a:t>
            </a:r>
            <a:endParaRPr lang="zh-CN" altLang="en-US" sz="26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lvl="0" indent="0">
              <a:lnSpc>
                <a:spcPct val="150000"/>
              </a:lnSpc>
            </a:pPr>
            <a:r>
              <a:rPr lang="zh-CN" altLang="en-US" sz="26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二、情绪需要调节</a:t>
            </a:r>
            <a:endParaRPr lang="zh-CN" altLang="en-US" sz="26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lvl="0" indent="0">
              <a:lnSpc>
                <a:spcPct val="150000"/>
              </a:lnSpc>
            </a:pPr>
            <a:r>
              <a:rPr lang="zh-CN" altLang="en-US" sz="26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不同情绪对人的影响、作用</a:t>
            </a:r>
            <a:endParaRPr lang="zh-CN" altLang="en-US" sz="26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89" name="Picture 10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3" name="Picture 9" descr="Redocn_20100618123941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0" y="381000"/>
            <a:ext cx="1120775" cy="1676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AutoShape 7"/>
          <p:cNvSpPr/>
          <p:nvPr/>
        </p:nvSpPr>
        <p:spPr>
          <a:xfrm>
            <a:off x="685800" y="457200"/>
            <a:ext cx="2286000" cy="1219200"/>
          </a:xfrm>
          <a:prstGeom prst="cloudCallout">
            <a:avLst>
              <a:gd name="adj1" fmla="val 87153"/>
              <a:gd name="adj2" fmla="val 7929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 algn="ctr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2" name="Rectangle 5"/>
          <p:cNvSpPr/>
          <p:nvPr/>
        </p:nvSpPr>
        <p:spPr>
          <a:xfrm>
            <a:off x="887095" y="2057400"/>
            <a:ext cx="6452870" cy="3749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15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人的身上有一宝，有时哭来有时笑。笑一笑来十年少，胜过灵丹和妙药</a:t>
            </a:r>
            <a:endParaRPr lang="zh-CN" altLang="en-US" sz="32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lnSpc>
                <a:spcPct val="15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哭一哭来人自扰，烦恼痛苦甩不掉。</a:t>
            </a:r>
            <a:endParaRPr lang="zh-CN" altLang="en-US" sz="32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lnSpc>
                <a:spcPct val="15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你说奇妙不奇妙</a:t>
            </a:r>
            <a:endParaRPr lang="zh-CN" altLang="en-US" sz="32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lnSpc>
                <a:spcPct val="150000"/>
              </a:lnSpc>
            </a:pPr>
            <a:endParaRPr lang="zh-CN" altLang="en-US" sz="32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2" name="WordArt 8"/>
          <p:cNvSpPr>
            <a:spLocks noTextEdit="1"/>
          </p:cNvSpPr>
          <p:nvPr/>
        </p:nvSpPr>
        <p:spPr>
          <a:xfrm>
            <a:off x="5334000" y="4800600"/>
            <a:ext cx="3384550" cy="1008063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/>
            <a:r>
              <a:rPr lang="zh-CN" altLang="en-US" sz="4000" b="1" spc="-400">
                <a:ln w="12700" cap="flat" cmpd="sng">
                  <a:solidFill>
                    <a:srgbClr val="000099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情绪</a:t>
            </a:r>
            <a:endParaRPr lang="zh-CN" altLang="en-US" sz="4000" b="1" spc="-400">
              <a:ln w="12700" cap="flat" cmpd="sng">
                <a:solidFill>
                  <a:srgbClr val="000099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4" name="WordArt 11"/>
          <p:cNvSpPr>
            <a:spLocks noTextEdit="1"/>
          </p:cNvSpPr>
          <p:nvPr/>
        </p:nvSpPr>
        <p:spPr>
          <a:xfrm>
            <a:off x="1143000" y="685800"/>
            <a:ext cx="13716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normAutofit/>
            <a:scene3d>
              <a:camera prst="legacyObliqueTopLeft">
                <a:rot lat="0" lon="0" rev="0"/>
              </a:camera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p>
            <a:pPr algn="ctr"/>
            <a:r>
              <a:rPr lang="zh-CN" altLang="en-US" sz="3600"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猜一猜</a:t>
            </a:r>
            <a:endParaRPr lang="zh-CN" altLang="en-US" sz="3600">
              <a:gradFill rotWithShape="1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Rectangle 2"/>
          <p:cNvSpPr>
            <a:spLocks noGrp="1"/>
          </p:cNvSpPr>
          <p:nvPr>
            <p:ph type="title"/>
          </p:nvPr>
        </p:nvSpPr>
        <p:spPr/>
        <p:txBody>
          <a:bodyPr wrap="square" anchor="ctr"/>
          <a:p>
            <a:pPr lvl="0"/>
          </a:p>
        </p:txBody>
      </p:sp>
      <p:sp>
        <p:nvSpPr>
          <p:cNvPr id="31747" name="Rectangle 3"/>
          <p:cNvSpPr>
            <a:spLocks noGrp="1"/>
          </p:cNvSpPr>
          <p:nvPr>
            <p:ph idx="4294967295"/>
          </p:nvPr>
        </p:nvSpPr>
        <p:spPr/>
        <p:txBody>
          <a:bodyPr wrap="square" anchor="t"/>
          <a:p>
            <a:pPr lvl="0" indent="-342900"/>
          </a:p>
        </p:txBody>
      </p:sp>
      <p:pic>
        <p:nvPicPr>
          <p:cNvPr id="31748" name="Picture 4" descr="图片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9" name="WordArt 6" descr="窄竖线"/>
          <p:cNvSpPr>
            <a:spLocks noTextEdit="1"/>
          </p:cNvSpPr>
          <p:nvPr/>
        </p:nvSpPr>
        <p:spPr>
          <a:xfrm>
            <a:off x="981075" y="654050"/>
            <a:ext cx="2943225" cy="94615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8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检测训练</a:t>
            </a:r>
            <a:endParaRPr lang="zh-CN" altLang="en-US" sz="3600">
              <a:ln w="12700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78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750" name="文本框 1"/>
          <p:cNvSpPr txBox="1"/>
          <p:nvPr/>
        </p:nvSpPr>
        <p:spPr>
          <a:xfrm>
            <a:off x="981075" y="1600200"/>
            <a:ext cx="6446838" cy="30784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8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1、小张在日记里写道：“放学时，铃声是悦耳的；考试时，铃声是紧张的；思考时，铃声是刺耳的。”这说明（   ）</a:t>
            </a:r>
            <a:endParaRPr lang="zh-CN" altLang="en-US" sz="28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lvl="0" indent="0"/>
            <a:r>
              <a:rPr lang="zh-CN" altLang="en-US" sz="28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A铃声通常会导致积极情绪 </a:t>
            </a:r>
            <a:endParaRPr lang="zh-CN" altLang="en-US" sz="28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lvl="0" indent="0"/>
            <a:r>
              <a:rPr lang="zh-CN" altLang="en-US" sz="28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B铃声一般会引起消极情绪</a:t>
            </a:r>
            <a:endParaRPr lang="zh-CN" altLang="en-US" sz="28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lvl="0" indent="0"/>
            <a:r>
              <a:rPr lang="zh-CN" altLang="en-US" sz="28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C不同情景会产生不同情绪 </a:t>
            </a:r>
            <a:endParaRPr lang="zh-CN" altLang="en-US" sz="28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lvl="0" indent="0"/>
            <a:r>
              <a:rPr lang="zh-CN" altLang="en-US" sz="28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D任何事物都会产生不同情绪</a:t>
            </a:r>
            <a:endParaRPr lang="zh-CN" altLang="en-US" sz="28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Rectangle 2"/>
          <p:cNvSpPr>
            <a:spLocks noGrp="1"/>
          </p:cNvSpPr>
          <p:nvPr>
            <p:ph type="title"/>
          </p:nvPr>
        </p:nvSpPr>
        <p:spPr/>
        <p:txBody>
          <a:bodyPr wrap="square" anchor="ctr"/>
          <a:p>
            <a:pPr lvl="0"/>
          </a:p>
        </p:txBody>
      </p:sp>
      <p:sp>
        <p:nvSpPr>
          <p:cNvPr id="32771" name="Rectangle 3"/>
          <p:cNvSpPr>
            <a:spLocks noGrp="1"/>
          </p:cNvSpPr>
          <p:nvPr>
            <p:ph idx="4294967295"/>
          </p:nvPr>
        </p:nvSpPr>
        <p:spPr/>
        <p:txBody>
          <a:bodyPr wrap="square" anchor="t"/>
          <a:p>
            <a:pPr lvl="0" indent="-342900"/>
          </a:p>
        </p:txBody>
      </p:sp>
      <p:pic>
        <p:nvPicPr>
          <p:cNvPr id="32772" name="Picture 4" descr="图片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4" name="文本框 1"/>
          <p:cNvSpPr txBox="1"/>
          <p:nvPr/>
        </p:nvSpPr>
        <p:spPr>
          <a:xfrm>
            <a:off x="916305" y="1145540"/>
            <a:ext cx="7174230" cy="39319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8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2</a:t>
            </a:r>
            <a:r>
              <a:rPr lang="zh-CN" altLang="en-US" sz="28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、我这个人情绪高涨起来像火山爆发，情绪低落起来像泄了气的皮球，有时上午还兴高采烈，下午就闷闷不乐，这说明我：（      ）</a:t>
            </a:r>
            <a:endParaRPr lang="zh-CN" altLang="en-US" sz="28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lvl="0" indent="0"/>
            <a:r>
              <a:rPr lang="zh-CN" altLang="en-US" sz="28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①情绪丰富而强烈，但不稳定；　②情绪的起伏变化大，但缺乏自控；　　③热情奔放，敢爱敢恨；　　④比较率直，从不掩饰自己。</a:t>
            </a:r>
            <a:endParaRPr lang="zh-CN" altLang="en-US" sz="28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lvl="0" indent="0"/>
            <a:r>
              <a:rPr lang="zh-CN" altLang="en-US" sz="28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Ａ、①③　　　Ｂ、①②　　　</a:t>
            </a:r>
            <a:endParaRPr lang="zh-CN" altLang="en-US" sz="28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lvl="0" indent="0"/>
            <a:r>
              <a:rPr lang="zh-CN" altLang="en-US" sz="28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Ｃ、②④　　　Ｄ、①④</a:t>
            </a:r>
            <a:endParaRPr lang="zh-CN" altLang="en-US" sz="28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Rectangle 2"/>
          <p:cNvSpPr>
            <a:spLocks noGrp="1"/>
          </p:cNvSpPr>
          <p:nvPr>
            <p:ph type="title"/>
          </p:nvPr>
        </p:nvSpPr>
        <p:spPr/>
        <p:txBody>
          <a:bodyPr wrap="square" anchor="ctr"/>
          <a:p>
            <a:pPr lvl="0"/>
          </a:p>
        </p:txBody>
      </p:sp>
      <p:sp>
        <p:nvSpPr>
          <p:cNvPr id="32771" name="Rectangle 3"/>
          <p:cNvSpPr>
            <a:spLocks noGrp="1"/>
          </p:cNvSpPr>
          <p:nvPr>
            <p:ph idx="4294967295"/>
          </p:nvPr>
        </p:nvSpPr>
        <p:spPr/>
        <p:txBody>
          <a:bodyPr wrap="square" anchor="t"/>
          <a:p>
            <a:pPr lvl="0" indent="-342900"/>
          </a:p>
        </p:txBody>
      </p:sp>
      <p:pic>
        <p:nvPicPr>
          <p:cNvPr id="32772" name="Picture 4" descr="图片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4" name="文本框 1"/>
          <p:cNvSpPr txBox="1"/>
          <p:nvPr/>
        </p:nvSpPr>
        <p:spPr>
          <a:xfrm>
            <a:off x="916305" y="1145540"/>
            <a:ext cx="6446838" cy="17983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28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3</a:t>
            </a:r>
            <a:r>
              <a:rPr lang="zh-CN" altLang="en-US" sz="28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、积极情绪和消极情绪可以相互转化，下列成语包含这一道理的是（  ）</a:t>
            </a:r>
            <a:endParaRPr lang="zh-CN" altLang="en-US" sz="28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lvl="0" indent="0"/>
            <a:r>
              <a:rPr lang="zh-CN" altLang="en-US" sz="28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A、得意忘形     B、苦尽甘来     </a:t>
            </a:r>
            <a:endParaRPr lang="zh-CN" altLang="en-US" sz="28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lvl="0" indent="0"/>
            <a:r>
              <a:rPr lang="zh-CN" altLang="en-US" sz="28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C、乐极生悲       D、否极泰来</a:t>
            </a:r>
            <a:endParaRPr lang="zh-CN" altLang="en-US" sz="28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Rectangle 2"/>
          <p:cNvSpPr>
            <a:spLocks noGrp="1"/>
          </p:cNvSpPr>
          <p:nvPr>
            <p:ph type="title"/>
          </p:nvPr>
        </p:nvSpPr>
        <p:spPr>
          <a:xfrm>
            <a:off x="-149225" y="0"/>
            <a:ext cx="1825625" cy="411163"/>
          </a:xfrm>
        </p:spPr>
        <p:txBody>
          <a:bodyPr wrap="square" anchor="ctr"/>
          <a:p>
            <a:pPr lvl="0" eaLnBrk="1" hangingPunct="1"/>
            <a:r>
              <a:rPr lang="zh-CN" altLang="en-US" sz="3200" b="1">
                <a:solidFill>
                  <a:srgbClr val="000000"/>
                </a:solidFill>
                <a:uFillTx/>
              </a:rPr>
              <a:t>解题技巧</a:t>
            </a:r>
            <a:endParaRPr lang="zh-CN" altLang="en-US" sz="3200" b="1">
              <a:solidFill>
                <a:srgbClr val="000000"/>
              </a:solidFill>
              <a:uFillTx/>
            </a:endParaRPr>
          </a:p>
        </p:txBody>
      </p:sp>
      <p:sp>
        <p:nvSpPr>
          <p:cNvPr id="33795" name="Rectangle 3"/>
          <p:cNvSpPr>
            <a:spLocks noGrp="1"/>
          </p:cNvSpPr>
          <p:nvPr>
            <p:ph type="body"/>
          </p:nvPr>
        </p:nvSpPr>
        <p:spPr>
          <a:xfrm>
            <a:off x="0" y="804545"/>
            <a:ext cx="9144000" cy="6248400"/>
          </a:xfrm>
        </p:spPr>
        <p:txBody>
          <a:bodyPr wrap="square" anchor="t"/>
          <a:p>
            <a:pPr lvl="0" indent="-342900" algn="ctr" eaLnBrk="1" hangingPunct="1">
              <a:lnSpc>
                <a:spcPct val="80000"/>
              </a:lnSpc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选择题学法指导</a:t>
            </a:r>
            <a:endParaRPr lang="zh-CN" altLang="en-US" b="1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lvl="0" indent="-342900" eaLnBrk="1" hangingPunct="1">
              <a:lnSpc>
                <a:spcPct val="8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解题思路</a:t>
            </a:r>
            <a:r>
              <a:rPr lang="en-US" altLang="x-none" sz="28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认真审题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lvl="0" indent="-342900" eaLnBrk="1" hangingPunct="1">
              <a:lnSpc>
                <a:spcPct val="80000"/>
              </a:lnSpc>
            </a:pPr>
            <a:r>
              <a:rPr lang="zh-CN" altLang="en-US" sz="2800" b="1" dirty="0">
                <a:solidFill>
                  <a:srgbClr val="1403F3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审题干：明确题干意思，找出其规定性</a:t>
            </a:r>
            <a:endParaRPr lang="zh-CN" altLang="en-US" sz="2800" b="1" dirty="0">
              <a:solidFill>
                <a:srgbClr val="1403F3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lvl="0" indent="-342900" eaLnBrk="1" hangingPunct="1">
              <a:lnSpc>
                <a:spcPct val="80000"/>
              </a:lnSpc>
            </a:pPr>
            <a:r>
              <a:rPr lang="zh-CN" altLang="en-US" sz="2800" b="1" dirty="0">
                <a:solidFill>
                  <a:srgbClr val="1403F3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审题肢：明确题肢的含义，看其是否符合题干的规定性</a:t>
            </a:r>
            <a:endParaRPr lang="en-US" altLang="x-none" sz="2800" b="1" dirty="0">
              <a:solidFill>
                <a:srgbClr val="FF00FF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lvl="0" indent="-342900" eaLnBrk="1" hangingPunct="1">
              <a:lnSpc>
                <a:spcPct val="80000"/>
              </a:lnSpc>
            </a:pPr>
            <a:r>
              <a:rPr lang="zh-CN" altLang="en-US" sz="2800" b="1" dirty="0">
                <a:solidFill>
                  <a:srgbClr val="1403F3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审题干和题肢的联系：对照题干和题肢，找出二者的联系点，从而确定答案</a:t>
            </a:r>
            <a:endParaRPr lang="zh-CN" altLang="en-US" sz="2800" b="1" dirty="0">
              <a:solidFill>
                <a:srgbClr val="1403F3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lvl="0" indent="-342900" eaLnBrk="1" hangingPunct="1"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解题方式</a:t>
            </a:r>
            <a:r>
              <a:rPr lang="en-US" altLang="x-none" sz="28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直接选择法、排除法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lvl="0" indent="-342900" eaLnBrk="1" hangingPunct="1">
              <a:lnSpc>
                <a:spcPct val="80000"/>
              </a:lnSpc>
              <a:spcBef>
                <a:spcPct val="0"/>
              </a:spcBef>
              <a:buNone/>
            </a:pPr>
            <a:endParaRPr lang="zh-CN" altLang="en-US" sz="2800" b="1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lvl="0" indent="-342900" eaLnBrk="1" hangingPunct="1">
              <a:lnSpc>
                <a:spcPct val="8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组合选择题的技巧：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lvl="0" indent="-342900" eaLnBrk="1" hangingPunct="1">
              <a:lnSpc>
                <a:spcPct val="8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   先选择一个最错误的选项，然后把含有这个答案的选项去掉，再选择一个一定正确的选项，得出答案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lvl="0" indent="-342900" eaLnBrk="1" hangingPunct="1">
              <a:lnSpc>
                <a:spcPct val="80000"/>
              </a:lnSpc>
              <a:spcBef>
                <a:spcPct val="0"/>
              </a:spcBef>
              <a:buNone/>
            </a:pPr>
            <a:endParaRPr lang="zh-CN" altLang="en-US" sz="28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lvl="0" indent="-342900" eaLnBrk="1" hangingPunct="1">
              <a:lnSpc>
                <a:spcPct val="80000"/>
              </a:lnSpc>
              <a:spcBef>
                <a:spcPct val="0"/>
              </a:spcBef>
              <a:buNone/>
            </a:pPr>
            <a:endParaRPr lang="zh-CN" altLang="en-US" sz="28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lvl="0" indent="-342900" eaLnBrk="1" hangingPunct="1">
              <a:lnSpc>
                <a:spcPct val="80000"/>
              </a:lnSpc>
              <a:spcBef>
                <a:spcPct val="0"/>
              </a:spcBef>
              <a:buNone/>
            </a:pPr>
            <a:endParaRPr lang="zh-CN" altLang="en-US" sz="28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lvl="0" indent="-342900" eaLnBrk="1" hangingPunct="1">
              <a:lnSpc>
                <a:spcPct val="80000"/>
              </a:lnSpc>
              <a:spcBef>
                <a:spcPct val="0"/>
              </a:spcBef>
              <a:buNone/>
            </a:pPr>
            <a:endParaRPr lang="zh-CN" altLang="en-US" sz="28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lvl="0" indent="-342900" eaLnBrk="1" hangingPunct="1">
              <a:lnSpc>
                <a:spcPct val="80000"/>
              </a:lnSpc>
              <a:spcBef>
                <a:spcPct val="0"/>
              </a:spcBef>
              <a:buNone/>
            </a:pPr>
            <a:endParaRPr lang="zh-CN" altLang="en-US" sz="28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79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8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33795">
                                            <p:txEl>
                                              <p:charRg st="8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33795">
                                            <p:txEl>
                                              <p:charRg st="8" end="19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8" end="19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33795">
                                            <p:txEl>
                                              <p:charRg st="8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8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33795">
                                            <p:txEl>
                                              <p:charRg st="8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8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19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3795">
                                            <p:txEl>
                                              <p:charRg st="19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3795">
                                            <p:txEl>
                                              <p:charRg st="19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3795">
                                            <p:txEl>
                                              <p:charRg st="19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3795">
                                            <p:txEl>
                                              <p:charRg st="19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37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3795">
                                            <p:txEl>
                                              <p:charRg st="37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3795">
                                            <p:txEl>
                                              <p:charRg st="37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3795">
                                            <p:txEl>
                                              <p:charRg st="37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3795">
                                            <p:txEl>
                                              <p:charRg st="37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62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3795">
                                            <p:txEl>
                                              <p:charRg st="62" end="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3795">
                                            <p:txEl>
                                              <p:charRg st="62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3795">
                                            <p:txEl>
                                              <p:charRg st="62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3795">
                                            <p:txEl>
                                              <p:charRg st="62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96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70" decel="100000"/>
                                        <p:tgtEl>
                                          <p:spTgt spid="33795">
                                            <p:txEl>
                                              <p:charRg st="96" end="1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770" decel="100000"/>
                                        <p:tgtEl>
                                          <p:spTgt spid="33795">
                                            <p:txEl>
                                              <p:charRg st="96" end="11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96" end="11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6" dur="770" fill="hold"/>
                                        <p:tgtEl>
                                          <p:spTgt spid="33795">
                                            <p:txEl>
                                              <p:charRg st="96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96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8" dur="770" fill="hold"/>
                                        <p:tgtEl>
                                          <p:spTgt spid="33795">
                                            <p:txEl>
                                              <p:charRg st="96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96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113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70" decel="100000"/>
                                        <p:tgtEl>
                                          <p:spTgt spid="33795">
                                            <p:txEl>
                                              <p:charRg st="113" end="1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770" decel="100000"/>
                                        <p:tgtEl>
                                          <p:spTgt spid="33795">
                                            <p:txEl>
                                              <p:charRg st="113" end="12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113" end="12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7" dur="770" fill="hold"/>
                                        <p:tgtEl>
                                          <p:spTgt spid="33795">
                                            <p:txEl>
                                              <p:charRg st="113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113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9" dur="770" fill="hold"/>
                                        <p:tgtEl>
                                          <p:spTgt spid="33795">
                                            <p:txEl>
                                              <p:charRg st="113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113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123" end="1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3795">
                                            <p:txEl>
                                              <p:charRg st="123" end="17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3795">
                                            <p:txEl>
                                              <p:charRg st="123" end="17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Rectangle 2"/>
          <p:cNvSpPr>
            <a:spLocks noGrp="1"/>
          </p:cNvSpPr>
          <p:nvPr>
            <p:ph type="title"/>
          </p:nvPr>
        </p:nvSpPr>
        <p:spPr/>
        <p:txBody>
          <a:bodyPr wrap="square" anchor="ctr"/>
          <a:p>
            <a:pPr lvl="0"/>
          </a:p>
        </p:txBody>
      </p:sp>
      <p:sp>
        <p:nvSpPr>
          <p:cNvPr id="32771" name="Rectangle 3"/>
          <p:cNvSpPr>
            <a:spLocks noGrp="1"/>
          </p:cNvSpPr>
          <p:nvPr>
            <p:ph idx="4294967295"/>
          </p:nvPr>
        </p:nvSpPr>
        <p:spPr/>
        <p:txBody>
          <a:bodyPr wrap="square" anchor="t"/>
          <a:p>
            <a:pPr lvl="0" indent="-342900"/>
          </a:p>
        </p:txBody>
      </p:sp>
      <p:pic>
        <p:nvPicPr>
          <p:cNvPr id="32772" name="Picture 4" descr="图片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4" name="文本框 1"/>
          <p:cNvSpPr txBox="1"/>
          <p:nvPr/>
        </p:nvSpPr>
        <p:spPr>
          <a:xfrm>
            <a:off x="916305" y="1145540"/>
            <a:ext cx="6446838" cy="3505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28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4</a:t>
            </a:r>
            <a:r>
              <a:rPr lang="zh-CN" altLang="en-US" sz="28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、有科学家做过实验发现：同一批学生记外语单词，情绪好的时候可以记住220个，情绪不好的时候只能记住48个。这说明：（  ）</a:t>
            </a:r>
            <a:endParaRPr lang="zh-CN" altLang="en-US" sz="28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lvl="0" indent="0"/>
            <a:r>
              <a:rPr lang="zh-CN" altLang="en-US" sz="28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    A、人的智力水平受情绪决定。</a:t>
            </a:r>
            <a:endParaRPr lang="zh-CN" altLang="en-US" sz="28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lvl="0" indent="0"/>
            <a:r>
              <a:rPr lang="zh-CN" altLang="en-US" sz="28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    B、不同环境产生不同的情绪。</a:t>
            </a:r>
            <a:endParaRPr lang="zh-CN" altLang="en-US" sz="28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lvl="0" indent="0"/>
            <a:r>
              <a:rPr lang="zh-CN" altLang="en-US" sz="28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    C、情绪影响人们的学习和生活。</a:t>
            </a:r>
            <a:endParaRPr lang="zh-CN" altLang="en-US" sz="28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lvl="0" indent="0"/>
            <a:r>
              <a:rPr lang="zh-CN" altLang="en-US" sz="28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    D、情绪时不能控制的。</a:t>
            </a:r>
            <a:endParaRPr lang="zh-CN" altLang="en-US" sz="28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Rectangle 2"/>
          <p:cNvSpPr>
            <a:spLocks noGrp="1"/>
          </p:cNvSpPr>
          <p:nvPr>
            <p:ph type="title"/>
          </p:nvPr>
        </p:nvSpPr>
        <p:spPr/>
        <p:txBody>
          <a:bodyPr wrap="square" anchor="ctr"/>
          <a:p>
            <a:pPr lvl="0"/>
          </a:p>
        </p:txBody>
      </p:sp>
      <p:sp>
        <p:nvSpPr>
          <p:cNvPr id="32771" name="Rectangle 3"/>
          <p:cNvSpPr>
            <a:spLocks noGrp="1"/>
          </p:cNvSpPr>
          <p:nvPr>
            <p:ph idx="4294967295"/>
          </p:nvPr>
        </p:nvSpPr>
        <p:spPr/>
        <p:txBody>
          <a:bodyPr wrap="square" anchor="t"/>
          <a:p>
            <a:pPr lvl="0" indent="-342900"/>
          </a:p>
        </p:txBody>
      </p:sp>
      <p:pic>
        <p:nvPicPr>
          <p:cNvPr id="32772" name="Picture 4" descr="图片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4" name="文本框 1"/>
          <p:cNvSpPr txBox="1"/>
          <p:nvPr/>
        </p:nvSpPr>
        <p:spPr>
          <a:xfrm>
            <a:off x="527050" y="1145540"/>
            <a:ext cx="7931785" cy="4785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8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5</a:t>
            </a:r>
            <a:r>
              <a:rPr lang="zh-CN" altLang="en-US" sz="28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、史书记载，伍子胥过韶关，陷入进退两难的困难境地，因极度焦虑而一夜间须发全白；《三国演义》中的周瑜虽才华超众，但气量狭小，诸葛亮利用他的弱点，巧设计谋，气得周瑜断送了性命。这两则故事说明：（   ）</a:t>
            </a:r>
            <a:endParaRPr lang="zh-CN" altLang="en-US" sz="28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lvl="0" indent="0"/>
            <a:r>
              <a:rPr lang="zh-CN" altLang="en-US" sz="28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①伍子胥白发、周瑜断送性命是由于身体原因，与情绪无关；②情绪会对人的健康产生直接或间接影响；③人若长期处于消极情绪，会影响身体健康；④只要自己身体健康就没有影响。</a:t>
            </a:r>
            <a:endParaRPr lang="zh-CN" altLang="en-US" sz="28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lvl="0" indent="0"/>
            <a:r>
              <a:rPr lang="zh-CN" altLang="en-US" sz="28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A、 ①②      B、 ③④         </a:t>
            </a:r>
            <a:endParaRPr lang="zh-CN" altLang="en-US" sz="28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lvl="0" indent="0"/>
            <a:r>
              <a:rPr lang="zh-CN" altLang="en-US" sz="28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C、 ②③      D、 ③④</a:t>
            </a:r>
            <a:endParaRPr lang="zh-CN" altLang="en-US" sz="28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Rectangle 2"/>
          <p:cNvSpPr>
            <a:spLocks noGrp="1"/>
          </p:cNvSpPr>
          <p:nvPr>
            <p:ph type="title"/>
          </p:nvPr>
        </p:nvSpPr>
        <p:spPr/>
        <p:txBody>
          <a:bodyPr wrap="square" anchor="ctr"/>
          <a:p>
            <a:pPr lvl="0"/>
          </a:p>
        </p:txBody>
      </p:sp>
      <p:sp>
        <p:nvSpPr>
          <p:cNvPr id="32771" name="Rectangle 3"/>
          <p:cNvSpPr>
            <a:spLocks noGrp="1"/>
          </p:cNvSpPr>
          <p:nvPr>
            <p:ph idx="4294967295"/>
          </p:nvPr>
        </p:nvSpPr>
        <p:spPr/>
        <p:txBody>
          <a:bodyPr wrap="square" anchor="t"/>
          <a:p>
            <a:pPr lvl="0" indent="-342900"/>
          </a:p>
        </p:txBody>
      </p:sp>
      <p:pic>
        <p:nvPicPr>
          <p:cNvPr id="32772" name="Picture 4" descr="图片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4" name="文本框 1"/>
          <p:cNvSpPr txBox="1"/>
          <p:nvPr/>
        </p:nvSpPr>
        <p:spPr>
          <a:xfrm>
            <a:off x="916305" y="1145540"/>
            <a:ext cx="6446838" cy="43586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28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6</a:t>
            </a:r>
            <a:r>
              <a:rPr lang="zh-CN" altLang="en-US" sz="28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、有位哲学家说过：“同样是半杯水，乐观者会说杯里还有半杯水，悲观者会叹息杯里已失去半杯水。”这句话提醒我们：（   ）</a:t>
            </a:r>
            <a:endParaRPr lang="zh-CN" altLang="en-US" sz="28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lvl="0" indent="0"/>
            <a:r>
              <a:rPr lang="zh-CN" altLang="en-US" sz="28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①人们对事务的看法与情绪无关；　②要保持情绪的多样性；　　③要学会陶冶情操，保持乐观的生活态度；④对同一事物，情绪不同的人看法也不相同。</a:t>
            </a:r>
            <a:endParaRPr lang="zh-CN" altLang="en-US" sz="28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lvl="0" indent="0"/>
            <a:r>
              <a:rPr lang="zh-CN" altLang="en-US" sz="28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Ａ、①③　　　Ｂ、①②　　　</a:t>
            </a:r>
            <a:endParaRPr lang="zh-CN" altLang="en-US" sz="28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lvl="0" indent="0"/>
            <a:r>
              <a:rPr lang="zh-CN" altLang="en-US" sz="28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Ｃ、②④　　　Ｄ、③④</a:t>
            </a:r>
            <a:endParaRPr lang="zh-CN" altLang="en-US" sz="28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Rectangle 2"/>
          <p:cNvSpPr>
            <a:spLocks noGrp="1"/>
          </p:cNvSpPr>
          <p:nvPr>
            <p:ph type="title"/>
          </p:nvPr>
        </p:nvSpPr>
        <p:spPr/>
        <p:txBody>
          <a:bodyPr wrap="square" anchor="ctr"/>
          <a:p>
            <a:pPr lvl="0"/>
          </a:p>
        </p:txBody>
      </p:sp>
      <p:sp>
        <p:nvSpPr>
          <p:cNvPr id="32771" name="Rectangle 3"/>
          <p:cNvSpPr>
            <a:spLocks noGrp="1"/>
          </p:cNvSpPr>
          <p:nvPr>
            <p:ph idx="4294967295"/>
          </p:nvPr>
        </p:nvSpPr>
        <p:spPr/>
        <p:txBody>
          <a:bodyPr wrap="square" anchor="t"/>
          <a:p>
            <a:pPr lvl="0" indent="-342900"/>
          </a:p>
        </p:txBody>
      </p:sp>
      <p:pic>
        <p:nvPicPr>
          <p:cNvPr id="32772" name="Picture 4" descr="图片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4" name="文本框 1"/>
          <p:cNvSpPr txBox="1"/>
          <p:nvPr/>
        </p:nvSpPr>
        <p:spPr>
          <a:xfrm>
            <a:off x="916305" y="1145540"/>
            <a:ext cx="6446838" cy="43586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28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7</a:t>
            </a:r>
            <a:r>
              <a:rPr lang="zh-CN" altLang="en-US" sz="28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、具有关方面调查报告显示，情绪积极、乐观的中学生智力水平要比情绪悲观、忧郁的中学生是智力水平高些。对此说法下列理解正确的有（   ）</a:t>
            </a:r>
            <a:endParaRPr lang="zh-CN" altLang="en-US" sz="28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lvl="0" indent="0"/>
            <a:r>
              <a:rPr lang="zh-CN" altLang="en-US" sz="28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①情绪犹如双刃剑②好的情绪是一个人身体健康、积极发展的重要因素③消极会使人的判断和分析能力下降④情绪的影响都是积极的，没有消极的</a:t>
            </a:r>
            <a:endParaRPr lang="zh-CN" altLang="en-US" sz="28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lvl="0" indent="0"/>
            <a:r>
              <a:rPr lang="zh-CN" altLang="en-US" sz="28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A 、①②④      B、①②③         C、 ②③④      D、①②③④</a:t>
            </a:r>
            <a:endParaRPr lang="zh-CN" altLang="en-US" sz="28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026" name="Object 2"/>
          <p:cNvGraphicFramePr>
            <a:graphicFrameLocks noGrp="1" noChangeAspect="1"/>
          </p:cNvGraphicFramePr>
          <p:nvPr>
            <p:ph idx="4294967295"/>
          </p:nvPr>
        </p:nvGraphicFramePr>
        <p:xfrm>
          <a:off x="-34290" y="3627120"/>
          <a:ext cx="3016250" cy="321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942975" imgH="762000" progId="MS_ClipArt_Gallery.2">
                  <p:embed/>
                </p:oleObj>
              </mc:Choice>
              <mc:Fallback>
                <p:oleObj name="" r:id="rId1" imgW="942975" imgH="762000" progId="MS_ClipArt_Gallery.2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-34290" y="3627120"/>
                        <a:ext cx="3016250" cy="321310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AutoShape 3"/>
          <p:cNvSpPr/>
          <p:nvPr/>
        </p:nvSpPr>
        <p:spPr>
          <a:xfrm>
            <a:off x="728980" y="1812290"/>
            <a:ext cx="8362315" cy="4377055"/>
          </a:xfrm>
          <a:prstGeom prst="cloudCallout">
            <a:avLst>
              <a:gd name="adj1" fmla="val -55051"/>
              <a:gd name="adj2" fmla="val -474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just"/>
            <a:r>
              <a:rPr lang="en-US" altLang="zh-CN" sz="3200" dirty="0">
                <a:solidFill>
                  <a:schemeClr val="accent5">
                    <a:lumMod val="10000"/>
                  </a:schemeClr>
                </a:solidFill>
                <a:uFillTx/>
                <a:latin typeface="楷体_GB2312" panose="02010609030101010101" pitchFamily="1" charset="-122"/>
                <a:ea typeface="楷体_GB2312" panose="02010609030101010101" pitchFamily="1" charset="-122"/>
                <a:sym typeface="+mn-ea"/>
              </a:rPr>
              <a:t>1</a:t>
            </a:r>
            <a:r>
              <a:rPr lang="zh-CN" altLang="en-US" sz="3200" dirty="0">
                <a:solidFill>
                  <a:schemeClr val="accent5">
                    <a:lumMod val="10000"/>
                  </a:schemeClr>
                </a:solidFill>
                <a:uFillTx/>
                <a:latin typeface="楷体_GB2312" panose="02010609030101010101" pitchFamily="1" charset="-122"/>
                <a:ea typeface="楷体_GB2312" panose="02010609030101010101" pitchFamily="1" charset="-122"/>
                <a:sym typeface="+mn-ea"/>
              </a:rPr>
              <a:t>、预习教材</a:t>
            </a:r>
            <a:r>
              <a:rPr lang="en-US" altLang="zh-CN" sz="3200" dirty="0">
                <a:solidFill>
                  <a:schemeClr val="accent5">
                    <a:lumMod val="10000"/>
                  </a:schemeClr>
                </a:solidFill>
                <a:uFillTx/>
                <a:latin typeface="楷体_GB2312" panose="02010609030101010101" pitchFamily="1" charset="-122"/>
                <a:ea typeface="楷体_GB2312" panose="02010609030101010101" pitchFamily="1" charset="-122"/>
                <a:sym typeface="+mn-ea"/>
              </a:rPr>
              <a:t>P</a:t>
            </a:r>
            <a:r>
              <a:rPr lang="en-US" altLang="zh-CN" sz="3200" baseline="-25000" dirty="0">
                <a:solidFill>
                  <a:schemeClr val="accent5">
                    <a:lumMod val="10000"/>
                  </a:schemeClr>
                </a:solidFill>
                <a:uFillTx/>
                <a:latin typeface="楷体_GB2312" panose="02010609030101010101" pitchFamily="1" charset="-122"/>
                <a:ea typeface="楷体_GB2312" panose="02010609030101010101" pitchFamily="1" charset="-122"/>
                <a:sym typeface="+mn-ea"/>
              </a:rPr>
              <a:t>22-24</a:t>
            </a:r>
            <a:r>
              <a:rPr lang="zh-CN" altLang="en-US" sz="3200" dirty="0">
                <a:solidFill>
                  <a:schemeClr val="accent5">
                    <a:lumMod val="10000"/>
                  </a:schemeClr>
                </a:solidFill>
                <a:uFillTx/>
                <a:latin typeface="楷体_GB2312" panose="02010609030101010101" pitchFamily="1" charset="-122"/>
                <a:ea typeface="楷体_GB2312" panose="02010609030101010101" pitchFamily="1" charset="-122"/>
                <a:sym typeface="+mn-ea"/>
              </a:rPr>
              <a:t>《做个快乐的少年》</a:t>
            </a:r>
            <a:endParaRPr lang="zh-CN" altLang="en-US" sz="3200" dirty="0">
              <a:solidFill>
                <a:schemeClr val="accent5">
                  <a:lumMod val="10000"/>
                </a:schemeClr>
              </a:solidFill>
              <a:uFillTx/>
              <a:latin typeface="楷体_GB2312" panose="02010609030101010101" pitchFamily="1" charset="-122"/>
              <a:ea typeface="楷体_GB2312" panose="02010609030101010101" pitchFamily="1" charset="-122"/>
              <a:sym typeface="+mn-ea"/>
            </a:endParaRPr>
          </a:p>
          <a:p>
            <a:pPr lvl="0" algn="just"/>
            <a:r>
              <a:rPr lang="zh-CN" altLang="en-US" sz="3200" dirty="0">
                <a:solidFill>
                  <a:schemeClr val="accent5">
                    <a:lumMod val="10000"/>
                  </a:schemeClr>
                </a:solidFill>
                <a:uFillTx/>
                <a:latin typeface="楷体_GB2312" panose="02010609030101010101" pitchFamily="1" charset="-122"/>
                <a:ea typeface="楷体_GB2312" panose="02010609030101010101" pitchFamily="1" charset="-122"/>
                <a:sym typeface="+mn-ea"/>
              </a:rPr>
              <a:t>   相关内容</a:t>
            </a:r>
            <a:endParaRPr lang="zh-CN" altLang="en-US" sz="3200" dirty="0">
              <a:solidFill>
                <a:schemeClr val="accent5">
                  <a:lumMod val="10000"/>
                </a:schemeClr>
              </a:solidFill>
              <a:uFillTx/>
              <a:latin typeface="楷体_GB2312" panose="02010609030101010101" pitchFamily="1" charset="-122"/>
              <a:ea typeface="楷体_GB2312" panose="02010609030101010101" pitchFamily="1" charset="-122"/>
              <a:sym typeface="+mn-ea"/>
            </a:endParaRPr>
          </a:p>
          <a:p>
            <a:pPr lvl="0" algn="just"/>
            <a:r>
              <a:rPr lang="en-US" altLang="zh-CN" sz="3200" dirty="0">
                <a:solidFill>
                  <a:schemeClr val="accent5">
                    <a:lumMod val="10000"/>
                  </a:schemeClr>
                </a:solidFill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  <a:sym typeface="+mn-ea"/>
              </a:rPr>
              <a:t>2</a:t>
            </a:r>
            <a:r>
              <a:rPr lang="zh-CN" altLang="en-US" sz="3200" dirty="0">
                <a:solidFill>
                  <a:schemeClr val="accent5">
                    <a:lumMod val="10000"/>
                  </a:schemeClr>
                </a:solidFill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  <a:sym typeface="+mn-ea"/>
              </a:rPr>
              <a:t>、作业本：</a:t>
            </a:r>
            <a:r>
              <a:rPr lang="zh-CN" altLang="en-US" sz="320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  <a:sym typeface="+mn-ea"/>
              </a:rPr>
              <a:t>不同情绪对人有哪些影响？</a:t>
            </a:r>
            <a:endParaRPr lang="zh-CN" altLang="en-US" sz="3200" dirty="0">
              <a:solidFill>
                <a:schemeClr val="accent5">
                  <a:lumMod val="10000"/>
                </a:schemeClr>
              </a:solidFill>
              <a:effectLst>
                <a:outerShdw blurRad="38100" dist="38100" dir="2700000">
                  <a:srgbClr val="C0C0C0"/>
                </a:outerShdw>
              </a:effectLst>
              <a:uFillTx/>
              <a:latin typeface="楷体_GB2312" panose="02010609030101010101" pitchFamily="1" charset="-122"/>
              <a:ea typeface="楷体_GB2312" panose="02010609030101010101" pitchFamily="1" charset="-122"/>
              <a:cs typeface="+mn-ea"/>
              <a:sym typeface="+mn-ea"/>
            </a:endParaRPr>
          </a:p>
          <a:p>
            <a:pPr lvl="0" algn="ctr" eaLnBrk="1" hangingPunct="1"/>
            <a:endParaRPr lang="zh-CN" altLang="en-US" sz="3200" b="1" dirty="0">
              <a:solidFill>
                <a:schemeClr val="accent4"/>
              </a:solidFill>
              <a:effectLst>
                <a:outerShdw blurRad="38100" dist="38100" dir="2700000">
                  <a:srgbClr val="C0C0C0"/>
                </a:outerShdw>
              </a:effectLst>
              <a:uFillTx/>
              <a:latin typeface="楷体_GB2312" panose="02010609030101010101" pitchFamily="1" charset="-122"/>
              <a:ea typeface="楷体_GB2312" panose="02010609030101010101" pitchFamily="1" charset="-122"/>
              <a:cs typeface="+mn-ea"/>
              <a:sym typeface="+mn-ea"/>
            </a:endParaRPr>
          </a:p>
        </p:txBody>
      </p:sp>
      <p:sp>
        <p:nvSpPr>
          <p:cNvPr id="1028" name="Rectangle 4"/>
          <p:cNvSpPr/>
          <p:nvPr/>
        </p:nvSpPr>
        <p:spPr>
          <a:xfrm>
            <a:off x="1022350" y="979170"/>
            <a:ext cx="2101850" cy="70104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楷体" pitchFamily="1" charset="-122"/>
              </a:rPr>
              <a:t>     </a:t>
            </a: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  <a:ea typeface="楷体" pitchFamily="1" charset="-122"/>
              </a:rPr>
              <a:t>作业</a:t>
            </a:r>
            <a:endParaRPr lang="zh-CN" altLang="en-US" b="1" dirty="0">
              <a:solidFill>
                <a:srgbClr val="000000"/>
              </a:solidFill>
              <a:latin typeface="Arial" panose="020B0604020202020204" pitchFamily="34" charset="0"/>
              <a:ea typeface="楷体" pitchFamily="1" charset="-122"/>
            </a:endParaRPr>
          </a:p>
        </p:txBody>
      </p:sp>
    </p:spTree>
  </p:cSld>
  <p:clrMapOvr>
    <a:masterClrMapping/>
  </p:clrMapOvr>
  <p:transition>
    <p:strips dir="r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5" name="Rectangle 2"/>
          <p:cNvSpPr>
            <a:spLocks noGrp="1" noRot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pPr eaLnBrk="1" hangingPunct="1"/>
            <a:endParaRPr lang="zh-CN" altLang="zh-CN" dirty="0"/>
          </a:p>
        </p:txBody>
      </p:sp>
      <p:pic>
        <p:nvPicPr>
          <p:cNvPr id="57346" name="Picture 4" descr="图片1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3556" name="WordArt 6"/>
          <p:cNvSpPr>
            <a:spLocks noTextEdit="1"/>
          </p:cNvSpPr>
          <p:nvPr/>
        </p:nvSpPr>
        <p:spPr>
          <a:xfrm>
            <a:off x="2514600" y="1981200"/>
            <a:ext cx="4876800" cy="2362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32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谢谢！</a:t>
            </a:r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355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pPr lvl="0"/>
            <a:endParaRPr lang="zh-CN" altLang="zh-CN" dirty="0"/>
          </a:p>
        </p:txBody>
      </p:sp>
      <p:sp>
        <p:nvSpPr>
          <p:cNvPr id="13314" name="Rectangle 3"/>
          <p:cNvSpPr>
            <a:spLocks noGrp="1"/>
          </p:cNvSpPr>
          <p:nvPr>
            <p:ph idx="4294967295"/>
          </p:nvPr>
        </p:nvSpPr>
        <p:spPr/>
        <p:txBody>
          <a:bodyPr wrap="square" lIns="91440" tIns="45720" rIns="91440" bIns="45720" anchor="t"/>
          <a:p>
            <a:pPr lvl="0" indent="-342900"/>
            <a:endParaRPr lang="zh-CN" altLang="zh-CN" dirty="0"/>
          </a:p>
        </p:txBody>
      </p:sp>
      <p:pic>
        <p:nvPicPr>
          <p:cNvPr id="29700" name="Picture 4" descr="u=2769248486,982237279&amp;fm=0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" name="WordArt 5"/>
          <p:cNvSpPr>
            <a:spLocks noTextEdit="1"/>
          </p:cNvSpPr>
          <p:nvPr/>
        </p:nvSpPr>
        <p:spPr>
          <a:xfrm rot="5400000">
            <a:off x="-720725" y="1520825"/>
            <a:ext cx="3095625" cy="115252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i="1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B2B2B2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阅读思考</a:t>
            </a:r>
            <a:endParaRPr lang="zh-CN" altLang="en-US" sz="3600" i="1">
              <a:ln w="9525" cap="flat" cmpd="sng">
                <a:solidFill>
                  <a:srgbClr val="8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algn="ctr" rotWithShape="0">
                  <a:srgbClr val="B2B2B2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1403350" y="476250"/>
            <a:ext cx="7415213" cy="5271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lvl="0" fontAlgn="base">
              <a:spcBef>
                <a:spcPct val="50000"/>
              </a:spcBef>
            </a:pPr>
            <a:r>
              <a:rPr lang="zh-CN" altLang="en-US" sz="2000" strike="noStrike" noProof="1" dirty="0">
                <a:solidFill>
                  <a:srgbClr val="0099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边读教材</a:t>
            </a:r>
            <a:r>
              <a:rPr lang="en-US" altLang="zh-CN" sz="2000" strike="noStrike" noProof="1">
                <a:solidFill>
                  <a:srgbClr val="0099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P20-24</a:t>
            </a:r>
            <a:r>
              <a:rPr lang="zh-CN" altLang="en-US" sz="2000" strike="noStrike" noProof="1">
                <a:solidFill>
                  <a:srgbClr val="0099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，</a:t>
            </a:r>
            <a:r>
              <a:rPr lang="zh-CN" altLang="en-US" sz="2000" strike="noStrike" noProof="1" dirty="0">
                <a:solidFill>
                  <a:srgbClr val="0099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边打记重点内容</a:t>
            </a:r>
            <a:endParaRPr lang="en-US" altLang="zh-CN" sz="3200" strike="noStrike" noProof="1">
              <a:effectLst>
                <a:outerShdw blurRad="38100" dist="38100" dir="2700000">
                  <a:srgbClr val="C0C0C0"/>
                </a:outerShdw>
              </a:effectLst>
              <a:latin typeface="楷体_GB2312" panose="02010609030101010101" pitchFamily="1" charset="-122"/>
              <a:ea typeface="楷体_GB2312" panose="02010609030101010101" pitchFamily="1" charset="-122"/>
              <a:cs typeface="+mn-ea"/>
            </a:endParaRPr>
          </a:p>
          <a:p>
            <a:pPr lvl="0">
              <a:lnSpc>
                <a:spcPct val="130000"/>
              </a:lnSpc>
              <a:spcBef>
                <a:spcPts val="0"/>
              </a:spcBef>
            </a:pPr>
            <a:r>
              <a:rPr lang="en-US" altLang="zh-CN" sz="32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1.</a:t>
            </a:r>
            <a:r>
              <a:rPr lang="zh-CN" altLang="en-US" sz="32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人类最基本的情绪类型有哪些？</a:t>
            </a:r>
            <a:endParaRPr lang="zh-CN" altLang="en-US" sz="3200" strike="noStrike" noProof="1">
              <a:effectLst>
                <a:outerShdw blurRad="38100" dist="38100" dir="2700000">
                  <a:srgbClr val="C0C0C0"/>
                </a:outerShdw>
              </a:effectLst>
              <a:latin typeface="楷体_GB2312" panose="02010609030101010101" pitchFamily="1" charset="-122"/>
              <a:ea typeface="楷体_GB2312" panose="02010609030101010101" pitchFamily="1" charset="-122"/>
              <a:cs typeface="+mn-ea"/>
            </a:endParaRPr>
          </a:p>
          <a:p>
            <a:pPr lvl="0">
              <a:lnSpc>
                <a:spcPct val="130000"/>
              </a:lnSpc>
              <a:spcBef>
                <a:spcPts val="0"/>
              </a:spcBef>
            </a:pPr>
            <a:r>
              <a:rPr lang="en-US" altLang="zh-CN" sz="32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2.</a:t>
            </a:r>
            <a:r>
              <a:rPr lang="zh-CN" altLang="en-US" sz="32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中学生的情绪特点是什么及其形成的原因？</a:t>
            </a:r>
            <a:endParaRPr lang="en-US" altLang="zh-CN" sz="3200" strike="noStrike" noProof="1">
              <a:effectLst>
                <a:outerShdw blurRad="38100" dist="38100" dir="2700000">
                  <a:srgbClr val="C0C0C0"/>
                </a:outerShdw>
              </a:effectLst>
              <a:latin typeface="楷体_GB2312" panose="02010609030101010101" pitchFamily="1" charset="-122"/>
              <a:ea typeface="楷体_GB2312" panose="02010609030101010101" pitchFamily="1" charset="-122"/>
              <a:cs typeface="+mn-ea"/>
            </a:endParaRPr>
          </a:p>
          <a:p>
            <a:pPr lvl="0">
              <a:lnSpc>
                <a:spcPct val="130000"/>
              </a:lnSpc>
              <a:spcBef>
                <a:spcPts val="0"/>
              </a:spcBef>
            </a:pPr>
            <a:r>
              <a:rPr lang="en-US" altLang="zh-CN" sz="32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2.</a:t>
            </a:r>
            <a:r>
              <a:rPr lang="zh-CN" altLang="en-US" sz="32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不同情绪对人有哪些影响、作用</a:t>
            </a:r>
            <a:r>
              <a:rPr lang="zh-CN" altLang="en-US" sz="3200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？</a:t>
            </a:r>
            <a:endParaRPr lang="zh-CN" altLang="en-US" sz="3200" strike="noStrike" noProof="1" dirty="0">
              <a:effectLst>
                <a:outerShdw blurRad="38100" dist="38100" dir="2700000">
                  <a:srgbClr val="C0C0C0"/>
                </a:outerShdw>
              </a:effectLst>
              <a:latin typeface="楷体_GB2312" panose="02010609030101010101" pitchFamily="1" charset="-122"/>
              <a:ea typeface="楷体_GB2312" panose="02010609030101010101" pitchFamily="1" charset="-122"/>
              <a:cs typeface="+mn-ea"/>
            </a:endParaRPr>
          </a:p>
          <a:p>
            <a:pPr lvl="0">
              <a:lnSpc>
                <a:spcPct val="130000"/>
              </a:lnSpc>
              <a:spcBef>
                <a:spcPct val="50000"/>
              </a:spcBef>
            </a:pPr>
            <a:endParaRPr lang="zh-CN" altLang="en-US" sz="3200" strike="noStrike" noProof="1" dirty="0">
              <a:effectLst>
                <a:outerShdw blurRad="38100" dist="38100" dir="2700000">
                  <a:srgbClr val="C0C0C0"/>
                </a:outerShdw>
              </a:effectLst>
              <a:latin typeface="楷体_GB2312" panose="02010609030101010101" pitchFamily="1" charset="-122"/>
              <a:ea typeface="楷体_GB2312" panose="02010609030101010101" pitchFamily="1" charset="-122"/>
              <a:cs typeface="+mn-ea"/>
            </a:endParaRPr>
          </a:p>
          <a:p>
            <a:pPr lvl="0" fontAlgn="base">
              <a:spcBef>
                <a:spcPct val="50000"/>
              </a:spcBef>
            </a:pPr>
            <a:endParaRPr lang="zh-CN" altLang="en-US" sz="3200" strike="noStrike" noProof="1" dirty="0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lvl="0" fontAlgn="base">
              <a:spcBef>
                <a:spcPct val="50000"/>
              </a:spcBef>
            </a:pPr>
            <a:endParaRPr lang="zh-CN" altLang="en-US" sz="3200" strike="noStrike" noProof="1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29" name="图片 17428" descr="000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623" y="560232"/>
            <a:ext cx="3729589" cy="236471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30" name="图片 17429" descr="000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9631" y="549122"/>
            <a:ext cx="3896230" cy="244407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31" name="图片 17430" descr="000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345" y="2996368"/>
            <a:ext cx="3742285" cy="22869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32" name="图片 17431" descr="0000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9631" y="2996368"/>
            <a:ext cx="3888295" cy="221394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3" name="文本框 2"/>
          <p:cNvSpPr txBox="1"/>
          <p:nvPr/>
        </p:nvSpPr>
        <p:spPr>
          <a:xfrm>
            <a:off x="655773" y="5470593"/>
            <a:ext cx="7971798" cy="943610"/>
          </a:xfrm>
          <a:prstGeom prst="rect">
            <a:avLst/>
          </a:prstGeom>
          <a:noFill/>
          <a:ln w="9525">
            <a:noFill/>
          </a:ln>
        </p:spPr>
        <p:txBody>
          <a:bodyPr lIns="91423" tIns="45712" rIns="91423" bIns="45712">
            <a:spAutoFit/>
          </a:bodyPr>
          <a:p>
            <a:pPr lvl="0">
              <a:buNone/>
            </a:pPr>
            <a:r>
              <a:rPr lang="zh-CN" altLang="en-US" sz="2800" b="1" dirty="0">
                <a:solidFill>
                  <a:schemeClr val="accent2"/>
                </a:solidFill>
                <a:latin typeface="楷体_GB2312" panose="02010609030101010101" pitchFamily="1" charset="-122"/>
                <a:ea typeface="楷体_GB2312" panose="02010609030101010101" pitchFamily="1" charset="-122"/>
                <a:sym typeface="宋体" panose="02010600030101010101" pitchFamily="2" charset="-122"/>
              </a:rPr>
              <a:t>议一议 ：图片中的同学的情绪有什么不同？</a:t>
            </a:r>
            <a:endParaRPr lang="zh-CN" altLang="en-US" sz="2800" b="1" dirty="0">
              <a:solidFill>
                <a:schemeClr val="accent2"/>
              </a:solidFill>
              <a:latin typeface="楷体_GB2312" panose="02010609030101010101" pitchFamily="1" charset="-122"/>
              <a:ea typeface="楷体_GB2312" panose="02010609030101010101" pitchFamily="1" charset="-122"/>
              <a:sym typeface="宋体" panose="02010600030101010101" pitchFamily="2" charset="-122"/>
            </a:endParaRPr>
          </a:p>
          <a:p>
            <a:pPr lvl="0">
              <a:buNone/>
            </a:pPr>
            <a:r>
              <a:rPr lang="zh-CN" altLang="en-US" sz="2800" b="1" dirty="0">
                <a:solidFill>
                  <a:schemeClr val="accent2"/>
                </a:solidFill>
                <a:latin typeface="楷体_GB2312" panose="02010609030101010101" pitchFamily="1" charset="-122"/>
                <a:ea typeface="楷体_GB2312" panose="02010609030101010101" pitchFamily="1" charset="-122"/>
                <a:sym typeface="宋体" panose="02010600030101010101" pitchFamily="2" charset="-122"/>
              </a:rPr>
              <a:t>               反映了他们各自什么样的心情？</a:t>
            </a:r>
            <a:endParaRPr lang="zh-CN" altLang="en-US" sz="280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18434" name="Rectangle 3"/>
          <p:cNvSpPr>
            <a:spLocks noGrp="1"/>
          </p:cNvSpPr>
          <p:nvPr>
            <p:ph idx="1"/>
          </p:nvPr>
        </p:nvSpPr>
        <p:spPr/>
        <p:txBody>
          <a:bodyPr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18435" name="Picture 4" descr="sihzo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635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Text Box 5"/>
          <p:cNvSpPr txBox="1"/>
          <p:nvPr/>
        </p:nvSpPr>
        <p:spPr>
          <a:xfrm>
            <a:off x="1547813" y="1268413"/>
            <a:ext cx="5465445" cy="6400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36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</a:t>
            </a:r>
            <a:r>
              <a:rPr lang="en-US" altLang="zh-CN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anose="02010609030101010101" pitchFamily="1" charset="-122"/>
                <a:ea typeface="楷体_GB2312" panose="02010609030101010101" pitchFamily="1" charset="-122"/>
              </a:rPr>
              <a:t>1</a:t>
            </a:r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anose="02010609030101010101" pitchFamily="1" charset="-122"/>
                <a:ea typeface="楷体_GB2312" panose="02010609030101010101" pitchFamily="1" charset="-122"/>
              </a:rPr>
              <a:t>、最基本的情绪类型</a:t>
            </a:r>
            <a:r>
              <a:rPr lang="zh-CN" altLang="en-US" sz="3600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：</a:t>
            </a:r>
            <a:endParaRPr lang="zh-CN" altLang="en-US" sz="3600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pic>
        <p:nvPicPr>
          <p:cNvPr id="7174" name="Picture 6" descr="EMOTION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5395" y="2124710"/>
            <a:ext cx="2051050" cy="1725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Picture 7" descr="EMOTION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7400" y="1905000"/>
            <a:ext cx="2155825" cy="1863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Picture 8" descr="SAD0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5000" y="4114800"/>
            <a:ext cx="2254250" cy="2092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Picture 9" descr="SCARED0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53000" y="3962400"/>
            <a:ext cx="2157413" cy="2039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8" name="Text Box 10"/>
          <p:cNvSpPr txBox="1"/>
          <p:nvPr/>
        </p:nvSpPr>
        <p:spPr>
          <a:xfrm>
            <a:off x="1524000" y="2590800"/>
            <a:ext cx="685800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600" dirty="0">
                <a:solidFill>
                  <a:srgbClr val="FF33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喜</a:t>
            </a:r>
            <a:endParaRPr lang="zh-CN" altLang="en-US" sz="3600" dirty="0">
              <a:solidFill>
                <a:srgbClr val="FF33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7179" name="Text Box 11"/>
          <p:cNvSpPr txBox="1"/>
          <p:nvPr/>
        </p:nvSpPr>
        <p:spPr>
          <a:xfrm>
            <a:off x="5105400" y="2667000"/>
            <a:ext cx="685800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600" dirty="0">
                <a:solidFill>
                  <a:srgbClr val="000066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怒</a:t>
            </a:r>
            <a:endParaRPr lang="zh-CN" altLang="en-US" sz="3600" dirty="0">
              <a:solidFill>
                <a:srgbClr val="000066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7180" name="Text Box 12"/>
          <p:cNvSpPr txBox="1"/>
          <p:nvPr/>
        </p:nvSpPr>
        <p:spPr>
          <a:xfrm>
            <a:off x="1676400" y="5562600"/>
            <a:ext cx="685800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600" dirty="0">
                <a:solidFill>
                  <a:srgbClr val="0033CC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哀</a:t>
            </a:r>
            <a:endParaRPr lang="zh-CN" altLang="en-US" sz="3600" dirty="0">
              <a:solidFill>
                <a:srgbClr val="0033CC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7181" name="Text Box 13"/>
          <p:cNvSpPr txBox="1"/>
          <p:nvPr/>
        </p:nvSpPr>
        <p:spPr>
          <a:xfrm>
            <a:off x="7239000" y="4953000"/>
            <a:ext cx="685800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6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惧</a:t>
            </a:r>
            <a:endParaRPr lang="zh-CN" altLang="en-US" sz="36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8445" name="AutoShape 14"/>
          <p:cNvSpPr/>
          <p:nvPr/>
        </p:nvSpPr>
        <p:spPr>
          <a:xfrm>
            <a:off x="2057400" y="228600"/>
            <a:ext cx="5410200" cy="533400"/>
          </a:xfrm>
          <a:prstGeom prst="flowChartAlternateProcess">
            <a:avLst/>
          </a:prstGeom>
          <a:gradFill rotWithShape="0">
            <a:gsLst>
              <a:gs pos="0">
                <a:schemeClr val="bg1"/>
              </a:gs>
              <a:gs pos="100000">
                <a:srgbClr val="FFCC00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/>
          <a:p>
            <a:pPr lvl="0" indent="0" algn="ctr"/>
            <a:r>
              <a:rPr lang="zh-CN" altLang="en-US" sz="3600" dirty="0">
                <a:solidFill>
                  <a:srgbClr val="0033CC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一、奇妙的</a:t>
            </a:r>
            <a:r>
              <a:rPr lang="en-US" altLang="zh-CN" sz="3600" dirty="0">
                <a:solidFill>
                  <a:srgbClr val="0033CC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“</a:t>
            </a:r>
            <a:r>
              <a:rPr lang="zh-CN" altLang="en-US" sz="3600" dirty="0">
                <a:solidFill>
                  <a:srgbClr val="0033CC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情绪</a:t>
            </a:r>
            <a:r>
              <a:rPr lang="en-US" altLang="zh-CN" sz="3600" dirty="0">
                <a:solidFill>
                  <a:srgbClr val="0033CC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”</a:t>
            </a:r>
            <a:endParaRPr lang="en-US" altLang="zh-CN" sz="3600" dirty="0">
              <a:solidFill>
                <a:srgbClr val="0033CC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8" grpId="0"/>
      <p:bldP spid="7179" grpId="0"/>
      <p:bldP spid="7180" grpId="0"/>
      <p:bldP spid="718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Picture 19" descr="0e01da82fcdfd5b60cf4d2d6"/>
          <p:cNvPicPr>
            <a:picLocks noChangeAspect="1"/>
          </p:cNvPicPr>
          <p:nvPr/>
        </p:nvPicPr>
        <p:blipFill>
          <a:blip r:embed="rId1">
            <a:lum bright="12000"/>
          </a:blip>
          <a:stretch>
            <a:fillRect/>
          </a:stretch>
        </p:blipFill>
        <p:spPr>
          <a:xfrm>
            <a:off x="10795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0" name="Rectangle 2"/>
          <p:cNvSpPr>
            <a:spLocks noGrp="1"/>
          </p:cNvSpPr>
          <p:nvPr>
            <p:ph type="body" sz="half"/>
          </p:nvPr>
        </p:nvSpPr>
        <p:spPr>
          <a:xfrm>
            <a:off x="4354195" y="4343400"/>
            <a:ext cx="1533525" cy="669925"/>
          </a:xfrm>
        </p:spPr>
        <p:txBody>
          <a:bodyPr wrap="square" lIns="91440" tIns="45720" rIns="91440" bIns="45720" anchor="t"/>
          <a:lstStyle>
            <a:lvl1pPr lvl="0">
              <a:defRPr sz="2800" kern="1200"/>
            </a:lvl1pPr>
            <a:lvl2pPr lvl="1">
              <a:defRPr sz="2400" kern="1200"/>
            </a:lvl2pPr>
            <a:lvl3pPr lvl="2">
              <a:defRPr sz="2000" kern="1200"/>
            </a:lvl3pPr>
            <a:lvl4pPr lvl="3">
              <a:defRPr sz="1800" kern="1200"/>
            </a:lvl4pPr>
            <a:lvl5pPr lvl="4">
              <a:defRPr sz="1800" kern="1200"/>
            </a:lvl5pPr>
          </a:lstStyle>
          <a:p>
            <a:pPr lvl="0" indent="-342900" eaLnBrk="1" hangingPunct="1"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（哀）</a:t>
            </a:r>
            <a:endParaRPr lang="zh-CN" altLang="en-US" sz="4000" b="1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9459" name="Text Box 3"/>
          <p:cNvSpPr txBox="1"/>
          <p:nvPr/>
        </p:nvSpPr>
        <p:spPr>
          <a:xfrm>
            <a:off x="391795" y="381000"/>
            <a:ext cx="87630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dirty="0">
                <a:solidFill>
                  <a:srgbClr val="0000CC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猜一猜：下列古语分别表达了哪种情绪？</a:t>
            </a:r>
            <a:endParaRPr lang="zh-CN" altLang="en-US" sz="3600" dirty="0">
              <a:solidFill>
                <a:srgbClr val="0000CC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7412" name="Text Box 4"/>
          <p:cNvSpPr txBox="1"/>
          <p:nvPr/>
        </p:nvSpPr>
        <p:spPr>
          <a:xfrm>
            <a:off x="1306195" y="4921250"/>
            <a:ext cx="25146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just">
              <a:spcBef>
                <a:spcPct val="50000"/>
              </a:spcBef>
            </a:pPr>
            <a:r>
              <a:rPr lang="zh-CN" altLang="en-US" sz="36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闻风丧胆。</a:t>
            </a:r>
            <a:endParaRPr lang="zh-CN" altLang="en-US" sz="36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7413" name="Text Box 5"/>
          <p:cNvSpPr txBox="1"/>
          <p:nvPr/>
        </p:nvSpPr>
        <p:spPr>
          <a:xfrm>
            <a:off x="5039995" y="1295400"/>
            <a:ext cx="1219200" cy="6096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lvl="0" indent="0" algn="just"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（喜）</a:t>
            </a:r>
            <a:endParaRPr lang="zh-CN" altLang="en-US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7414" name="Text Box 6"/>
          <p:cNvSpPr txBox="1"/>
          <p:nvPr/>
        </p:nvSpPr>
        <p:spPr>
          <a:xfrm>
            <a:off x="1382395" y="1143000"/>
            <a:ext cx="48006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漫卷诗书喜欲狂。</a:t>
            </a:r>
            <a:endParaRPr lang="zh-CN" altLang="en-US" sz="36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7415" name="Text Box 7"/>
          <p:cNvSpPr txBox="1"/>
          <p:nvPr/>
        </p:nvSpPr>
        <p:spPr>
          <a:xfrm>
            <a:off x="1322070" y="1873250"/>
            <a:ext cx="440372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冲冠一怒为红颜。</a:t>
            </a:r>
            <a:endParaRPr lang="zh-CN" altLang="en-US" sz="36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7416" name="Text Box 8"/>
          <p:cNvSpPr txBox="1"/>
          <p:nvPr/>
        </p:nvSpPr>
        <p:spPr>
          <a:xfrm>
            <a:off x="4735195" y="1905000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just"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（怒）</a:t>
            </a:r>
            <a:endParaRPr lang="zh-CN" altLang="en-US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7417" name="Text Box 9"/>
          <p:cNvSpPr txBox="1"/>
          <p:nvPr/>
        </p:nvSpPr>
        <p:spPr>
          <a:xfrm>
            <a:off x="1306195" y="2543175"/>
            <a:ext cx="5991225" cy="1190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问君能有几多愁，恰似一江春水向东流。</a:t>
            </a:r>
            <a:endParaRPr lang="zh-CN" altLang="en-US" sz="36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7418" name="Text Box 10"/>
          <p:cNvSpPr txBox="1"/>
          <p:nvPr/>
        </p:nvSpPr>
        <p:spPr>
          <a:xfrm>
            <a:off x="3668395" y="3048000"/>
            <a:ext cx="1219200" cy="701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just"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（哀）</a:t>
            </a:r>
            <a:endParaRPr lang="zh-CN" altLang="en-US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7419" name="Rectangle 11"/>
          <p:cNvSpPr/>
          <p:nvPr/>
        </p:nvSpPr>
        <p:spPr>
          <a:xfrm>
            <a:off x="1306195" y="4311650"/>
            <a:ext cx="40386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6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哀民生之多艰。</a:t>
            </a:r>
            <a:endParaRPr lang="zh-CN" altLang="en-US" sz="36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7420" name="Text Box 12"/>
          <p:cNvSpPr txBox="1"/>
          <p:nvPr/>
        </p:nvSpPr>
        <p:spPr>
          <a:xfrm>
            <a:off x="1350645" y="3702050"/>
            <a:ext cx="4756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6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风声鹤唳、草木皆兵。</a:t>
            </a:r>
            <a:endParaRPr lang="zh-CN" altLang="en-US" sz="36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7421" name="Text Box 13"/>
          <p:cNvSpPr txBox="1"/>
          <p:nvPr/>
        </p:nvSpPr>
        <p:spPr>
          <a:xfrm>
            <a:off x="5497195" y="3641725"/>
            <a:ext cx="1655763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（惧）</a:t>
            </a:r>
            <a:endParaRPr lang="zh-CN" altLang="en-US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lvl="0" indent="0"/>
            <a:endParaRPr lang="zh-CN" altLang="en-US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7422" name="Text Box 14"/>
          <p:cNvSpPr txBox="1"/>
          <p:nvPr/>
        </p:nvSpPr>
        <p:spPr>
          <a:xfrm>
            <a:off x="1229995" y="5562600"/>
            <a:ext cx="39624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6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三军过后尽开颜。</a:t>
            </a:r>
            <a:endParaRPr lang="zh-CN" altLang="en-US" sz="36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7423" name="Text Box 15"/>
          <p:cNvSpPr txBox="1"/>
          <p:nvPr/>
        </p:nvSpPr>
        <p:spPr>
          <a:xfrm>
            <a:off x="4506595" y="5486400"/>
            <a:ext cx="18288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（喜）</a:t>
            </a:r>
            <a:endParaRPr lang="zh-CN" altLang="en-US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lvl="0" indent="0"/>
            <a:endParaRPr lang="zh-CN" altLang="en-US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7424" name="Text Box 16"/>
          <p:cNvSpPr txBox="1"/>
          <p:nvPr/>
        </p:nvSpPr>
        <p:spPr>
          <a:xfrm>
            <a:off x="3363595" y="4876800"/>
            <a:ext cx="24384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（惧）</a:t>
            </a:r>
            <a:endParaRPr lang="zh-CN" altLang="en-US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41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41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80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80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80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uild="p"/>
      <p:bldP spid="17412" grpId="0"/>
      <p:bldP spid="17413" grpId="0"/>
      <p:bldP spid="17414" grpId="0"/>
      <p:bldP spid="17415" grpId="0"/>
      <p:bldP spid="17416" grpId="0"/>
      <p:bldP spid="17417" grpId="0"/>
      <p:bldP spid="17418" grpId="0"/>
      <p:bldP spid="17419" grpId="0"/>
      <p:bldP spid="17420" grpId="0"/>
      <p:bldP spid="17421" grpId="0"/>
      <p:bldP spid="17422" grpId="0"/>
      <p:bldP spid="17423" grpId="0"/>
      <p:bldP spid="174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Picture 2" descr="b157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25083" y="6350"/>
            <a:ext cx="9182100" cy="6884988"/>
          </a:xfrm>
        </p:spPr>
      </p:pic>
      <p:sp>
        <p:nvSpPr>
          <p:cNvPr id="14339" name="Text Box 3"/>
          <p:cNvSpPr txBox="1"/>
          <p:nvPr/>
        </p:nvSpPr>
        <p:spPr>
          <a:xfrm>
            <a:off x="534670" y="2108835"/>
            <a:ext cx="7323138" cy="15487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ts val="2500"/>
              </a:lnSpc>
              <a:spcBef>
                <a:spcPct val="50000"/>
              </a:spcBef>
            </a:pPr>
            <a:r>
              <a:rPr lang="en-US" altLang="zh-CN" sz="36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         </a:t>
            </a:r>
            <a:r>
              <a:rPr lang="en-US" altLang="zh-CN" sz="54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  </a:t>
            </a:r>
            <a:r>
              <a:rPr lang="en-US" altLang="zh-CN" sz="5400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</a:t>
            </a:r>
            <a:endParaRPr lang="en-US" altLang="zh-CN" sz="5400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lvl="0" indent="0" algn="ctr">
              <a:lnSpc>
                <a:spcPts val="2500"/>
              </a:lnSpc>
              <a:spcBef>
                <a:spcPct val="50000"/>
              </a:spcBef>
            </a:pPr>
            <a:r>
              <a:rPr lang="zh-CN" altLang="en-US" sz="6000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复杂的情绪</a:t>
            </a:r>
            <a:endParaRPr lang="zh-CN" altLang="en-US" sz="6000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pic>
        <p:nvPicPr>
          <p:cNvPr id="21507" name="Picture 5" descr="白莲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600700"/>
            <a:ext cx="1349375" cy="1257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8" name="Picture 6" descr="白莲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975" y="5634038"/>
            <a:ext cx="1349375" cy="1179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Picture 7" descr="白莲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450" y="5589588"/>
            <a:ext cx="1349375" cy="1257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0" name="Picture 8" descr="白莲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5" y="5589588"/>
            <a:ext cx="1349375" cy="1257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1" name="Picture 9" descr="白莲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1750" y="5634038"/>
            <a:ext cx="1350963" cy="1257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2" name="Picture 10" descr="白莲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8263" y="5589588"/>
            <a:ext cx="1349375" cy="1257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3" name="Picture 12" descr="白莲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5" y="5589588"/>
            <a:ext cx="1349375" cy="1257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Rectangle 4"/>
          <p:cNvSpPr/>
          <p:nvPr/>
        </p:nvSpPr>
        <p:spPr>
          <a:xfrm>
            <a:off x="534670" y="3929380"/>
            <a:ext cx="7696200" cy="296227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fontAlgn="b"/>
            <a:r>
              <a:rPr lang="zh-CN" altLang="en-US" sz="4800" dirty="0">
                <a:solidFill>
                  <a:srgbClr val="FF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悲喜交加     喜忧参半</a:t>
            </a:r>
            <a:br>
              <a:rPr lang="zh-CN" altLang="en-US" sz="4800" dirty="0">
                <a:solidFill>
                  <a:srgbClr val="FF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</a:br>
            <a:r>
              <a:rPr lang="zh-CN" altLang="en-US" sz="4800" dirty="0">
                <a:solidFill>
                  <a:srgbClr val="FF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又气又怕     爱恨交织</a:t>
            </a:r>
            <a:br>
              <a:rPr lang="zh-CN" altLang="en-US" sz="4800" dirty="0">
                <a:solidFill>
                  <a:srgbClr val="FF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</a:br>
            <a:r>
              <a:rPr lang="zh-CN" altLang="en-US" sz="4800" dirty="0">
                <a:solidFill>
                  <a:srgbClr val="FF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百感交集      悲愤惊喜</a:t>
            </a:r>
            <a:r>
              <a:rPr lang="en-US" altLang="zh-CN" sz="4800" dirty="0">
                <a:solidFill>
                  <a:srgbClr val="FF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……</a:t>
            </a:r>
            <a:br>
              <a:rPr lang="en-US" altLang="zh-CN" sz="3600" b="0" dirty="0">
                <a:solidFill>
                  <a:schemeClr val="tx2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</a:br>
            <a:endParaRPr lang="en-US" altLang="zh-CN" sz="3600" b="0" dirty="0">
              <a:solidFill>
                <a:schemeClr val="tx2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pic>
        <p:nvPicPr>
          <p:cNvPr id="21515" name="Picture 11" descr="思考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002463" y="323850"/>
            <a:ext cx="1885950" cy="2160588"/>
          </a:xfrm>
        </p:spPr>
      </p:pic>
      <p:sp>
        <p:nvSpPr>
          <p:cNvPr id="14349" name="Text Box 13"/>
          <p:cNvSpPr txBox="1"/>
          <p:nvPr/>
        </p:nvSpPr>
        <p:spPr>
          <a:xfrm>
            <a:off x="304800" y="228600"/>
            <a:ext cx="6781800" cy="2103438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p>
            <a:pPr lvl="0" indent="0">
              <a:spcBef>
                <a:spcPct val="20000"/>
              </a:spcBef>
              <a:buSzPct val="90000"/>
            </a:pPr>
            <a:r>
              <a:rPr lang="en-US" altLang="zh-CN" sz="4400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   </a:t>
            </a:r>
            <a:r>
              <a:rPr lang="zh-CN" altLang="en-US" sz="4400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人的情绪除了最基本的四大类，还有综合在一起的复杂的情绪 。</a:t>
            </a:r>
            <a:endParaRPr lang="zh-CN" altLang="en-US" sz="4400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/>
      <p:bldP spid="14349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4"/>
          <p:cNvSpPr/>
          <p:nvPr/>
        </p:nvSpPr>
        <p:spPr>
          <a:xfrm>
            <a:off x="762000" y="914559"/>
            <a:ext cx="467423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探究活动一：我们来总结</a:t>
            </a:r>
            <a:endParaRPr lang="zh-CN" altLang="en-US" sz="3200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7" name="Text Box 6"/>
          <p:cNvSpPr txBox="1">
            <a:spLocks noChangeArrowheads="1"/>
          </p:cNvSpPr>
          <p:nvPr/>
        </p:nvSpPr>
        <p:spPr bwMode="auto">
          <a:xfrm>
            <a:off x="838200" y="2438400"/>
            <a:ext cx="7467600" cy="1981200"/>
          </a:xfrm>
          <a:prstGeom prst="rect">
            <a:avLst/>
          </a:prstGeom>
          <a:noFill/>
          <a:ln w="9525" cmpd="sng">
            <a:solidFill>
              <a:schemeClr val="tx2"/>
            </a:solidFill>
            <a:miter lim="800000"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itchFamily="1" charset="-122"/>
                <a:ea typeface="楷体" pitchFamily="1" charset="-122"/>
              </a:rPr>
              <a:t>    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itchFamily="1" charset="-122"/>
                <a:ea typeface="楷体" pitchFamily="1" charset="-122"/>
              </a:rPr>
              <a:t>请列举自己学习或生活中的情绪表现，总结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itchFamily="1" charset="-122"/>
                <a:ea typeface="楷体" pitchFamily="1" charset="-122"/>
              </a:rPr>
              <a:t>中学生有哪些情绪特点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itchFamily="1" charset="-122"/>
                <a:ea typeface="楷体" pitchFamily="1" charset="-122"/>
              </a:rPr>
              <a:t>。</a:t>
            </a:r>
            <a:endParaRPr lang="zh-CN" altLang="en-US" sz="3600" b="1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楷体" pitchFamily="1" charset="-122"/>
              <a:ea typeface="楷体" pitchFamily="1" charset="-122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标题 31745"/>
          <p:cNvSpPr>
            <a:spLocks noGrp="1" noRot="1"/>
          </p:cNvSpPr>
          <p:nvPr>
            <p:ph type="title"/>
          </p:nvPr>
        </p:nvSpPr>
        <p:spPr>
          <a:xfrm>
            <a:off x="-189230" y="732155"/>
            <a:ext cx="6717030" cy="875665"/>
          </a:xfrm>
        </p:spPr>
        <p:txBody>
          <a:bodyPr anchor="ctr"/>
          <a:p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）初中生的情绪特点及形成原因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1747" name="文本占位符 31746"/>
          <p:cNvSpPr>
            <a:spLocks noGrp="1" noRot="1"/>
          </p:cNvSpPr>
          <p:nvPr>
            <p:ph type="body" sz="half" idx="1"/>
          </p:nvPr>
        </p:nvSpPr>
        <p:spPr>
          <a:xfrm>
            <a:off x="167005" y="1905000"/>
            <a:ext cx="6025515" cy="4498975"/>
          </a:xfrm>
        </p:spPr>
        <p:txBody>
          <a:bodyPr anchor="t"/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2800" b="1" kern="12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处于初中阶段的学生，情绪</a:t>
            </a:r>
            <a:r>
              <a:rPr lang="zh-CN" altLang="en-US" sz="2800" b="1" kern="1200" dirty="0">
                <a:solidFill>
                  <a:srgbClr val="1F23D1"/>
                </a:solidFill>
                <a:uFillTx/>
                <a:latin typeface="楷体_GB2312" panose="02010609030101010101" pitchFamily="1" charset="-122"/>
                <a:ea typeface="楷体_GB2312" panose="02010609030101010101" pitchFamily="1" charset="-122"/>
              </a:rPr>
              <a:t>丰富而强烈</a:t>
            </a:r>
            <a:r>
              <a:rPr lang="zh-CN" altLang="en-US" sz="2800" b="1" kern="12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，情绪的</a:t>
            </a:r>
            <a:r>
              <a:rPr lang="zh-CN" altLang="en-US" sz="2800" b="1" kern="1200" dirty="0">
                <a:solidFill>
                  <a:srgbClr val="1F23D1"/>
                </a:solidFill>
                <a:uFillTx/>
                <a:latin typeface="楷体_GB2312" panose="02010609030101010101" pitchFamily="1" charset="-122"/>
                <a:ea typeface="楷体_GB2312" panose="02010609030101010101" pitchFamily="1" charset="-122"/>
              </a:rPr>
              <a:t>起伏变化也较大</a:t>
            </a:r>
            <a:r>
              <a:rPr lang="zh-CN" altLang="en-US" sz="2800" b="1" kern="12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，</a:t>
            </a:r>
            <a:r>
              <a:rPr lang="zh-CN" altLang="en-US" sz="2800" b="1" kern="1200" dirty="0">
                <a:solidFill>
                  <a:srgbClr val="1F23D1"/>
                </a:solidFill>
                <a:uFillTx/>
                <a:latin typeface="楷体_GB2312" panose="02010609030101010101" pitchFamily="1" charset="-122"/>
                <a:ea typeface="楷体_GB2312" panose="02010609030101010101" pitchFamily="1" charset="-122"/>
              </a:rPr>
              <a:t>很不稳定</a:t>
            </a:r>
            <a:r>
              <a:rPr lang="zh-CN" altLang="en-US" sz="2800" b="1" kern="12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，而且容易冲动。</a:t>
            </a:r>
            <a:endParaRPr lang="zh-CN" altLang="en-US" sz="2800" b="1" kern="12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endParaRPr lang="zh-CN" altLang="en-US" sz="2800" b="1" kern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000" b="1" kern="120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原因：</a:t>
            </a:r>
            <a:r>
              <a:rPr lang="zh-CN" altLang="en-US" sz="4000" b="1" kern="1200">
                <a:solidFill>
                  <a:srgbClr val="1F23D1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内心的矛盾</a:t>
            </a:r>
            <a:endParaRPr lang="zh-CN" altLang="en-US" sz="4000" b="1" kern="1200">
              <a:solidFill>
                <a:srgbClr val="1F23D1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pic>
        <p:nvPicPr>
          <p:cNvPr id="31748" name="联机映像占位符 31747" descr="PE00685_"/>
          <p:cNvPicPr>
            <a:picLocks noRot="1" noChangeAspect="1"/>
          </p:cNvPicPr>
          <p:nvPr>
            <p:ph type="clipArt" sz="half" idx="2"/>
          </p:nvPr>
        </p:nvPicPr>
        <p:blipFill>
          <a:blip r:embed="rId1"/>
          <a:stretch>
            <a:fillRect/>
          </a:stretch>
        </p:blipFill>
        <p:spPr>
          <a:xfrm>
            <a:off x="5867400" y="1785938"/>
            <a:ext cx="2995613" cy="4498975"/>
          </a:xfrm>
        </p:spPr>
      </p:pic>
      <p:sp>
        <p:nvSpPr>
          <p:cNvPr id="31749" name="矩形 31748"/>
          <p:cNvSpPr/>
          <p:nvPr/>
        </p:nvSpPr>
        <p:spPr>
          <a:xfrm>
            <a:off x="6095683" y="1125538"/>
            <a:ext cx="2232025" cy="143986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48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暴风骤雨</a:t>
            </a:r>
            <a:endParaRPr lang="zh-CN" altLang="en-US" sz="48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751" name="文本框 31750"/>
          <p:cNvSpPr txBox="1"/>
          <p:nvPr/>
        </p:nvSpPr>
        <p:spPr>
          <a:xfrm>
            <a:off x="327025" y="4725988"/>
            <a:ext cx="309880" cy="70104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none" anchor="t">
            <a:spAutoFit/>
          </a:bodyPr>
          <a:p>
            <a:pPr lvl="0" indent="0" eaLnBrk="0" hangingPunct="0">
              <a:buClr>
                <a:srgbClr val="000000"/>
              </a:buClr>
            </a:pPr>
            <a:endParaRPr lang="zh-CN" altLang="en-US" dirty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1747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17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7" grpId="0" uiExpand="1" build="p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umi Painting">
  <a:themeElements>
    <a:clrScheme name="Sumi Painting 1">
      <a:dk1>
        <a:srgbClr val="545472"/>
      </a:dk1>
      <a:lt1>
        <a:srgbClr val="FFFFFF"/>
      </a:lt1>
      <a:dk2>
        <a:srgbClr val="660066"/>
      </a:dk2>
      <a:lt2>
        <a:srgbClr val="9797B7"/>
      </a:lt2>
      <a:accent1>
        <a:srgbClr val="A7CCD9"/>
      </a:accent1>
      <a:accent2>
        <a:srgbClr val="C7C7DF"/>
      </a:accent2>
      <a:accent3>
        <a:srgbClr val="FFFFFF"/>
      </a:accent3>
      <a:accent4>
        <a:srgbClr val="464660"/>
      </a:accent4>
      <a:accent5>
        <a:srgbClr val="D0E2E9"/>
      </a:accent5>
      <a:accent6>
        <a:srgbClr val="B4B4CA"/>
      </a:accent6>
      <a:hlink>
        <a:srgbClr val="9595FF"/>
      </a:hlink>
      <a:folHlink>
        <a:srgbClr val="8888AE"/>
      </a:folHlink>
    </a:clrScheme>
    <a:fontScheme name="Sumi Painting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Sumi Painting 1">
        <a:dk1>
          <a:srgbClr val="545472"/>
        </a:dk1>
        <a:lt1>
          <a:srgbClr val="FFFFFF"/>
        </a:lt1>
        <a:dk2>
          <a:srgbClr val="660066"/>
        </a:dk2>
        <a:lt2>
          <a:srgbClr val="9797B7"/>
        </a:lt2>
        <a:accent1>
          <a:srgbClr val="A7CCD9"/>
        </a:accent1>
        <a:accent2>
          <a:srgbClr val="C7C7DF"/>
        </a:accent2>
        <a:accent3>
          <a:srgbClr val="FFFFFF"/>
        </a:accent3>
        <a:accent4>
          <a:srgbClr val="464660"/>
        </a:accent4>
        <a:accent5>
          <a:srgbClr val="D0E2E9"/>
        </a:accent5>
        <a:accent6>
          <a:srgbClr val="B4B4CA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2">
        <a:dk1>
          <a:srgbClr val="545472"/>
        </a:dk1>
        <a:lt1>
          <a:srgbClr val="FFFFFF"/>
        </a:lt1>
        <a:dk2>
          <a:srgbClr val="892D5B"/>
        </a:dk2>
        <a:lt2>
          <a:srgbClr val="68A7BE"/>
        </a:lt2>
        <a:accent1>
          <a:srgbClr val="CAACCC"/>
        </a:accent1>
        <a:accent2>
          <a:srgbClr val="A7CCD9"/>
        </a:accent2>
        <a:accent3>
          <a:srgbClr val="FFFFFF"/>
        </a:accent3>
        <a:accent4>
          <a:srgbClr val="464660"/>
        </a:accent4>
        <a:accent5>
          <a:srgbClr val="E1D2E2"/>
        </a:accent5>
        <a:accent6>
          <a:srgbClr val="97B9C4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B2B2B2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C8C8C8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4">
        <a:dk1>
          <a:srgbClr val="545472"/>
        </a:dk1>
        <a:lt1>
          <a:srgbClr val="FFFFFF"/>
        </a:lt1>
        <a:dk2>
          <a:srgbClr val="892D5B"/>
        </a:dk2>
        <a:lt2>
          <a:srgbClr val="AC3872"/>
        </a:lt2>
        <a:accent1>
          <a:srgbClr val="660066"/>
        </a:accent1>
        <a:accent2>
          <a:srgbClr val="E2A6C4"/>
        </a:accent2>
        <a:accent3>
          <a:srgbClr val="FFFFFF"/>
        </a:accent3>
        <a:accent4>
          <a:srgbClr val="464660"/>
        </a:accent4>
        <a:accent5>
          <a:srgbClr val="B8AAB8"/>
        </a:accent5>
        <a:accent6>
          <a:srgbClr val="CD96B1"/>
        </a:accent6>
        <a:hlink>
          <a:srgbClr val="8585FF"/>
        </a:hlink>
        <a:folHlink>
          <a:srgbClr val="563EE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5">
        <a:dk1>
          <a:srgbClr val="545472"/>
        </a:dk1>
        <a:lt1>
          <a:srgbClr val="FFFFFF"/>
        </a:lt1>
        <a:dk2>
          <a:srgbClr val="892D5B"/>
        </a:dk2>
        <a:lt2>
          <a:srgbClr val="515BA7"/>
        </a:lt2>
        <a:accent1>
          <a:srgbClr val="8BD8E7"/>
        </a:accent1>
        <a:accent2>
          <a:srgbClr val="A5AAD3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959ABF"/>
        </a:accent6>
        <a:hlink>
          <a:srgbClr val="B78AFA"/>
        </a:hlink>
        <a:folHlink>
          <a:srgbClr val="A0A5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6">
        <a:dk1>
          <a:srgbClr val="545472"/>
        </a:dk1>
        <a:lt1>
          <a:srgbClr val="FFFFFF"/>
        </a:lt1>
        <a:dk2>
          <a:srgbClr val="37467F"/>
        </a:dk2>
        <a:lt2>
          <a:srgbClr val="547A3C"/>
        </a:lt2>
        <a:accent1>
          <a:srgbClr val="8BD8E7"/>
        </a:accent1>
        <a:accent2>
          <a:srgbClr val="B7D3A5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A6BF95"/>
        </a:accent6>
        <a:hlink>
          <a:srgbClr val="619147"/>
        </a:hlink>
        <a:folHlink>
          <a:srgbClr val="94BE7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7">
        <a:dk1>
          <a:srgbClr val="545472"/>
        </a:dk1>
        <a:lt1>
          <a:srgbClr val="FFFFFF"/>
        </a:lt1>
        <a:dk2>
          <a:srgbClr val="655851"/>
        </a:dk2>
        <a:lt2>
          <a:srgbClr val="B49234"/>
        </a:lt2>
        <a:accent1>
          <a:srgbClr val="F8C684"/>
        </a:accent1>
        <a:accent2>
          <a:srgbClr val="E1CE97"/>
        </a:accent2>
        <a:accent3>
          <a:srgbClr val="FFFFFF"/>
        </a:accent3>
        <a:accent4>
          <a:srgbClr val="464660"/>
        </a:accent4>
        <a:accent5>
          <a:srgbClr val="FBDFC2"/>
        </a:accent5>
        <a:accent6>
          <a:srgbClr val="CCBA88"/>
        </a:accent6>
        <a:hlink>
          <a:srgbClr val="7C6148"/>
        </a:hlink>
        <a:folHlink>
          <a:srgbClr val="8E856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Profile">
  <a:themeElements>
    <a:clrScheme name="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e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2978</Words>
  <Application/>
  <PresentationFormat/>
  <Paragraphs>235</Paragraphs>
  <Slides>29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52" baseType="lpstr">
      <vt:lpstr>Arial</vt:lpstr>
      <vt:lpstr>宋体</vt:lpstr>
      <vt:lpstr>Wingdings</vt:lpstr>
      <vt:lpstr>Times New Roman</vt:lpstr>
      <vt:lpstr>Tahoma</vt:lpstr>
      <vt:lpstr>Verdana</vt:lpstr>
      <vt:lpstr>楷体_GB2312</vt:lpstr>
      <vt:lpstr>华文行楷</vt:lpstr>
      <vt:lpstr>幼圆</vt:lpstr>
      <vt:lpstr>黑体</vt:lpstr>
      <vt:lpstr>微软雅黑</vt:lpstr>
      <vt:lpstr>楷体</vt:lpstr>
      <vt:lpstr>华文中宋</vt:lpstr>
      <vt:lpstr>华文细黑</vt:lpstr>
      <vt:lpstr>隶书</vt:lpstr>
      <vt:lpstr>Calibri</vt:lpstr>
      <vt:lpstr>华文楷体</vt:lpstr>
      <vt:lpstr>Lucida Sans Unicode</vt:lpstr>
      <vt:lpstr>Arial Unicode MS</vt:lpstr>
      <vt:lpstr>默认设计模板</vt:lpstr>
      <vt:lpstr>Sumi Painting</vt:lpstr>
      <vt:lpstr>Profile</vt:lpstr>
      <vt:lpstr>MS_ClipArt_Gallery.2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（2）初中生的情绪特点及形成原因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解题技巧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cp:revision/>
  <dcterms:created xsi:type="dcterms:W3CDTF">2016-09-18T13:46:00Z</dcterms:created>
  <dcterms:modified xsi:type="dcterms:W3CDTF">2018-08-11T18:35:34Z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2052-10.1.0.5975</vt:lpwstr>
  </property>
</Properties>
</file>