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63" r:id="rId2"/>
    <p:sldId id="290" r:id="rId3"/>
    <p:sldId id="265" r:id="rId4"/>
    <p:sldId id="261" r:id="rId5"/>
    <p:sldId id="283" r:id="rId6"/>
    <p:sldId id="267" r:id="rId7"/>
    <p:sldId id="266" r:id="rId8"/>
    <p:sldId id="284" r:id="rId9"/>
    <p:sldId id="260" r:id="rId10"/>
    <p:sldId id="274" r:id="rId11"/>
    <p:sldId id="275" r:id="rId12"/>
    <p:sldId id="276" r:id="rId13"/>
    <p:sldId id="272" r:id="rId14"/>
    <p:sldId id="269" r:id="rId15"/>
    <p:sldId id="271" r:id="rId16"/>
    <p:sldId id="285" r:id="rId17"/>
    <p:sldId id="286" r:id="rId18"/>
    <p:sldId id="287" r:id="rId19"/>
    <p:sldId id="279" r:id="rId20"/>
    <p:sldId id="281" r:id="rId21"/>
    <p:sldId id="289" r:id="rId22"/>
    <p:sldId id="288" r:id="rId23"/>
    <p:sldId id="273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6BEFABE-623F-4F04-951E-AB3935D0D2A5}" type="datetimeFigureOut">
              <a:rPr lang="zh-CN" altLang="en-US"/>
              <a:pPr>
                <a:defRPr/>
              </a:pPr>
              <a:t>2016/6/11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0DCB999-E72C-4578-BDAF-6157835AF8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612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7105650" y="2479675"/>
            <a:ext cx="15875" cy="127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576638" y="5149850"/>
            <a:ext cx="1927225" cy="1446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576638" y="5149850"/>
            <a:ext cx="1927225" cy="1446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576638" y="5149850"/>
            <a:ext cx="1927225" cy="1446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576638" y="5149850"/>
            <a:ext cx="1927225" cy="1446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576638" y="5149850"/>
            <a:ext cx="1927225" cy="14462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/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altLang="zh-CN" smtClean="0"/>
              <a:t>http://www.mysoeasy.com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D7A05F-0076-4A84-9063-B5590D42092E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6EEB8D-15AA-46D5-BC0C-A9C2133375E6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8BDBCEF-9F6A-49FD-A5B9-33B714E9234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3551BF9-9C9B-44CD-A5AA-3007B574135B}" type="datetime1">
              <a:rPr lang="zh-CN" altLang="en-US"/>
              <a:pPr>
                <a:defRPr/>
              </a:pPr>
              <a:t>2016/6/11</a:t>
            </a:fld>
            <a:endParaRPr lang="zh-CN" altLang="en-US" sz="180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0584FF-5950-475F-8AFC-691A554AEFF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E8C622-7175-4756-9B88-31A37B833C0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D8992A-FF65-4D74-BCC9-48EB91EEEF2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233C09C-3AA4-4790-9CE5-4D7BE90E7C39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2E63FEE-FB3F-4AC8-BEBD-DBAA2A3AEC91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1114E6-B526-4047-AE31-55FD850516AE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CF6F6C2-0D63-4F4F-8D62-8435DE7227D5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8E4BD02-E819-4A55-9930-61F55E78A2AF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9071C971-0F37-4FD2-9012-1784B9BB0761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淡雅ppt背景（扒土梦幻馆搜集） (49)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组合 22"/>
          <p:cNvGrpSpPr>
            <a:grpSpLocks/>
          </p:cNvGrpSpPr>
          <p:nvPr/>
        </p:nvGrpSpPr>
        <p:grpSpPr bwMode="auto">
          <a:xfrm>
            <a:off x="-6350" y="53975"/>
            <a:ext cx="9193213" cy="4598988"/>
            <a:chOff x="0" y="0"/>
            <a:chExt cx="6633914" cy="3317961"/>
          </a:xfrm>
        </p:grpSpPr>
        <p:sp>
          <p:nvSpPr>
            <p:cNvPr id="15370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6633914" cy="3317961"/>
            </a:xfrm>
            <a:custGeom>
              <a:avLst/>
              <a:gdLst>
                <a:gd name="T0" fmla="*/ 0 w 9471331"/>
                <a:gd name="T1" fmla="*/ 0 h 4737100"/>
                <a:gd name="T2" fmla="*/ 9471331 w 9471331"/>
                <a:gd name="T3" fmla="*/ 4737100 h 4737100"/>
              </a:gdLst>
              <a:ahLst/>
              <a:cxnLst>
                <a:cxn ang="0">
                  <a:pos x="8988395" y="4485828"/>
                </a:cxn>
                <a:cxn ang="0">
                  <a:pos x="7704324" y="4193417"/>
                </a:cxn>
                <a:cxn ang="0">
                  <a:pos x="7474532" y="4351621"/>
                </a:cxn>
                <a:cxn ang="0">
                  <a:pos x="6470836" y="4086736"/>
                </a:cxn>
                <a:cxn ang="0">
                  <a:pos x="6302956" y="4227568"/>
                </a:cxn>
                <a:cxn ang="0">
                  <a:pos x="5508807" y="3991597"/>
                </a:cxn>
                <a:cxn ang="0">
                  <a:pos x="5376650" y="4127669"/>
                </a:cxn>
                <a:cxn ang="0">
                  <a:pos x="4713469" y="3905871"/>
                </a:cxn>
                <a:cxn ang="0">
                  <a:pos x="4602744" y="4033439"/>
                </a:cxn>
                <a:cxn ang="0">
                  <a:pos x="4096723" y="3806423"/>
                </a:cxn>
                <a:cxn ang="0">
                  <a:pos x="3997907" y="3934220"/>
                </a:cxn>
                <a:cxn ang="0">
                  <a:pos x="3597858" y="3738336"/>
                </a:cxn>
                <a:cxn ang="0">
                  <a:pos x="3531182" y="3833131"/>
                </a:cxn>
                <a:cxn ang="0">
                  <a:pos x="3195426" y="3657708"/>
                </a:cxn>
                <a:cxn ang="0">
                  <a:pos x="3126366" y="3761461"/>
                </a:cxn>
                <a:cxn ang="0">
                  <a:pos x="2823931" y="3578788"/>
                </a:cxn>
                <a:cxn ang="0">
                  <a:pos x="2750587" y="3687982"/>
                </a:cxn>
                <a:cxn ang="0">
                  <a:pos x="2450075" y="3507351"/>
                </a:cxn>
                <a:cxn ang="0">
                  <a:pos x="2374350" y="3623693"/>
                </a:cxn>
                <a:cxn ang="0">
                  <a:pos x="2097650" y="3443055"/>
                </a:cxn>
                <a:cxn ang="0">
                  <a:pos x="2000493" y="3545115"/>
                </a:cxn>
                <a:cxn ang="0">
                  <a:pos x="1697596" y="3402575"/>
                </a:cxn>
                <a:cxn ang="0">
                  <a:pos x="1602822" y="3485583"/>
                </a:cxn>
                <a:cxn ang="0">
                  <a:pos x="1288023" y="3354950"/>
                </a:cxn>
                <a:cxn ang="0">
                  <a:pos x="1200392" y="3442720"/>
                </a:cxn>
                <a:cxn ang="0">
                  <a:pos x="1018940" y="3328760"/>
                </a:cxn>
                <a:cxn ang="0">
                  <a:pos x="783671" y="3399855"/>
                </a:cxn>
                <a:cxn ang="0">
                  <a:pos x="435534" y="3288278"/>
                </a:cxn>
                <a:cxn ang="0">
                  <a:pos x="340759" y="3359373"/>
                </a:cxn>
                <a:cxn ang="0">
                  <a:pos x="2146" y="3264466"/>
                </a:cxn>
                <a:cxn ang="0">
                  <a:pos x="75145" y="1959615"/>
                </a:cxn>
                <a:cxn ang="0">
                  <a:pos x="322318" y="1820769"/>
                </a:cxn>
                <a:cxn ang="0">
                  <a:pos x="513293" y="1907699"/>
                </a:cxn>
                <a:cxn ang="0">
                  <a:pos x="765230" y="1763619"/>
                </a:cxn>
                <a:cxn ang="0">
                  <a:pos x="958587" y="1850549"/>
                </a:cxn>
                <a:cxn ang="0">
                  <a:pos x="1181950" y="1718375"/>
                </a:cxn>
                <a:cxn ang="0">
                  <a:pos x="1361018" y="1795780"/>
                </a:cxn>
                <a:cxn ang="0">
                  <a:pos x="1577236" y="1625506"/>
                </a:cxn>
                <a:cxn ang="0">
                  <a:pos x="1758685" y="1743392"/>
                </a:cxn>
                <a:cxn ang="0">
                  <a:pos x="1977285" y="1539780"/>
                </a:cxn>
                <a:cxn ang="0">
                  <a:pos x="2156354" y="1667193"/>
                </a:cxn>
                <a:cxn ang="0">
                  <a:pos x="2332091" y="1470724"/>
                </a:cxn>
                <a:cxn ang="0">
                  <a:pos x="2499254" y="1588611"/>
                </a:cxn>
                <a:cxn ang="0">
                  <a:pos x="2698804" y="1382617"/>
                </a:cxn>
                <a:cxn ang="0">
                  <a:pos x="2869992" y="1517173"/>
                </a:cxn>
                <a:cxn ang="0">
                  <a:pos x="3076686" y="1292601"/>
                </a:cxn>
                <a:cxn ang="0">
                  <a:pos x="3243849" y="1433829"/>
                </a:cxn>
                <a:cxn ang="0">
                  <a:pos x="3486260" y="1178300"/>
                </a:cxn>
                <a:cxn ang="0">
                  <a:pos x="3667711" y="1331435"/>
                </a:cxn>
                <a:cxn ang="0">
                  <a:pos x="3924089" y="1059156"/>
                </a:cxn>
                <a:cxn ang="0">
                  <a:pos x="4169358" y="1019468"/>
                </a:cxn>
                <a:cxn ang="0">
                  <a:pos x="4495586" y="1115217"/>
                </a:cxn>
                <a:cxn ang="0">
                  <a:pos x="4850394" y="886165"/>
                </a:cxn>
                <a:cxn ang="0">
                  <a:pos x="5240914" y="1016349"/>
                </a:cxn>
                <a:cxn ang="0">
                  <a:pos x="5631441" y="731384"/>
                </a:cxn>
                <a:cxn ang="0">
                  <a:pos x="6143407" y="890144"/>
                </a:cxn>
                <a:cxn ang="0">
                  <a:pos x="6645857" y="606086"/>
                </a:cxn>
                <a:cxn ang="0">
                  <a:pos x="7000207" y="507999"/>
                </a:cxn>
                <a:cxn ang="0">
                  <a:pos x="7779441" y="750887"/>
                </a:cxn>
                <a:cxn ang="0">
                  <a:pos x="8382692" y="315117"/>
                </a:cxn>
                <a:cxn ang="0">
                  <a:pos x="9447956" y="0"/>
                </a:cxn>
                <a:cxn ang="0">
                  <a:pos x="9460723" y="4609055"/>
                </a:cxn>
              </a:cxnLst>
              <a:rect l="T0" t="T1" r="T2" b="T3"/>
              <a:pathLst>
                <a:path w="9471331" h="4737100">
                  <a:moveTo>
                    <a:pt x="9460710" y="4604172"/>
                  </a:moveTo>
                  <a:lnTo>
                    <a:pt x="9467460" y="4609055"/>
                  </a:lnTo>
                  <a:lnTo>
                    <a:pt x="9460723" y="4609055"/>
                  </a:lnTo>
                  <a:close/>
                  <a:moveTo>
                    <a:pt x="9459779" y="4267992"/>
                  </a:moveTo>
                  <a:lnTo>
                    <a:pt x="9471331" y="4267992"/>
                  </a:lnTo>
                  <a:lnTo>
                    <a:pt x="9459806" y="4277542"/>
                  </a:lnTo>
                  <a:close/>
                  <a:moveTo>
                    <a:pt x="8769335" y="4213223"/>
                  </a:moveTo>
                  <a:cubicBezTo>
                    <a:pt x="8731527" y="4213223"/>
                    <a:pt x="8700877" y="4243873"/>
                    <a:pt x="8700877" y="4281681"/>
                  </a:cubicBezTo>
                  <a:lnTo>
                    <a:pt x="8700877" y="4485828"/>
                  </a:lnTo>
                  <a:cubicBezTo>
                    <a:pt x="8700877" y="4523636"/>
                    <a:pt x="8731527" y="4554286"/>
                    <a:pt x="8769335" y="4554286"/>
                  </a:cubicBezTo>
                  <a:lnTo>
                    <a:pt x="8919937" y="4554286"/>
                  </a:lnTo>
                  <a:cubicBezTo>
                    <a:pt x="8957745" y="4554286"/>
                    <a:pt x="8988395" y="4523636"/>
                    <a:pt x="8988395" y="4485828"/>
                  </a:cubicBezTo>
                  <a:lnTo>
                    <a:pt x="8988395" y="4281681"/>
                  </a:lnTo>
                  <a:cubicBezTo>
                    <a:pt x="8988395" y="4243873"/>
                    <a:pt x="8957745" y="4213223"/>
                    <a:pt x="8919937" y="4213223"/>
                  </a:cubicBezTo>
                  <a:close/>
                  <a:moveTo>
                    <a:pt x="8252748" y="4199483"/>
                  </a:moveTo>
                  <a:cubicBezTo>
                    <a:pt x="8218147" y="4199483"/>
                    <a:pt x="8190097" y="4227533"/>
                    <a:pt x="8190097" y="4262134"/>
                  </a:cubicBezTo>
                  <a:lnTo>
                    <a:pt x="8190097" y="4423126"/>
                  </a:lnTo>
                  <a:cubicBezTo>
                    <a:pt x="8190097" y="4457727"/>
                    <a:pt x="8218147" y="4485777"/>
                    <a:pt x="8252748" y="4485777"/>
                  </a:cubicBezTo>
                  <a:lnTo>
                    <a:pt x="8390575" y="4485777"/>
                  </a:lnTo>
                  <a:cubicBezTo>
                    <a:pt x="8425176" y="4485777"/>
                    <a:pt x="8453226" y="4457727"/>
                    <a:pt x="8453226" y="4423126"/>
                  </a:cubicBezTo>
                  <a:lnTo>
                    <a:pt x="8453226" y="4262134"/>
                  </a:lnTo>
                  <a:cubicBezTo>
                    <a:pt x="8453226" y="4227533"/>
                    <a:pt x="8425176" y="4199483"/>
                    <a:pt x="8390575" y="4199483"/>
                  </a:cubicBezTo>
                  <a:close/>
                  <a:moveTo>
                    <a:pt x="7760171" y="4137570"/>
                  </a:moveTo>
                  <a:cubicBezTo>
                    <a:pt x="7729328" y="4137570"/>
                    <a:pt x="7704324" y="4162574"/>
                    <a:pt x="7704324" y="4193417"/>
                  </a:cubicBezTo>
                  <a:lnTo>
                    <a:pt x="7704324" y="4376453"/>
                  </a:lnTo>
                  <a:cubicBezTo>
                    <a:pt x="7704324" y="4407296"/>
                    <a:pt x="7729328" y="4432300"/>
                    <a:pt x="7760171" y="4432300"/>
                  </a:cubicBezTo>
                  <a:lnTo>
                    <a:pt x="7883031" y="4432300"/>
                  </a:lnTo>
                  <a:cubicBezTo>
                    <a:pt x="7913874" y="4432300"/>
                    <a:pt x="7938878" y="4407296"/>
                    <a:pt x="7938878" y="4376453"/>
                  </a:cubicBezTo>
                  <a:lnTo>
                    <a:pt x="7938878" y="4193417"/>
                  </a:lnTo>
                  <a:cubicBezTo>
                    <a:pt x="7938878" y="4162574"/>
                    <a:pt x="7913874" y="4137570"/>
                    <a:pt x="7883031" y="4137570"/>
                  </a:cubicBezTo>
                  <a:close/>
                  <a:moveTo>
                    <a:pt x="7323040" y="4104233"/>
                  </a:moveTo>
                  <a:cubicBezTo>
                    <a:pt x="7296894" y="4104233"/>
                    <a:pt x="7275698" y="4125429"/>
                    <a:pt x="7275698" y="4151575"/>
                  </a:cubicBezTo>
                  <a:lnTo>
                    <a:pt x="7275698" y="4351621"/>
                  </a:lnTo>
                  <a:cubicBezTo>
                    <a:pt x="7275698" y="4377767"/>
                    <a:pt x="7296894" y="4398963"/>
                    <a:pt x="7323040" y="4398963"/>
                  </a:cubicBezTo>
                  <a:lnTo>
                    <a:pt x="7427190" y="4398963"/>
                  </a:lnTo>
                  <a:cubicBezTo>
                    <a:pt x="7453336" y="4398963"/>
                    <a:pt x="7474532" y="4377767"/>
                    <a:pt x="7474532" y="4351621"/>
                  </a:cubicBezTo>
                  <a:lnTo>
                    <a:pt x="7474532" y="4151575"/>
                  </a:lnTo>
                  <a:cubicBezTo>
                    <a:pt x="7474532" y="4125429"/>
                    <a:pt x="7453336" y="4104233"/>
                    <a:pt x="7427190" y="4104233"/>
                  </a:cubicBezTo>
                  <a:close/>
                  <a:moveTo>
                    <a:pt x="6908703" y="4070350"/>
                  </a:moveTo>
                  <a:cubicBezTo>
                    <a:pt x="6882557" y="4070350"/>
                    <a:pt x="6861361" y="4091546"/>
                    <a:pt x="6861361" y="4117692"/>
                  </a:cubicBezTo>
                  <a:lnTo>
                    <a:pt x="6861361" y="4306376"/>
                  </a:lnTo>
                  <a:cubicBezTo>
                    <a:pt x="6861361" y="4332522"/>
                    <a:pt x="6882557" y="4353718"/>
                    <a:pt x="6908703" y="4353718"/>
                  </a:cubicBezTo>
                  <a:lnTo>
                    <a:pt x="7012853" y="4353718"/>
                  </a:lnTo>
                  <a:cubicBezTo>
                    <a:pt x="7038999" y="4353718"/>
                    <a:pt x="7060195" y="4332522"/>
                    <a:pt x="7060195" y="4306376"/>
                  </a:cubicBezTo>
                  <a:lnTo>
                    <a:pt x="7060195" y="4117692"/>
                  </a:lnTo>
                  <a:cubicBezTo>
                    <a:pt x="7060195" y="4091546"/>
                    <a:pt x="7038999" y="4070350"/>
                    <a:pt x="7012853" y="4070350"/>
                  </a:cubicBezTo>
                  <a:close/>
                  <a:moveTo>
                    <a:pt x="6518178" y="4039394"/>
                  </a:moveTo>
                  <a:cubicBezTo>
                    <a:pt x="6492032" y="4039394"/>
                    <a:pt x="6470836" y="4060590"/>
                    <a:pt x="6470836" y="4086736"/>
                  </a:cubicBezTo>
                  <a:lnTo>
                    <a:pt x="6470836" y="4275420"/>
                  </a:lnTo>
                  <a:cubicBezTo>
                    <a:pt x="6470836" y="4301566"/>
                    <a:pt x="6492032" y="4322762"/>
                    <a:pt x="6518178" y="4322762"/>
                  </a:cubicBezTo>
                  <a:lnTo>
                    <a:pt x="6622328" y="4322762"/>
                  </a:lnTo>
                  <a:cubicBezTo>
                    <a:pt x="6648474" y="4322762"/>
                    <a:pt x="6669670" y="4301566"/>
                    <a:pt x="6669670" y="4275420"/>
                  </a:cubicBezTo>
                  <a:lnTo>
                    <a:pt x="6669670" y="4086736"/>
                  </a:lnTo>
                  <a:cubicBezTo>
                    <a:pt x="6669670" y="4060590"/>
                    <a:pt x="6648474" y="4039394"/>
                    <a:pt x="6622328" y="4039394"/>
                  </a:cubicBezTo>
                  <a:close/>
                  <a:moveTo>
                    <a:pt x="6165978" y="4015582"/>
                  </a:moveTo>
                  <a:cubicBezTo>
                    <a:pt x="6142336" y="4015582"/>
                    <a:pt x="6123171" y="4034747"/>
                    <a:pt x="6123171" y="4058389"/>
                  </a:cubicBezTo>
                  <a:lnTo>
                    <a:pt x="6123171" y="4227568"/>
                  </a:lnTo>
                  <a:cubicBezTo>
                    <a:pt x="6123171" y="4251210"/>
                    <a:pt x="6142336" y="4270375"/>
                    <a:pt x="6165978" y="4270375"/>
                  </a:cubicBezTo>
                  <a:lnTo>
                    <a:pt x="6260149" y="4270375"/>
                  </a:lnTo>
                  <a:cubicBezTo>
                    <a:pt x="6283791" y="4270375"/>
                    <a:pt x="6302956" y="4251210"/>
                    <a:pt x="6302956" y="4227568"/>
                  </a:cubicBezTo>
                  <a:lnTo>
                    <a:pt x="6302956" y="4058389"/>
                  </a:lnTo>
                  <a:cubicBezTo>
                    <a:pt x="6302956" y="4034747"/>
                    <a:pt x="6283791" y="4015582"/>
                    <a:pt x="6260149" y="4015582"/>
                  </a:cubicBezTo>
                  <a:close/>
                  <a:moveTo>
                    <a:pt x="5844850" y="3994147"/>
                  </a:moveTo>
                  <a:cubicBezTo>
                    <a:pt x="5824966" y="3994147"/>
                    <a:pt x="5808846" y="4010267"/>
                    <a:pt x="5808846" y="4030151"/>
                  </a:cubicBezTo>
                  <a:lnTo>
                    <a:pt x="5808846" y="4205795"/>
                  </a:lnTo>
                  <a:cubicBezTo>
                    <a:pt x="5808846" y="4225679"/>
                    <a:pt x="5824966" y="4241799"/>
                    <a:pt x="5844850" y="4241799"/>
                  </a:cubicBezTo>
                  <a:lnTo>
                    <a:pt x="5924054" y="4241799"/>
                  </a:lnTo>
                  <a:cubicBezTo>
                    <a:pt x="5943938" y="4241799"/>
                    <a:pt x="5960058" y="4225679"/>
                    <a:pt x="5960058" y="4205795"/>
                  </a:cubicBezTo>
                  <a:lnTo>
                    <a:pt x="5960058" y="4030151"/>
                  </a:lnTo>
                  <a:cubicBezTo>
                    <a:pt x="5960058" y="4010267"/>
                    <a:pt x="5943938" y="3994147"/>
                    <a:pt x="5924054" y="3994147"/>
                  </a:cubicBezTo>
                  <a:close/>
                  <a:moveTo>
                    <a:pt x="5541976" y="3958428"/>
                  </a:moveTo>
                  <a:cubicBezTo>
                    <a:pt x="5523657" y="3958428"/>
                    <a:pt x="5508807" y="3973278"/>
                    <a:pt x="5508807" y="3991597"/>
                  </a:cubicBezTo>
                  <a:lnTo>
                    <a:pt x="5508807" y="4158625"/>
                  </a:lnTo>
                  <a:cubicBezTo>
                    <a:pt x="5508807" y="4176944"/>
                    <a:pt x="5523657" y="4191794"/>
                    <a:pt x="5541976" y="4191794"/>
                  </a:cubicBezTo>
                  <a:lnTo>
                    <a:pt x="5614944" y="4191794"/>
                  </a:lnTo>
                  <a:cubicBezTo>
                    <a:pt x="5633263" y="4191794"/>
                    <a:pt x="5648113" y="4176944"/>
                    <a:pt x="5648113" y="4158625"/>
                  </a:cubicBezTo>
                  <a:lnTo>
                    <a:pt x="5648113" y="3991597"/>
                  </a:lnTo>
                  <a:cubicBezTo>
                    <a:pt x="5648113" y="3973278"/>
                    <a:pt x="5633263" y="3958428"/>
                    <a:pt x="5614944" y="3958428"/>
                  </a:cubicBezTo>
                  <a:close/>
                  <a:moveTo>
                    <a:pt x="5270513" y="3920328"/>
                  </a:moveTo>
                  <a:cubicBezTo>
                    <a:pt x="5252194" y="3920328"/>
                    <a:pt x="5237344" y="3935178"/>
                    <a:pt x="5237344" y="3953497"/>
                  </a:cubicBezTo>
                  <a:lnTo>
                    <a:pt x="5237344" y="4127669"/>
                  </a:lnTo>
                  <a:cubicBezTo>
                    <a:pt x="5237344" y="4145988"/>
                    <a:pt x="5252194" y="4160838"/>
                    <a:pt x="5270513" y="4160838"/>
                  </a:cubicBezTo>
                  <a:lnTo>
                    <a:pt x="5343481" y="4160838"/>
                  </a:lnTo>
                  <a:cubicBezTo>
                    <a:pt x="5361800" y="4160838"/>
                    <a:pt x="5376650" y="4145988"/>
                    <a:pt x="5376650" y="4127669"/>
                  </a:cubicBezTo>
                  <a:lnTo>
                    <a:pt x="5376650" y="3953497"/>
                  </a:lnTo>
                  <a:cubicBezTo>
                    <a:pt x="5376650" y="3935178"/>
                    <a:pt x="5361800" y="3920328"/>
                    <a:pt x="5343481" y="3920328"/>
                  </a:cubicBezTo>
                  <a:close/>
                  <a:moveTo>
                    <a:pt x="5003813" y="3908421"/>
                  </a:moveTo>
                  <a:cubicBezTo>
                    <a:pt x="4985494" y="3908421"/>
                    <a:pt x="4970644" y="3923271"/>
                    <a:pt x="4970644" y="3941590"/>
                  </a:cubicBezTo>
                  <a:lnTo>
                    <a:pt x="4970644" y="4103855"/>
                  </a:lnTo>
                  <a:cubicBezTo>
                    <a:pt x="4970644" y="4122174"/>
                    <a:pt x="4985494" y="4137024"/>
                    <a:pt x="5003813" y="4137024"/>
                  </a:cubicBezTo>
                  <a:lnTo>
                    <a:pt x="5076781" y="4137024"/>
                  </a:lnTo>
                  <a:cubicBezTo>
                    <a:pt x="5095100" y="4137024"/>
                    <a:pt x="5109950" y="4122174"/>
                    <a:pt x="5109950" y="4103855"/>
                  </a:cubicBezTo>
                  <a:lnTo>
                    <a:pt x="5109950" y="3941590"/>
                  </a:lnTo>
                  <a:cubicBezTo>
                    <a:pt x="5109950" y="3923271"/>
                    <a:pt x="5095100" y="3908421"/>
                    <a:pt x="5076781" y="3908421"/>
                  </a:cubicBezTo>
                  <a:close/>
                  <a:moveTo>
                    <a:pt x="4746638" y="3872702"/>
                  </a:moveTo>
                  <a:cubicBezTo>
                    <a:pt x="4728319" y="3872702"/>
                    <a:pt x="4713469" y="3887552"/>
                    <a:pt x="4713469" y="3905871"/>
                  </a:cubicBezTo>
                  <a:lnTo>
                    <a:pt x="4713469" y="4068136"/>
                  </a:lnTo>
                  <a:cubicBezTo>
                    <a:pt x="4713469" y="4086455"/>
                    <a:pt x="4728319" y="4101305"/>
                    <a:pt x="4746638" y="4101305"/>
                  </a:cubicBezTo>
                  <a:lnTo>
                    <a:pt x="4819606" y="4101305"/>
                  </a:lnTo>
                  <a:cubicBezTo>
                    <a:pt x="4837925" y="4101305"/>
                    <a:pt x="4852775" y="4086455"/>
                    <a:pt x="4852775" y="4068136"/>
                  </a:cubicBezTo>
                  <a:lnTo>
                    <a:pt x="4852775" y="3905871"/>
                  </a:lnTo>
                  <a:cubicBezTo>
                    <a:pt x="4852775" y="3887552"/>
                    <a:pt x="4837925" y="3872702"/>
                    <a:pt x="4819606" y="3872702"/>
                  </a:cubicBezTo>
                  <a:close/>
                  <a:moveTo>
                    <a:pt x="4507491" y="3841744"/>
                  </a:moveTo>
                  <a:cubicBezTo>
                    <a:pt x="4491051" y="3841744"/>
                    <a:pt x="4477724" y="3855071"/>
                    <a:pt x="4477724" y="3871511"/>
                  </a:cubicBezTo>
                  <a:lnTo>
                    <a:pt x="4477724" y="4033439"/>
                  </a:lnTo>
                  <a:cubicBezTo>
                    <a:pt x="4477724" y="4049879"/>
                    <a:pt x="4491051" y="4063206"/>
                    <a:pt x="4507491" y="4063206"/>
                  </a:cubicBezTo>
                  <a:lnTo>
                    <a:pt x="4572977" y="4063206"/>
                  </a:lnTo>
                  <a:cubicBezTo>
                    <a:pt x="4589417" y="4063206"/>
                    <a:pt x="4602744" y="4049879"/>
                    <a:pt x="4602744" y="4033439"/>
                  </a:cubicBezTo>
                  <a:lnTo>
                    <a:pt x="4602744" y="3871511"/>
                  </a:lnTo>
                  <a:cubicBezTo>
                    <a:pt x="4602744" y="3855071"/>
                    <a:pt x="4589417" y="3841744"/>
                    <a:pt x="4572977" y="3841744"/>
                  </a:cubicBezTo>
                  <a:close/>
                  <a:moveTo>
                    <a:pt x="4306672" y="3822693"/>
                  </a:moveTo>
                  <a:cubicBezTo>
                    <a:pt x="4294616" y="3822693"/>
                    <a:pt x="4284842" y="3832467"/>
                    <a:pt x="4284842" y="3844523"/>
                  </a:cubicBezTo>
                  <a:lnTo>
                    <a:pt x="4284842" y="3996132"/>
                  </a:lnTo>
                  <a:cubicBezTo>
                    <a:pt x="4284842" y="4008188"/>
                    <a:pt x="4294616" y="4017962"/>
                    <a:pt x="4306672" y="4017962"/>
                  </a:cubicBezTo>
                  <a:lnTo>
                    <a:pt x="4354696" y="4017962"/>
                  </a:lnTo>
                  <a:cubicBezTo>
                    <a:pt x="4366752" y="4017962"/>
                    <a:pt x="4376526" y="4008188"/>
                    <a:pt x="4376526" y="3996132"/>
                  </a:cubicBezTo>
                  <a:lnTo>
                    <a:pt x="4376526" y="3844523"/>
                  </a:lnTo>
                  <a:cubicBezTo>
                    <a:pt x="4376526" y="3832467"/>
                    <a:pt x="4366752" y="3822693"/>
                    <a:pt x="4354696" y="3822693"/>
                  </a:cubicBezTo>
                  <a:close/>
                  <a:moveTo>
                    <a:pt x="4118553" y="3784593"/>
                  </a:moveTo>
                  <a:cubicBezTo>
                    <a:pt x="4106497" y="3784593"/>
                    <a:pt x="4096723" y="3794367"/>
                    <a:pt x="4096723" y="3806423"/>
                  </a:cubicBezTo>
                  <a:lnTo>
                    <a:pt x="4096723" y="3958032"/>
                  </a:lnTo>
                  <a:cubicBezTo>
                    <a:pt x="4096723" y="3970088"/>
                    <a:pt x="4106497" y="3979862"/>
                    <a:pt x="4118553" y="3979862"/>
                  </a:cubicBezTo>
                  <a:lnTo>
                    <a:pt x="4166577" y="3979862"/>
                  </a:lnTo>
                  <a:cubicBezTo>
                    <a:pt x="4178633" y="3979862"/>
                    <a:pt x="4188407" y="3970088"/>
                    <a:pt x="4188407" y="3958032"/>
                  </a:cubicBezTo>
                  <a:lnTo>
                    <a:pt x="4188407" y="3806423"/>
                  </a:lnTo>
                  <a:cubicBezTo>
                    <a:pt x="4188407" y="3794367"/>
                    <a:pt x="4178633" y="3784593"/>
                    <a:pt x="4166577" y="3784593"/>
                  </a:cubicBezTo>
                  <a:close/>
                  <a:moveTo>
                    <a:pt x="3928053" y="3775068"/>
                  </a:moveTo>
                  <a:cubicBezTo>
                    <a:pt x="3915997" y="3775068"/>
                    <a:pt x="3906223" y="3784842"/>
                    <a:pt x="3906223" y="3796898"/>
                  </a:cubicBezTo>
                  <a:lnTo>
                    <a:pt x="3906223" y="3934220"/>
                  </a:lnTo>
                  <a:cubicBezTo>
                    <a:pt x="3906223" y="3946276"/>
                    <a:pt x="3915997" y="3956050"/>
                    <a:pt x="3928053" y="3956050"/>
                  </a:cubicBezTo>
                  <a:lnTo>
                    <a:pt x="3976077" y="3956050"/>
                  </a:lnTo>
                  <a:cubicBezTo>
                    <a:pt x="3988133" y="3956050"/>
                    <a:pt x="3997907" y="3946276"/>
                    <a:pt x="3997907" y="3934220"/>
                  </a:cubicBezTo>
                  <a:lnTo>
                    <a:pt x="3997907" y="3796898"/>
                  </a:lnTo>
                  <a:cubicBezTo>
                    <a:pt x="3997907" y="3784842"/>
                    <a:pt x="3988133" y="3775068"/>
                    <a:pt x="3976077" y="3775068"/>
                  </a:cubicBezTo>
                  <a:close/>
                  <a:moveTo>
                    <a:pt x="3768288" y="3746500"/>
                  </a:moveTo>
                  <a:cubicBezTo>
                    <a:pt x="3757015" y="3746500"/>
                    <a:pt x="3747877" y="3755638"/>
                    <a:pt x="3747877" y="3766911"/>
                  </a:cubicBezTo>
                  <a:lnTo>
                    <a:pt x="3747877" y="3904683"/>
                  </a:lnTo>
                  <a:cubicBezTo>
                    <a:pt x="3747877" y="3915956"/>
                    <a:pt x="3757015" y="3925094"/>
                    <a:pt x="3768288" y="3925094"/>
                  </a:cubicBezTo>
                  <a:lnTo>
                    <a:pt x="3813190" y="3925094"/>
                  </a:lnTo>
                  <a:cubicBezTo>
                    <a:pt x="3824463" y="3925094"/>
                    <a:pt x="3833601" y="3915956"/>
                    <a:pt x="3833601" y="3904683"/>
                  </a:cubicBezTo>
                  <a:lnTo>
                    <a:pt x="3833601" y="3766911"/>
                  </a:lnTo>
                  <a:cubicBezTo>
                    <a:pt x="3833601" y="3755638"/>
                    <a:pt x="3824463" y="3746500"/>
                    <a:pt x="3813190" y="3746500"/>
                  </a:cubicBezTo>
                  <a:close/>
                  <a:moveTo>
                    <a:pt x="3618269" y="3717925"/>
                  </a:moveTo>
                  <a:cubicBezTo>
                    <a:pt x="3606996" y="3717925"/>
                    <a:pt x="3597858" y="3727063"/>
                    <a:pt x="3597858" y="3738336"/>
                  </a:cubicBezTo>
                  <a:lnTo>
                    <a:pt x="3597858" y="3876108"/>
                  </a:lnTo>
                  <a:cubicBezTo>
                    <a:pt x="3597858" y="3887381"/>
                    <a:pt x="3606996" y="3896519"/>
                    <a:pt x="3618269" y="3896519"/>
                  </a:cubicBezTo>
                  <a:lnTo>
                    <a:pt x="3663171" y="3896519"/>
                  </a:lnTo>
                  <a:cubicBezTo>
                    <a:pt x="3674444" y="3896519"/>
                    <a:pt x="3683582" y="3887381"/>
                    <a:pt x="3683582" y="3876108"/>
                  </a:cubicBezTo>
                  <a:lnTo>
                    <a:pt x="3683582" y="3738336"/>
                  </a:lnTo>
                  <a:cubicBezTo>
                    <a:pt x="3683582" y="3727063"/>
                    <a:pt x="3674444" y="3717925"/>
                    <a:pt x="3663171" y="3717925"/>
                  </a:cubicBezTo>
                  <a:close/>
                  <a:moveTo>
                    <a:pt x="3473125" y="3689350"/>
                  </a:moveTo>
                  <a:cubicBezTo>
                    <a:pt x="3463105" y="3689350"/>
                    <a:pt x="3454982" y="3697473"/>
                    <a:pt x="3454982" y="3707493"/>
                  </a:cubicBezTo>
                  <a:lnTo>
                    <a:pt x="3454982" y="3833131"/>
                  </a:lnTo>
                  <a:cubicBezTo>
                    <a:pt x="3454982" y="3843151"/>
                    <a:pt x="3463105" y="3851274"/>
                    <a:pt x="3473125" y="3851274"/>
                  </a:cubicBezTo>
                  <a:lnTo>
                    <a:pt x="3513039" y="3851274"/>
                  </a:lnTo>
                  <a:cubicBezTo>
                    <a:pt x="3523059" y="3851274"/>
                    <a:pt x="3531182" y="3843151"/>
                    <a:pt x="3531182" y="3833131"/>
                  </a:cubicBezTo>
                  <a:lnTo>
                    <a:pt x="3531182" y="3707493"/>
                  </a:lnTo>
                  <a:cubicBezTo>
                    <a:pt x="3531182" y="3697473"/>
                    <a:pt x="3523059" y="3689350"/>
                    <a:pt x="3513039" y="3689350"/>
                  </a:cubicBezTo>
                  <a:close/>
                  <a:moveTo>
                    <a:pt x="3317890" y="3663156"/>
                  </a:moveTo>
                  <a:cubicBezTo>
                    <a:pt x="3309435" y="3663156"/>
                    <a:pt x="3302581" y="3670010"/>
                    <a:pt x="3302581" y="3678465"/>
                  </a:cubicBezTo>
                  <a:lnTo>
                    <a:pt x="3302581" y="3809771"/>
                  </a:lnTo>
                  <a:cubicBezTo>
                    <a:pt x="3302581" y="3818226"/>
                    <a:pt x="3309435" y="3825080"/>
                    <a:pt x="3317890" y="3825080"/>
                  </a:cubicBezTo>
                  <a:lnTo>
                    <a:pt x="3351567" y="3825080"/>
                  </a:lnTo>
                  <a:cubicBezTo>
                    <a:pt x="3360022" y="3825080"/>
                    <a:pt x="3366876" y="3818226"/>
                    <a:pt x="3366876" y="3809771"/>
                  </a:cubicBezTo>
                  <a:lnTo>
                    <a:pt x="3366876" y="3678465"/>
                  </a:lnTo>
                  <a:cubicBezTo>
                    <a:pt x="3366876" y="3670010"/>
                    <a:pt x="3360022" y="3663156"/>
                    <a:pt x="3351567" y="3663156"/>
                  </a:cubicBezTo>
                  <a:close/>
                  <a:moveTo>
                    <a:pt x="3209032" y="3644102"/>
                  </a:moveTo>
                  <a:cubicBezTo>
                    <a:pt x="3201518" y="3644102"/>
                    <a:pt x="3195426" y="3650194"/>
                    <a:pt x="3195426" y="3657708"/>
                  </a:cubicBezTo>
                  <a:lnTo>
                    <a:pt x="3195426" y="3780513"/>
                  </a:lnTo>
                  <a:cubicBezTo>
                    <a:pt x="3195426" y="3788027"/>
                    <a:pt x="3201518" y="3794119"/>
                    <a:pt x="3209032" y="3794119"/>
                  </a:cubicBezTo>
                  <a:lnTo>
                    <a:pt x="3238966" y="3794119"/>
                  </a:lnTo>
                  <a:cubicBezTo>
                    <a:pt x="3246480" y="3794119"/>
                    <a:pt x="3252572" y="3788027"/>
                    <a:pt x="3252572" y="3780513"/>
                  </a:cubicBezTo>
                  <a:lnTo>
                    <a:pt x="3252572" y="3657708"/>
                  </a:lnTo>
                  <a:cubicBezTo>
                    <a:pt x="3252572" y="3650194"/>
                    <a:pt x="3246480" y="3644102"/>
                    <a:pt x="3238966" y="3644102"/>
                  </a:cubicBezTo>
                  <a:close/>
                  <a:moveTo>
                    <a:pt x="3082826" y="3613145"/>
                  </a:moveTo>
                  <a:cubicBezTo>
                    <a:pt x="3075312" y="3613145"/>
                    <a:pt x="3069220" y="3619237"/>
                    <a:pt x="3069220" y="3626751"/>
                  </a:cubicBezTo>
                  <a:lnTo>
                    <a:pt x="3069220" y="3761461"/>
                  </a:lnTo>
                  <a:cubicBezTo>
                    <a:pt x="3069220" y="3768975"/>
                    <a:pt x="3075312" y="3775067"/>
                    <a:pt x="3082826" y="3775067"/>
                  </a:cubicBezTo>
                  <a:lnTo>
                    <a:pt x="3112760" y="3775067"/>
                  </a:lnTo>
                  <a:cubicBezTo>
                    <a:pt x="3120274" y="3775067"/>
                    <a:pt x="3126366" y="3768975"/>
                    <a:pt x="3126366" y="3761461"/>
                  </a:cubicBezTo>
                  <a:lnTo>
                    <a:pt x="3126366" y="3626751"/>
                  </a:lnTo>
                  <a:cubicBezTo>
                    <a:pt x="3126366" y="3619237"/>
                    <a:pt x="3120274" y="3613145"/>
                    <a:pt x="3112760" y="3613145"/>
                  </a:cubicBezTo>
                  <a:close/>
                  <a:moveTo>
                    <a:pt x="2956620" y="3598858"/>
                  </a:moveTo>
                  <a:cubicBezTo>
                    <a:pt x="2949106" y="3598858"/>
                    <a:pt x="2943014" y="3604950"/>
                    <a:pt x="2943014" y="3612464"/>
                  </a:cubicBezTo>
                  <a:lnTo>
                    <a:pt x="2943014" y="3747174"/>
                  </a:lnTo>
                  <a:cubicBezTo>
                    <a:pt x="2943014" y="3754688"/>
                    <a:pt x="2949106" y="3760780"/>
                    <a:pt x="2956620" y="3760780"/>
                  </a:cubicBezTo>
                  <a:lnTo>
                    <a:pt x="2986554" y="3760780"/>
                  </a:lnTo>
                  <a:cubicBezTo>
                    <a:pt x="2994068" y="3760780"/>
                    <a:pt x="3000160" y="3754688"/>
                    <a:pt x="3000160" y="3747174"/>
                  </a:cubicBezTo>
                  <a:lnTo>
                    <a:pt x="3000160" y="3612464"/>
                  </a:lnTo>
                  <a:cubicBezTo>
                    <a:pt x="3000160" y="3604950"/>
                    <a:pt x="2994068" y="3598858"/>
                    <a:pt x="2986554" y="3598858"/>
                  </a:cubicBezTo>
                  <a:close/>
                  <a:moveTo>
                    <a:pt x="2834817" y="3567902"/>
                  </a:moveTo>
                  <a:cubicBezTo>
                    <a:pt x="2828805" y="3567902"/>
                    <a:pt x="2823931" y="3572776"/>
                    <a:pt x="2823931" y="3578788"/>
                  </a:cubicBezTo>
                  <a:lnTo>
                    <a:pt x="2823931" y="3718938"/>
                  </a:lnTo>
                  <a:cubicBezTo>
                    <a:pt x="2823931" y="3724950"/>
                    <a:pt x="2828805" y="3729824"/>
                    <a:pt x="2834817" y="3729824"/>
                  </a:cubicBezTo>
                  <a:lnTo>
                    <a:pt x="2858764" y="3729824"/>
                  </a:lnTo>
                  <a:cubicBezTo>
                    <a:pt x="2864776" y="3729824"/>
                    <a:pt x="2869650" y="3724950"/>
                    <a:pt x="2869650" y="3718938"/>
                  </a:cubicBezTo>
                  <a:lnTo>
                    <a:pt x="2869650" y="3578788"/>
                  </a:lnTo>
                  <a:cubicBezTo>
                    <a:pt x="2869650" y="3572776"/>
                    <a:pt x="2864776" y="3567902"/>
                    <a:pt x="2858764" y="3567902"/>
                  </a:cubicBezTo>
                  <a:close/>
                  <a:moveTo>
                    <a:pt x="2715754" y="3536946"/>
                  </a:moveTo>
                  <a:cubicBezTo>
                    <a:pt x="2709742" y="3536946"/>
                    <a:pt x="2704868" y="3541820"/>
                    <a:pt x="2704868" y="3547832"/>
                  </a:cubicBezTo>
                  <a:lnTo>
                    <a:pt x="2704868" y="3687982"/>
                  </a:lnTo>
                  <a:cubicBezTo>
                    <a:pt x="2704868" y="3693994"/>
                    <a:pt x="2709742" y="3698868"/>
                    <a:pt x="2715754" y="3698868"/>
                  </a:cubicBezTo>
                  <a:lnTo>
                    <a:pt x="2739701" y="3698868"/>
                  </a:lnTo>
                  <a:cubicBezTo>
                    <a:pt x="2745713" y="3698868"/>
                    <a:pt x="2750587" y="3693994"/>
                    <a:pt x="2750587" y="3687982"/>
                  </a:cubicBezTo>
                  <a:lnTo>
                    <a:pt x="2750587" y="3547832"/>
                  </a:lnTo>
                  <a:cubicBezTo>
                    <a:pt x="2750587" y="3541820"/>
                    <a:pt x="2745713" y="3536946"/>
                    <a:pt x="2739701" y="3536946"/>
                  </a:cubicBezTo>
                  <a:close/>
                  <a:moveTo>
                    <a:pt x="2589548" y="3517896"/>
                  </a:moveTo>
                  <a:cubicBezTo>
                    <a:pt x="2583536" y="3517896"/>
                    <a:pt x="2578662" y="3522770"/>
                    <a:pt x="2578662" y="3528782"/>
                  </a:cubicBezTo>
                  <a:lnTo>
                    <a:pt x="2578662" y="3668932"/>
                  </a:lnTo>
                  <a:cubicBezTo>
                    <a:pt x="2578662" y="3674944"/>
                    <a:pt x="2583536" y="3679818"/>
                    <a:pt x="2589548" y="3679818"/>
                  </a:cubicBezTo>
                  <a:lnTo>
                    <a:pt x="2613495" y="3679818"/>
                  </a:lnTo>
                  <a:cubicBezTo>
                    <a:pt x="2619507" y="3679818"/>
                    <a:pt x="2624381" y="3674944"/>
                    <a:pt x="2624381" y="3668932"/>
                  </a:cubicBezTo>
                  <a:lnTo>
                    <a:pt x="2624381" y="3528782"/>
                  </a:lnTo>
                  <a:cubicBezTo>
                    <a:pt x="2624381" y="3522770"/>
                    <a:pt x="2619507" y="3517896"/>
                    <a:pt x="2613495" y="3517896"/>
                  </a:cubicBezTo>
                  <a:close/>
                  <a:moveTo>
                    <a:pt x="2460961" y="3496465"/>
                  </a:moveTo>
                  <a:cubicBezTo>
                    <a:pt x="2454949" y="3496465"/>
                    <a:pt x="2450075" y="3501339"/>
                    <a:pt x="2450075" y="3507351"/>
                  </a:cubicBezTo>
                  <a:lnTo>
                    <a:pt x="2450075" y="3647501"/>
                  </a:lnTo>
                  <a:cubicBezTo>
                    <a:pt x="2450075" y="3653513"/>
                    <a:pt x="2454949" y="3658387"/>
                    <a:pt x="2460961" y="3658387"/>
                  </a:cubicBezTo>
                  <a:lnTo>
                    <a:pt x="2484908" y="3658387"/>
                  </a:lnTo>
                  <a:cubicBezTo>
                    <a:pt x="2490920" y="3658387"/>
                    <a:pt x="2495794" y="3653513"/>
                    <a:pt x="2495794" y="3647501"/>
                  </a:cubicBezTo>
                  <a:lnTo>
                    <a:pt x="2495794" y="3507351"/>
                  </a:lnTo>
                  <a:cubicBezTo>
                    <a:pt x="2495794" y="3501339"/>
                    <a:pt x="2490920" y="3496465"/>
                    <a:pt x="2484908" y="3496465"/>
                  </a:cubicBezTo>
                  <a:close/>
                  <a:moveTo>
                    <a:pt x="2339517" y="3479794"/>
                  </a:moveTo>
                  <a:cubicBezTo>
                    <a:pt x="2333505" y="3479794"/>
                    <a:pt x="2328631" y="3484668"/>
                    <a:pt x="2328631" y="3490680"/>
                  </a:cubicBezTo>
                  <a:lnTo>
                    <a:pt x="2328631" y="3623693"/>
                  </a:lnTo>
                  <a:cubicBezTo>
                    <a:pt x="2328631" y="3629705"/>
                    <a:pt x="2333505" y="3634579"/>
                    <a:pt x="2339517" y="3634579"/>
                  </a:cubicBezTo>
                  <a:lnTo>
                    <a:pt x="2363464" y="3634579"/>
                  </a:lnTo>
                  <a:cubicBezTo>
                    <a:pt x="2369476" y="3634579"/>
                    <a:pt x="2374350" y="3629705"/>
                    <a:pt x="2374350" y="3623693"/>
                  </a:cubicBezTo>
                  <a:lnTo>
                    <a:pt x="2374350" y="3490680"/>
                  </a:lnTo>
                  <a:cubicBezTo>
                    <a:pt x="2374350" y="3484668"/>
                    <a:pt x="2369476" y="3479794"/>
                    <a:pt x="2363464" y="3479794"/>
                  </a:cubicBezTo>
                  <a:close/>
                  <a:moveTo>
                    <a:pt x="2215692" y="3451219"/>
                  </a:moveTo>
                  <a:cubicBezTo>
                    <a:pt x="2209680" y="3451219"/>
                    <a:pt x="2204806" y="3456093"/>
                    <a:pt x="2204806" y="3462105"/>
                  </a:cubicBezTo>
                  <a:lnTo>
                    <a:pt x="2204806" y="3595118"/>
                  </a:lnTo>
                  <a:cubicBezTo>
                    <a:pt x="2204806" y="3601130"/>
                    <a:pt x="2209680" y="3606004"/>
                    <a:pt x="2215692" y="3606004"/>
                  </a:cubicBezTo>
                  <a:lnTo>
                    <a:pt x="2239639" y="3606004"/>
                  </a:lnTo>
                  <a:cubicBezTo>
                    <a:pt x="2245651" y="3606004"/>
                    <a:pt x="2250525" y="3601130"/>
                    <a:pt x="2250525" y="3595118"/>
                  </a:cubicBezTo>
                  <a:lnTo>
                    <a:pt x="2250525" y="3462105"/>
                  </a:lnTo>
                  <a:cubicBezTo>
                    <a:pt x="2250525" y="3456093"/>
                    <a:pt x="2245651" y="3451219"/>
                    <a:pt x="2239639" y="3451219"/>
                  </a:cubicBezTo>
                  <a:close/>
                  <a:moveTo>
                    <a:pt x="2108536" y="3432169"/>
                  </a:moveTo>
                  <a:cubicBezTo>
                    <a:pt x="2102524" y="3432169"/>
                    <a:pt x="2097650" y="3437043"/>
                    <a:pt x="2097650" y="3443055"/>
                  </a:cubicBezTo>
                  <a:lnTo>
                    <a:pt x="2097650" y="3576068"/>
                  </a:lnTo>
                  <a:cubicBezTo>
                    <a:pt x="2097650" y="3582080"/>
                    <a:pt x="2102524" y="3586954"/>
                    <a:pt x="2108536" y="3586954"/>
                  </a:cubicBezTo>
                  <a:lnTo>
                    <a:pt x="2132483" y="3586954"/>
                  </a:lnTo>
                  <a:cubicBezTo>
                    <a:pt x="2138495" y="3586954"/>
                    <a:pt x="2143369" y="3582080"/>
                    <a:pt x="2143369" y="3576068"/>
                  </a:cubicBezTo>
                  <a:lnTo>
                    <a:pt x="2143369" y="3443055"/>
                  </a:lnTo>
                  <a:cubicBezTo>
                    <a:pt x="2143369" y="3437043"/>
                    <a:pt x="2138495" y="3432169"/>
                    <a:pt x="2132483" y="3432169"/>
                  </a:cubicBezTo>
                  <a:close/>
                  <a:moveTo>
                    <a:pt x="1965660" y="3422645"/>
                  </a:moveTo>
                  <a:cubicBezTo>
                    <a:pt x="1959648" y="3422645"/>
                    <a:pt x="1954774" y="3427519"/>
                    <a:pt x="1954774" y="3433531"/>
                  </a:cubicBezTo>
                  <a:lnTo>
                    <a:pt x="1954774" y="3545115"/>
                  </a:lnTo>
                  <a:cubicBezTo>
                    <a:pt x="1954774" y="3551127"/>
                    <a:pt x="1959648" y="3556001"/>
                    <a:pt x="1965660" y="3556001"/>
                  </a:cubicBezTo>
                  <a:lnTo>
                    <a:pt x="1989607" y="3556001"/>
                  </a:lnTo>
                  <a:cubicBezTo>
                    <a:pt x="1995619" y="3556001"/>
                    <a:pt x="2000493" y="3551127"/>
                    <a:pt x="2000493" y="3545115"/>
                  </a:cubicBezTo>
                  <a:lnTo>
                    <a:pt x="2000493" y="3433531"/>
                  </a:lnTo>
                  <a:cubicBezTo>
                    <a:pt x="2000493" y="3427519"/>
                    <a:pt x="1995619" y="3422645"/>
                    <a:pt x="1989607" y="3422645"/>
                  </a:cubicBezTo>
                  <a:close/>
                  <a:moveTo>
                    <a:pt x="1841833" y="3408358"/>
                  </a:moveTo>
                  <a:cubicBezTo>
                    <a:pt x="1835821" y="3408358"/>
                    <a:pt x="1830947" y="3413232"/>
                    <a:pt x="1830947" y="3419244"/>
                  </a:cubicBezTo>
                  <a:lnTo>
                    <a:pt x="1830947" y="3521302"/>
                  </a:lnTo>
                  <a:cubicBezTo>
                    <a:pt x="1830947" y="3527314"/>
                    <a:pt x="1835821" y="3532188"/>
                    <a:pt x="1841833" y="3532188"/>
                  </a:cubicBezTo>
                  <a:lnTo>
                    <a:pt x="1865780" y="3532188"/>
                  </a:lnTo>
                  <a:cubicBezTo>
                    <a:pt x="1871792" y="3532188"/>
                    <a:pt x="1876666" y="3527314"/>
                    <a:pt x="1876666" y="3521302"/>
                  </a:cubicBezTo>
                  <a:lnTo>
                    <a:pt x="1876666" y="3419244"/>
                  </a:lnTo>
                  <a:cubicBezTo>
                    <a:pt x="1876666" y="3413232"/>
                    <a:pt x="1871792" y="3408358"/>
                    <a:pt x="1865780" y="3408358"/>
                  </a:cubicBezTo>
                  <a:close/>
                  <a:moveTo>
                    <a:pt x="1708482" y="3391689"/>
                  </a:moveTo>
                  <a:cubicBezTo>
                    <a:pt x="1702470" y="3391689"/>
                    <a:pt x="1697596" y="3396563"/>
                    <a:pt x="1697596" y="3402575"/>
                  </a:cubicBezTo>
                  <a:lnTo>
                    <a:pt x="1697596" y="3504633"/>
                  </a:lnTo>
                  <a:cubicBezTo>
                    <a:pt x="1697596" y="3510645"/>
                    <a:pt x="1702470" y="3515519"/>
                    <a:pt x="1708482" y="3515519"/>
                  </a:cubicBezTo>
                  <a:lnTo>
                    <a:pt x="1732429" y="3515519"/>
                  </a:lnTo>
                  <a:cubicBezTo>
                    <a:pt x="1738441" y="3515519"/>
                    <a:pt x="1743315" y="3510645"/>
                    <a:pt x="1743315" y="3504633"/>
                  </a:cubicBezTo>
                  <a:lnTo>
                    <a:pt x="1743315" y="3402575"/>
                  </a:lnTo>
                  <a:cubicBezTo>
                    <a:pt x="1743315" y="3396563"/>
                    <a:pt x="1738441" y="3391689"/>
                    <a:pt x="1732429" y="3391689"/>
                  </a:cubicBezTo>
                  <a:close/>
                  <a:moveTo>
                    <a:pt x="1567989" y="3372639"/>
                  </a:moveTo>
                  <a:cubicBezTo>
                    <a:pt x="1561977" y="3372639"/>
                    <a:pt x="1557103" y="3377513"/>
                    <a:pt x="1557103" y="3383525"/>
                  </a:cubicBezTo>
                  <a:lnTo>
                    <a:pt x="1557103" y="3485583"/>
                  </a:lnTo>
                  <a:cubicBezTo>
                    <a:pt x="1557103" y="3491595"/>
                    <a:pt x="1561977" y="3496469"/>
                    <a:pt x="1567989" y="3496469"/>
                  </a:cubicBezTo>
                  <a:lnTo>
                    <a:pt x="1591936" y="3496469"/>
                  </a:lnTo>
                  <a:cubicBezTo>
                    <a:pt x="1597948" y="3496469"/>
                    <a:pt x="1602822" y="3491595"/>
                    <a:pt x="1602822" y="3485583"/>
                  </a:cubicBezTo>
                  <a:lnTo>
                    <a:pt x="1602822" y="3383525"/>
                  </a:lnTo>
                  <a:cubicBezTo>
                    <a:pt x="1602822" y="3377513"/>
                    <a:pt x="1597948" y="3372639"/>
                    <a:pt x="1591936" y="3372639"/>
                  </a:cubicBezTo>
                  <a:close/>
                  <a:moveTo>
                    <a:pt x="1429877" y="3358351"/>
                  </a:moveTo>
                  <a:cubicBezTo>
                    <a:pt x="1423865" y="3358351"/>
                    <a:pt x="1418991" y="3363225"/>
                    <a:pt x="1418991" y="3369237"/>
                  </a:cubicBezTo>
                  <a:lnTo>
                    <a:pt x="1418991" y="3471295"/>
                  </a:lnTo>
                  <a:cubicBezTo>
                    <a:pt x="1418991" y="3477307"/>
                    <a:pt x="1423865" y="3482181"/>
                    <a:pt x="1429877" y="3482181"/>
                  </a:cubicBezTo>
                  <a:lnTo>
                    <a:pt x="1453824" y="3482181"/>
                  </a:lnTo>
                  <a:cubicBezTo>
                    <a:pt x="1459836" y="3482181"/>
                    <a:pt x="1464710" y="3477307"/>
                    <a:pt x="1464710" y="3471295"/>
                  </a:cubicBezTo>
                  <a:lnTo>
                    <a:pt x="1464710" y="3369237"/>
                  </a:lnTo>
                  <a:cubicBezTo>
                    <a:pt x="1464710" y="3363225"/>
                    <a:pt x="1459836" y="3358351"/>
                    <a:pt x="1453824" y="3358351"/>
                  </a:cubicBezTo>
                  <a:close/>
                  <a:moveTo>
                    <a:pt x="1298909" y="3344064"/>
                  </a:moveTo>
                  <a:cubicBezTo>
                    <a:pt x="1292897" y="3344064"/>
                    <a:pt x="1288023" y="3348938"/>
                    <a:pt x="1288023" y="3354950"/>
                  </a:cubicBezTo>
                  <a:lnTo>
                    <a:pt x="1288023" y="3457008"/>
                  </a:lnTo>
                  <a:cubicBezTo>
                    <a:pt x="1288023" y="3463020"/>
                    <a:pt x="1292897" y="3467894"/>
                    <a:pt x="1298909" y="3467894"/>
                  </a:cubicBezTo>
                  <a:lnTo>
                    <a:pt x="1322856" y="3467894"/>
                  </a:lnTo>
                  <a:cubicBezTo>
                    <a:pt x="1328868" y="3467894"/>
                    <a:pt x="1333742" y="3463020"/>
                    <a:pt x="1333742" y="3457008"/>
                  </a:cubicBezTo>
                  <a:lnTo>
                    <a:pt x="1333742" y="3354950"/>
                  </a:lnTo>
                  <a:cubicBezTo>
                    <a:pt x="1333742" y="3348938"/>
                    <a:pt x="1328868" y="3344064"/>
                    <a:pt x="1322856" y="3344064"/>
                  </a:cubicBezTo>
                  <a:close/>
                  <a:moveTo>
                    <a:pt x="1165559" y="3329776"/>
                  </a:moveTo>
                  <a:cubicBezTo>
                    <a:pt x="1159547" y="3329776"/>
                    <a:pt x="1154673" y="3334650"/>
                    <a:pt x="1154673" y="3340662"/>
                  </a:cubicBezTo>
                  <a:lnTo>
                    <a:pt x="1154673" y="3442720"/>
                  </a:lnTo>
                  <a:cubicBezTo>
                    <a:pt x="1154673" y="3448732"/>
                    <a:pt x="1159547" y="3453606"/>
                    <a:pt x="1165559" y="3453606"/>
                  </a:cubicBezTo>
                  <a:lnTo>
                    <a:pt x="1189506" y="3453606"/>
                  </a:lnTo>
                  <a:cubicBezTo>
                    <a:pt x="1195518" y="3453606"/>
                    <a:pt x="1200392" y="3448732"/>
                    <a:pt x="1200392" y="3442720"/>
                  </a:cubicBezTo>
                  <a:lnTo>
                    <a:pt x="1200392" y="3340662"/>
                  </a:lnTo>
                  <a:cubicBezTo>
                    <a:pt x="1200392" y="3334650"/>
                    <a:pt x="1195518" y="3329776"/>
                    <a:pt x="1189506" y="3329776"/>
                  </a:cubicBezTo>
                  <a:close/>
                  <a:moveTo>
                    <a:pt x="901238" y="3325018"/>
                  </a:moveTo>
                  <a:cubicBezTo>
                    <a:pt x="895226" y="3325018"/>
                    <a:pt x="890352" y="3329892"/>
                    <a:pt x="890352" y="3335904"/>
                  </a:cubicBezTo>
                  <a:lnTo>
                    <a:pt x="890352" y="3421287"/>
                  </a:lnTo>
                  <a:cubicBezTo>
                    <a:pt x="890352" y="3427299"/>
                    <a:pt x="895226" y="3432173"/>
                    <a:pt x="901238" y="3432173"/>
                  </a:cubicBezTo>
                  <a:lnTo>
                    <a:pt x="925185" y="3432173"/>
                  </a:lnTo>
                  <a:cubicBezTo>
                    <a:pt x="931197" y="3432173"/>
                    <a:pt x="936071" y="3427299"/>
                    <a:pt x="936071" y="3421287"/>
                  </a:cubicBezTo>
                  <a:lnTo>
                    <a:pt x="936071" y="3335904"/>
                  </a:lnTo>
                  <a:cubicBezTo>
                    <a:pt x="936071" y="3329892"/>
                    <a:pt x="931197" y="3325018"/>
                    <a:pt x="925185" y="3325018"/>
                  </a:cubicBezTo>
                  <a:close/>
                  <a:moveTo>
                    <a:pt x="1029826" y="3317874"/>
                  </a:moveTo>
                  <a:cubicBezTo>
                    <a:pt x="1023814" y="3317874"/>
                    <a:pt x="1018940" y="3322748"/>
                    <a:pt x="1018940" y="3328760"/>
                  </a:cubicBezTo>
                  <a:lnTo>
                    <a:pt x="1018940" y="3414143"/>
                  </a:lnTo>
                  <a:cubicBezTo>
                    <a:pt x="1018940" y="3420155"/>
                    <a:pt x="1023814" y="3425029"/>
                    <a:pt x="1029826" y="3425029"/>
                  </a:cubicBezTo>
                  <a:lnTo>
                    <a:pt x="1053773" y="3425029"/>
                  </a:lnTo>
                  <a:cubicBezTo>
                    <a:pt x="1059785" y="3425029"/>
                    <a:pt x="1064659" y="3420155"/>
                    <a:pt x="1064659" y="3414143"/>
                  </a:cubicBezTo>
                  <a:lnTo>
                    <a:pt x="1064659" y="3328760"/>
                  </a:lnTo>
                  <a:cubicBezTo>
                    <a:pt x="1064659" y="3322748"/>
                    <a:pt x="1059785" y="3317874"/>
                    <a:pt x="1053773" y="3317874"/>
                  </a:cubicBezTo>
                  <a:close/>
                  <a:moveTo>
                    <a:pt x="748838" y="3303586"/>
                  </a:moveTo>
                  <a:cubicBezTo>
                    <a:pt x="742826" y="3303586"/>
                    <a:pt x="737952" y="3308460"/>
                    <a:pt x="737952" y="3314472"/>
                  </a:cubicBezTo>
                  <a:lnTo>
                    <a:pt x="737952" y="3399855"/>
                  </a:lnTo>
                  <a:cubicBezTo>
                    <a:pt x="737952" y="3405867"/>
                    <a:pt x="742826" y="3410741"/>
                    <a:pt x="748838" y="3410741"/>
                  </a:cubicBezTo>
                  <a:lnTo>
                    <a:pt x="772785" y="3410741"/>
                  </a:lnTo>
                  <a:cubicBezTo>
                    <a:pt x="778797" y="3410741"/>
                    <a:pt x="783671" y="3405867"/>
                    <a:pt x="783671" y="3399855"/>
                  </a:cubicBezTo>
                  <a:lnTo>
                    <a:pt x="783671" y="3314472"/>
                  </a:lnTo>
                  <a:cubicBezTo>
                    <a:pt x="783671" y="3308460"/>
                    <a:pt x="778797" y="3303586"/>
                    <a:pt x="772785" y="3303586"/>
                  </a:cubicBezTo>
                  <a:close/>
                  <a:moveTo>
                    <a:pt x="603582" y="3284536"/>
                  </a:moveTo>
                  <a:cubicBezTo>
                    <a:pt x="597570" y="3284536"/>
                    <a:pt x="592696" y="3289410"/>
                    <a:pt x="592696" y="3295422"/>
                  </a:cubicBezTo>
                  <a:lnTo>
                    <a:pt x="592696" y="3380805"/>
                  </a:lnTo>
                  <a:cubicBezTo>
                    <a:pt x="592696" y="3386817"/>
                    <a:pt x="597570" y="3391691"/>
                    <a:pt x="603582" y="3391691"/>
                  </a:cubicBezTo>
                  <a:lnTo>
                    <a:pt x="627529" y="3391691"/>
                  </a:lnTo>
                  <a:cubicBezTo>
                    <a:pt x="633541" y="3391691"/>
                    <a:pt x="638415" y="3386817"/>
                    <a:pt x="638415" y="3380805"/>
                  </a:cubicBezTo>
                  <a:lnTo>
                    <a:pt x="638415" y="3295422"/>
                  </a:lnTo>
                  <a:cubicBezTo>
                    <a:pt x="638415" y="3289410"/>
                    <a:pt x="633541" y="3284536"/>
                    <a:pt x="627529" y="3284536"/>
                  </a:cubicBezTo>
                  <a:close/>
                  <a:moveTo>
                    <a:pt x="446420" y="3277392"/>
                  </a:moveTo>
                  <a:cubicBezTo>
                    <a:pt x="440408" y="3277392"/>
                    <a:pt x="435534" y="3282266"/>
                    <a:pt x="435534" y="3288278"/>
                  </a:cubicBezTo>
                  <a:lnTo>
                    <a:pt x="435534" y="3373661"/>
                  </a:lnTo>
                  <a:cubicBezTo>
                    <a:pt x="435534" y="3379673"/>
                    <a:pt x="440408" y="3384547"/>
                    <a:pt x="446420" y="3384547"/>
                  </a:cubicBezTo>
                  <a:lnTo>
                    <a:pt x="470367" y="3384547"/>
                  </a:lnTo>
                  <a:cubicBezTo>
                    <a:pt x="476379" y="3384547"/>
                    <a:pt x="481253" y="3379673"/>
                    <a:pt x="481253" y="3373661"/>
                  </a:cubicBezTo>
                  <a:lnTo>
                    <a:pt x="481253" y="3288278"/>
                  </a:lnTo>
                  <a:cubicBezTo>
                    <a:pt x="481253" y="3282266"/>
                    <a:pt x="476379" y="3277392"/>
                    <a:pt x="470367" y="3277392"/>
                  </a:cubicBezTo>
                  <a:close/>
                  <a:moveTo>
                    <a:pt x="305926" y="3263104"/>
                  </a:moveTo>
                  <a:cubicBezTo>
                    <a:pt x="299914" y="3263104"/>
                    <a:pt x="295040" y="3267978"/>
                    <a:pt x="295040" y="3273990"/>
                  </a:cubicBezTo>
                  <a:lnTo>
                    <a:pt x="295040" y="3359373"/>
                  </a:lnTo>
                  <a:cubicBezTo>
                    <a:pt x="295040" y="3365385"/>
                    <a:pt x="299914" y="3370259"/>
                    <a:pt x="305926" y="3370259"/>
                  </a:cubicBezTo>
                  <a:lnTo>
                    <a:pt x="329873" y="3370259"/>
                  </a:lnTo>
                  <a:cubicBezTo>
                    <a:pt x="335885" y="3370259"/>
                    <a:pt x="340759" y="3365385"/>
                    <a:pt x="340759" y="3359373"/>
                  </a:cubicBezTo>
                  <a:lnTo>
                    <a:pt x="340759" y="3273990"/>
                  </a:lnTo>
                  <a:cubicBezTo>
                    <a:pt x="340759" y="3267978"/>
                    <a:pt x="335885" y="3263104"/>
                    <a:pt x="329873" y="3263104"/>
                  </a:cubicBezTo>
                  <a:close/>
                  <a:moveTo>
                    <a:pt x="158288" y="3255961"/>
                  </a:moveTo>
                  <a:cubicBezTo>
                    <a:pt x="152276" y="3255961"/>
                    <a:pt x="147402" y="3260835"/>
                    <a:pt x="147402" y="3266847"/>
                  </a:cubicBezTo>
                  <a:lnTo>
                    <a:pt x="147402" y="3352230"/>
                  </a:lnTo>
                  <a:cubicBezTo>
                    <a:pt x="147402" y="3358242"/>
                    <a:pt x="152276" y="3363116"/>
                    <a:pt x="158288" y="3363116"/>
                  </a:cubicBezTo>
                  <a:lnTo>
                    <a:pt x="182235" y="3363116"/>
                  </a:lnTo>
                  <a:cubicBezTo>
                    <a:pt x="188247" y="3363116"/>
                    <a:pt x="193121" y="3358242"/>
                    <a:pt x="193121" y="3352230"/>
                  </a:cubicBezTo>
                  <a:lnTo>
                    <a:pt x="193121" y="3266847"/>
                  </a:lnTo>
                  <a:cubicBezTo>
                    <a:pt x="193121" y="3260835"/>
                    <a:pt x="188247" y="3255961"/>
                    <a:pt x="182235" y="3255961"/>
                  </a:cubicBezTo>
                  <a:close/>
                  <a:moveTo>
                    <a:pt x="13032" y="3253580"/>
                  </a:moveTo>
                  <a:cubicBezTo>
                    <a:pt x="7020" y="3253580"/>
                    <a:pt x="2146" y="3258454"/>
                    <a:pt x="2146" y="3264466"/>
                  </a:cubicBezTo>
                  <a:lnTo>
                    <a:pt x="2146" y="3349849"/>
                  </a:lnTo>
                  <a:cubicBezTo>
                    <a:pt x="2146" y="3355861"/>
                    <a:pt x="7020" y="3360735"/>
                    <a:pt x="13032" y="3360735"/>
                  </a:cubicBezTo>
                  <a:lnTo>
                    <a:pt x="36979" y="3360735"/>
                  </a:lnTo>
                  <a:cubicBezTo>
                    <a:pt x="42991" y="3360735"/>
                    <a:pt x="47865" y="3355861"/>
                    <a:pt x="47865" y="3349849"/>
                  </a:cubicBezTo>
                  <a:lnTo>
                    <a:pt x="47865" y="3264466"/>
                  </a:lnTo>
                  <a:cubicBezTo>
                    <a:pt x="47865" y="3258454"/>
                    <a:pt x="42991" y="3253580"/>
                    <a:pt x="36979" y="3253580"/>
                  </a:cubicBezTo>
                  <a:close/>
                  <a:moveTo>
                    <a:pt x="37046" y="1858393"/>
                  </a:moveTo>
                  <a:cubicBezTo>
                    <a:pt x="32838" y="1858393"/>
                    <a:pt x="29426" y="1861805"/>
                    <a:pt x="29426" y="1866013"/>
                  </a:cubicBezTo>
                  <a:lnTo>
                    <a:pt x="29426" y="1959615"/>
                  </a:lnTo>
                  <a:cubicBezTo>
                    <a:pt x="29427" y="1963823"/>
                    <a:pt x="32839" y="1967235"/>
                    <a:pt x="37046" y="1967235"/>
                  </a:cubicBezTo>
                  <a:lnTo>
                    <a:pt x="67525" y="1967235"/>
                  </a:lnTo>
                  <a:cubicBezTo>
                    <a:pt x="71733" y="1967235"/>
                    <a:pt x="75145" y="1963823"/>
                    <a:pt x="75145" y="1959615"/>
                  </a:cubicBezTo>
                  <a:lnTo>
                    <a:pt x="75145" y="1866013"/>
                  </a:lnTo>
                  <a:cubicBezTo>
                    <a:pt x="75144" y="1861805"/>
                    <a:pt x="71732" y="1858393"/>
                    <a:pt x="67525" y="1858393"/>
                  </a:cubicBezTo>
                  <a:close/>
                  <a:moveTo>
                    <a:pt x="187064" y="1839343"/>
                  </a:moveTo>
                  <a:cubicBezTo>
                    <a:pt x="182856" y="1839343"/>
                    <a:pt x="179444" y="1842755"/>
                    <a:pt x="179444" y="1846963"/>
                  </a:cubicBezTo>
                  <a:lnTo>
                    <a:pt x="179444" y="1940565"/>
                  </a:lnTo>
                  <a:cubicBezTo>
                    <a:pt x="179444" y="1944773"/>
                    <a:pt x="182856" y="1948185"/>
                    <a:pt x="187064" y="1948185"/>
                  </a:cubicBezTo>
                  <a:lnTo>
                    <a:pt x="217543" y="1948185"/>
                  </a:lnTo>
                  <a:cubicBezTo>
                    <a:pt x="221751" y="1948185"/>
                    <a:pt x="225163" y="1944773"/>
                    <a:pt x="225163" y="1940565"/>
                  </a:cubicBezTo>
                  <a:lnTo>
                    <a:pt x="225163" y="1846963"/>
                  </a:lnTo>
                  <a:cubicBezTo>
                    <a:pt x="225161" y="1842755"/>
                    <a:pt x="221750" y="1839343"/>
                    <a:pt x="217543" y="1839343"/>
                  </a:cubicBezTo>
                  <a:close/>
                  <a:moveTo>
                    <a:pt x="329938" y="1813149"/>
                  </a:moveTo>
                  <a:cubicBezTo>
                    <a:pt x="325730" y="1813149"/>
                    <a:pt x="322318" y="1816561"/>
                    <a:pt x="322318" y="1820769"/>
                  </a:cubicBezTo>
                  <a:lnTo>
                    <a:pt x="322318" y="1926749"/>
                  </a:lnTo>
                  <a:cubicBezTo>
                    <a:pt x="322319" y="1930957"/>
                    <a:pt x="325730" y="1934369"/>
                    <a:pt x="329938" y="1934369"/>
                  </a:cubicBezTo>
                  <a:lnTo>
                    <a:pt x="360417" y="1934369"/>
                  </a:lnTo>
                  <a:cubicBezTo>
                    <a:pt x="364625" y="1934369"/>
                    <a:pt x="368037" y="1930957"/>
                    <a:pt x="368037" y="1926749"/>
                  </a:cubicBezTo>
                  <a:lnTo>
                    <a:pt x="368037" y="1820769"/>
                  </a:lnTo>
                  <a:cubicBezTo>
                    <a:pt x="368037" y="1816561"/>
                    <a:pt x="364625" y="1813149"/>
                    <a:pt x="360417" y="1813149"/>
                  </a:cubicBezTo>
                  <a:close/>
                  <a:moveTo>
                    <a:pt x="475194" y="1794099"/>
                  </a:moveTo>
                  <a:cubicBezTo>
                    <a:pt x="470986" y="1794099"/>
                    <a:pt x="467574" y="1797511"/>
                    <a:pt x="467574" y="1801719"/>
                  </a:cubicBezTo>
                  <a:lnTo>
                    <a:pt x="467574" y="1907699"/>
                  </a:lnTo>
                  <a:cubicBezTo>
                    <a:pt x="467574" y="1911907"/>
                    <a:pt x="470986" y="1915319"/>
                    <a:pt x="475194" y="1915319"/>
                  </a:cubicBezTo>
                  <a:lnTo>
                    <a:pt x="505673" y="1915319"/>
                  </a:lnTo>
                  <a:cubicBezTo>
                    <a:pt x="509881" y="1915319"/>
                    <a:pt x="513293" y="1911907"/>
                    <a:pt x="513293" y="1907699"/>
                  </a:cubicBezTo>
                  <a:lnTo>
                    <a:pt x="513293" y="1801719"/>
                  </a:lnTo>
                  <a:cubicBezTo>
                    <a:pt x="513293" y="1797511"/>
                    <a:pt x="509881" y="1794099"/>
                    <a:pt x="505673" y="1794099"/>
                  </a:cubicBezTo>
                  <a:close/>
                  <a:moveTo>
                    <a:pt x="625213" y="1775049"/>
                  </a:moveTo>
                  <a:cubicBezTo>
                    <a:pt x="621005" y="1775049"/>
                    <a:pt x="617593" y="1778461"/>
                    <a:pt x="617593" y="1782669"/>
                  </a:cubicBezTo>
                  <a:lnTo>
                    <a:pt x="617593" y="1888649"/>
                  </a:lnTo>
                  <a:cubicBezTo>
                    <a:pt x="617593" y="1892857"/>
                    <a:pt x="621005" y="1896269"/>
                    <a:pt x="625213" y="1896269"/>
                  </a:cubicBezTo>
                  <a:lnTo>
                    <a:pt x="655692" y="1896269"/>
                  </a:lnTo>
                  <a:cubicBezTo>
                    <a:pt x="659900" y="1896269"/>
                    <a:pt x="663312" y="1892857"/>
                    <a:pt x="663312" y="1888649"/>
                  </a:cubicBezTo>
                  <a:lnTo>
                    <a:pt x="663312" y="1782669"/>
                  </a:lnTo>
                  <a:cubicBezTo>
                    <a:pt x="663311" y="1778461"/>
                    <a:pt x="659899" y="1775049"/>
                    <a:pt x="655692" y="1775049"/>
                  </a:cubicBezTo>
                  <a:close/>
                  <a:moveTo>
                    <a:pt x="772850" y="1755999"/>
                  </a:moveTo>
                  <a:cubicBezTo>
                    <a:pt x="768642" y="1755999"/>
                    <a:pt x="765230" y="1759411"/>
                    <a:pt x="765230" y="1763619"/>
                  </a:cubicBezTo>
                  <a:lnTo>
                    <a:pt x="765230" y="1869599"/>
                  </a:lnTo>
                  <a:cubicBezTo>
                    <a:pt x="765230" y="1873807"/>
                    <a:pt x="768642" y="1877219"/>
                    <a:pt x="772850" y="1877219"/>
                  </a:cubicBezTo>
                  <a:lnTo>
                    <a:pt x="803329" y="1877219"/>
                  </a:lnTo>
                  <a:cubicBezTo>
                    <a:pt x="807537" y="1877219"/>
                    <a:pt x="810949" y="1873807"/>
                    <a:pt x="810949" y="1869599"/>
                  </a:cubicBezTo>
                  <a:lnTo>
                    <a:pt x="810949" y="1763619"/>
                  </a:lnTo>
                  <a:cubicBezTo>
                    <a:pt x="810947" y="1759411"/>
                    <a:pt x="807537" y="1755999"/>
                    <a:pt x="803329" y="1755999"/>
                  </a:cubicBezTo>
                  <a:close/>
                  <a:moveTo>
                    <a:pt x="920488" y="1736949"/>
                  </a:moveTo>
                  <a:cubicBezTo>
                    <a:pt x="916280" y="1736949"/>
                    <a:pt x="912868" y="1740361"/>
                    <a:pt x="912868" y="1744569"/>
                  </a:cubicBezTo>
                  <a:lnTo>
                    <a:pt x="912868" y="1850549"/>
                  </a:lnTo>
                  <a:cubicBezTo>
                    <a:pt x="912868" y="1854757"/>
                    <a:pt x="916280" y="1858169"/>
                    <a:pt x="920488" y="1858169"/>
                  </a:cubicBezTo>
                  <a:lnTo>
                    <a:pt x="950967" y="1858169"/>
                  </a:lnTo>
                  <a:cubicBezTo>
                    <a:pt x="955175" y="1858169"/>
                    <a:pt x="958587" y="1854757"/>
                    <a:pt x="958587" y="1850549"/>
                  </a:cubicBezTo>
                  <a:lnTo>
                    <a:pt x="958587" y="1744569"/>
                  </a:lnTo>
                  <a:cubicBezTo>
                    <a:pt x="958587" y="1740361"/>
                    <a:pt x="955175" y="1736949"/>
                    <a:pt x="950967" y="1736949"/>
                  </a:cubicBezTo>
                  <a:close/>
                  <a:moveTo>
                    <a:pt x="1053838" y="1722662"/>
                  </a:moveTo>
                  <a:cubicBezTo>
                    <a:pt x="1049630" y="1722662"/>
                    <a:pt x="1046218" y="1726074"/>
                    <a:pt x="1046218" y="1730282"/>
                  </a:cubicBezTo>
                  <a:lnTo>
                    <a:pt x="1046218" y="1836262"/>
                  </a:lnTo>
                  <a:cubicBezTo>
                    <a:pt x="1046218" y="1840470"/>
                    <a:pt x="1049630" y="1843882"/>
                    <a:pt x="1053838" y="1843882"/>
                  </a:cubicBezTo>
                  <a:lnTo>
                    <a:pt x="1084317" y="1843882"/>
                  </a:lnTo>
                  <a:cubicBezTo>
                    <a:pt x="1088525" y="1843882"/>
                    <a:pt x="1091937" y="1840470"/>
                    <a:pt x="1091937" y="1836262"/>
                  </a:cubicBezTo>
                  <a:lnTo>
                    <a:pt x="1091937" y="1730282"/>
                  </a:lnTo>
                  <a:cubicBezTo>
                    <a:pt x="1091937" y="1726074"/>
                    <a:pt x="1088525" y="1722662"/>
                    <a:pt x="1084317" y="1722662"/>
                  </a:cubicBezTo>
                  <a:close/>
                  <a:moveTo>
                    <a:pt x="1189570" y="1710755"/>
                  </a:moveTo>
                  <a:cubicBezTo>
                    <a:pt x="1185362" y="1710755"/>
                    <a:pt x="1181950" y="1714167"/>
                    <a:pt x="1181950" y="1718375"/>
                  </a:cubicBezTo>
                  <a:lnTo>
                    <a:pt x="1181950" y="1824355"/>
                  </a:lnTo>
                  <a:cubicBezTo>
                    <a:pt x="1181950" y="1828563"/>
                    <a:pt x="1185362" y="1831975"/>
                    <a:pt x="1189570" y="1831975"/>
                  </a:cubicBezTo>
                  <a:lnTo>
                    <a:pt x="1220049" y="1831975"/>
                  </a:lnTo>
                  <a:cubicBezTo>
                    <a:pt x="1224257" y="1831975"/>
                    <a:pt x="1227669" y="1828563"/>
                    <a:pt x="1227669" y="1824355"/>
                  </a:cubicBezTo>
                  <a:lnTo>
                    <a:pt x="1227669" y="1718375"/>
                  </a:lnTo>
                  <a:cubicBezTo>
                    <a:pt x="1227669" y="1714167"/>
                    <a:pt x="1224257" y="1710755"/>
                    <a:pt x="1220049" y="1710755"/>
                  </a:cubicBezTo>
                  <a:close/>
                  <a:moveTo>
                    <a:pt x="1322919" y="1682180"/>
                  </a:moveTo>
                  <a:cubicBezTo>
                    <a:pt x="1318711" y="1682180"/>
                    <a:pt x="1315299" y="1685592"/>
                    <a:pt x="1315299" y="1689800"/>
                  </a:cubicBezTo>
                  <a:lnTo>
                    <a:pt x="1315299" y="1795780"/>
                  </a:lnTo>
                  <a:cubicBezTo>
                    <a:pt x="1315299" y="1799988"/>
                    <a:pt x="1318711" y="1803400"/>
                    <a:pt x="1322919" y="1803400"/>
                  </a:cubicBezTo>
                  <a:lnTo>
                    <a:pt x="1353398" y="1803400"/>
                  </a:lnTo>
                  <a:cubicBezTo>
                    <a:pt x="1357606" y="1803400"/>
                    <a:pt x="1361018" y="1799988"/>
                    <a:pt x="1361018" y="1795780"/>
                  </a:cubicBezTo>
                  <a:lnTo>
                    <a:pt x="1361018" y="1689800"/>
                  </a:lnTo>
                  <a:cubicBezTo>
                    <a:pt x="1361018" y="1685592"/>
                    <a:pt x="1357606" y="1682180"/>
                    <a:pt x="1353398" y="1682180"/>
                  </a:cubicBezTo>
                  <a:close/>
                  <a:moveTo>
                    <a:pt x="1458650" y="1648842"/>
                  </a:moveTo>
                  <a:cubicBezTo>
                    <a:pt x="1454442" y="1648842"/>
                    <a:pt x="1451030" y="1652254"/>
                    <a:pt x="1451030" y="1656462"/>
                  </a:cubicBezTo>
                  <a:lnTo>
                    <a:pt x="1451030" y="1788636"/>
                  </a:lnTo>
                  <a:cubicBezTo>
                    <a:pt x="1451030" y="1792844"/>
                    <a:pt x="1454442" y="1796256"/>
                    <a:pt x="1458650" y="1796256"/>
                  </a:cubicBezTo>
                  <a:lnTo>
                    <a:pt x="1489129" y="1796256"/>
                  </a:lnTo>
                  <a:cubicBezTo>
                    <a:pt x="1493337" y="1796256"/>
                    <a:pt x="1496749" y="1792844"/>
                    <a:pt x="1496749" y="1788636"/>
                  </a:cubicBezTo>
                  <a:lnTo>
                    <a:pt x="1496749" y="1656462"/>
                  </a:lnTo>
                  <a:cubicBezTo>
                    <a:pt x="1496749" y="1652254"/>
                    <a:pt x="1493337" y="1648842"/>
                    <a:pt x="1489129" y="1648842"/>
                  </a:cubicBezTo>
                  <a:close/>
                  <a:moveTo>
                    <a:pt x="1584856" y="1617886"/>
                  </a:moveTo>
                  <a:cubicBezTo>
                    <a:pt x="1580648" y="1617886"/>
                    <a:pt x="1577236" y="1621298"/>
                    <a:pt x="1577236" y="1625506"/>
                  </a:cubicBezTo>
                  <a:lnTo>
                    <a:pt x="1577236" y="1757680"/>
                  </a:lnTo>
                  <a:cubicBezTo>
                    <a:pt x="1577236" y="1761888"/>
                    <a:pt x="1580648" y="1765300"/>
                    <a:pt x="1584856" y="1765300"/>
                  </a:cubicBezTo>
                  <a:lnTo>
                    <a:pt x="1615335" y="1765300"/>
                  </a:lnTo>
                  <a:cubicBezTo>
                    <a:pt x="1619543" y="1765300"/>
                    <a:pt x="1622955" y="1761888"/>
                    <a:pt x="1622955" y="1757680"/>
                  </a:cubicBezTo>
                  <a:lnTo>
                    <a:pt x="1622955" y="1625506"/>
                  </a:lnTo>
                  <a:cubicBezTo>
                    <a:pt x="1622955" y="1621298"/>
                    <a:pt x="1619543" y="1617886"/>
                    <a:pt x="1615335" y="1617886"/>
                  </a:cubicBezTo>
                  <a:close/>
                  <a:moveTo>
                    <a:pt x="1720586" y="1584547"/>
                  </a:moveTo>
                  <a:cubicBezTo>
                    <a:pt x="1716378" y="1584547"/>
                    <a:pt x="1712966" y="1587959"/>
                    <a:pt x="1712966" y="1592167"/>
                  </a:cubicBezTo>
                  <a:lnTo>
                    <a:pt x="1712966" y="1743392"/>
                  </a:lnTo>
                  <a:cubicBezTo>
                    <a:pt x="1712966" y="1747600"/>
                    <a:pt x="1716378" y="1751012"/>
                    <a:pt x="1720586" y="1751012"/>
                  </a:cubicBezTo>
                  <a:lnTo>
                    <a:pt x="1751065" y="1751012"/>
                  </a:lnTo>
                  <a:cubicBezTo>
                    <a:pt x="1755273" y="1751012"/>
                    <a:pt x="1758685" y="1747600"/>
                    <a:pt x="1758685" y="1743392"/>
                  </a:cubicBezTo>
                  <a:lnTo>
                    <a:pt x="1758685" y="1592167"/>
                  </a:lnTo>
                  <a:cubicBezTo>
                    <a:pt x="1758685" y="1587959"/>
                    <a:pt x="1755273" y="1584547"/>
                    <a:pt x="1751065" y="1584547"/>
                  </a:cubicBezTo>
                  <a:close/>
                  <a:moveTo>
                    <a:pt x="1851555" y="1553591"/>
                  </a:moveTo>
                  <a:cubicBezTo>
                    <a:pt x="1847347" y="1553591"/>
                    <a:pt x="1843935" y="1557003"/>
                    <a:pt x="1843935" y="1561211"/>
                  </a:cubicBezTo>
                  <a:lnTo>
                    <a:pt x="1843935" y="1712436"/>
                  </a:lnTo>
                  <a:cubicBezTo>
                    <a:pt x="1843935" y="1716644"/>
                    <a:pt x="1847347" y="1720056"/>
                    <a:pt x="1851555" y="1720056"/>
                  </a:cubicBezTo>
                  <a:lnTo>
                    <a:pt x="1882034" y="1720056"/>
                  </a:lnTo>
                  <a:cubicBezTo>
                    <a:pt x="1886242" y="1720056"/>
                    <a:pt x="1889654" y="1716644"/>
                    <a:pt x="1889654" y="1712436"/>
                  </a:cubicBezTo>
                  <a:lnTo>
                    <a:pt x="1889654" y="1561211"/>
                  </a:lnTo>
                  <a:cubicBezTo>
                    <a:pt x="1889654" y="1557003"/>
                    <a:pt x="1886242" y="1553591"/>
                    <a:pt x="1882034" y="1553591"/>
                  </a:cubicBezTo>
                  <a:close/>
                  <a:moveTo>
                    <a:pt x="1984905" y="1532160"/>
                  </a:moveTo>
                  <a:cubicBezTo>
                    <a:pt x="1980697" y="1532160"/>
                    <a:pt x="1977285" y="1535572"/>
                    <a:pt x="1977285" y="1539780"/>
                  </a:cubicBezTo>
                  <a:lnTo>
                    <a:pt x="1977285" y="1691005"/>
                  </a:lnTo>
                  <a:cubicBezTo>
                    <a:pt x="1977285" y="1695213"/>
                    <a:pt x="1980697" y="1698625"/>
                    <a:pt x="1984905" y="1698625"/>
                  </a:cubicBezTo>
                  <a:lnTo>
                    <a:pt x="2015384" y="1698625"/>
                  </a:lnTo>
                  <a:cubicBezTo>
                    <a:pt x="2019592" y="1698625"/>
                    <a:pt x="2023004" y="1695213"/>
                    <a:pt x="2023004" y="1691005"/>
                  </a:cubicBezTo>
                  <a:lnTo>
                    <a:pt x="2023004" y="1539780"/>
                  </a:lnTo>
                  <a:cubicBezTo>
                    <a:pt x="2023004" y="1535572"/>
                    <a:pt x="2019592" y="1532160"/>
                    <a:pt x="2015384" y="1532160"/>
                  </a:cubicBezTo>
                  <a:close/>
                  <a:moveTo>
                    <a:pt x="2118255" y="1508348"/>
                  </a:moveTo>
                  <a:cubicBezTo>
                    <a:pt x="2114047" y="1508348"/>
                    <a:pt x="2110635" y="1511760"/>
                    <a:pt x="2110635" y="1515968"/>
                  </a:cubicBezTo>
                  <a:lnTo>
                    <a:pt x="2110635" y="1667193"/>
                  </a:lnTo>
                  <a:cubicBezTo>
                    <a:pt x="2110635" y="1671401"/>
                    <a:pt x="2114047" y="1674813"/>
                    <a:pt x="2118255" y="1674813"/>
                  </a:cubicBezTo>
                  <a:lnTo>
                    <a:pt x="2148734" y="1674813"/>
                  </a:lnTo>
                  <a:cubicBezTo>
                    <a:pt x="2152942" y="1674813"/>
                    <a:pt x="2156354" y="1671401"/>
                    <a:pt x="2156354" y="1667193"/>
                  </a:cubicBezTo>
                  <a:lnTo>
                    <a:pt x="2156354" y="1515968"/>
                  </a:lnTo>
                  <a:cubicBezTo>
                    <a:pt x="2156354" y="1511760"/>
                    <a:pt x="2152942" y="1508348"/>
                    <a:pt x="2148734" y="1508348"/>
                  </a:cubicBezTo>
                  <a:close/>
                  <a:moveTo>
                    <a:pt x="2220649" y="1489298"/>
                  </a:moveTo>
                  <a:cubicBezTo>
                    <a:pt x="2216441" y="1489298"/>
                    <a:pt x="2213029" y="1492710"/>
                    <a:pt x="2213029" y="1496918"/>
                  </a:cubicBezTo>
                  <a:lnTo>
                    <a:pt x="2213029" y="1648143"/>
                  </a:lnTo>
                  <a:cubicBezTo>
                    <a:pt x="2213029" y="1652351"/>
                    <a:pt x="2216441" y="1655763"/>
                    <a:pt x="2220649" y="1655763"/>
                  </a:cubicBezTo>
                  <a:lnTo>
                    <a:pt x="2251128" y="1655763"/>
                  </a:lnTo>
                  <a:cubicBezTo>
                    <a:pt x="2255336" y="1655763"/>
                    <a:pt x="2258748" y="1652351"/>
                    <a:pt x="2258748" y="1648143"/>
                  </a:cubicBezTo>
                  <a:lnTo>
                    <a:pt x="2258748" y="1496918"/>
                  </a:lnTo>
                  <a:cubicBezTo>
                    <a:pt x="2258748" y="1492710"/>
                    <a:pt x="2255336" y="1489298"/>
                    <a:pt x="2251128" y="1489298"/>
                  </a:cubicBezTo>
                  <a:close/>
                  <a:moveTo>
                    <a:pt x="2339711" y="1463104"/>
                  </a:moveTo>
                  <a:cubicBezTo>
                    <a:pt x="2335503" y="1463104"/>
                    <a:pt x="2332091" y="1466516"/>
                    <a:pt x="2332091" y="1470724"/>
                  </a:cubicBezTo>
                  <a:lnTo>
                    <a:pt x="2332091" y="1621949"/>
                  </a:lnTo>
                  <a:cubicBezTo>
                    <a:pt x="2332091" y="1626157"/>
                    <a:pt x="2335503" y="1629569"/>
                    <a:pt x="2339711" y="1629569"/>
                  </a:cubicBezTo>
                  <a:lnTo>
                    <a:pt x="2370190" y="1629569"/>
                  </a:lnTo>
                  <a:cubicBezTo>
                    <a:pt x="2374398" y="1629569"/>
                    <a:pt x="2377810" y="1626157"/>
                    <a:pt x="2377810" y="1621949"/>
                  </a:cubicBezTo>
                  <a:lnTo>
                    <a:pt x="2377810" y="1470724"/>
                  </a:lnTo>
                  <a:cubicBezTo>
                    <a:pt x="2377810" y="1466516"/>
                    <a:pt x="2374398" y="1463104"/>
                    <a:pt x="2370190" y="1463104"/>
                  </a:cubicBezTo>
                  <a:close/>
                  <a:moveTo>
                    <a:pt x="2461155" y="1429766"/>
                  </a:moveTo>
                  <a:cubicBezTo>
                    <a:pt x="2456947" y="1429766"/>
                    <a:pt x="2453535" y="1433178"/>
                    <a:pt x="2453535" y="1437386"/>
                  </a:cubicBezTo>
                  <a:lnTo>
                    <a:pt x="2453535" y="1588611"/>
                  </a:lnTo>
                  <a:cubicBezTo>
                    <a:pt x="2453535" y="1592819"/>
                    <a:pt x="2456947" y="1596231"/>
                    <a:pt x="2461155" y="1596231"/>
                  </a:cubicBezTo>
                  <a:lnTo>
                    <a:pt x="2491634" y="1596231"/>
                  </a:lnTo>
                  <a:cubicBezTo>
                    <a:pt x="2495842" y="1596231"/>
                    <a:pt x="2499254" y="1592819"/>
                    <a:pt x="2499254" y="1588611"/>
                  </a:cubicBezTo>
                  <a:lnTo>
                    <a:pt x="2499254" y="1437386"/>
                  </a:lnTo>
                  <a:cubicBezTo>
                    <a:pt x="2499254" y="1433178"/>
                    <a:pt x="2495842" y="1429766"/>
                    <a:pt x="2491634" y="1429766"/>
                  </a:cubicBezTo>
                  <a:close/>
                  <a:moveTo>
                    <a:pt x="2587361" y="1410716"/>
                  </a:moveTo>
                  <a:cubicBezTo>
                    <a:pt x="2583153" y="1410716"/>
                    <a:pt x="2579741" y="1414128"/>
                    <a:pt x="2579741" y="1418336"/>
                  </a:cubicBezTo>
                  <a:lnTo>
                    <a:pt x="2579741" y="1569561"/>
                  </a:lnTo>
                  <a:cubicBezTo>
                    <a:pt x="2579741" y="1573769"/>
                    <a:pt x="2583153" y="1577181"/>
                    <a:pt x="2587361" y="1577181"/>
                  </a:cubicBezTo>
                  <a:lnTo>
                    <a:pt x="2617840" y="1577181"/>
                  </a:lnTo>
                  <a:cubicBezTo>
                    <a:pt x="2622048" y="1577181"/>
                    <a:pt x="2625460" y="1573769"/>
                    <a:pt x="2625460" y="1569561"/>
                  </a:cubicBezTo>
                  <a:lnTo>
                    <a:pt x="2625460" y="1418336"/>
                  </a:lnTo>
                  <a:cubicBezTo>
                    <a:pt x="2625460" y="1414128"/>
                    <a:pt x="2622048" y="1410716"/>
                    <a:pt x="2617840" y="1410716"/>
                  </a:cubicBezTo>
                  <a:close/>
                  <a:moveTo>
                    <a:pt x="2706424" y="1374997"/>
                  </a:moveTo>
                  <a:cubicBezTo>
                    <a:pt x="2702216" y="1374997"/>
                    <a:pt x="2698804" y="1378409"/>
                    <a:pt x="2698804" y="1382617"/>
                  </a:cubicBezTo>
                  <a:lnTo>
                    <a:pt x="2698804" y="1533842"/>
                  </a:lnTo>
                  <a:cubicBezTo>
                    <a:pt x="2698804" y="1538050"/>
                    <a:pt x="2702216" y="1541462"/>
                    <a:pt x="2706424" y="1541462"/>
                  </a:cubicBezTo>
                  <a:lnTo>
                    <a:pt x="2736903" y="1541462"/>
                  </a:lnTo>
                  <a:cubicBezTo>
                    <a:pt x="2741111" y="1541462"/>
                    <a:pt x="2744523" y="1538050"/>
                    <a:pt x="2744523" y="1533842"/>
                  </a:cubicBezTo>
                  <a:lnTo>
                    <a:pt x="2744523" y="1382617"/>
                  </a:lnTo>
                  <a:cubicBezTo>
                    <a:pt x="2744523" y="1378409"/>
                    <a:pt x="2741111" y="1374997"/>
                    <a:pt x="2736903" y="1374997"/>
                  </a:cubicBezTo>
                  <a:close/>
                  <a:moveTo>
                    <a:pt x="2831893" y="1339750"/>
                  </a:moveTo>
                  <a:cubicBezTo>
                    <a:pt x="2827685" y="1339750"/>
                    <a:pt x="2824273" y="1343162"/>
                    <a:pt x="2824273" y="1347370"/>
                  </a:cubicBezTo>
                  <a:lnTo>
                    <a:pt x="2824273" y="1517173"/>
                  </a:lnTo>
                  <a:cubicBezTo>
                    <a:pt x="2824273" y="1521381"/>
                    <a:pt x="2827685" y="1524793"/>
                    <a:pt x="2831893" y="1524793"/>
                  </a:cubicBezTo>
                  <a:lnTo>
                    <a:pt x="2862372" y="1524793"/>
                  </a:lnTo>
                  <a:cubicBezTo>
                    <a:pt x="2866580" y="1524793"/>
                    <a:pt x="2869992" y="1521381"/>
                    <a:pt x="2869992" y="1517173"/>
                  </a:cubicBezTo>
                  <a:lnTo>
                    <a:pt x="2869992" y="1347370"/>
                  </a:lnTo>
                  <a:cubicBezTo>
                    <a:pt x="2869992" y="1343162"/>
                    <a:pt x="2866580" y="1339750"/>
                    <a:pt x="2862372" y="1339750"/>
                  </a:cubicBezTo>
                  <a:close/>
                  <a:moveTo>
                    <a:pt x="2960481" y="1308794"/>
                  </a:moveTo>
                  <a:cubicBezTo>
                    <a:pt x="2956273" y="1308794"/>
                    <a:pt x="2952861" y="1312206"/>
                    <a:pt x="2952861" y="1316414"/>
                  </a:cubicBezTo>
                  <a:lnTo>
                    <a:pt x="2952861" y="1486217"/>
                  </a:lnTo>
                  <a:cubicBezTo>
                    <a:pt x="2952861" y="1490425"/>
                    <a:pt x="2956273" y="1493837"/>
                    <a:pt x="2960481" y="1493837"/>
                  </a:cubicBezTo>
                  <a:lnTo>
                    <a:pt x="2990960" y="1493837"/>
                  </a:lnTo>
                  <a:cubicBezTo>
                    <a:pt x="2995168" y="1493837"/>
                    <a:pt x="2998580" y="1490425"/>
                    <a:pt x="2998580" y="1486217"/>
                  </a:cubicBezTo>
                  <a:lnTo>
                    <a:pt x="2998580" y="1316414"/>
                  </a:lnTo>
                  <a:cubicBezTo>
                    <a:pt x="2998580" y="1312206"/>
                    <a:pt x="2995168" y="1308794"/>
                    <a:pt x="2990960" y="1308794"/>
                  </a:cubicBezTo>
                  <a:close/>
                  <a:moveTo>
                    <a:pt x="3084306" y="1284981"/>
                  </a:moveTo>
                  <a:cubicBezTo>
                    <a:pt x="3080098" y="1284981"/>
                    <a:pt x="3076686" y="1288393"/>
                    <a:pt x="3076686" y="1292601"/>
                  </a:cubicBezTo>
                  <a:lnTo>
                    <a:pt x="3076686" y="1462404"/>
                  </a:lnTo>
                  <a:cubicBezTo>
                    <a:pt x="3076686" y="1466612"/>
                    <a:pt x="3080098" y="1470024"/>
                    <a:pt x="3084306" y="1470024"/>
                  </a:cubicBezTo>
                  <a:lnTo>
                    <a:pt x="3114785" y="1470024"/>
                  </a:lnTo>
                  <a:cubicBezTo>
                    <a:pt x="3118993" y="1470024"/>
                    <a:pt x="3122405" y="1466612"/>
                    <a:pt x="3122405" y="1462404"/>
                  </a:cubicBezTo>
                  <a:lnTo>
                    <a:pt x="3122405" y="1292601"/>
                  </a:lnTo>
                  <a:cubicBezTo>
                    <a:pt x="3122405" y="1288393"/>
                    <a:pt x="3118993" y="1284981"/>
                    <a:pt x="3114785" y="1284981"/>
                  </a:cubicBezTo>
                  <a:close/>
                  <a:moveTo>
                    <a:pt x="3205750" y="1256406"/>
                  </a:moveTo>
                  <a:cubicBezTo>
                    <a:pt x="3201542" y="1256406"/>
                    <a:pt x="3198130" y="1259818"/>
                    <a:pt x="3198130" y="1264026"/>
                  </a:cubicBezTo>
                  <a:lnTo>
                    <a:pt x="3198130" y="1433829"/>
                  </a:lnTo>
                  <a:cubicBezTo>
                    <a:pt x="3198130" y="1438037"/>
                    <a:pt x="3201542" y="1441449"/>
                    <a:pt x="3205750" y="1441449"/>
                  </a:cubicBezTo>
                  <a:lnTo>
                    <a:pt x="3236229" y="1441449"/>
                  </a:lnTo>
                  <a:cubicBezTo>
                    <a:pt x="3240437" y="1441449"/>
                    <a:pt x="3243849" y="1438037"/>
                    <a:pt x="3243849" y="1433829"/>
                  </a:cubicBezTo>
                  <a:lnTo>
                    <a:pt x="3243849" y="1264026"/>
                  </a:lnTo>
                  <a:cubicBezTo>
                    <a:pt x="3243849" y="1259818"/>
                    <a:pt x="3240437" y="1256406"/>
                    <a:pt x="3236229" y="1256406"/>
                  </a:cubicBezTo>
                  <a:close/>
                  <a:moveTo>
                    <a:pt x="3329574" y="1215924"/>
                  </a:moveTo>
                  <a:cubicBezTo>
                    <a:pt x="3325366" y="1215924"/>
                    <a:pt x="3321954" y="1219336"/>
                    <a:pt x="3321954" y="1223544"/>
                  </a:cubicBezTo>
                  <a:lnTo>
                    <a:pt x="3321954" y="1414779"/>
                  </a:lnTo>
                  <a:cubicBezTo>
                    <a:pt x="3321954" y="1418987"/>
                    <a:pt x="3325366" y="1422399"/>
                    <a:pt x="3329574" y="1422399"/>
                  </a:cubicBezTo>
                  <a:lnTo>
                    <a:pt x="3360053" y="1422399"/>
                  </a:lnTo>
                  <a:cubicBezTo>
                    <a:pt x="3364261" y="1422399"/>
                    <a:pt x="3367673" y="1418987"/>
                    <a:pt x="3367673" y="1414779"/>
                  </a:cubicBezTo>
                  <a:lnTo>
                    <a:pt x="3367673" y="1223544"/>
                  </a:lnTo>
                  <a:cubicBezTo>
                    <a:pt x="3367673" y="1219336"/>
                    <a:pt x="3364261" y="1215924"/>
                    <a:pt x="3360053" y="1215924"/>
                  </a:cubicBezTo>
                  <a:close/>
                  <a:moveTo>
                    <a:pt x="3493880" y="1170680"/>
                  </a:moveTo>
                  <a:cubicBezTo>
                    <a:pt x="3489672" y="1170680"/>
                    <a:pt x="3486260" y="1174092"/>
                    <a:pt x="3486260" y="1178300"/>
                  </a:cubicBezTo>
                  <a:lnTo>
                    <a:pt x="3486260" y="1369535"/>
                  </a:lnTo>
                  <a:cubicBezTo>
                    <a:pt x="3486260" y="1373743"/>
                    <a:pt x="3489672" y="1377155"/>
                    <a:pt x="3493880" y="1377155"/>
                  </a:cubicBezTo>
                  <a:lnTo>
                    <a:pt x="3524359" y="1377155"/>
                  </a:lnTo>
                  <a:cubicBezTo>
                    <a:pt x="3528567" y="1377155"/>
                    <a:pt x="3531979" y="1373743"/>
                    <a:pt x="3531979" y="1369535"/>
                  </a:cubicBezTo>
                  <a:lnTo>
                    <a:pt x="3531979" y="1178300"/>
                  </a:lnTo>
                  <a:cubicBezTo>
                    <a:pt x="3531979" y="1174092"/>
                    <a:pt x="3528567" y="1170680"/>
                    <a:pt x="3524359" y="1170680"/>
                  </a:cubicBezTo>
                  <a:close/>
                  <a:moveTo>
                    <a:pt x="3629612" y="1132580"/>
                  </a:moveTo>
                  <a:cubicBezTo>
                    <a:pt x="3625404" y="1132580"/>
                    <a:pt x="3621992" y="1135992"/>
                    <a:pt x="3621992" y="1140200"/>
                  </a:cubicBezTo>
                  <a:lnTo>
                    <a:pt x="3621992" y="1331435"/>
                  </a:lnTo>
                  <a:cubicBezTo>
                    <a:pt x="3621992" y="1335643"/>
                    <a:pt x="3625404" y="1339055"/>
                    <a:pt x="3629612" y="1339055"/>
                  </a:cubicBezTo>
                  <a:lnTo>
                    <a:pt x="3660091" y="1339055"/>
                  </a:lnTo>
                  <a:cubicBezTo>
                    <a:pt x="3664299" y="1339055"/>
                    <a:pt x="3667711" y="1335643"/>
                    <a:pt x="3667711" y="1331435"/>
                  </a:cubicBezTo>
                  <a:lnTo>
                    <a:pt x="3667711" y="1140200"/>
                  </a:lnTo>
                  <a:cubicBezTo>
                    <a:pt x="3667711" y="1135992"/>
                    <a:pt x="3664299" y="1132580"/>
                    <a:pt x="3660091" y="1132580"/>
                  </a:cubicBezTo>
                  <a:close/>
                  <a:moveTo>
                    <a:pt x="3776849" y="1089715"/>
                  </a:moveTo>
                  <a:cubicBezTo>
                    <a:pt x="3771369" y="1089715"/>
                    <a:pt x="3766927" y="1094157"/>
                    <a:pt x="3766927" y="1099637"/>
                  </a:cubicBezTo>
                  <a:lnTo>
                    <a:pt x="3766927" y="1300558"/>
                  </a:lnTo>
                  <a:cubicBezTo>
                    <a:pt x="3766927" y="1306038"/>
                    <a:pt x="3771369" y="1310480"/>
                    <a:pt x="3776849" y="1310480"/>
                  </a:cubicBezTo>
                  <a:lnTo>
                    <a:pt x="3816535" y="1310480"/>
                  </a:lnTo>
                  <a:cubicBezTo>
                    <a:pt x="3822015" y="1310480"/>
                    <a:pt x="3826457" y="1306038"/>
                    <a:pt x="3826457" y="1300558"/>
                  </a:cubicBezTo>
                  <a:lnTo>
                    <a:pt x="3826457" y="1099637"/>
                  </a:lnTo>
                  <a:cubicBezTo>
                    <a:pt x="3826457" y="1094157"/>
                    <a:pt x="3822015" y="1089715"/>
                    <a:pt x="3816535" y="1089715"/>
                  </a:cubicBezTo>
                  <a:close/>
                  <a:moveTo>
                    <a:pt x="3934011" y="1049234"/>
                  </a:moveTo>
                  <a:cubicBezTo>
                    <a:pt x="3928531" y="1049234"/>
                    <a:pt x="3924089" y="1053676"/>
                    <a:pt x="3924089" y="1059156"/>
                  </a:cubicBezTo>
                  <a:lnTo>
                    <a:pt x="3924089" y="1260077"/>
                  </a:lnTo>
                  <a:cubicBezTo>
                    <a:pt x="3924089" y="1265557"/>
                    <a:pt x="3928531" y="1269999"/>
                    <a:pt x="3934011" y="1269999"/>
                  </a:cubicBezTo>
                  <a:lnTo>
                    <a:pt x="3973697" y="1269999"/>
                  </a:lnTo>
                  <a:cubicBezTo>
                    <a:pt x="3979177" y="1269999"/>
                    <a:pt x="3983619" y="1265557"/>
                    <a:pt x="3983619" y="1260077"/>
                  </a:cubicBezTo>
                  <a:lnTo>
                    <a:pt x="3983619" y="1059156"/>
                  </a:lnTo>
                  <a:cubicBezTo>
                    <a:pt x="3983619" y="1053676"/>
                    <a:pt x="3979177" y="1049234"/>
                    <a:pt x="3973697" y="1049234"/>
                  </a:cubicBezTo>
                  <a:close/>
                  <a:moveTo>
                    <a:pt x="4139592" y="989702"/>
                  </a:moveTo>
                  <a:cubicBezTo>
                    <a:pt x="4123153" y="989702"/>
                    <a:pt x="4109826" y="1003029"/>
                    <a:pt x="4109826" y="1019468"/>
                  </a:cubicBezTo>
                  <a:lnTo>
                    <a:pt x="4109826" y="1187846"/>
                  </a:lnTo>
                  <a:cubicBezTo>
                    <a:pt x="4109826" y="1204285"/>
                    <a:pt x="4123153" y="1217612"/>
                    <a:pt x="4139592" y="1217612"/>
                  </a:cubicBezTo>
                  <a:cubicBezTo>
                    <a:pt x="4156031" y="1217612"/>
                    <a:pt x="4169358" y="1204285"/>
                    <a:pt x="4169358" y="1187846"/>
                  </a:cubicBezTo>
                  <a:lnTo>
                    <a:pt x="4169358" y="1019468"/>
                  </a:lnTo>
                  <a:cubicBezTo>
                    <a:pt x="4169358" y="1003029"/>
                    <a:pt x="4156031" y="989702"/>
                    <a:pt x="4139592" y="989702"/>
                  </a:cubicBezTo>
                  <a:close/>
                  <a:moveTo>
                    <a:pt x="4305086" y="939005"/>
                  </a:moveTo>
                  <a:cubicBezTo>
                    <a:pt x="4291934" y="939005"/>
                    <a:pt x="4281273" y="949666"/>
                    <a:pt x="4281273" y="962818"/>
                  </a:cubicBezTo>
                  <a:lnTo>
                    <a:pt x="4281273" y="1158079"/>
                  </a:lnTo>
                  <a:cubicBezTo>
                    <a:pt x="4281273" y="1171231"/>
                    <a:pt x="4291934" y="1181892"/>
                    <a:pt x="4305086" y="1181892"/>
                  </a:cubicBezTo>
                  <a:lnTo>
                    <a:pt x="4357473" y="1181892"/>
                  </a:lnTo>
                  <a:cubicBezTo>
                    <a:pt x="4370625" y="1181892"/>
                    <a:pt x="4381286" y="1171231"/>
                    <a:pt x="4381286" y="1158079"/>
                  </a:cubicBezTo>
                  <a:lnTo>
                    <a:pt x="4381286" y="962818"/>
                  </a:lnTo>
                  <a:cubicBezTo>
                    <a:pt x="4381286" y="949666"/>
                    <a:pt x="4370625" y="939005"/>
                    <a:pt x="4357473" y="939005"/>
                  </a:cubicBezTo>
                  <a:close/>
                  <a:moveTo>
                    <a:pt x="4519399" y="896143"/>
                  </a:moveTo>
                  <a:cubicBezTo>
                    <a:pt x="4506247" y="896143"/>
                    <a:pt x="4495586" y="906804"/>
                    <a:pt x="4495586" y="919956"/>
                  </a:cubicBezTo>
                  <a:lnTo>
                    <a:pt x="4495586" y="1115217"/>
                  </a:lnTo>
                  <a:cubicBezTo>
                    <a:pt x="4495586" y="1128369"/>
                    <a:pt x="4506247" y="1139030"/>
                    <a:pt x="4519399" y="1139030"/>
                  </a:cubicBezTo>
                  <a:lnTo>
                    <a:pt x="4571786" y="1139030"/>
                  </a:lnTo>
                  <a:cubicBezTo>
                    <a:pt x="4584938" y="1139030"/>
                    <a:pt x="4595599" y="1128369"/>
                    <a:pt x="4595599" y="1115217"/>
                  </a:cubicBezTo>
                  <a:lnTo>
                    <a:pt x="4595599" y="919956"/>
                  </a:lnTo>
                  <a:cubicBezTo>
                    <a:pt x="4595599" y="906804"/>
                    <a:pt x="4584938" y="896143"/>
                    <a:pt x="4571786" y="896143"/>
                  </a:cubicBezTo>
                  <a:close/>
                  <a:moveTo>
                    <a:pt x="4745164" y="853280"/>
                  </a:moveTo>
                  <a:cubicBezTo>
                    <a:pt x="4727002" y="853280"/>
                    <a:pt x="4712279" y="868003"/>
                    <a:pt x="4712279" y="886165"/>
                  </a:cubicBezTo>
                  <a:lnTo>
                    <a:pt x="4712279" y="1063282"/>
                  </a:lnTo>
                  <a:cubicBezTo>
                    <a:pt x="4712279" y="1081444"/>
                    <a:pt x="4727002" y="1096167"/>
                    <a:pt x="4745164" y="1096167"/>
                  </a:cubicBezTo>
                  <a:lnTo>
                    <a:pt x="4817509" y="1096167"/>
                  </a:lnTo>
                  <a:cubicBezTo>
                    <a:pt x="4835671" y="1096167"/>
                    <a:pt x="4850394" y="1081444"/>
                    <a:pt x="4850394" y="1063282"/>
                  </a:cubicBezTo>
                  <a:lnTo>
                    <a:pt x="4850394" y="886165"/>
                  </a:lnTo>
                  <a:cubicBezTo>
                    <a:pt x="4850394" y="868003"/>
                    <a:pt x="4835671" y="853280"/>
                    <a:pt x="4817509" y="853280"/>
                  </a:cubicBezTo>
                  <a:close/>
                  <a:moveTo>
                    <a:pt x="4995194" y="793748"/>
                  </a:moveTo>
                  <a:cubicBezTo>
                    <a:pt x="4977032" y="793748"/>
                    <a:pt x="4962309" y="808471"/>
                    <a:pt x="4962309" y="826633"/>
                  </a:cubicBezTo>
                  <a:lnTo>
                    <a:pt x="4962309" y="1032327"/>
                  </a:lnTo>
                  <a:cubicBezTo>
                    <a:pt x="4962309" y="1050489"/>
                    <a:pt x="4977032" y="1065212"/>
                    <a:pt x="4995194" y="1065212"/>
                  </a:cubicBezTo>
                  <a:lnTo>
                    <a:pt x="5067539" y="1065212"/>
                  </a:lnTo>
                  <a:cubicBezTo>
                    <a:pt x="5085701" y="1065212"/>
                    <a:pt x="5100424" y="1050489"/>
                    <a:pt x="5100424" y="1032327"/>
                  </a:cubicBezTo>
                  <a:lnTo>
                    <a:pt x="5100424" y="826633"/>
                  </a:lnTo>
                  <a:cubicBezTo>
                    <a:pt x="5100424" y="808471"/>
                    <a:pt x="5085701" y="793748"/>
                    <a:pt x="5067539" y="793748"/>
                  </a:cubicBezTo>
                  <a:close/>
                  <a:moveTo>
                    <a:pt x="5273799" y="743742"/>
                  </a:moveTo>
                  <a:cubicBezTo>
                    <a:pt x="5255637" y="743742"/>
                    <a:pt x="5240914" y="758465"/>
                    <a:pt x="5240914" y="776627"/>
                  </a:cubicBezTo>
                  <a:lnTo>
                    <a:pt x="5240914" y="1016349"/>
                  </a:lnTo>
                  <a:cubicBezTo>
                    <a:pt x="5240914" y="1034511"/>
                    <a:pt x="5255637" y="1049234"/>
                    <a:pt x="5273799" y="1049234"/>
                  </a:cubicBezTo>
                  <a:lnTo>
                    <a:pt x="5346144" y="1049234"/>
                  </a:lnTo>
                  <a:cubicBezTo>
                    <a:pt x="5364306" y="1049234"/>
                    <a:pt x="5379029" y="1034511"/>
                    <a:pt x="5379029" y="1016349"/>
                  </a:cubicBezTo>
                  <a:lnTo>
                    <a:pt x="5379029" y="776627"/>
                  </a:lnTo>
                  <a:cubicBezTo>
                    <a:pt x="5379029" y="758465"/>
                    <a:pt x="5364306" y="743742"/>
                    <a:pt x="5346144" y="743742"/>
                  </a:cubicBezTo>
                  <a:close/>
                  <a:moveTo>
                    <a:pt x="5526211" y="698499"/>
                  </a:moveTo>
                  <a:cubicBezTo>
                    <a:pt x="5508049" y="698499"/>
                    <a:pt x="5493326" y="713222"/>
                    <a:pt x="5493326" y="731384"/>
                  </a:cubicBezTo>
                  <a:lnTo>
                    <a:pt x="5493326" y="971106"/>
                  </a:lnTo>
                  <a:cubicBezTo>
                    <a:pt x="5493326" y="989268"/>
                    <a:pt x="5508049" y="1003991"/>
                    <a:pt x="5526211" y="1003991"/>
                  </a:cubicBezTo>
                  <a:lnTo>
                    <a:pt x="5598556" y="1003991"/>
                  </a:lnTo>
                  <a:cubicBezTo>
                    <a:pt x="5616718" y="1003991"/>
                    <a:pt x="5631441" y="989268"/>
                    <a:pt x="5631441" y="971106"/>
                  </a:cubicBezTo>
                  <a:lnTo>
                    <a:pt x="5631441" y="731384"/>
                  </a:lnTo>
                  <a:cubicBezTo>
                    <a:pt x="5631441" y="713222"/>
                    <a:pt x="5616718" y="698499"/>
                    <a:pt x="5598556" y="698499"/>
                  </a:cubicBezTo>
                  <a:close/>
                  <a:moveTo>
                    <a:pt x="5835774" y="660399"/>
                  </a:moveTo>
                  <a:cubicBezTo>
                    <a:pt x="5817612" y="660399"/>
                    <a:pt x="5802889" y="675122"/>
                    <a:pt x="5802889" y="693284"/>
                  </a:cubicBezTo>
                  <a:lnTo>
                    <a:pt x="5802889" y="933006"/>
                  </a:lnTo>
                  <a:cubicBezTo>
                    <a:pt x="5802889" y="951168"/>
                    <a:pt x="5817612" y="965891"/>
                    <a:pt x="5835774" y="965891"/>
                  </a:cubicBezTo>
                  <a:lnTo>
                    <a:pt x="5908119" y="965891"/>
                  </a:lnTo>
                  <a:cubicBezTo>
                    <a:pt x="5926281" y="965891"/>
                    <a:pt x="5941004" y="951168"/>
                    <a:pt x="5941004" y="933006"/>
                  </a:cubicBezTo>
                  <a:lnTo>
                    <a:pt x="5941004" y="693284"/>
                  </a:lnTo>
                  <a:cubicBezTo>
                    <a:pt x="5941004" y="675122"/>
                    <a:pt x="5926281" y="660399"/>
                    <a:pt x="5908119" y="660399"/>
                  </a:cubicBezTo>
                  <a:close/>
                  <a:moveTo>
                    <a:pt x="6176292" y="617537"/>
                  </a:moveTo>
                  <a:cubicBezTo>
                    <a:pt x="6158130" y="617537"/>
                    <a:pt x="6143407" y="632260"/>
                    <a:pt x="6143407" y="650422"/>
                  </a:cubicBezTo>
                  <a:lnTo>
                    <a:pt x="6143407" y="890144"/>
                  </a:lnTo>
                  <a:cubicBezTo>
                    <a:pt x="6143407" y="908306"/>
                    <a:pt x="6158130" y="923029"/>
                    <a:pt x="6176292" y="923029"/>
                  </a:cubicBezTo>
                  <a:lnTo>
                    <a:pt x="6248637" y="923029"/>
                  </a:lnTo>
                  <a:cubicBezTo>
                    <a:pt x="6266799" y="923029"/>
                    <a:pt x="6281522" y="908306"/>
                    <a:pt x="6281522" y="890144"/>
                  </a:cubicBezTo>
                  <a:lnTo>
                    <a:pt x="6281522" y="650422"/>
                  </a:lnTo>
                  <a:cubicBezTo>
                    <a:pt x="6281522" y="632260"/>
                    <a:pt x="6266799" y="617537"/>
                    <a:pt x="6248637" y="617537"/>
                  </a:cubicBezTo>
                  <a:close/>
                  <a:moveTo>
                    <a:pt x="6522481" y="567530"/>
                  </a:moveTo>
                  <a:cubicBezTo>
                    <a:pt x="6501187" y="567530"/>
                    <a:pt x="6483925" y="584792"/>
                    <a:pt x="6483925" y="606086"/>
                  </a:cubicBezTo>
                  <a:lnTo>
                    <a:pt x="6483925" y="864731"/>
                  </a:lnTo>
                  <a:cubicBezTo>
                    <a:pt x="6483925" y="886025"/>
                    <a:pt x="6501187" y="903287"/>
                    <a:pt x="6522481" y="903287"/>
                  </a:cubicBezTo>
                  <a:lnTo>
                    <a:pt x="6607301" y="903287"/>
                  </a:lnTo>
                  <a:cubicBezTo>
                    <a:pt x="6628595" y="903287"/>
                    <a:pt x="6645857" y="886025"/>
                    <a:pt x="6645857" y="864731"/>
                  </a:cubicBezTo>
                  <a:lnTo>
                    <a:pt x="6645857" y="606086"/>
                  </a:lnTo>
                  <a:cubicBezTo>
                    <a:pt x="6645857" y="584792"/>
                    <a:pt x="6628595" y="567530"/>
                    <a:pt x="6607301" y="567530"/>
                  </a:cubicBezTo>
                  <a:close/>
                  <a:moveTo>
                    <a:pt x="9449524" y="565853"/>
                  </a:moveTo>
                  <a:lnTo>
                    <a:pt x="9455405" y="574674"/>
                  </a:lnTo>
                  <a:lnTo>
                    <a:pt x="9449548" y="574674"/>
                  </a:lnTo>
                  <a:close/>
                  <a:moveTo>
                    <a:pt x="6915387" y="507999"/>
                  </a:moveTo>
                  <a:cubicBezTo>
                    <a:pt x="6894093" y="507999"/>
                    <a:pt x="6876831" y="525261"/>
                    <a:pt x="6876831" y="546555"/>
                  </a:cubicBezTo>
                  <a:lnTo>
                    <a:pt x="6876831" y="805200"/>
                  </a:lnTo>
                  <a:cubicBezTo>
                    <a:pt x="6876831" y="826494"/>
                    <a:pt x="6894093" y="843756"/>
                    <a:pt x="6915387" y="843756"/>
                  </a:cubicBezTo>
                  <a:lnTo>
                    <a:pt x="7000207" y="843756"/>
                  </a:lnTo>
                  <a:cubicBezTo>
                    <a:pt x="7021501" y="843756"/>
                    <a:pt x="7038763" y="826494"/>
                    <a:pt x="7038763" y="805200"/>
                  </a:cubicBezTo>
                  <a:lnTo>
                    <a:pt x="7038763" y="546555"/>
                  </a:lnTo>
                  <a:cubicBezTo>
                    <a:pt x="7038763" y="525261"/>
                    <a:pt x="7021501" y="507999"/>
                    <a:pt x="7000207" y="507999"/>
                  </a:cubicBezTo>
                  <a:close/>
                  <a:moveTo>
                    <a:pt x="7332106" y="450849"/>
                  </a:moveTo>
                  <a:cubicBezTo>
                    <a:pt x="7310812" y="450849"/>
                    <a:pt x="7293550" y="468111"/>
                    <a:pt x="7293550" y="489405"/>
                  </a:cubicBezTo>
                  <a:lnTo>
                    <a:pt x="7293550" y="748050"/>
                  </a:lnTo>
                  <a:cubicBezTo>
                    <a:pt x="7293550" y="769344"/>
                    <a:pt x="7310812" y="786606"/>
                    <a:pt x="7332106" y="786606"/>
                  </a:cubicBezTo>
                  <a:lnTo>
                    <a:pt x="7416926" y="786606"/>
                  </a:lnTo>
                  <a:cubicBezTo>
                    <a:pt x="7438220" y="786606"/>
                    <a:pt x="7455482" y="769344"/>
                    <a:pt x="7455482" y="748050"/>
                  </a:cubicBezTo>
                  <a:lnTo>
                    <a:pt x="7455482" y="489405"/>
                  </a:lnTo>
                  <a:cubicBezTo>
                    <a:pt x="7455482" y="468111"/>
                    <a:pt x="7438220" y="450849"/>
                    <a:pt x="7416926" y="450849"/>
                  </a:cubicBezTo>
                  <a:close/>
                  <a:moveTo>
                    <a:pt x="7779441" y="388935"/>
                  </a:moveTo>
                  <a:cubicBezTo>
                    <a:pt x="7754389" y="388935"/>
                    <a:pt x="7734081" y="409243"/>
                    <a:pt x="7734081" y="434295"/>
                  </a:cubicBezTo>
                  <a:lnTo>
                    <a:pt x="7734081" y="705527"/>
                  </a:lnTo>
                  <a:cubicBezTo>
                    <a:pt x="7734081" y="730579"/>
                    <a:pt x="7754389" y="750887"/>
                    <a:pt x="7779441" y="750887"/>
                  </a:cubicBezTo>
                  <a:lnTo>
                    <a:pt x="7879229" y="750887"/>
                  </a:lnTo>
                  <a:cubicBezTo>
                    <a:pt x="7904281" y="750887"/>
                    <a:pt x="7924589" y="730579"/>
                    <a:pt x="7924589" y="705527"/>
                  </a:cubicBezTo>
                  <a:lnTo>
                    <a:pt x="7924589" y="434295"/>
                  </a:lnTo>
                  <a:cubicBezTo>
                    <a:pt x="7924589" y="409243"/>
                    <a:pt x="7904281" y="388935"/>
                    <a:pt x="7879229" y="388935"/>
                  </a:cubicBezTo>
                  <a:close/>
                  <a:moveTo>
                    <a:pt x="8264195" y="315117"/>
                  </a:moveTo>
                  <a:cubicBezTo>
                    <a:pt x="8234446" y="315117"/>
                    <a:pt x="8210330" y="339233"/>
                    <a:pt x="8210330" y="368982"/>
                  </a:cubicBezTo>
                  <a:lnTo>
                    <a:pt x="8210330" y="623204"/>
                  </a:lnTo>
                  <a:cubicBezTo>
                    <a:pt x="8210330" y="652953"/>
                    <a:pt x="8234446" y="677069"/>
                    <a:pt x="8264195" y="677069"/>
                  </a:cubicBezTo>
                  <a:lnTo>
                    <a:pt x="8382692" y="677069"/>
                  </a:lnTo>
                  <a:cubicBezTo>
                    <a:pt x="8412441" y="677069"/>
                    <a:pt x="8436557" y="652953"/>
                    <a:pt x="8436557" y="623204"/>
                  </a:cubicBezTo>
                  <a:lnTo>
                    <a:pt x="8436557" y="368982"/>
                  </a:lnTo>
                  <a:cubicBezTo>
                    <a:pt x="8436557" y="339233"/>
                    <a:pt x="8412441" y="315117"/>
                    <a:pt x="8382692" y="315117"/>
                  </a:cubicBezTo>
                  <a:close/>
                  <a:moveTo>
                    <a:pt x="8771400" y="248444"/>
                  </a:moveTo>
                  <a:cubicBezTo>
                    <a:pt x="8735075" y="248444"/>
                    <a:pt x="8705628" y="277891"/>
                    <a:pt x="8705628" y="314216"/>
                  </a:cubicBezTo>
                  <a:lnTo>
                    <a:pt x="8705628" y="570816"/>
                  </a:lnTo>
                  <a:cubicBezTo>
                    <a:pt x="8705628" y="607141"/>
                    <a:pt x="8735075" y="636588"/>
                    <a:pt x="8771400" y="636588"/>
                  </a:cubicBezTo>
                  <a:lnTo>
                    <a:pt x="8916091" y="636588"/>
                  </a:lnTo>
                  <a:cubicBezTo>
                    <a:pt x="8952416" y="636588"/>
                    <a:pt x="8981863" y="607141"/>
                    <a:pt x="8981863" y="570816"/>
                  </a:cubicBezTo>
                  <a:lnTo>
                    <a:pt x="8981863" y="314216"/>
                  </a:lnTo>
                  <a:cubicBezTo>
                    <a:pt x="8981863" y="277891"/>
                    <a:pt x="8952416" y="248444"/>
                    <a:pt x="8916091" y="248444"/>
                  </a:cubicBezTo>
                  <a:close/>
                  <a:moveTo>
                    <a:pt x="9448413" y="165099"/>
                  </a:moveTo>
                  <a:lnTo>
                    <a:pt x="9450618" y="165099"/>
                  </a:lnTo>
                  <a:lnTo>
                    <a:pt x="9448416" y="166369"/>
                  </a:lnTo>
                  <a:close/>
                  <a:moveTo>
                    <a:pt x="9447956" y="0"/>
                  </a:moveTo>
                  <a:lnTo>
                    <a:pt x="9448413" y="165099"/>
                  </a:lnTo>
                  <a:lnTo>
                    <a:pt x="9326231" y="165099"/>
                  </a:lnTo>
                  <a:cubicBezTo>
                    <a:pt x="9289906" y="165099"/>
                    <a:pt x="9260459" y="194546"/>
                    <a:pt x="9260459" y="230871"/>
                  </a:cubicBezTo>
                  <a:lnTo>
                    <a:pt x="9260459" y="508902"/>
                  </a:lnTo>
                  <a:cubicBezTo>
                    <a:pt x="9260459" y="545227"/>
                    <a:pt x="9289906" y="574674"/>
                    <a:pt x="9326231" y="574674"/>
                  </a:cubicBezTo>
                  <a:lnTo>
                    <a:pt x="9449548" y="574674"/>
                  </a:lnTo>
                  <a:lnTo>
                    <a:pt x="9459779" y="4267992"/>
                  </a:lnTo>
                  <a:lnTo>
                    <a:pt x="9340835" y="4267992"/>
                  </a:lnTo>
                  <a:cubicBezTo>
                    <a:pt x="9303027" y="4267992"/>
                    <a:pt x="9272377" y="4298642"/>
                    <a:pt x="9272377" y="4336450"/>
                  </a:cubicBezTo>
                  <a:lnTo>
                    <a:pt x="9272377" y="4540597"/>
                  </a:lnTo>
                  <a:cubicBezTo>
                    <a:pt x="9272377" y="4578405"/>
                    <a:pt x="9303027" y="4609055"/>
                    <a:pt x="9340835" y="4609055"/>
                  </a:cubicBezTo>
                  <a:lnTo>
                    <a:pt x="9460723" y="4609055"/>
                  </a:lnTo>
                  <a:cubicBezTo>
                    <a:pt x="9460842" y="4651737"/>
                    <a:pt x="9460960" y="4694419"/>
                    <a:pt x="9461078" y="4737100"/>
                  </a:cubicBezTo>
                  <a:lnTo>
                    <a:pt x="5366964" y="4251580"/>
                  </a:lnTo>
                  <a:lnTo>
                    <a:pt x="1535293" y="3503617"/>
                  </a:lnTo>
                  <a:lnTo>
                    <a:pt x="0" y="3385518"/>
                  </a:lnTo>
                  <a:lnTo>
                    <a:pt x="13122" y="1837103"/>
                  </a:lnTo>
                  <a:lnTo>
                    <a:pt x="1049773" y="1705881"/>
                  </a:lnTo>
                  <a:lnTo>
                    <a:pt x="5393208" y="669230"/>
                  </a:lnTo>
                  <a:close/>
                </a:path>
              </a:pathLst>
            </a:custGeom>
            <a:solidFill>
              <a:srgbClr val="7F7F7F">
                <a:alpha val="58038"/>
              </a:srgb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1" name="圆角矩形 97"/>
            <p:cNvSpPr>
              <a:spLocks noChangeArrowheads="1"/>
            </p:cNvSpPr>
            <p:nvPr/>
          </p:nvSpPr>
          <p:spPr bwMode="auto">
            <a:xfrm>
              <a:off x="34057" y="1323441"/>
              <a:ext cx="664368" cy="935115"/>
            </a:xfrm>
            <a:custGeom>
              <a:avLst/>
              <a:gdLst>
                <a:gd name="T0" fmla="*/ 0 w 664368"/>
                <a:gd name="T1" fmla="*/ 102656 h 935115"/>
                <a:gd name="T2" fmla="*/ 29370 w 664368"/>
                <a:gd name="T3" fmla="*/ 73286 h 935115"/>
                <a:gd name="T4" fmla="*/ 625474 w 664368"/>
                <a:gd name="T5" fmla="*/ 1848 h 935115"/>
                <a:gd name="T6" fmla="*/ 664368 w 664368"/>
                <a:gd name="T7" fmla="*/ 55031 h 935115"/>
                <a:gd name="T8" fmla="*/ 659606 w 664368"/>
                <a:gd name="T9" fmla="*/ 886695 h 935115"/>
                <a:gd name="T10" fmla="*/ 632617 w 664368"/>
                <a:gd name="T11" fmla="*/ 935115 h 935115"/>
                <a:gd name="T12" fmla="*/ 26989 w 664368"/>
                <a:gd name="T13" fmla="*/ 901778 h 935115"/>
                <a:gd name="T14" fmla="*/ 0 w 664368"/>
                <a:gd name="T15" fmla="*/ 865264 h 935115"/>
                <a:gd name="T16" fmla="*/ 0 w 664368"/>
                <a:gd name="T17" fmla="*/ 102656 h 9351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4368"/>
                <a:gd name="T28" fmla="*/ 0 h 935115"/>
                <a:gd name="T29" fmla="*/ 664368 w 664368"/>
                <a:gd name="T30" fmla="*/ 935115 h 9351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4368" h="935115">
                  <a:moveTo>
                    <a:pt x="0" y="102656"/>
                  </a:moveTo>
                  <a:cubicBezTo>
                    <a:pt x="0" y="86435"/>
                    <a:pt x="13149" y="73286"/>
                    <a:pt x="29370" y="73286"/>
                  </a:cubicBezTo>
                  <a:cubicBezTo>
                    <a:pt x="220927" y="58999"/>
                    <a:pt x="467254" y="20899"/>
                    <a:pt x="625474" y="1848"/>
                  </a:cubicBezTo>
                  <a:cubicBezTo>
                    <a:pt x="658363" y="-10058"/>
                    <a:pt x="664368" y="38810"/>
                    <a:pt x="664368" y="55031"/>
                  </a:cubicBezTo>
                  <a:cubicBezTo>
                    <a:pt x="662781" y="332252"/>
                    <a:pt x="661193" y="609474"/>
                    <a:pt x="659606" y="886695"/>
                  </a:cubicBezTo>
                  <a:cubicBezTo>
                    <a:pt x="659606" y="902916"/>
                    <a:pt x="648838" y="935115"/>
                    <a:pt x="632617" y="935115"/>
                  </a:cubicBezTo>
                  <a:lnTo>
                    <a:pt x="26989" y="901778"/>
                  </a:lnTo>
                  <a:cubicBezTo>
                    <a:pt x="10768" y="901778"/>
                    <a:pt x="0" y="881485"/>
                    <a:pt x="0" y="865264"/>
                  </a:cubicBezTo>
                  <a:lnTo>
                    <a:pt x="0" y="102656"/>
                  </a:ln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32999">
                  <a:srgbClr val="D2144F"/>
                </a:gs>
                <a:gs pos="95999">
                  <a:srgbClr val="F87477"/>
                </a:gs>
                <a:gs pos="100000">
                  <a:srgbClr val="FA9496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2" name="圆角矩形 97"/>
            <p:cNvSpPr>
              <a:spLocks noChangeArrowheads="1"/>
            </p:cNvSpPr>
            <p:nvPr/>
          </p:nvSpPr>
          <p:spPr bwMode="auto">
            <a:xfrm>
              <a:off x="767481" y="1211775"/>
              <a:ext cx="726865" cy="1122981"/>
            </a:xfrm>
            <a:custGeom>
              <a:avLst/>
              <a:gdLst>
                <a:gd name="T0" fmla="*/ 0 w 671507"/>
                <a:gd name="T1" fmla="*/ 132541 h 959234"/>
                <a:gd name="T2" fmla="*/ 31791 w 671507"/>
                <a:gd name="T3" fmla="*/ 98158 h 959234"/>
                <a:gd name="T4" fmla="*/ 670688 w 671507"/>
                <a:gd name="T5" fmla="*/ 1824 h 959234"/>
                <a:gd name="T6" fmla="*/ 719137 w 671507"/>
                <a:gd name="T7" fmla="*/ 76787 h 959234"/>
                <a:gd name="T8" fmla="*/ 726682 w 671507"/>
                <a:gd name="T9" fmla="*/ 1066297 h 959234"/>
                <a:gd name="T10" fmla="*/ 684769 w 671507"/>
                <a:gd name="T11" fmla="*/ 1122981 h 959234"/>
                <a:gd name="T12" fmla="*/ 29214 w 671507"/>
                <a:gd name="T13" fmla="*/ 1068078 h 959234"/>
                <a:gd name="T14" fmla="*/ 0 w 671507"/>
                <a:gd name="T15" fmla="*/ 1025331 h 959234"/>
                <a:gd name="T16" fmla="*/ 0 w 671507"/>
                <a:gd name="T17" fmla="*/ 132541 h 959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1507"/>
                <a:gd name="T28" fmla="*/ 0 h 959234"/>
                <a:gd name="T29" fmla="*/ 671507 w 671507"/>
                <a:gd name="T30" fmla="*/ 959234 h 959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1507" h="959234">
                  <a:moveTo>
                    <a:pt x="0" y="113215"/>
                  </a:moveTo>
                  <a:cubicBezTo>
                    <a:pt x="0" y="96994"/>
                    <a:pt x="13149" y="83845"/>
                    <a:pt x="29370" y="83845"/>
                  </a:cubicBezTo>
                  <a:cubicBezTo>
                    <a:pt x="138798" y="69558"/>
                    <a:pt x="458455" y="12473"/>
                    <a:pt x="619608" y="1558"/>
                  </a:cubicBezTo>
                  <a:cubicBezTo>
                    <a:pt x="652497" y="-10348"/>
                    <a:pt x="664368" y="49369"/>
                    <a:pt x="664368" y="65590"/>
                  </a:cubicBezTo>
                  <a:cubicBezTo>
                    <a:pt x="662781" y="342811"/>
                    <a:pt x="672925" y="633594"/>
                    <a:pt x="671338" y="910815"/>
                  </a:cubicBezTo>
                  <a:cubicBezTo>
                    <a:pt x="671338" y="927036"/>
                    <a:pt x="648838" y="959234"/>
                    <a:pt x="632617" y="959234"/>
                  </a:cubicBezTo>
                  <a:lnTo>
                    <a:pt x="26989" y="912337"/>
                  </a:lnTo>
                  <a:cubicBezTo>
                    <a:pt x="10768" y="912337"/>
                    <a:pt x="0" y="892044"/>
                    <a:pt x="0" y="875823"/>
                  </a:cubicBezTo>
                  <a:lnTo>
                    <a:pt x="0" y="113215"/>
                  </a:lnTo>
                  <a:close/>
                </a:path>
              </a:pathLst>
            </a:custGeom>
            <a:gradFill rotWithShape="1">
              <a:gsLst>
                <a:gs pos="0">
                  <a:srgbClr val="00668B"/>
                </a:gs>
                <a:gs pos="17000">
                  <a:srgbClr val="00668B"/>
                </a:gs>
                <a:gs pos="56000">
                  <a:srgbClr val="0092C8"/>
                </a:gs>
                <a:gs pos="100000">
                  <a:srgbClr val="00B0F0"/>
                </a:gs>
              </a:gsLst>
              <a:lin ang="6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3" name="圆角矩形 97"/>
            <p:cNvSpPr>
              <a:spLocks noChangeArrowheads="1"/>
            </p:cNvSpPr>
            <p:nvPr/>
          </p:nvSpPr>
          <p:spPr bwMode="auto">
            <a:xfrm>
              <a:off x="1570756" y="1053828"/>
              <a:ext cx="776288" cy="1409700"/>
            </a:xfrm>
            <a:custGeom>
              <a:avLst/>
              <a:gdLst>
                <a:gd name="T0" fmla="*/ 0 w 671507"/>
                <a:gd name="T1" fmla="*/ 161510 h 988167"/>
                <a:gd name="T2" fmla="*/ 33953 w 671507"/>
                <a:gd name="T3" fmla="*/ 119612 h 988167"/>
                <a:gd name="T4" fmla="*/ 716291 w 671507"/>
                <a:gd name="T5" fmla="*/ 2223 h 988167"/>
                <a:gd name="T6" fmla="*/ 768035 w 671507"/>
                <a:gd name="T7" fmla="*/ 93569 h 988167"/>
                <a:gd name="T8" fmla="*/ 776093 w 671507"/>
                <a:gd name="T9" fmla="*/ 1302527 h 988167"/>
                <a:gd name="T10" fmla="*/ 731330 w 671507"/>
                <a:gd name="T11" fmla="*/ 1409700 h 988167"/>
                <a:gd name="T12" fmla="*/ 31200 w 671507"/>
                <a:gd name="T13" fmla="*/ 1307872 h 988167"/>
                <a:gd name="T14" fmla="*/ 0 w 671507"/>
                <a:gd name="T15" fmla="*/ 1249432 h 988167"/>
                <a:gd name="T16" fmla="*/ 0 w 671507"/>
                <a:gd name="T17" fmla="*/ 161510 h 98816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1507"/>
                <a:gd name="T28" fmla="*/ 0 h 988167"/>
                <a:gd name="T29" fmla="*/ 671507 w 671507"/>
                <a:gd name="T30" fmla="*/ 988167 h 98816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1507" h="988167">
                  <a:moveTo>
                    <a:pt x="0" y="113215"/>
                  </a:moveTo>
                  <a:cubicBezTo>
                    <a:pt x="0" y="96994"/>
                    <a:pt x="13149" y="83845"/>
                    <a:pt x="29370" y="83845"/>
                  </a:cubicBezTo>
                  <a:cubicBezTo>
                    <a:pt x="138798" y="69558"/>
                    <a:pt x="458455" y="12473"/>
                    <a:pt x="619608" y="1558"/>
                  </a:cubicBezTo>
                  <a:cubicBezTo>
                    <a:pt x="652497" y="-10348"/>
                    <a:pt x="664368" y="49369"/>
                    <a:pt x="664368" y="65590"/>
                  </a:cubicBezTo>
                  <a:cubicBezTo>
                    <a:pt x="662781" y="342811"/>
                    <a:pt x="672925" y="635820"/>
                    <a:pt x="671338" y="913041"/>
                  </a:cubicBezTo>
                  <a:cubicBezTo>
                    <a:pt x="663099" y="960420"/>
                    <a:pt x="648838" y="988167"/>
                    <a:pt x="632617" y="988167"/>
                  </a:cubicBezTo>
                  <a:cubicBezTo>
                    <a:pt x="406023" y="966599"/>
                    <a:pt x="228865" y="940581"/>
                    <a:pt x="26989" y="916788"/>
                  </a:cubicBezTo>
                  <a:cubicBezTo>
                    <a:pt x="10768" y="916788"/>
                    <a:pt x="0" y="892044"/>
                    <a:pt x="0" y="875823"/>
                  </a:cubicBezTo>
                  <a:lnTo>
                    <a:pt x="0" y="113215"/>
                  </a:lnTo>
                  <a:close/>
                </a:path>
              </a:pathLst>
            </a:custGeom>
            <a:gradFill rotWithShape="1">
              <a:gsLst>
                <a:gs pos="0">
                  <a:srgbClr val="C73E01"/>
                </a:gs>
                <a:gs pos="26999">
                  <a:srgbClr val="FF7711"/>
                </a:gs>
                <a:gs pos="59000">
                  <a:srgbClr val="FFAA01"/>
                </a:gs>
                <a:gs pos="79999">
                  <a:srgbClr val="FFC000"/>
                </a:gs>
                <a:gs pos="100000">
                  <a:srgbClr val="FECE02"/>
                </a:gs>
              </a:gsLst>
              <a:lin ang="12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4" name="圆角矩形 97"/>
            <p:cNvSpPr>
              <a:spLocks noChangeArrowheads="1"/>
            </p:cNvSpPr>
            <p:nvPr/>
          </p:nvSpPr>
          <p:spPr bwMode="auto">
            <a:xfrm>
              <a:off x="2423243" y="798420"/>
              <a:ext cx="1278205" cy="1834969"/>
            </a:xfrm>
            <a:custGeom>
              <a:avLst/>
              <a:gdLst>
                <a:gd name="T0" fmla="*/ 0 w 676691"/>
                <a:gd name="T1" fmla="*/ 287004 h 1073505"/>
                <a:gd name="T2" fmla="*/ 98338 w 676691"/>
                <a:gd name="T3" fmla="*/ 184414 h 1073505"/>
                <a:gd name="T4" fmla="*/ 1208482 w 676691"/>
                <a:gd name="T5" fmla="*/ 897 h 1073505"/>
                <a:gd name="T6" fmla="*/ 1273978 w 676691"/>
                <a:gd name="T7" fmla="*/ 205598 h 1073505"/>
                <a:gd name="T8" fmla="*/ 1277619 w 676691"/>
                <a:gd name="T9" fmla="*/ 1701792 h 1073505"/>
                <a:gd name="T10" fmla="*/ 1190192 w 676691"/>
                <a:gd name="T11" fmla="*/ 1834969 h 1073505"/>
                <a:gd name="T12" fmla="*/ 65267 w 676691"/>
                <a:gd name="T13" fmla="*/ 1708197 h 1073505"/>
                <a:gd name="T14" fmla="*/ 0 w 676691"/>
                <a:gd name="T15" fmla="*/ 1590549 h 1073505"/>
                <a:gd name="T16" fmla="*/ 0 w 676691"/>
                <a:gd name="T17" fmla="*/ 287004 h 107350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6691"/>
                <a:gd name="T28" fmla="*/ 0 h 1073505"/>
                <a:gd name="T29" fmla="*/ 676691 w 676691"/>
                <a:gd name="T30" fmla="*/ 1073505 h 107350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13148" y="116246"/>
                    <a:pt x="52061" y="107887"/>
                  </a:cubicBezTo>
                  <a:cubicBezTo>
                    <a:pt x="164010" y="76883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rotWithShape="1">
              <a:gsLst>
                <a:gs pos="0">
                  <a:srgbClr val="119707"/>
                </a:gs>
                <a:gs pos="17999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75" name="圆角矩形 97"/>
            <p:cNvSpPr>
              <a:spLocks noChangeArrowheads="1"/>
            </p:cNvSpPr>
            <p:nvPr/>
          </p:nvSpPr>
          <p:spPr bwMode="auto">
            <a:xfrm>
              <a:off x="3888432" y="529952"/>
              <a:ext cx="2627387" cy="2308860"/>
            </a:xfrm>
            <a:custGeom>
              <a:avLst/>
              <a:gdLst>
                <a:gd name="T0" fmla="*/ 0 w 676691"/>
                <a:gd name="T1" fmla="*/ 361125 h 1073505"/>
                <a:gd name="T2" fmla="*/ 179276 w 676691"/>
                <a:gd name="T3" fmla="*/ 209179 h 1073505"/>
                <a:gd name="T4" fmla="*/ 2484069 w 676691"/>
                <a:gd name="T5" fmla="*/ 1129 h 1073505"/>
                <a:gd name="T6" fmla="*/ 2618698 w 676691"/>
                <a:gd name="T7" fmla="*/ 258694 h 1073505"/>
                <a:gd name="T8" fmla="*/ 2626183 w 676691"/>
                <a:gd name="T9" fmla="*/ 2141289 h 1073505"/>
                <a:gd name="T10" fmla="*/ 2446473 w 676691"/>
                <a:gd name="T11" fmla="*/ 2308860 h 1073505"/>
                <a:gd name="T12" fmla="*/ 134159 w 676691"/>
                <a:gd name="T13" fmla="*/ 2149348 h 1073505"/>
                <a:gd name="T14" fmla="*/ 0 w 676691"/>
                <a:gd name="T15" fmla="*/ 2001317 h 1073505"/>
                <a:gd name="T16" fmla="*/ 0 w 676691"/>
                <a:gd name="T17" fmla="*/ 361125 h 107350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6691"/>
                <a:gd name="T28" fmla="*/ 0 h 1073505"/>
                <a:gd name="T29" fmla="*/ 676691 w 676691"/>
                <a:gd name="T30" fmla="*/ 1073505 h 107350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7260" y="105617"/>
                    <a:pt x="46173" y="97258"/>
                  </a:cubicBezTo>
                  <a:cubicBezTo>
                    <a:pt x="162047" y="83969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6999">
                  <a:srgbClr val="D2144F"/>
                </a:gs>
                <a:gs pos="65999">
                  <a:srgbClr val="F87477"/>
                </a:gs>
                <a:gs pos="100000">
                  <a:srgbClr val="FA9496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363" name="TextBox 29"/>
          <p:cNvSpPr>
            <a:spLocks noChangeArrowheads="1"/>
          </p:cNvSpPr>
          <p:nvPr/>
        </p:nvSpPr>
        <p:spPr bwMode="auto">
          <a:xfrm flipH="1">
            <a:off x="-80963" y="2286000"/>
            <a:ext cx="110807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i="1">
                <a:solidFill>
                  <a:schemeClr val="bg1"/>
                </a:solidFill>
                <a:latin typeface="Arial Rounded MT Bold"/>
                <a:ea typeface="微软雅黑" pitchFamily="34" charset="-122"/>
                <a:sym typeface="Arial Rounded MT Bold"/>
              </a:rPr>
              <a:t>做</a:t>
            </a:r>
          </a:p>
        </p:txBody>
      </p:sp>
      <p:sp>
        <p:nvSpPr>
          <p:cNvPr id="15364" name="TextBox 30"/>
          <p:cNvSpPr>
            <a:spLocks noChangeArrowheads="1"/>
          </p:cNvSpPr>
          <p:nvPr/>
        </p:nvSpPr>
        <p:spPr bwMode="auto">
          <a:xfrm>
            <a:off x="900113" y="4508500"/>
            <a:ext cx="7200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i="1">
                <a:solidFill>
                  <a:srgbClr val="595959"/>
                </a:solidFill>
                <a:latin typeface="方正华隶简体"/>
                <a:ea typeface="方正华隶简体"/>
                <a:cs typeface="方正华隶简体"/>
                <a:sym typeface="Calibri" pitchFamily="34" charset="0"/>
              </a:rPr>
              <a:t>华阳小学一年级</a:t>
            </a:r>
            <a:r>
              <a:rPr lang="en-US" altLang="zh-CN" sz="4000" b="1" i="1">
                <a:solidFill>
                  <a:srgbClr val="595959"/>
                </a:solidFill>
                <a:latin typeface="方正华隶简体"/>
                <a:ea typeface="方正华隶简体"/>
                <a:cs typeface="方正华隶简体"/>
                <a:sym typeface="Calibri" pitchFamily="34" charset="0"/>
              </a:rPr>
              <a:t>1</a:t>
            </a:r>
            <a:r>
              <a:rPr lang="zh-CN" altLang="en-US" sz="4000" b="1" i="1">
                <a:solidFill>
                  <a:srgbClr val="595959"/>
                </a:solidFill>
                <a:latin typeface="方正华隶简体"/>
                <a:ea typeface="方正华隶简体"/>
                <a:cs typeface="方正华隶简体"/>
                <a:sym typeface="Calibri" pitchFamily="34" charset="0"/>
              </a:rPr>
              <a:t>班</a:t>
            </a:r>
          </a:p>
        </p:txBody>
      </p:sp>
      <p:sp>
        <p:nvSpPr>
          <p:cNvPr id="15365" name="TextBox 31"/>
          <p:cNvSpPr>
            <a:spLocks noChangeArrowheads="1"/>
          </p:cNvSpPr>
          <p:nvPr/>
        </p:nvSpPr>
        <p:spPr bwMode="auto">
          <a:xfrm flipH="1">
            <a:off x="971550" y="2141538"/>
            <a:ext cx="11096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i="1">
                <a:solidFill>
                  <a:schemeClr val="bg1"/>
                </a:solidFill>
                <a:latin typeface="Arial Rounded MT Bold"/>
                <a:ea typeface="微软雅黑" pitchFamily="34" charset="-122"/>
                <a:sym typeface="Arial Rounded MT Bold"/>
              </a:rPr>
              <a:t>个</a:t>
            </a:r>
          </a:p>
        </p:txBody>
      </p:sp>
      <p:sp>
        <p:nvSpPr>
          <p:cNvPr id="15366" name="TextBox 34"/>
          <p:cNvSpPr>
            <a:spLocks noChangeArrowheads="1"/>
          </p:cNvSpPr>
          <p:nvPr/>
        </p:nvSpPr>
        <p:spPr bwMode="auto">
          <a:xfrm>
            <a:off x="2266950" y="2070100"/>
            <a:ext cx="1055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i="1">
                <a:solidFill>
                  <a:srgbClr val="FFFFFF"/>
                </a:solidFill>
                <a:ea typeface="微软雅黑" pitchFamily="34" charset="-122"/>
                <a:sym typeface="Arial" charset="0"/>
              </a:rPr>
              <a:t>快</a:t>
            </a:r>
            <a:endParaRPr lang="en-US" sz="4800" b="1" i="1">
              <a:solidFill>
                <a:srgbClr val="FFFFFF"/>
              </a:solidFill>
              <a:ea typeface="微软雅黑" pitchFamily="34" charset="-122"/>
              <a:sym typeface="Arial" charset="0"/>
            </a:endParaRPr>
          </a:p>
        </p:txBody>
      </p:sp>
      <p:sp>
        <p:nvSpPr>
          <p:cNvPr id="15367" name="TextBox 35"/>
          <p:cNvSpPr>
            <a:spLocks noChangeArrowheads="1"/>
          </p:cNvSpPr>
          <p:nvPr/>
        </p:nvSpPr>
        <p:spPr bwMode="auto">
          <a:xfrm flipH="1">
            <a:off x="3348038" y="1854200"/>
            <a:ext cx="1655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 i="1">
                <a:solidFill>
                  <a:schemeClr val="bg1"/>
                </a:solidFill>
                <a:latin typeface="Arial Rounded MT Bold"/>
                <a:ea typeface="微软雅黑" pitchFamily="34" charset="-122"/>
                <a:sym typeface="Arial Rounded MT Bold"/>
              </a:rPr>
              <a:t>乐</a:t>
            </a:r>
          </a:p>
        </p:txBody>
      </p:sp>
      <p:sp>
        <p:nvSpPr>
          <p:cNvPr id="15368" name="TextBox 41"/>
          <p:cNvSpPr>
            <a:spLocks noChangeArrowheads="1"/>
          </p:cNvSpPr>
          <p:nvPr/>
        </p:nvSpPr>
        <p:spPr bwMode="auto">
          <a:xfrm>
            <a:off x="7164388" y="1363663"/>
            <a:ext cx="14795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 i="1">
                <a:solidFill>
                  <a:srgbClr val="FFFFFF"/>
                </a:solidFill>
                <a:ea typeface="微软雅黑" pitchFamily="34" charset="-122"/>
                <a:sym typeface="Arial" charset="0"/>
              </a:rPr>
              <a:t>年</a:t>
            </a:r>
            <a:endParaRPr lang="zh-CN" altLang="en-US" sz="9600"/>
          </a:p>
        </p:txBody>
      </p:sp>
      <p:sp>
        <p:nvSpPr>
          <p:cNvPr id="15369" name="矩形 3"/>
          <p:cNvSpPr>
            <a:spLocks noChangeArrowheads="1"/>
          </p:cNvSpPr>
          <p:nvPr/>
        </p:nvSpPr>
        <p:spPr bwMode="auto">
          <a:xfrm>
            <a:off x="5651500" y="1565275"/>
            <a:ext cx="13144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800" b="1" i="1">
                <a:solidFill>
                  <a:srgbClr val="FFFFFF"/>
                </a:solidFill>
                <a:ea typeface="微软雅黑" pitchFamily="34" charset="-122"/>
                <a:sym typeface="Arial" charset="0"/>
              </a:rPr>
              <a:t>少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 descr="淡雅ppt背景（扒土梦幻馆搜集） (205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0638"/>
            <a:ext cx="9361488" cy="701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0"/>
            <a:ext cx="21145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WordArt 7"/>
          <p:cNvSpPr>
            <a:spLocks noChangeArrowheads="1" noChangeShapeType="1" noTextEdit="1"/>
          </p:cNvSpPr>
          <p:nvPr/>
        </p:nvSpPr>
        <p:spPr bwMode="auto">
          <a:xfrm>
            <a:off x="539750" y="1119188"/>
            <a:ext cx="1590675" cy="5762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5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情景表演</a:t>
            </a:r>
          </a:p>
        </p:txBody>
      </p:sp>
      <p:sp>
        <p:nvSpPr>
          <p:cNvPr id="24580" name="Text Box 9"/>
          <p:cNvSpPr txBox="1">
            <a:spLocks noChangeArrowheads="1"/>
          </p:cNvSpPr>
          <p:nvPr/>
        </p:nvSpPr>
        <p:spPr bwMode="auto">
          <a:xfrm>
            <a:off x="3492500" y="857250"/>
            <a:ext cx="23034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跳皮筋</a:t>
            </a:r>
            <a:endParaRPr kumimoji="1" lang="zh-CN" altLang="en-US" sz="4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4213" y="1916113"/>
            <a:ext cx="806450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、芳芳她们为什么玩不到一块？芳芳又为什么会哭呢？谁来说说？</a:t>
            </a:r>
            <a:endParaRPr lang="en-US" altLang="zh-CN" sz="3600" b="1" dirty="0"/>
          </a:p>
          <a:p>
            <a:pPr algn="just">
              <a:spcBef>
                <a:spcPct val="50000"/>
              </a:spcBef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、面对这种情形，应该怎样解决呢？</a:t>
            </a:r>
            <a:endParaRPr lang="en-US" altLang="zh-CN" sz="3600" b="1" dirty="0"/>
          </a:p>
          <a:p>
            <a:pPr algn="just">
              <a:spcBef>
                <a:spcPct val="50000"/>
              </a:spcBef>
            </a:pPr>
            <a:r>
              <a:rPr lang="en-US" altLang="zh-CN" sz="3600" b="1" dirty="0"/>
              <a:t>3</a:t>
            </a:r>
            <a:r>
              <a:rPr lang="zh-CN" altLang="en-US" sz="3600" b="1"/>
              <a:t>、这几个同学说得很对，同学之间应该友好相处，不要嘲笑同学的缺点。要学会尊重</a:t>
            </a:r>
            <a:r>
              <a:rPr lang="zh-CN" altLang="en-US" sz="3600" b="1" smtClean="0"/>
              <a:t>别人。</a:t>
            </a:r>
            <a:endParaRPr lang="zh-CN" altLang="en-US" sz="3600" b="1"/>
          </a:p>
          <a:p>
            <a:pPr algn="just">
              <a:spcBef>
                <a:spcPct val="50000"/>
              </a:spcBef>
            </a:pPr>
            <a:endParaRPr kumimoji="1" lang="zh-CN" altLang="en-US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 descr="淡雅ppt背景（扒土梦幻馆搜集） (205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0638"/>
            <a:ext cx="9361488" cy="701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0"/>
            <a:ext cx="21145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WordArt 7"/>
          <p:cNvSpPr>
            <a:spLocks noChangeArrowheads="1" noChangeShapeType="1" noTextEdit="1"/>
          </p:cNvSpPr>
          <p:nvPr/>
        </p:nvSpPr>
        <p:spPr bwMode="auto">
          <a:xfrm>
            <a:off x="539750" y="1119188"/>
            <a:ext cx="1590675" cy="5762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54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情景表演</a:t>
            </a:r>
            <a:endParaRPr lang="zh-CN" altLang="en-US" sz="5400" kern="10" dirty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  <p:sp>
        <p:nvSpPr>
          <p:cNvPr id="25604" name="Text Box 9"/>
          <p:cNvSpPr txBox="1">
            <a:spLocks noChangeArrowheads="1"/>
          </p:cNvSpPr>
          <p:nvPr/>
        </p:nvSpPr>
        <p:spPr bwMode="auto">
          <a:xfrm>
            <a:off x="3348038" y="857250"/>
            <a:ext cx="3527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上课铃响了</a:t>
            </a:r>
          </a:p>
        </p:txBody>
      </p:sp>
      <p:sp>
        <p:nvSpPr>
          <p:cNvPr id="25605" name="矩形 1"/>
          <p:cNvSpPr>
            <a:spLocks noChangeArrowheads="1"/>
          </p:cNvSpPr>
          <p:nvPr/>
        </p:nvSpPr>
        <p:spPr bwMode="auto">
          <a:xfrm>
            <a:off x="323528" y="1916113"/>
            <a:ext cx="8425185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dirty="0"/>
              <a:t> </a:t>
            </a:r>
            <a:r>
              <a:rPr lang="zh-CN" altLang="en-US" sz="3200" b="1" dirty="0">
                <a:solidFill>
                  <a:srgbClr val="FF0000"/>
                </a:solidFill>
              </a:rPr>
              <a:t>旁白：</a:t>
            </a:r>
            <a:r>
              <a:rPr lang="zh-CN" altLang="en-US" sz="3200" b="1" dirty="0" smtClean="0"/>
              <a:t>上课</a:t>
            </a:r>
            <a:r>
              <a:rPr lang="zh-CN" altLang="en-US" sz="3200" b="1" dirty="0"/>
              <a:t>铃响了，王小燕和同学们拥挤着走进教室，这时一位同学不小心踩到她的</a:t>
            </a:r>
            <a:r>
              <a:rPr lang="zh-CN" altLang="en-US" sz="3200" b="1" dirty="0" smtClean="0"/>
              <a:t>脚后跟。</a:t>
            </a:r>
            <a:endParaRPr lang="en-US" altLang="zh-CN" sz="3200" b="1" dirty="0" smtClean="0"/>
          </a:p>
          <a:p>
            <a:pPr algn="just"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</a:rPr>
              <a:t>表演：</a:t>
            </a:r>
            <a:r>
              <a:rPr lang="zh-CN" altLang="en-US" sz="3200" b="1" dirty="0" smtClean="0"/>
              <a:t>王小燕</a:t>
            </a:r>
            <a:r>
              <a:rPr lang="zh-CN" altLang="en-US" sz="3200" b="1" dirty="0"/>
              <a:t>大叫一声：“哎呀！踩我的脚干什么，你的眼睛长哪去了？”同时跺着双脚，大发脾气，用双手捂住眼睛哭泣，那个同学再三向她说对不起，其他同学都劝王小燕别哭了，王小燕继续发脾气，直到教师从外面走进来，王小燕才停止哭泣，回到座位上，还在生气</a:t>
            </a:r>
            <a:r>
              <a:rPr lang="zh-CN" altLang="en-US" sz="3600" b="1" dirty="0"/>
              <a:t>。</a:t>
            </a:r>
            <a:endParaRPr kumimoji="1" lang="zh-CN" altLang="en-US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淡雅ppt背景（扒土梦幻馆搜集） (205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36513" y="-20638"/>
            <a:ext cx="9361488" cy="701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0"/>
            <a:ext cx="21145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7"/>
          <p:cNvSpPr>
            <a:spLocks noChangeArrowheads="1" noChangeShapeType="1" noTextEdit="1"/>
          </p:cNvSpPr>
          <p:nvPr/>
        </p:nvSpPr>
        <p:spPr bwMode="auto">
          <a:xfrm>
            <a:off x="539750" y="1119188"/>
            <a:ext cx="1590675" cy="5762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5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情景表演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2011363"/>
            <a:ext cx="8459788" cy="4693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4200"/>
              </a:lnSpc>
              <a:spcBef>
                <a:spcPct val="50000"/>
              </a:spcBef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、大家来说说，王小燕做得对不对？为什么？</a:t>
            </a:r>
            <a:endParaRPr lang="en-US" altLang="zh-CN" sz="3200" b="1" dirty="0"/>
          </a:p>
          <a:p>
            <a:pPr>
              <a:lnSpc>
                <a:spcPts val="4200"/>
              </a:lnSpc>
            </a:pPr>
            <a:r>
              <a:rPr lang="en-US" altLang="zh-CN" sz="3200" b="1" dirty="0"/>
              <a:t>2</a:t>
            </a:r>
            <a:r>
              <a:rPr lang="zh-CN" altLang="en-US" sz="3200" b="1" dirty="0"/>
              <a:t>、我们应该有宽容之心。同学之间遇到了矛盾，不要斤斤计较，要有宽容之心原谅他人，即使别人有做得不当的地方，他向</a:t>
            </a:r>
            <a:r>
              <a:rPr lang="zh-CN" altLang="en-US" sz="3200" b="1" dirty="0" smtClean="0"/>
              <a:t>你道了</a:t>
            </a:r>
            <a:r>
              <a:rPr lang="zh-CN" altLang="en-US" sz="3200" b="1" dirty="0"/>
              <a:t>歉，我们就应该原谅他。而且，常生气对身心健康没有好处，只有与</a:t>
            </a:r>
            <a:r>
              <a:rPr lang="zh-CN" altLang="en-US" sz="3200" b="1" dirty="0" smtClean="0"/>
              <a:t>同学</a:t>
            </a:r>
            <a:r>
              <a:rPr lang="zh-CN" altLang="en-US" sz="3200" b="1" dirty="0"/>
              <a:t>友好</a:t>
            </a:r>
            <a:r>
              <a:rPr lang="zh-CN" altLang="en-US" sz="3200" b="1" dirty="0" smtClean="0"/>
              <a:t>相处</a:t>
            </a:r>
            <a:r>
              <a:rPr lang="zh-CN" altLang="en-US" sz="3200" b="1" dirty="0"/>
              <a:t>，你才能拥有更多的快乐。</a:t>
            </a:r>
          </a:p>
          <a:p>
            <a:pPr algn="just">
              <a:spcBef>
                <a:spcPct val="50000"/>
              </a:spcBef>
            </a:pPr>
            <a:endParaRPr kumimoji="1" lang="zh-CN" altLang="en-US" sz="3600" b="1" dirty="0">
              <a:latin typeface="Times New Roman" pitchFamily="18" charset="0"/>
            </a:endParaRPr>
          </a:p>
        </p:txBody>
      </p:sp>
      <p:sp>
        <p:nvSpPr>
          <p:cNvPr id="26629" name="Text Box 9"/>
          <p:cNvSpPr txBox="1">
            <a:spLocks noChangeArrowheads="1"/>
          </p:cNvSpPr>
          <p:nvPr/>
        </p:nvSpPr>
        <p:spPr bwMode="auto">
          <a:xfrm>
            <a:off x="3348038" y="857250"/>
            <a:ext cx="3527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上课铃响了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77FB93-5DED-440A-93DD-14E617FE066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 sz="1800" smtClean="0">
              <a:solidFill>
                <a:schemeClr val="tx1"/>
              </a:solidFill>
            </a:endParaRPr>
          </a:p>
        </p:txBody>
      </p:sp>
      <p:sp>
        <p:nvSpPr>
          <p:cNvPr id="27650" name="TextBox 20"/>
          <p:cNvSpPr>
            <a:spLocks noChangeArrowheads="1"/>
          </p:cNvSpPr>
          <p:nvPr/>
        </p:nvSpPr>
        <p:spPr bwMode="auto">
          <a:xfrm>
            <a:off x="1773238" y="5395913"/>
            <a:ext cx="5535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做个快乐少年</a:t>
            </a:r>
            <a:endParaRPr lang="zh-CN" altLang="en-US"/>
          </a:p>
        </p:txBody>
      </p:sp>
      <p:pic>
        <p:nvPicPr>
          <p:cNvPr id="27651" name="图片 11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3952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图片 12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2555875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4787900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Box 14"/>
          <p:cNvSpPr>
            <a:spLocks noChangeArrowheads="1"/>
          </p:cNvSpPr>
          <p:nvPr/>
        </p:nvSpPr>
        <p:spPr bwMode="auto">
          <a:xfrm flipH="1">
            <a:off x="755650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1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7" name="TextBox 15"/>
          <p:cNvSpPr>
            <a:spLocks noChangeArrowheads="1"/>
          </p:cNvSpPr>
          <p:nvPr/>
        </p:nvSpPr>
        <p:spPr bwMode="auto">
          <a:xfrm rot="21594277" flipH="1">
            <a:off x="485775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快乐</a:t>
            </a:r>
          </a:p>
        </p:txBody>
      </p:sp>
      <p:sp>
        <p:nvSpPr>
          <p:cNvPr id="27656" name="TextBox 16"/>
          <p:cNvSpPr>
            <a:spLocks noChangeArrowheads="1"/>
          </p:cNvSpPr>
          <p:nvPr/>
        </p:nvSpPr>
        <p:spPr bwMode="auto">
          <a:xfrm flipH="1">
            <a:off x="2913063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2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9" name="TextBox 17"/>
          <p:cNvSpPr>
            <a:spLocks noChangeArrowheads="1"/>
          </p:cNvSpPr>
          <p:nvPr/>
        </p:nvSpPr>
        <p:spPr bwMode="auto">
          <a:xfrm rot="21594277" flipH="1">
            <a:off x="2641600" y="1557338"/>
            <a:ext cx="1566863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烦恼</a:t>
            </a:r>
          </a:p>
        </p:txBody>
      </p:sp>
      <p:sp>
        <p:nvSpPr>
          <p:cNvPr id="27658" name="TextBox 18"/>
          <p:cNvSpPr>
            <a:spLocks noChangeArrowheads="1"/>
          </p:cNvSpPr>
          <p:nvPr/>
        </p:nvSpPr>
        <p:spPr bwMode="auto">
          <a:xfrm flipH="1">
            <a:off x="5145088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3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7659" name="TextBox 19"/>
          <p:cNvSpPr>
            <a:spLocks noChangeArrowheads="1"/>
          </p:cNvSpPr>
          <p:nvPr/>
        </p:nvSpPr>
        <p:spPr bwMode="auto">
          <a:xfrm rot="21594277" flipH="1">
            <a:off x="4875213" y="1557338"/>
            <a:ext cx="15652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  <a:sym typeface="Arial" charset="0"/>
              </a:rPr>
              <a:t>如何</a:t>
            </a:r>
            <a:endParaRPr lang="en-US" altLang="zh-CN" sz="3600">
              <a:solidFill>
                <a:srgbClr val="FF0000"/>
              </a:solidFill>
              <a:latin typeface="方正华隶简体"/>
              <a:ea typeface="方正华隶简体"/>
              <a:cs typeface="方正华隶简体"/>
              <a:sym typeface="Arial" charset="0"/>
            </a:endParaRP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  <a:sym typeface="Arial" charset="0"/>
              </a:rPr>
              <a:t>快乐</a:t>
            </a:r>
            <a:endParaRPr lang="zh-CN" altLang="en-US" sz="3600">
              <a:solidFill>
                <a:srgbClr val="FF0000"/>
              </a:solidFill>
              <a:latin typeface="方正华隶简体"/>
              <a:ea typeface="方正华隶简体"/>
              <a:cs typeface="方正华隶简体"/>
            </a:endParaRPr>
          </a:p>
        </p:txBody>
      </p:sp>
      <p:pic>
        <p:nvPicPr>
          <p:cNvPr id="27660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69484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1" name="TextBox 18"/>
          <p:cNvSpPr>
            <a:spLocks noChangeArrowheads="1"/>
          </p:cNvSpPr>
          <p:nvPr/>
        </p:nvSpPr>
        <p:spPr bwMode="auto">
          <a:xfrm flipH="1">
            <a:off x="7305675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4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4" name="TextBox 19"/>
          <p:cNvSpPr>
            <a:spLocks noChangeArrowheads="1"/>
          </p:cNvSpPr>
          <p:nvPr/>
        </p:nvSpPr>
        <p:spPr bwMode="auto">
          <a:xfrm rot="21594277" flipH="1">
            <a:off x="7034213" y="1835150"/>
            <a:ext cx="1566862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练兵场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4351B3E-5B23-49ED-9D02-25115E00113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sz="1800" smtClean="0">
              <a:solidFill>
                <a:schemeClr val="tx1"/>
              </a:solidFill>
            </a:endParaRPr>
          </a:p>
        </p:txBody>
      </p:sp>
      <p:pic>
        <p:nvPicPr>
          <p:cNvPr id="29698" name="图片 11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611188" y="650875"/>
            <a:ext cx="2592387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12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3206750" y="650875"/>
            <a:ext cx="2592388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5799138" y="650875"/>
            <a:ext cx="2592387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Box 14"/>
          <p:cNvSpPr>
            <a:spLocks noChangeArrowheads="1"/>
          </p:cNvSpPr>
          <p:nvPr/>
        </p:nvSpPr>
        <p:spPr bwMode="auto">
          <a:xfrm flipH="1">
            <a:off x="1187450" y="915988"/>
            <a:ext cx="116205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01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99014" name="TextBox 15"/>
          <p:cNvSpPr>
            <a:spLocks noChangeArrowheads="1"/>
          </p:cNvSpPr>
          <p:nvPr/>
        </p:nvSpPr>
        <p:spPr bwMode="auto">
          <a:xfrm rot="21594277" flipH="1">
            <a:off x="784225" y="1487488"/>
            <a:ext cx="1914525" cy="1754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我的快乐</a:t>
            </a:r>
          </a:p>
        </p:txBody>
      </p:sp>
      <p:sp>
        <p:nvSpPr>
          <p:cNvPr id="29703" name="TextBox 16"/>
          <p:cNvSpPr>
            <a:spLocks noChangeArrowheads="1"/>
          </p:cNvSpPr>
          <p:nvPr/>
        </p:nvSpPr>
        <p:spPr bwMode="auto">
          <a:xfrm flipH="1">
            <a:off x="3779838" y="915988"/>
            <a:ext cx="116205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02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99016" name="TextBox 17"/>
          <p:cNvSpPr>
            <a:spLocks noChangeArrowheads="1"/>
          </p:cNvSpPr>
          <p:nvPr/>
        </p:nvSpPr>
        <p:spPr bwMode="auto">
          <a:xfrm rot="21594277" flipH="1">
            <a:off x="3375025" y="1487488"/>
            <a:ext cx="1916113" cy="1754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我的烦恼</a:t>
            </a:r>
          </a:p>
        </p:txBody>
      </p:sp>
      <p:sp>
        <p:nvSpPr>
          <p:cNvPr id="29705" name="TextBox 18"/>
          <p:cNvSpPr>
            <a:spLocks noChangeArrowheads="1"/>
          </p:cNvSpPr>
          <p:nvPr/>
        </p:nvSpPr>
        <p:spPr bwMode="auto">
          <a:xfrm flipH="1">
            <a:off x="6372225" y="915988"/>
            <a:ext cx="116205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03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9706" name="TextBox 19"/>
          <p:cNvSpPr>
            <a:spLocks noChangeArrowheads="1"/>
          </p:cNvSpPr>
          <p:nvPr/>
        </p:nvSpPr>
        <p:spPr bwMode="auto">
          <a:xfrm rot="21594277" flipH="1">
            <a:off x="5967413" y="1487488"/>
            <a:ext cx="19161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  <a:sym typeface="Arial" charset="0"/>
              </a:rPr>
              <a:t>如何快乐</a:t>
            </a:r>
            <a:endParaRPr lang="zh-CN" altLang="en-US" sz="5400">
              <a:solidFill>
                <a:srgbClr val="FF0000"/>
              </a:solidFill>
              <a:latin typeface="方正华隶简体"/>
              <a:ea typeface="方正华隶简体"/>
              <a:cs typeface="方正华隶简体"/>
            </a:endParaRPr>
          </a:p>
        </p:txBody>
      </p:sp>
      <p:sp>
        <p:nvSpPr>
          <p:cNvPr id="29707" name="TextBox 20"/>
          <p:cNvSpPr>
            <a:spLocks noChangeArrowheads="1"/>
          </p:cNvSpPr>
          <p:nvPr/>
        </p:nvSpPr>
        <p:spPr bwMode="auto">
          <a:xfrm>
            <a:off x="1773238" y="5395913"/>
            <a:ext cx="5535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做个快乐少年</a:t>
            </a:r>
            <a:endParaRPr lang="zh-CN" altLang="en-US"/>
          </a:p>
        </p:txBody>
      </p:sp>
      <p:pic>
        <p:nvPicPr>
          <p:cNvPr id="29708" name="图片 1" descr="淡雅ppt背景（扒土梦幻馆搜集） (195).jpg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58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9" name="Rectangle 8"/>
          <p:cNvSpPr>
            <a:spLocks noChangeArrowheads="1"/>
          </p:cNvSpPr>
          <p:nvPr/>
        </p:nvSpPr>
        <p:spPr bwMode="auto">
          <a:xfrm>
            <a:off x="84138" y="908720"/>
            <a:ext cx="89757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4400" b="1" dirty="0"/>
              <a:t>当你遇到烦恼时，你的情绪如何</a:t>
            </a:r>
            <a:r>
              <a:rPr kumimoji="1" lang="zh-CN" altLang="en-US" sz="4400" b="1" dirty="0" smtClean="0"/>
              <a:t>？怎么使</a:t>
            </a:r>
            <a:r>
              <a:rPr kumimoji="1" lang="zh-CN" altLang="en-US" sz="4400" b="1" dirty="0"/>
              <a:t>自己快乐</a:t>
            </a:r>
            <a:r>
              <a:rPr kumimoji="1" lang="zh-CN" altLang="en-US" sz="4400" b="1" dirty="0" smtClean="0"/>
              <a:t>起来呢？</a:t>
            </a:r>
            <a:r>
              <a:rPr kumimoji="1" lang="zh-CN" altLang="en-US" sz="4400" dirty="0" smtClean="0"/>
              <a:t> </a:t>
            </a:r>
            <a:endParaRPr kumimoji="1"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淡雅ppt背景（扒土梦幻馆搜集） (21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E:\新模板\61儿童\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1600"/>
            <a:ext cx="12287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9"/>
          <p:cNvSpPr txBox="1">
            <a:spLocks noChangeArrowheads="1"/>
          </p:cNvSpPr>
          <p:nvPr/>
        </p:nvSpPr>
        <p:spPr bwMode="auto">
          <a:xfrm>
            <a:off x="3276600" y="476250"/>
            <a:ext cx="30956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快乐妙招</a:t>
            </a:r>
          </a:p>
        </p:txBody>
      </p:sp>
      <p:sp>
        <p:nvSpPr>
          <p:cNvPr id="31748" name="矩形 1"/>
          <p:cNvSpPr>
            <a:spLocks noChangeArrowheads="1"/>
          </p:cNvSpPr>
          <p:nvPr/>
        </p:nvSpPr>
        <p:spPr bwMode="auto">
          <a:xfrm>
            <a:off x="539750" y="1412875"/>
            <a:ext cx="798195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1</a:t>
            </a:r>
            <a:r>
              <a:rPr lang="zh-CN" altLang="en-US" sz="3600" b="1" dirty="0"/>
              <a:t>、多跟父母、老师或者好朋友沟通，讲讲自己的心里话；</a:t>
            </a:r>
          </a:p>
          <a:p>
            <a:endParaRPr lang="zh-CN" altLang="en-US" sz="3600" b="1" dirty="0"/>
          </a:p>
          <a:p>
            <a:r>
              <a:rPr lang="en-US" altLang="zh-CN" sz="3600" b="1" dirty="0"/>
              <a:t>2</a:t>
            </a:r>
            <a:r>
              <a:rPr lang="zh-CN" altLang="en-US" sz="3600" b="1" dirty="0"/>
              <a:t>、每个人都有优点和缺点，了解自己</a:t>
            </a:r>
            <a:r>
              <a:rPr lang="zh-CN" altLang="en-US" sz="3600" b="1" dirty="0" smtClean="0"/>
              <a:t>、肯定</a:t>
            </a:r>
            <a:r>
              <a:rPr lang="zh-CN" altLang="en-US" sz="3600" b="1" dirty="0"/>
              <a:t>自己；</a:t>
            </a:r>
          </a:p>
          <a:p>
            <a:endParaRPr lang="zh-CN" altLang="en-US" sz="3600" b="1" dirty="0"/>
          </a:p>
          <a:p>
            <a:r>
              <a:rPr lang="en-US" altLang="zh-CN" sz="3600" b="1" dirty="0"/>
              <a:t>3</a:t>
            </a:r>
            <a:r>
              <a:rPr lang="zh-CN" altLang="en-US" sz="3600" b="1" dirty="0"/>
              <a:t>、拥有一个梦想</a:t>
            </a:r>
            <a:r>
              <a:rPr lang="zh-CN" altLang="en-US" sz="3600" b="1" dirty="0" smtClean="0"/>
              <a:t>，向目标不断努力；</a:t>
            </a:r>
            <a:endParaRPr lang="zh-CN" altLang="en-US" sz="3600" b="1" dirty="0"/>
          </a:p>
          <a:p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图片 1" descr="淡雅ppt背景（扒土梦幻馆搜集） (21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38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2" descr="E:\新模板\61儿童\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1600"/>
            <a:ext cx="12287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9"/>
          <p:cNvSpPr txBox="1">
            <a:spLocks noChangeArrowheads="1"/>
          </p:cNvSpPr>
          <p:nvPr/>
        </p:nvSpPr>
        <p:spPr bwMode="auto">
          <a:xfrm>
            <a:off x="3240088" y="484188"/>
            <a:ext cx="3095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快乐妙招</a:t>
            </a:r>
          </a:p>
        </p:txBody>
      </p:sp>
      <p:sp>
        <p:nvSpPr>
          <p:cNvPr id="53253" name="矩形 1"/>
          <p:cNvSpPr>
            <a:spLocks noChangeArrowheads="1"/>
          </p:cNvSpPr>
          <p:nvPr/>
        </p:nvSpPr>
        <p:spPr bwMode="auto">
          <a:xfrm>
            <a:off x="611188" y="1484313"/>
            <a:ext cx="79105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4</a:t>
            </a:r>
            <a:r>
              <a:rPr lang="zh-CN" altLang="en-US" sz="3600" b="1" dirty="0"/>
              <a:t>、对自己要时常鼓励，增强自信心；</a:t>
            </a:r>
          </a:p>
          <a:p>
            <a:endParaRPr lang="zh-CN" altLang="en-US" sz="3600" b="1" dirty="0"/>
          </a:p>
          <a:p>
            <a:r>
              <a:rPr lang="en-US" altLang="zh-CN" sz="3600" b="1" dirty="0"/>
              <a:t>5</a:t>
            </a:r>
            <a:r>
              <a:rPr lang="zh-CN" altLang="en-US" sz="3600" b="1" dirty="0"/>
              <a:t>、多做有意义的事，帮助别人，快乐自己；</a:t>
            </a:r>
          </a:p>
          <a:p>
            <a:endParaRPr lang="zh-CN" altLang="en-US" sz="3600" b="1" dirty="0"/>
          </a:p>
          <a:p>
            <a:r>
              <a:rPr lang="en-US" altLang="zh-CN" sz="3600" b="1" dirty="0"/>
              <a:t>6</a:t>
            </a:r>
            <a:r>
              <a:rPr lang="zh-CN" altLang="en-US" sz="3600" b="1" dirty="0"/>
              <a:t>、遇到事情多思考，</a:t>
            </a:r>
            <a:r>
              <a:rPr lang="zh-CN" altLang="en-US" sz="3600" b="1" dirty="0" smtClean="0"/>
              <a:t>养成爱动脑筋的习惯；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图片 1" descr="淡雅ppt背景（扒土梦幻馆搜集） (21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2" descr="E:\新模板\61儿童\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1600"/>
            <a:ext cx="12287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6" name="Text Box 9"/>
          <p:cNvSpPr txBox="1">
            <a:spLocks noChangeArrowheads="1"/>
          </p:cNvSpPr>
          <p:nvPr/>
        </p:nvSpPr>
        <p:spPr bwMode="auto">
          <a:xfrm>
            <a:off x="3240088" y="484188"/>
            <a:ext cx="3095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快乐妙招</a:t>
            </a:r>
          </a:p>
        </p:txBody>
      </p:sp>
      <p:sp>
        <p:nvSpPr>
          <p:cNvPr id="54277" name="矩形 1"/>
          <p:cNvSpPr>
            <a:spLocks noChangeArrowheads="1"/>
          </p:cNvSpPr>
          <p:nvPr/>
        </p:nvSpPr>
        <p:spPr bwMode="auto">
          <a:xfrm>
            <a:off x="827088" y="1484313"/>
            <a:ext cx="75613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/>
              <a:t>7</a:t>
            </a:r>
            <a:r>
              <a:rPr lang="zh-CN" altLang="en-US" sz="3200" b="1" dirty="0"/>
              <a:t>、正确面对竞争</a:t>
            </a:r>
            <a:r>
              <a:rPr lang="zh-CN" altLang="en-US" sz="3200" b="1" dirty="0" smtClean="0"/>
              <a:t>，善于发现别人的</a:t>
            </a:r>
            <a:r>
              <a:rPr lang="zh-CN" altLang="en-US" sz="3200" b="1" dirty="0"/>
              <a:t>优点；</a:t>
            </a:r>
          </a:p>
          <a:p>
            <a:endParaRPr lang="zh-CN" altLang="en-US" sz="3200" b="1" dirty="0"/>
          </a:p>
          <a:p>
            <a:r>
              <a:rPr lang="en-US" altLang="zh-CN" sz="3200" b="1" dirty="0"/>
              <a:t>8</a:t>
            </a:r>
            <a:r>
              <a:rPr lang="zh-CN" altLang="en-US" sz="3200" b="1" dirty="0"/>
              <a:t>、凡事三思而后行，不做让自己后悔的事；</a:t>
            </a:r>
          </a:p>
          <a:p>
            <a:endParaRPr lang="zh-CN" altLang="en-US" sz="3200" b="1" dirty="0"/>
          </a:p>
          <a:p>
            <a:r>
              <a:rPr lang="en-US" altLang="zh-CN" sz="3200" b="1" dirty="0"/>
              <a:t>9</a:t>
            </a:r>
            <a:r>
              <a:rPr lang="zh-CN" altLang="en-US" sz="3200" b="1" dirty="0"/>
              <a:t>、感谢父母老师，常常跟他们说声：您们辛苦了！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1" descr="淡雅ppt背景（扒土梦幻馆搜集） (21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-3159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2" descr="E:\新模板\61儿童\0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1600"/>
            <a:ext cx="12287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 Box 9"/>
          <p:cNvSpPr txBox="1">
            <a:spLocks noChangeArrowheads="1"/>
          </p:cNvSpPr>
          <p:nvPr/>
        </p:nvSpPr>
        <p:spPr bwMode="auto">
          <a:xfrm>
            <a:off x="3240088" y="484188"/>
            <a:ext cx="30956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互动提问</a:t>
            </a:r>
          </a:p>
        </p:txBody>
      </p:sp>
      <p:sp>
        <p:nvSpPr>
          <p:cNvPr id="55301" name="矩形 1"/>
          <p:cNvSpPr>
            <a:spLocks noChangeArrowheads="1"/>
          </p:cNvSpPr>
          <p:nvPr/>
        </p:nvSpPr>
        <p:spPr bwMode="auto">
          <a:xfrm>
            <a:off x="539750" y="2060575"/>
            <a:ext cx="79105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      </a:t>
            </a:r>
            <a:r>
              <a:rPr lang="zh-CN" altLang="en-US" sz="3600" b="1"/>
              <a:t>各位同学还有哪些保持快乐心情的好方法呢？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A2DC9C-A850-4625-801C-C82230BA5F9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 sz="1800" smtClean="0">
              <a:solidFill>
                <a:schemeClr val="tx1"/>
              </a:solidFill>
            </a:endParaRPr>
          </a:p>
        </p:txBody>
      </p:sp>
      <p:sp>
        <p:nvSpPr>
          <p:cNvPr id="32770" name="TextBox 20"/>
          <p:cNvSpPr>
            <a:spLocks noChangeArrowheads="1"/>
          </p:cNvSpPr>
          <p:nvPr/>
        </p:nvSpPr>
        <p:spPr bwMode="auto">
          <a:xfrm>
            <a:off x="1773238" y="5395913"/>
            <a:ext cx="5535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做个快乐少年</a:t>
            </a:r>
            <a:endParaRPr lang="zh-CN" altLang="en-US"/>
          </a:p>
        </p:txBody>
      </p:sp>
      <p:pic>
        <p:nvPicPr>
          <p:cNvPr id="32771" name="图片 11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3952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图片 12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2555875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4787900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14"/>
          <p:cNvSpPr>
            <a:spLocks noChangeArrowheads="1"/>
          </p:cNvSpPr>
          <p:nvPr/>
        </p:nvSpPr>
        <p:spPr bwMode="auto">
          <a:xfrm flipH="1">
            <a:off x="755650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1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7" name="TextBox 15"/>
          <p:cNvSpPr>
            <a:spLocks noChangeArrowheads="1"/>
          </p:cNvSpPr>
          <p:nvPr/>
        </p:nvSpPr>
        <p:spPr bwMode="auto">
          <a:xfrm rot="21594277" flipH="1">
            <a:off x="485775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快乐</a:t>
            </a:r>
          </a:p>
        </p:txBody>
      </p:sp>
      <p:sp>
        <p:nvSpPr>
          <p:cNvPr id="32776" name="TextBox 16"/>
          <p:cNvSpPr>
            <a:spLocks noChangeArrowheads="1"/>
          </p:cNvSpPr>
          <p:nvPr/>
        </p:nvSpPr>
        <p:spPr bwMode="auto">
          <a:xfrm flipH="1">
            <a:off x="2913063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2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9" name="TextBox 17"/>
          <p:cNvSpPr>
            <a:spLocks noChangeArrowheads="1"/>
          </p:cNvSpPr>
          <p:nvPr/>
        </p:nvSpPr>
        <p:spPr bwMode="auto">
          <a:xfrm rot="21594277" flipH="1">
            <a:off x="2641600" y="1557338"/>
            <a:ext cx="1566863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烦恼</a:t>
            </a:r>
          </a:p>
        </p:txBody>
      </p:sp>
      <p:sp>
        <p:nvSpPr>
          <p:cNvPr id="32778" name="TextBox 18"/>
          <p:cNvSpPr>
            <a:spLocks noChangeArrowheads="1"/>
          </p:cNvSpPr>
          <p:nvPr/>
        </p:nvSpPr>
        <p:spPr bwMode="auto">
          <a:xfrm flipH="1">
            <a:off x="5145088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3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1" name="TextBox 19"/>
          <p:cNvSpPr>
            <a:spLocks noChangeArrowheads="1"/>
          </p:cNvSpPr>
          <p:nvPr/>
        </p:nvSpPr>
        <p:spPr bwMode="auto">
          <a:xfrm rot="21594277" flipH="1">
            <a:off x="4875213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如何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  <a:sym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快乐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32780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69484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1" name="TextBox 18"/>
          <p:cNvSpPr>
            <a:spLocks noChangeArrowheads="1"/>
          </p:cNvSpPr>
          <p:nvPr/>
        </p:nvSpPr>
        <p:spPr bwMode="auto">
          <a:xfrm flipH="1">
            <a:off x="7305675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4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32782" name="TextBox 19"/>
          <p:cNvSpPr>
            <a:spLocks noChangeArrowheads="1"/>
          </p:cNvSpPr>
          <p:nvPr/>
        </p:nvSpPr>
        <p:spPr bwMode="auto">
          <a:xfrm rot="21594277" flipH="1">
            <a:off x="7034213" y="1835150"/>
            <a:ext cx="15668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</a:rPr>
              <a:t>练兵场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1" descr="淡雅ppt背景（扒土梦幻馆搜集） (17)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36"/>
          <p:cNvGrpSpPr>
            <a:grpSpLocks noChangeAspect="1"/>
          </p:cNvGrpSpPr>
          <p:nvPr/>
        </p:nvGrpSpPr>
        <p:grpSpPr bwMode="auto">
          <a:xfrm>
            <a:off x="3686570" y="2192944"/>
            <a:ext cx="2648572" cy="2344737"/>
            <a:chOff x="0" y="0"/>
            <a:chExt cx="4571622" cy="4047410"/>
          </a:xfrm>
        </p:grpSpPr>
        <p:pic>
          <p:nvPicPr>
            <p:cNvPr id="7" name="图片 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1622" cy="40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3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708" y="36396"/>
              <a:ext cx="2016223" cy="1908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TextBox 48"/>
          <p:cNvSpPr>
            <a:spLocks noChangeArrowheads="1"/>
          </p:cNvSpPr>
          <p:nvPr/>
        </p:nvSpPr>
        <p:spPr bwMode="auto">
          <a:xfrm>
            <a:off x="3911045" y="3282544"/>
            <a:ext cx="2317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600" b="1" i="1" dirty="0">
                <a:solidFill>
                  <a:srgbClr val="FF0000"/>
                </a:solidFill>
                <a:latin typeface="Adidas Unity" pitchFamily="2" charset="0"/>
                <a:ea typeface="微软雅黑" pitchFamily="34" charset="-122"/>
                <a:sym typeface="Calibri" pitchFamily="34" charset="0"/>
              </a:rPr>
              <a:t>许曦文</a:t>
            </a:r>
          </a:p>
        </p:txBody>
      </p:sp>
      <p:grpSp>
        <p:nvGrpSpPr>
          <p:cNvPr id="19" name="组合 36"/>
          <p:cNvGrpSpPr>
            <a:grpSpLocks noChangeAspect="1"/>
          </p:cNvGrpSpPr>
          <p:nvPr/>
        </p:nvGrpSpPr>
        <p:grpSpPr bwMode="auto">
          <a:xfrm>
            <a:off x="483268" y="2164383"/>
            <a:ext cx="2648572" cy="2344737"/>
            <a:chOff x="0" y="0"/>
            <a:chExt cx="4571622" cy="4047410"/>
          </a:xfrm>
        </p:grpSpPr>
        <p:pic>
          <p:nvPicPr>
            <p:cNvPr id="20" name="图片 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1622" cy="40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图片 3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708" y="36396"/>
              <a:ext cx="2016223" cy="1908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36"/>
          <p:cNvGrpSpPr>
            <a:grpSpLocks noChangeAspect="1"/>
          </p:cNvGrpSpPr>
          <p:nvPr/>
        </p:nvGrpSpPr>
        <p:grpSpPr bwMode="auto">
          <a:xfrm>
            <a:off x="2195736" y="4293096"/>
            <a:ext cx="2648572" cy="2344737"/>
            <a:chOff x="0" y="0"/>
            <a:chExt cx="4571622" cy="4047410"/>
          </a:xfrm>
        </p:grpSpPr>
        <p:pic>
          <p:nvPicPr>
            <p:cNvPr id="24" name="图片 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1622" cy="40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图片 3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708" y="36396"/>
              <a:ext cx="2016223" cy="1908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" name="TextBox 48"/>
          <p:cNvSpPr>
            <a:spLocks noChangeArrowheads="1"/>
          </p:cNvSpPr>
          <p:nvPr/>
        </p:nvSpPr>
        <p:spPr bwMode="auto">
          <a:xfrm>
            <a:off x="2420211" y="5382696"/>
            <a:ext cx="2317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endParaRPr lang="zh-CN" altLang="en-US" sz="3600" b="1" i="1" dirty="0">
              <a:solidFill>
                <a:srgbClr val="FF0000"/>
              </a:solidFill>
              <a:latin typeface="Adidas Unity" pitchFamily="2" charset="0"/>
              <a:ea typeface="微软雅黑" pitchFamily="34" charset="-122"/>
              <a:sym typeface="Calibri" pitchFamily="34" charset="0"/>
            </a:endParaRPr>
          </a:p>
        </p:txBody>
      </p:sp>
      <p:grpSp>
        <p:nvGrpSpPr>
          <p:cNvPr id="27" name="组合 36"/>
          <p:cNvGrpSpPr>
            <a:grpSpLocks noChangeAspect="1"/>
          </p:cNvGrpSpPr>
          <p:nvPr/>
        </p:nvGrpSpPr>
        <p:grpSpPr bwMode="auto">
          <a:xfrm>
            <a:off x="5639870" y="3891350"/>
            <a:ext cx="2648572" cy="2344737"/>
            <a:chOff x="0" y="0"/>
            <a:chExt cx="4571622" cy="4047410"/>
          </a:xfrm>
        </p:grpSpPr>
        <p:pic>
          <p:nvPicPr>
            <p:cNvPr id="28" name="图片 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1622" cy="4047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3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708" y="36396"/>
              <a:ext cx="2016223" cy="1908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TextBox 48"/>
          <p:cNvSpPr>
            <a:spLocks noChangeArrowheads="1"/>
          </p:cNvSpPr>
          <p:nvPr/>
        </p:nvSpPr>
        <p:spPr bwMode="auto">
          <a:xfrm>
            <a:off x="5864345" y="4980950"/>
            <a:ext cx="2317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600" b="1" i="1" dirty="0">
                <a:solidFill>
                  <a:srgbClr val="FF0000"/>
                </a:solidFill>
                <a:latin typeface="Adidas Unity" pitchFamily="2" charset="0"/>
                <a:ea typeface="微软雅黑" pitchFamily="34" charset="-122"/>
                <a:sym typeface="Calibri" pitchFamily="34" charset="0"/>
              </a:rPr>
              <a:t>张柏慧</a:t>
            </a:r>
          </a:p>
        </p:txBody>
      </p:sp>
      <p:sp>
        <p:nvSpPr>
          <p:cNvPr id="32" name="WordArt 3"/>
          <p:cNvSpPr>
            <a:spLocks noChangeArrowheads="1" noChangeShapeType="1"/>
          </p:cNvSpPr>
          <p:nvPr/>
        </p:nvSpPr>
        <p:spPr bwMode="auto">
          <a:xfrm>
            <a:off x="2397361" y="620688"/>
            <a:ext cx="4608513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999"/>
                    </a:srgbClr>
                  </a:prstShdw>
                </a:effectLst>
                <a:latin typeface="华文行楷"/>
                <a:ea typeface="华文行楷"/>
              </a:rPr>
              <a:t>主持人</a:t>
            </a:r>
            <a:endParaRPr lang="zh-CN" altLang="en-US" sz="3600" kern="10" dirty="0">
              <a:ln w="12700" cmpd="sng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8999"/>
                  </a:srgbClr>
                </a:prstShdw>
              </a:effectLst>
              <a:latin typeface="华文行楷"/>
              <a:ea typeface="华文行楷"/>
            </a:endParaRPr>
          </a:p>
        </p:txBody>
      </p:sp>
      <p:sp>
        <p:nvSpPr>
          <p:cNvPr id="31" name="TextBox 48"/>
          <p:cNvSpPr>
            <a:spLocks noChangeArrowheads="1"/>
          </p:cNvSpPr>
          <p:nvPr/>
        </p:nvSpPr>
        <p:spPr bwMode="auto">
          <a:xfrm>
            <a:off x="670685" y="3212976"/>
            <a:ext cx="2317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600" b="1" i="1" dirty="0" smtClean="0">
                <a:solidFill>
                  <a:srgbClr val="FF0000"/>
                </a:solidFill>
                <a:latin typeface="Adidas Unity" pitchFamily="2" charset="0"/>
                <a:ea typeface="微软雅黑" pitchFamily="34" charset="-122"/>
                <a:sym typeface="Calibri" pitchFamily="34" charset="0"/>
              </a:rPr>
              <a:t>姜昉辛</a:t>
            </a:r>
            <a:endParaRPr lang="zh-CN" altLang="en-US" sz="3600" b="1" i="1" dirty="0">
              <a:solidFill>
                <a:srgbClr val="FF0000"/>
              </a:solidFill>
              <a:latin typeface="Adidas Unity" pitchFamily="2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22" name="TextBox 48"/>
          <p:cNvSpPr>
            <a:spLocks noChangeArrowheads="1"/>
          </p:cNvSpPr>
          <p:nvPr/>
        </p:nvSpPr>
        <p:spPr bwMode="auto">
          <a:xfrm>
            <a:off x="2398877" y="5272647"/>
            <a:ext cx="23171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600" b="1" i="1" dirty="0" smtClean="0">
                <a:solidFill>
                  <a:srgbClr val="FF0000"/>
                </a:solidFill>
                <a:latin typeface="Adidas Unity" pitchFamily="2" charset="0"/>
                <a:ea typeface="微软雅黑" pitchFamily="34" charset="-122"/>
                <a:sym typeface="Calibri" pitchFamily="34" charset="0"/>
              </a:rPr>
              <a:t>杨羽嘉</a:t>
            </a:r>
            <a:endParaRPr lang="zh-CN" altLang="en-US" sz="3600" b="1" i="1" dirty="0">
              <a:solidFill>
                <a:srgbClr val="FF0000"/>
              </a:solidFill>
              <a:latin typeface="Adidas Unity" pitchFamily="2" charset="0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1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淡雅ppt背景（扒土梦幻馆搜集） (153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395288" y="333375"/>
            <a:ext cx="69135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/>
              <a:t>1</a:t>
            </a:r>
            <a:r>
              <a:rPr kumimoji="1" lang="zh-CN" altLang="en-US" sz="2800" b="1"/>
              <a:t>、考试时很紧张，我会</a:t>
            </a:r>
            <a:r>
              <a:rPr kumimoji="1" lang="en-US" altLang="zh-CN" sz="2800" b="1"/>
              <a:t>_________</a:t>
            </a:r>
            <a:r>
              <a:rPr kumimoji="1" lang="zh-CN" altLang="en-US" sz="2800" b="1"/>
              <a:t>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2</a:t>
            </a:r>
            <a:r>
              <a:rPr kumimoji="1" lang="zh-CN" altLang="en-US" sz="2800" b="1"/>
              <a:t>、与他人发生冲突时，我刚要发怒，我会</a:t>
            </a:r>
            <a:r>
              <a:rPr kumimoji="1" lang="en-US" altLang="zh-CN" sz="2800" b="1"/>
              <a:t>_________</a:t>
            </a:r>
            <a:r>
              <a:rPr kumimoji="1" lang="zh-CN" altLang="en-US" sz="2800" b="1"/>
              <a:t>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3</a:t>
            </a:r>
            <a:r>
              <a:rPr kumimoji="1" lang="zh-CN" altLang="en-US" sz="2800" b="1"/>
              <a:t>、别人有好朋友，而自己没有，很失落，我会 </a:t>
            </a:r>
            <a:r>
              <a:rPr kumimoji="1" lang="zh-CN" altLang="en-US" sz="2800" b="1" u="sng"/>
              <a:t>          </a:t>
            </a:r>
            <a:r>
              <a:rPr kumimoji="1" lang="zh-CN" altLang="en-US" sz="2800" b="1"/>
              <a:t>。 </a:t>
            </a:r>
            <a:endParaRPr kumimoji="1" lang="en-US" altLang="zh-CN" sz="2800" b="1"/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4</a:t>
            </a:r>
            <a:r>
              <a:rPr kumimoji="1" lang="zh-CN" altLang="en-US" sz="2800" b="1"/>
              <a:t>、别人在背后说自己坏话，我会 </a:t>
            </a:r>
            <a:r>
              <a:rPr kumimoji="1" lang="zh-CN" altLang="en-US" sz="2800" b="1" u="sng"/>
              <a:t>             </a:t>
            </a:r>
            <a:r>
              <a:rPr kumimoji="1" lang="zh-CN" altLang="en-US" sz="2800" b="1"/>
              <a:t> 。 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12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1" descr="淡雅ppt背景（扒土梦幻馆搜集） (153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矩形 1"/>
          <p:cNvSpPr>
            <a:spLocks noChangeArrowheads="1"/>
          </p:cNvSpPr>
          <p:nvPr/>
        </p:nvSpPr>
        <p:spPr bwMode="auto">
          <a:xfrm>
            <a:off x="395288" y="836613"/>
            <a:ext cx="6913562" cy="357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800" b="1"/>
              <a:t>5</a:t>
            </a:r>
            <a:r>
              <a:rPr kumimoji="1" lang="zh-CN" altLang="en-US" sz="2800" b="1"/>
              <a:t>、朋友误会了我，我会</a:t>
            </a:r>
            <a:r>
              <a:rPr kumimoji="1" lang="en-US" altLang="zh-CN" sz="2800" b="1"/>
              <a:t>_________</a:t>
            </a:r>
            <a:r>
              <a:rPr kumimoji="1" lang="zh-CN" altLang="en-US" sz="2800" b="1"/>
              <a:t>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6</a:t>
            </a:r>
            <a:r>
              <a:rPr kumimoji="1" lang="zh-CN" altLang="en-US" sz="2800" b="1"/>
              <a:t>、考试没考好，我会</a:t>
            </a:r>
            <a:r>
              <a:rPr kumimoji="1" lang="en-US" altLang="zh-CN" sz="2800" b="1"/>
              <a:t>_________</a:t>
            </a:r>
            <a:r>
              <a:rPr kumimoji="1" lang="zh-CN" altLang="en-US" sz="2800" b="1"/>
              <a:t>。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7</a:t>
            </a:r>
            <a:r>
              <a:rPr kumimoji="1" lang="zh-CN" altLang="en-US" sz="2800" b="1"/>
              <a:t>、同学朋友遇到了困难，我会 </a:t>
            </a:r>
            <a:r>
              <a:rPr kumimoji="1" lang="zh-CN" altLang="en-US" sz="2800" b="1" u="sng"/>
              <a:t>          </a:t>
            </a:r>
            <a:r>
              <a:rPr kumimoji="1" lang="zh-CN" altLang="en-US" sz="2800" b="1"/>
              <a:t>。 </a:t>
            </a:r>
            <a:endParaRPr kumimoji="1" lang="en-US" altLang="zh-CN" sz="2800" b="1"/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8</a:t>
            </a:r>
            <a:r>
              <a:rPr kumimoji="1" lang="zh-CN" altLang="en-US" sz="2800" b="1"/>
              <a:t>、朋友在某些方面比我更棒，我会 </a:t>
            </a:r>
            <a:r>
              <a:rPr kumimoji="1" lang="zh-CN" altLang="en-US" sz="2800" b="1" u="sng"/>
              <a:t>             </a:t>
            </a:r>
            <a:r>
              <a:rPr kumimoji="1" lang="zh-CN" altLang="en-US" sz="2800" b="1"/>
              <a:t> 。 </a:t>
            </a:r>
            <a:endParaRPr kumimoji="1" lang="zh-CN" altLang="en-US" sz="2800" b="1">
              <a:solidFill>
                <a:srgbClr val="FF0000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12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1" descr="淡雅ppt背景（扒土梦幻馆搜集） (153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矩形 1"/>
          <p:cNvSpPr>
            <a:spLocks noChangeArrowheads="1"/>
          </p:cNvSpPr>
          <p:nvPr/>
        </p:nvSpPr>
        <p:spPr bwMode="auto">
          <a:xfrm>
            <a:off x="611188" y="1412875"/>
            <a:ext cx="6913562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/>
              <a:t>让我们唱一唱：</a:t>
            </a:r>
          </a:p>
          <a:p>
            <a:pPr>
              <a:lnSpc>
                <a:spcPct val="150000"/>
              </a:lnSpc>
            </a:pPr>
            <a:r>
              <a:rPr kumimoji="1" lang="en-US" altLang="zh-CN" sz="2800" b="1"/>
              <a:t>                    </a:t>
            </a:r>
            <a:r>
              <a:rPr kumimoji="1" lang="en-US" altLang="zh-CN" sz="4000" b="1"/>
              <a:t>《</a:t>
            </a:r>
            <a:r>
              <a:rPr kumimoji="1" lang="zh-CN" altLang="en-US" sz="4000"/>
              <a:t>幸福拍手歌 </a:t>
            </a:r>
            <a:r>
              <a:rPr kumimoji="1" lang="en-US" altLang="zh-CN" sz="4000" b="1"/>
              <a:t>》</a:t>
            </a:r>
            <a:endParaRPr kumimoji="1" lang="en-US" altLang="zh-CN" sz="4000" b="1">
              <a:solidFill>
                <a:srgbClr val="FF0000"/>
              </a:solidFill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1200" b="1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淡雅ppt背景（扒土梦幻馆搜集） (21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58"/>
          <p:cNvSpPr txBox="1">
            <a:spLocks noChangeArrowheads="1"/>
          </p:cNvSpPr>
          <p:nvPr/>
        </p:nvSpPr>
        <p:spPr bwMode="auto">
          <a:xfrm>
            <a:off x="0" y="484188"/>
            <a:ext cx="5327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学会主动控制自己</a:t>
            </a:r>
          </a:p>
        </p:txBody>
      </p:sp>
      <p:grpSp>
        <p:nvGrpSpPr>
          <p:cNvPr id="35843" name="组合 3"/>
          <p:cNvGrpSpPr>
            <a:grpSpLocks/>
          </p:cNvGrpSpPr>
          <p:nvPr/>
        </p:nvGrpSpPr>
        <p:grpSpPr bwMode="auto">
          <a:xfrm>
            <a:off x="0" y="-9525"/>
            <a:ext cx="9144000" cy="6867525"/>
            <a:chOff x="0" y="-9525"/>
            <a:chExt cx="9144000" cy="6867525"/>
          </a:xfrm>
        </p:grpSpPr>
        <p:sp>
          <p:nvSpPr>
            <p:cNvPr id="35844" name="Text Box 59"/>
            <p:cNvSpPr txBox="1">
              <a:spLocks noChangeArrowheads="1"/>
            </p:cNvSpPr>
            <p:nvPr/>
          </p:nvSpPr>
          <p:spPr bwMode="auto">
            <a:xfrm>
              <a:off x="323850" y="1804590"/>
              <a:ext cx="8820150" cy="2776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情境表演：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b="1"/>
                <a:t>1.</a:t>
              </a:r>
              <a:r>
                <a:rPr lang="zh-CN" altLang="en-US" sz="2800" b="1"/>
                <a:t>当你走进考场时，却发现自己心理很紧张，这时你</a:t>
              </a:r>
              <a:r>
                <a:rPr lang="en-US" altLang="zh-CN" sz="3200" b="1"/>
                <a:t>……</a:t>
              </a:r>
            </a:p>
            <a:p>
              <a:pPr>
                <a:spcBef>
                  <a:spcPct val="50000"/>
                </a:spcBef>
              </a:pPr>
              <a:r>
                <a:rPr lang="en-US" altLang="zh-CN" sz="2800" b="1"/>
                <a:t>2.</a:t>
              </a:r>
              <a:r>
                <a:rPr lang="zh-CN" altLang="en-US" sz="2800" b="1"/>
                <a:t>当别人侮辱你时，你非常生气，特想去揍他，这时你</a:t>
              </a:r>
              <a:r>
                <a:rPr lang="en-US" altLang="zh-CN" sz="3200" b="1"/>
                <a:t>……</a:t>
              </a:r>
            </a:p>
          </p:txBody>
        </p:sp>
        <p:pic>
          <p:nvPicPr>
            <p:cNvPr id="35845" name="Picture 4" descr="维尼熊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9525"/>
              <a:ext cx="9144000" cy="686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46" name="图片 18" descr="09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687" y="2228609"/>
              <a:ext cx="4608513" cy="1560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椭圆 1"/>
            <p:cNvSpPr/>
            <p:nvPr/>
          </p:nvSpPr>
          <p:spPr>
            <a:xfrm>
              <a:off x="3348038" y="2349500"/>
              <a:ext cx="360362" cy="2555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986213" y="2333625"/>
              <a:ext cx="292100" cy="247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986213" y="2503488"/>
              <a:ext cx="292100" cy="2778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5813" y="2481263"/>
              <a:ext cx="180975" cy="247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424238" y="2562225"/>
              <a:ext cx="179387" cy="247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03625" y="2503488"/>
              <a:ext cx="179388" cy="2460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65538" y="2460625"/>
              <a:ext cx="179387" cy="2476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665538" y="2605088"/>
              <a:ext cx="392112" cy="200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424238" y="2432050"/>
              <a:ext cx="354012" cy="419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56" name="TextBox 2"/>
            <p:cNvSpPr txBox="1">
              <a:spLocks noChangeArrowheads="1"/>
            </p:cNvSpPr>
            <p:nvPr/>
          </p:nvSpPr>
          <p:spPr bwMode="auto">
            <a:xfrm>
              <a:off x="3131840" y="4437112"/>
              <a:ext cx="161775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</a:rPr>
                <a:t>Thanks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2724ED-1E8F-4A27-A4A7-E684389EBCE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  <p:pic>
        <p:nvPicPr>
          <p:cNvPr id="17410" name="图片 11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3952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12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2555875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4787900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14"/>
          <p:cNvSpPr>
            <a:spLocks noChangeArrowheads="1"/>
          </p:cNvSpPr>
          <p:nvPr/>
        </p:nvSpPr>
        <p:spPr bwMode="auto">
          <a:xfrm flipH="1">
            <a:off x="755650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1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7414" name="TextBox 15"/>
          <p:cNvSpPr>
            <a:spLocks noChangeArrowheads="1"/>
          </p:cNvSpPr>
          <p:nvPr/>
        </p:nvSpPr>
        <p:spPr bwMode="auto">
          <a:xfrm rot="21594277" flipH="1">
            <a:off x="485775" y="1557338"/>
            <a:ext cx="15652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</a:rPr>
              <a:t>我的</a:t>
            </a:r>
            <a:endParaRPr lang="en-US" altLang="zh-CN" sz="3600">
              <a:solidFill>
                <a:srgbClr val="FF0000"/>
              </a:solidFill>
              <a:latin typeface="方正华隶简体"/>
              <a:ea typeface="方正华隶简体"/>
              <a:cs typeface="方正华隶简体"/>
            </a:endParaRP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</a:rPr>
              <a:t>快乐</a:t>
            </a:r>
          </a:p>
        </p:txBody>
      </p:sp>
      <p:sp>
        <p:nvSpPr>
          <p:cNvPr id="17415" name="TextBox 16"/>
          <p:cNvSpPr>
            <a:spLocks noChangeArrowheads="1"/>
          </p:cNvSpPr>
          <p:nvPr/>
        </p:nvSpPr>
        <p:spPr bwMode="auto">
          <a:xfrm flipH="1">
            <a:off x="2913063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2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99016" name="TextBox 17"/>
          <p:cNvSpPr>
            <a:spLocks noChangeArrowheads="1"/>
          </p:cNvSpPr>
          <p:nvPr/>
        </p:nvSpPr>
        <p:spPr bwMode="auto">
          <a:xfrm rot="21594277" flipH="1">
            <a:off x="2641600" y="1557338"/>
            <a:ext cx="1566863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烦恼</a:t>
            </a:r>
          </a:p>
        </p:txBody>
      </p:sp>
      <p:sp>
        <p:nvSpPr>
          <p:cNvPr id="17417" name="TextBox 18"/>
          <p:cNvSpPr>
            <a:spLocks noChangeArrowheads="1"/>
          </p:cNvSpPr>
          <p:nvPr/>
        </p:nvSpPr>
        <p:spPr bwMode="auto">
          <a:xfrm flipH="1">
            <a:off x="5145088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3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99018" name="TextBox 19"/>
          <p:cNvSpPr>
            <a:spLocks noChangeArrowheads="1"/>
          </p:cNvSpPr>
          <p:nvPr/>
        </p:nvSpPr>
        <p:spPr bwMode="auto">
          <a:xfrm rot="21594277" flipH="1">
            <a:off x="4875213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如何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  <a:sym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快乐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sp>
        <p:nvSpPr>
          <p:cNvPr id="17419" name="TextBox 20"/>
          <p:cNvSpPr>
            <a:spLocks noChangeArrowheads="1"/>
          </p:cNvSpPr>
          <p:nvPr/>
        </p:nvSpPr>
        <p:spPr bwMode="auto">
          <a:xfrm>
            <a:off x="1773238" y="5395913"/>
            <a:ext cx="5535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做个快乐少年</a:t>
            </a:r>
            <a:endParaRPr lang="zh-CN" altLang="en-US"/>
          </a:p>
        </p:txBody>
      </p:sp>
      <p:pic>
        <p:nvPicPr>
          <p:cNvPr id="17420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69484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1" name="TextBox 18"/>
          <p:cNvSpPr>
            <a:spLocks noChangeArrowheads="1"/>
          </p:cNvSpPr>
          <p:nvPr/>
        </p:nvSpPr>
        <p:spPr bwMode="auto">
          <a:xfrm flipH="1">
            <a:off x="7305675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4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5" name="TextBox 19"/>
          <p:cNvSpPr>
            <a:spLocks noChangeArrowheads="1"/>
          </p:cNvSpPr>
          <p:nvPr/>
        </p:nvSpPr>
        <p:spPr bwMode="auto">
          <a:xfrm rot="21594277" flipH="1">
            <a:off x="7034213" y="1835150"/>
            <a:ext cx="1566862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练兵场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淡雅ppt背景（扒土梦幻馆搜集） (147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2051720" y="746125"/>
            <a:ext cx="6371431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kumimoji="1" lang="zh-CN" altLang="en-US" sz="4800" b="1" dirty="0">
                <a:solidFill>
                  <a:srgbClr val="FF0000"/>
                </a:solidFill>
                <a:latin typeface="Times New Roman" pitchFamily="18" charset="0"/>
              </a:rPr>
              <a:t>、我的快乐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</a:rPr>
              <a:t>        讲述</a:t>
            </a:r>
            <a:r>
              <a:rPr kumimoji="1" lang="zh-CN" altLang="en-US" sz="4400" b="1" dirty="0" smtClean="0">
                <a:latin typeface="Times New Roman" pitchFamily="18" charset="0"/>
              </a:rPr>
              <a:t>自己快乐</a:t>
            </a:r>
            <a:r>
              <a:rPr kumimoji="1" lang="zh-CN" altLang="en-US" sz="4400" b="1" dirty="0">
                <a:latin typeface="Times New Roman" pitchFamily="18" charset="0"/>
              </a:rPr>
              <a:t>的</a:t>
            </a:r>
            <a:r>
              <a:rPr kumimoji="1" lang="zh-CN" altLang="en-US" sz="4400" b="1" dirty="0" smtClean="0">
                <a:latin typeface="Times New Roman" pitchFamily="18" charset="0"/>
              </a:rPr>
              <a:t>事情。</a:t>
            </a:r>
            <a:endParaRPr kumimoji="1" lang="zh-CN" altLang="en-US" sz="44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1" descr="淡雅ppt背景（扒土梦幻馆搜集） (147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 Box 8"/>
          <p:cNvSpPr txBox="1">
            <a:spLocks noChangeArrowheads="1"/>
          </p:cNvSpPr>
          <p:nvPr/>
        </p:nvSpPr>
        <p:spPr bwMode="auto">
          <a:xfrm>
            <a:off x="2627313" y="746125"/>
            <a:ext cx="6011862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Times New Roman" pitchFamily="18" charset="0"/>
              </a:rPr>
              <a:t>互动提问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4400" b="1" dirty="0">
                <a:latin typeface="Times New Roman" pitchFamily="18" charset="0"/>
              </a:rPr>
              <a:t>        请同学们分享自己经历的快乐的</a:t>
            </a:r>
            <a:r>
              <a:rPr kumimoji="1" lang="zh-CN" altLang="en-US" sz="4400" b="1" dirty="0" smtClean="0">
                <a:latin typeface="Times New Roman" pitchFamily="18" charset="0"/>
              </a:rPr>
              <a:t>事情。</a:t>
            </a:r>
            <a:endParaRPr kumimoji="1" lang="zh-CN" altLang="en-US" sz="4400" b="1" dirty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6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灯片编号占位符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428AF5-551D-4F9A-AAB6-A37CAD2C731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z="1800" smtClean="0">
              <a:solidFill>
                <a:schemeClr val="tx1"/>
              </a:solidFill>
            </a:endParaRPr>
          </a:p>
        </p:txBody>
      </p:sp>
      <p:sp>
        <p:nvSpPr>
          <p:cNvPr id="20482" name="TextBox 20"/>
          <p:cNvSpPr>
            <a:spLocks noChangeArrowheads="1"/>
          </p:cNvSpPr>
          <p:nvPr/>
        </p:nvSpPr>
        <p:spPr bwMode="auto">
          <a:xfrm>
            <a:off x="1773238" y="5395913"/>
            <a:ext cx="55356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做个快乐少年</a:t>
            </a:r>
            <a:endParaRPr lang="zh-CN" altLang="en-US"/>
          </a:p>
        </p:txBody>
      </p:sp>
      <p:pic>
        <p:nvPicPr>
          <p:cNvPr id="20483" name="图片 11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3952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2555875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4787900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14"/>
          <p:cNvSpPr>
            <a:spLocks noChangeArrowheads="1"/>
          </p:cNvSpPr>
          <p:nvPr/>
        </p:nvSpPr>
        <p:spPr bwMode="auto">
          <a:xfrm flipH="1">
            <a:off x="755650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1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17" name="TextBox 15"/>
          <p:cNvSpPr>
            <a:spLocks noChangeArrowheads="1"/>
          </p:cNvSpPr>
          <p:nvPr/>
        </p:nvSpPr>
        <p:spPr bwMode="auto">
          <a:xfrm rot="21594277" flipH="1">
            <a:off x="485775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我的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快乐</a:t>
            </a:r>
          </a:p>
        </p:txBody>
      </p:sp>
      <p:sp>
        <p:nvSpPr>
          <p:cNvPr id="20488" name="TextBox 16"/>
          <p:cNvSpPr>
            <a:spLocks noChangeArrowheads="1"/>
          </p:cNvSpPr>
          <p:nvPr/>
        </p:nvSpPr>
        <p:spPr bwMode="auto">
          <a:xfrm flipH="1">
            <a:off x="2913063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2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0489" name="TextBox 17"/>
          <p:cNvSpPr>
            <a:spLocks noChangeArrowheads="1"/>
          </p:cNvSpPr>
          <p:nvPr/>
        </p:nvSpPr>
        <p:spPr bwMode="auto">
          <a:xfrm rot="21594277" flipH="1">
            <a:off x="2641600" y="1557338"/>
            <a:ext cx="1566863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</a:rPr>
              <a:t>我的</a:t>
            </a:r>
            <a:endParaRPr lang="en-US" altLang="zh-CN" sz="3600">
              <a:solidFill>
                <a:srgbClr val="FF0000"/>
              </a:solidFill>
              <a:latin typeface="方正华隶简体"/>
              <a:ea typeface="方正华隶简体"/>
              <a:cs typeface="方正华隶简体"/>
            </a:endParaRPr>
          </a:p>
          <a:p>
            <a:pPr algn="ctr"/>
            <a:r>
              <a:rPr lang="zh-CN" altLang="en-US" sz="3600">
                <a:solidFill>
                  <a:srgbClr val="FF0000"/>
                </a:solidFill>
                <a:latin typeface="方正华隶简体"/>
                <a:ea typeface="方正华隶简体"/>
                <a:cs typeface="方正华隶简体"/>
              </a:rPr>
              <a:t>烦恼</a:t>
            </a:r>
          </a:p>
        </p:txBody>
      </p:sp>
      <p:sp>
        <p:nvSpPr>
          <p:cNvPr id="20490" name="TextBox 18"/>
          <p:cNvSpPr>
            <a:spLocks noChangeArrowheads="1"/>
          </p:cNvSpPr>
          <p:nvPr/>
        </p:nvSpPr>
        <p:spPr bwMode="auto">
          <a:xfrm flipH="1">
            <a:off x="5145088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3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1" name="TextBox 19"/>
          <p:cNvSpPr>
            <a:spLocks noChangeArrowheads="1"/>
          </p:cNvSpPr>
          <p:nvPr/>
        </p:nvSpPr>
        <p:spPr bwMode="auto">
          <a:xfrm rot="21594277" flipH="1">
            <a:off x="4875213" y="1557338"/>
            <a:ext cx="1565275" cy="12017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如何</a:t>
            </a:r>
            <a:endParaRPr lang="en-US" altLang="zh-CN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  <a:sym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  <a:sym typeface="Arial" pitchFamily="34" charset="0"/>
              </a:rPr>
              <a:t>快乐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方正华隶简体" pitchFamily="65" charset="-122"/>
              <a:ea typeface="方正华隶简体" pitchFamily="65" charset="-122"/>
            </a:endParaRPr>
          </a:p>
        </p:txBody>
      </p:sp>
      <p:pic>
        <p:nvPicPr>
          <p:cNvPr id="20492" name="图片 13"/>
          <p:cNvPicPr>
            <a:picLocks noChangeAspect="1" noChangeArrowheads="1"/>
          </p:cNvPicPr>
          <p:nvPr/>
        </p:nvPicPr>
        <p:blipFill>
          <a:blip r:embed="rId3"/>
          <a:srcRect l="11162" t="7288" r="21945" b="14313"/>
          <a:stretch>
            <a:fillRect/>
          </a:stretch>
        </p:blipFill>
        <p:spPr bwMode="auto">
          <a:xfrm>
            <a:off x="6948488" y="795338"/>
            <a:ext cx="20828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3" name="TextBox 18"/>
          <p:cNvSpPr>
            <a:spLocks noChangeArrowheads="1"/>
          </p:cNvSpPr>
          <p:nvPr/>
        </p:nvSpPr>
        <p:spPr bwMode="auto">
          <a:xfrm flipH="1">
            <a:off x="7305675" y="1060450"/>
            <a:ext cx="1162050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800" b="1" i="1">
                <a:solidFill>
                  <a:srgbClr val="4F6128"/>
                </a:solidFill>
                <a:latin typeface="Arial Rounded MT Bold"/>
                <a:ea typeface="微软雅黑" pitchFamily="34" charset="-122"/>
                <a:sym typeface="Times New Roman" pitchFamily="18" charset="0"/>
              </a:rPr>
              <a:t> 4</a:t>
            </a:r>
            <a:endParaRPr lang="zh-CN" altLang="en-US" sz="4800" b="1" i="1">
              <a:solidFill>
                <a:srgbClr val="4F6128"/>
              </a:solidFill>
              <a:latin typeface="Arial Rounded MT Bold"/>
              <a:ea typeface="微软雅黑" pitchFamily="34" charset="-122"/>
              <a:sym typeface="Times New Roman" pitchFamily="18" charset="0"/>
            </a:endParaRPr>
          </a:p>
        </p:txBody>
      </p:sp>
      <p:sp>
        <p:nvSpPr>
          <p:cNvPr id="24" name="TextBox 19"/>
          <p:cNvSpPr>
            <a:spLocks noChangeArrowheads="1"/>
          </p:cNvSpPr>
          <p:nvPr/>
        </p:nvSpPr>
        <p:spPr bwMode="auto">
          <a:xfrm rot="21594277" flipH="1">
            <a:off x="7034213" y="1835150"/>
            <a:ext cx="1566862" cy="6461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方正华隶简体" pitchFamily="65" charset="-122"/>
                <a:ea typeface="方正华隶简体" pitchFamily="65" charset="-122"/>
              </a:rPr>
              <a:t>练兵场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淡雅ppt背景（扒土梦幻馆搜集） (27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9"/>
          <p:cNvSpPr txBox="1">
            <a:spLocks noChangeArrowheads="1"/>
          </p:cNvSpPr>
          <p:nvPr/>
        </p:nvSpPr>
        <p:spPr bwMode="auto">
          <a:xfrm>
            <a:off x="457200" y="1066800"/>
            <a:ext cx="5627688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、我的烦恼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kumimoji="1" lang="zh-CN" altLang="en-US" sz="4800" b="1">
                <a:solidFill>
                  <a:srgbClr val="000000"/>
                </a:solidFill>
                <a:latin typeface="Times New Roman" pitchFamily="18" charset="0"/>
              </a:rPr>
              <a:t>       讲一讲自己近期碰到的烦恼的事情和当时自己的感受。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1" descr="淡雅ppt背景（扒土梦幻馆搜集） (27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 Box 9"/>
          <p:cNvSpPr txBox="1">
            <a:spLocks noChangeArrowheads="1"/>
          </p:cNvSpPr>
          <p:nvPr/>
        </p:nvSpPr>
        <p:spPr bwMode="auto">
          <a:xfrm>
            <a:off x="457200" y="1066800"/>
            <a:ext cx="562768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互动提问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kumimoji="1" lang="zh-CN" altLang="en-US" sz="4800" b="1">
                <a:solidFill>
                  <a:srgbClr val="000000"/>
                </a:solidFill>
                <a:latin typeface="Times New Roman" pitchFamily="18" charset="0"/>
              </a:rPr>
              <a:t>       请同学们讲一讲自己近期碰到的烦恼事情。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淡雅ppt背景（扒土梦幻馆搜集） (205)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61488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0"/>
            <a:ext cx="211455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WordArt 7"/>
          <p:cNvSpPr>
            <a:spLocks noChangeArrowheads="1" noChangeShapeType="1" noTextEdit="1"/>
          </p:cNvSpPr>
          <p:nvPr/>
        </p:nvSpPr>
        <p:spPr bwMode="auto">
          <a:xfrm>
            <a:off x="539750" y="1119188"/>
            <a:ext cx="1590675" cy="57626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54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情景表演</a:t>
            </a:r>
          </a:p>
        </p:txBody>
      </p:sp>
      <p:sp>
        <p:nvSpPr>
          <p:cNvPr id="23556" name="Text Box 9"/>
          <p:cNvSpPr txBox="1">
            <a:spLocks noChangeArrowheads="1"/>
          </p:cNvSpPr>
          <p:nvPr/>
        </p:nvSpPr>
        <p:spPr bwMode="auto">
          <a:xfrm>
            <a:off x="3492500" y="857250"/>
            <a:ext cx="23034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跳皮筋</a:t>
            </a:r>
            <a:endParaRPr kumimoji="1" lang="zh-CN" altLang="en-US" sz="4800" b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557" name="矩形 1"/>
          <p:cNvSpPr>
            <a:spLocks noChangeArrowheads="1"/>
          </p:cNvSpPr>
          <p:nvPr/>
        </p:nvSpPr>
        <p:spPr bwMode="auto">
          <a:xfrm>
            <a:off x="684213" y="1916113"/>
            <a:ext cx="80645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Times New Roman" pitchFamily="18" charset="0"/>
              </a:rPr>
              <a:t>旁白：</a:t>
            </a:r>
            <a:r>
              <a:rPr kumimoji="1" lang="zh-CN" altLang="en-US" sz="3600" b="1" dirty="0" smtClean="0">
                <a:latin typeface="Times New Roman" pitchFamily="18" charset="0"/>
              </a:rPr>
              <a:t>欣欣</a:t>
            </a:r>
            <a:r>
              <a:rPr kumimoji="1" lang="zh-CN" altLang="en-US" sz="3600" b="1" dirty="0">
                <a:latin typeface="Times New Roman" pitchFamily="18" charset="0"/>
              </a:rPr>
              <a:t>、芳芳、英英和红红跳皮筋，怎么玩呢</a:t>
            </a:r>
            <a:r>
              <a:rPr kumimoji="1" lang="zh-CN" altLang="en-US" sz="3600" b="1" dirty="0" smtClean="0">
                <a:latin typeface="Times New Roman" pitchFamily="18" charset="0"/>
              </a:rPr>
              <a:t>？</a:t>
            </a:r>
            <a:endParaRPr kumimoji="1" lang="en-US" altLang="zh-CN" sz="3600" b="1" dirty="0" smtClean="0">
              <a:latin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表演：</a:t>
            </a:r>
            <a:r>
              <a:rPr kumimoji="1" lang="zh-CN" altLang="en-US" sz="3600" b="1" dirty="0" smtClean="0">
                <a:latin typeface="Times New Roman" pitchFamily="18" charset="0"/>
              </a:rPr>
              <a:t>芳芳</a:t>
            </a:r>
            <a:r>
              <a:rPr kumimoji="1" lang="zh-CN" altLang="en-US" sz="3600" b="1" dirty="0">
                <a:latin typeface="Times New Roman" pitchFamily="18" charset="0"/>
              </a:rPr>
              <a:t>说：我不和红红一组，她那么胖，笨死了！”听到芳芳说自己笨，红红顿时火了，他指着芳芳的鼻子：“你才笨呢！活像一个小笨猪！”芳芳听到红红骂她，伤心地跑到一边，哭了起来。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891</Words>
  <Application/>
  <PresentationFormat/>
  <Paragraphs>142</Paragraphs>
  <Slides>23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Standarddesign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think</cp:lastModifiedBy>
  <cp:revision/>
  <dcterms:created xsi:type="dcterms:W3CDTF">2016-06-07T09:11:34Z</dcterms:created>
  <dcterms:modified xsi:type="dcterms:W3CDTF">2018-08-11T18:35:34Z</dcterms:modified>
  <cp:category/>
</cp:coreProperties>
</file>