
<file path=[Content_Types].xml><?xml version="1.0" encoding="utf-8"?>
<Types xmlns="http://schemas.openxmlformats.org/package/2006/content-types">
  <Default Extension="jpeg" ContentType="image/jpeg"/>
  <Default Extension="wav" ContentType="audio/x-wav"/>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Lst>
  <p:notesMasterIdLst>
    <p:notesMasterId r:id="rId18"/>
  </p:notesMasterIdLst>
  <p:sldIdLst>
    <p:sldId id="289" r:id="rId5"/>
    <p:sldId id="290" r:id="rId6"/>
    <p:sldId id="291" r:id="rId7"/>
    <p:sldId id="292" r:id="rId8"/>
    <p:sldId id="297" r:id="rId9"/>
    <p:sldId id="264" r:id="rId10"/>
    <p:sldId id="266" r:id="rId11"/>
    <p:sldId id="260" r:id="rId12"/>
    <p:sldId id="256" r:id="rId13"/>
    <p:sldId id="267" r:id="rId14"/>
    <p:sldId id="258" r:id="rId15"/>
    <p:sldId id="265" r:id="rId16"/>
    <p:sldId id="268" r:id="rId17"/>
    <p:sldId id="273" r:id="rId19"/>
    <p:sldId id="269" r:id="rId20"/>
    <p:sldId id="261" r:id="rId21"/>
    <p:sldId id="270" r:id="rId22"/>
    <p:sldId id="274" r:id="rId23"/>
    <p:sldId id="294" r:id="rId24"/>
    <p:sldId id="271" r:id="rId25"/>
    <p:sldId id="272" r:id="rId26"/>
    <p:sldId id="275" r:id="rId27"/>
    <p:sldId id="276" r:id="rId28"/>
    <p:sldId id="284" r:id="rId29"/>
    <p:sldId id="263" r:id="rId30"/>
    <p:sldId id="295" r:id="rId31"/>
  </p:sldIdLst>
  <p:sldSz cx="9144000" cy="6858000" type="screen4x3"/>
  <p:notesSz cx="6858000" cy="9144000"/>
  <p:defaultTextStyle>
    <a:defPPr>
      <a:defRPr lang="zh-CN"/>
    </a:defPPr>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66"/>
    <a:srgbClr val="0000FF"/>
    <a:srgbClr val="0066FF"/>
    <a:srgbClr val="EA718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howGuides="1">
      <p:cViewPr varScale="1">
        <p:scale>
          <a:sx n="84" d="100"/>
          <a:sy n="84" d="100"/>
        </p:scale>
        <p:origin x="-1554" y="-7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slide" Target="slides/slide1.xml"/><Relationship Id="rId4" Type="http://schemas.openxmlformats.org/officeDocument/2006/relationships/slideMaster" Target="slideMasters/slideMaster3.xml"/><Relationship Id="rId34" Type="http://schemas.openxmlformats.org/officeDocument/2006/relationships/tableStyles" Target="tableStyles.xml"/><Relationship Id="rId33" Type="http://schemas.openxmlformats.org/officeDocument/2006/relationships/viewProps" Target="viewProps.xml"/><Relationship Id="rId32" Type="http://schemas.openxmlformats.org/officeDocument/2006/relationships/presProps" Target="presProps.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notesMaster" Target="notesMasters/notesMaster1.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p>
            <a:pPr lvl="0" algn="r" eaLnBrk="1" hangingPunct="1"/>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幻灯片图像占位符 1"/>
          <p:cNvSpPr>
            <a:spLocks noGrp="1" noRot="1" noChangeAspect="1" noTextEdit="1"/>
          </p:cNvSpPr>
          <p:nvPr>
            <p:ph type="sldImg"/>
          </p:nvPr>
        </p:nvSpPr>
        <p:spPr>
          <a:ln>
            <a:solidFill>
              <a:srgbClr val="000000">
                <a:alpha val="100000"/>
              </a:srgbClr>
            </a:solidFill>
            <a:miter lim="800000"/>
          </a:ln>
        </p:spPr>
      </p:sp>
      <p:sp>
        <p:nvSpPr>
          <p:cNvPr id="22531" name="备注占位符 2"/>
          <p:cNvSpPr>
            <a:spLocks noGrp="1"/>
          </p:cNvSpPr>
          <p:nvPr>
            <p:ph type="body" idx="1"/>
          </p:nvPr>
        </p:nvSpPr>
        <p:spPr>
          <a:noFill/>
          <a:ln>
            <a:noFill/>
          </a:ln>
        </p:spPr>
        <p:txBody>
          <a:bodyPr wrap="square" lIns="91440" tIns="45720" rIns="91440" bIns="45720" anchor="t"/>
          <a:lstStyle/>
          <a:p>
            <a:pPr lvl="0" eaLnBrk="1" hangingPunct="1">
              <a:spcBef>
                <a:spcPct val="0"/>
              </a:spcBef>
            </a:pPr>
            <a:endParaRPr lang="zh-CN" altLang="en-US" dirty="0"/>
          </a:p>
        </p:txBody>
      </p:sp>
      <p:sp>
        <p:nvSpPr>
          <p:cNvPr id="22532" name="灯片编号占位符 3"/>
          <p:cNvSpPr txBox="1">
            <a:spLocks noGrp="1"/>
          </p:cNvSpPr>
          <p:nvPr>
            <p:ph type="sldNum" sz="quarter"/>
          </p:nvPr>
        </p:nvSpPr>
        <p:spPr>
          <a:xfrm>
            <a:off x="3884613" y="8685213"/>
            <a:ext cx="2971800" cy="457200"/>
          </a:xfrm>
          <a:prstGeom prst="rect">
            <a:avLst/>
          </a:prstGeom>
          <a:noFill/>
          <a:ln w="9525">
            <a:noFill/>
          </a:ln>
        </p:spPr>
        <p:txBody>
          <a:bodyPr anchor="b"/>
          <a:lstStyle/>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lvl="0" algn="r" eaLnBrk="1" hangingPunct="1"/>
            <a:fld id="{9A0DB2DC-4C9A-4742-B13C-FB6460FD3503}" type="slidenum">
              <a:rPr lang="zh-CN" altLang="en-US" sz="1200" dirty="0">
                <a:solidFill>
                  <a:srgbClr val="898989"/>
                </a:solidFill>
                <a:latin typeface="Calibri" panose="020F0502020204030204" pitchFamily="34" charset="0"/>
              </a:rPr>
            </a:fld>
            <a:endParaRPr lang="zh-CN" altLang="en-US" sz="1200" dirty="0">
              <a:solidFill>
                <a:srgbClr val="898989"/>
              </a:solidFill>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lvl="0" algn="r" eaLnBrk="1" hangingPunct="1"/>
            <a:fld id="{9A0DB2DC-4C9A-4742-B13C-FB6460FD3503}" type="slidenum">
              <a:rPr lang="zh-CN" altLang="en-US" sz="1200" dirty="0">
                <a:solidFill>
                  <a:srgbClr val="898989"/>
                </a:solidFill>
                <a:latin typeface="Calibri" panose="020F0502020204030204" pitchFamily="34" charset="0"/>
              </a:rPr>
            </a:fld>
            <a:endParaRPr lang="zh-CN" altLang="en-US" sz="1200" dirty="0">
              <a:solidFill>
                <a:srgbClr val="898989"/>
              </a:solidFill>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lvl="0" algn="r" eaLnBrk="1" hangingPunct="1"/>
            <a:fld id="{9A0DB2DC-4C9A-4742-B13C-FB6460FD3503}" type="slidenum">
              <a:rPr lang="zh-CN" altLang="en-US" sz="1200" dirty="0">
                <a:solidFill>
                  <a:srgbClr val="898989"/>
                </a:solidFill>
                <a:latin typeface="Calibri" panose="020F0502020204030204" pitchFamily="34" charset="0"/>
              </a:rPr>
            </a:fld>
            <a:endParaRPr lang="zh-CN" altLang="en-US" sz="1200" dirty="0">
              <a:solidFill>
                <a:srgbClr val="898989"/>
              </a:solidFill>
              <a:latin typeface="Calibri" panose="020F050202020403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000" b="0" i="0" u="none" strike="noStrike" kern="1200" cap="none" spc="0" normalizeH="0" baseline="0" noProof="0">
              <a:ln>
                <a:noFill/>
              </a:ln>
              <a:solidFill>
                <a:schemeClr val="tx1"/>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lvl="0" algn="r" eaLnBrk="1" hangingPunct="1"/>
            <a:fld id="{9A0DB2DC-4C9A-4742-B13C-FB6460FD3503}" type="slidenum">
              <a:rPr lang="zh-CN" altLang="en-US" sz="1000" u="none" dirty="0"/>
            </a:fld>
            <a:endParaRPr lang="zh-CN" altLang="en-US" sz="1000" u="none" dirty="0"/>
          </a:p>
        </p:txBody>
      </p:sp>
    </p:spTree>
  </p:cSld>
  <p:clrMapOvr>
    <a:masterClrMapping/>
  </p:clrMapOvr>
  <p:transition spd="med">
    <p:cover dir="r"/>
    <p:sndAc>
      <p:stSnd>
        <p:snd r:embed="rId2" name="chimes.wav"/>
      </p:stSnd>
    </p:sndAc>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000" b="0" i="0" u="none" strike="noStrike" kern="1200" cap="none" spc="0" normalizeH="0" baseline="0" noProof="0">
              <a:ln>
                <a:noFill/>
              </a:ln>
              <a:solidFill>
                <a:schemeClr val="tx1"/>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lvl="0" algn="r" eaLnBrk="1" hangingPunct="1"/>
            <a:fld id="{9A0DB2DC-4C9A-4742-B13C-FB6460FD3503}" type="slidenum">
              <a:rPr lang="zh-CN" altLang="en-US" sz="1000" u="none" dirty="0"/>
            </a:fld>
            <a:endParaRPr lang="zh-CN" altLang="en-US" sz="1000" u="none" dirty="0"/>
          </a:p>
        </p:txBody>
      </p:sp>
    </p:spTree>
  </p:cSld>
  <p:clrMapOvr>
    <a:masterClrMapping/>
  </p:clrMapOvr>
  <p:transition spd="med">
    <p:cover dir="r"/>
    <p:sndAc>
      <p:stSnd>
        <p:snd r:embed="rId2" name="chimes.wav"/>
      </p:stSnd>
    </p:sndAc>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000" b="0" i="0" u="none" strike="noStrike" kern="1200" cap="none" spc="0" normalizeH="0" baseline="0" noProof="0">
              <a:ln>
                <a:noFill/>
              </a:ln>
              <a:solidFill>
                <a:schemeClr val="tx1"/>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lvl="0" algn="r" eaLnBrk="1" hangingPunct="1"/>
            <a:fld id="{9A0DB2DC-4C9A-4742-B13C-FB6460FD3503}" type="slidenum">
              <a:rPr lang="zh-CN" altLang="en-US" sz="1000" u="none" dirty="0"/>
            </a:fld>
            <a:endParaRPr lang="zh-CN" altLang="en-US" sz="1000" u="none" dirty="0"/>
          </a:p>
        </p:txBody>
      </p:sp>
    </p:spTree>
  </p:cSld>
  <p:clrMapOvr>
    <a:masterClrMapping/>
  </p:clrMapOvr>
  <p:transition spd="med">
    <p:cover dir="r"/>
    <p:sndAc>
      <p:stSnd>
        <p:snd r:embed="rId2" name="chimes.wav"/>
      </p:stSnd>
    </p:sndAc>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481138"/>
            <a:ext cx="4032504" cy="4525962"/>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481138"/>
            <a:ext cx="4032504" cy="4525962"/>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000" b="0" i="0" u="none" strike="noStrike" kern="1200" cap="none" spc="0" normalizeH="0" baseline="0" noProof="0">
              <a:ln>
                <a:noFill/>
              </a:ln>
              <a:solidFill>
                <a:schemeClr val="tx1"/>
              </a:solidFill>
              <a:effectLst/>
              <a:uLnTx/>
              <a:uFillTx/>
              <a:latin typeface="+mn-lt"/>
              <a:ea typeface="+mn-ea"/>
              <a:cs typeface="+mn-cs"/>
            </a:endParaRPr>
          </a:p>
        </p:txBody>
      </p:sp>
      <p:sp>
        <p:nvSpPr>
          <p:cNvPr id="7" name="灯片编号占位符 6"/>
          <p:cNvSpPr>
            <a:spLocks noGrp="1"/>
          </p:cNvSpPr>
          <p:nvPr>
            <p:ph type="sldNum" sz="quarter" idx="12"/>
          </p:nvPr>
        </p:nvSpPr>
        <p:spPr/>
        <p:txBody>
          <a:bodyPr/>
          <a:lstStyle/>
          <a:p>
            <a:pPr lvl="0" algn="r" eaLnBrk="1" hangingPunct="1"/>
            <a:fld id="{9A0DB2DC-4C9A-4742-B13C-FB6460FD3503}" type="slidenum">
              <a:rPr lang="zh-CN" altLang="en-US" sz="1000" u="none" dirty="0"/>
            </a:fld>
            <a:endParaRPr lang="zh-CN" altLang="en-US" sz="1000" u="none" dirty="0"/>
          </a:p>
        </p:txBody>
      </p:sp>
    </p:spTree>
  </p:cSld>
  <p:clrMapOvr>
    <a:masterClrMapping/>
  </p:clrMapOvr>
  <p:transition spd="med">
    <p:cover dir="r"/>
    <p:sndAc>
      <p:stSnd>
        <p:snd r:embed="rId2" name="chimes.wav"/>
      </p:stSnd>
    </p:sndAc>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000" b="0" i="0" u="none" strike="noStrike" kern="1200" cap="none" spc="0" normalizeH="0" baseline="0" noProof="0">
              <a:ln>
                <a:noFill/>
              </a:ln>
              <a:solidFill>
                <a:schemeClr val="tx1"/>
              </a:solidFill>
              <a:effectLst/>
              <a:uLnTx/>
              <a:uFillTx/>
              <a:latin typeface="+mn-lt"/>
              <a:ea typeface="+mn-ea"/>
              <a:cs typeface="+mn-cs"/>
            </a:endParaRPr>
          </a:p>
        </p:txBody>
      </p:sp>
      <p:sp>
        <p:nvSpPr>
          <p:cNvPr id="9" name="灯片编号占位符 8"/>
          <p:cNvSpPr>
            <a:spLocks noGrp="1"/>
          </p:cNvSpPr>
          <p:nvPr>
            <p:ph type="sldNum" sz="quarter" idx="12"/>
          </p:nvPr>
        </p:nvSpPr>
        <p:spPr/>
        <p:txBody>
          <a:bodyPr/>
          <a:lstStyle/>
          <a:p>
            <a:pPr lvl="0" algn="r" eaLnBrk="1" hangingPunct="1"/>
            <a:fld id="{9A0DB2DC-4C9A-4742-B13C-FB6460FD3503}" type="slidenum">
              <a:rPr lang="zh-CN" altLang="en-US" sz="1000" u="none" dirty="0"/>
            </a:fld>
            <a:endParaRPr lang="zh-CN" altLang="en-US" sz="1000" u="none" dirty="0"/>
          </a:p>
        </p:txBody>
      </p:sp>
    </p:spTree>
  </p:cSld>
  <p:clrMapOvr>
    <a:masterClrMapping/>
  </p:clrMapOvr>
  <p:transition spd="med">
    <p:cover dir="r"/>
    <p:sndAc>
      <p:stSnd>
        <p:snd r:embed="rId2" name="chimes.wav"/>
      </p:stSnd>
    </p:sndAc>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000" b="0" i="0" u="none" strike="noStrike" kern="1200" cap="none" spc="0" normalizeH="0" baseline="0" noProof="0">
              <a:ln>
                <a:noFill/>
              </a:ln>
              <a:solidFill>
                <a:schemeClr val="tx1"/>
              </a:solidFill>
              <a:effectLst/>
              <a:uLnTx/>
              <a:uFillTx/>
              <a:latin typeface="+mn-lt"/>
              <a:ea typeface="+mn-ea"/>
              <a:cs typeface="+mn-cs"/>
            </a:endParaRPr>
          </a:p>
        </p:txBody>
      </p:sp>
      <p:sp>
        <p:nvSpPr>
          <p:cNvPr id="5" name="灯片编号占位符 4"/>
          <p:cNvSpPr>
            <a:spLocks noGrp="1"/>
          </p:cNvSpPr>
          <p:nvPr>
            <p:ph type="sldNum" sz="quarter" idx="12"/>
          </p:nvPr>
        </p:nvSpPr>
        <p:spPr/>
        <p:txBody>
          <a:bodyPr/>
          <a:lstStyle/>
          <a:p>
            <a:pPr lvl="0" algn="r" eaLnBrk="1" hangingPunct="1"/>
            <a:fld id="{9A0DB2DC-4C9A-4742-B13C-FB6460FD3503}" type="slidenum">
              <a:rPr lang="zh-CN" altLang="en-US" sz="1000" u="none" dirty="0"/>
            </a:fld>
            <a:endParaRPr lang="zh-CN" altLang="en-US" sz="1000" u="none" dirty="0"/>
          </a:p>
        </p:txBody>
      </p:sp>
    </p:spTree>
  </p:cSld>
  <p:clrMapOvr>
    <a:masterClrMapping/>
  </p:clrMapOvr>
  <p:transition spd="med">
    <p:cover dir="r"/>
    <p:sndAc>
      <p:stSnd>
        <p:snd r:embed="rId2" name="chimes.wav"/>
      </p:stSnd>
    </p:sndAc>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000" b="0" i="0" u="none" strike="noStrike" kern="1200" cap="none" spc="0" normalizeH="0" baseline="0" noProof="0">
              <a:ln>
                <a:noFill/>
              </a:ln>
              <a:solidFill>
                <a:schemeClr val="tx1"/>
              </a:solidFill>
              <a:effectLst/>
              <a:uLnTx/>
              <a:uFillTx/>
              <a:latin typeface="+mn-lt"/>
              <a:ea typeface="+mn-ea"/>
              <a:cs typeface="+mn-cs"/>
            </a:endParaRPr>
          </a:p>
        </p:txBody>
      </p:sp>
      <p:sp>
        <p:nvSpPr>
          <p:cNvPr id="4" name="灯片编号占位符 3"/>
          <p:cNvSpPr>
            <a:spLocks noGrp="1"/>
          </p:cNvSpPr>
          <p:nvPr>
            <p:ph type="sldNum" sz="quarter" idx="12"/>
          </p:nvPr>
        </p:nvSpPr>
        <p:spPr/>
        <p:txBody>
          <a:bodyPr/>
          <a:lstStyle/>
          <a:p>
            <a:pPr lvl="0" algn="r" eaLnBrk="1" hangingPunct="1"/>
            <a:fld id="{9A0DB2DC-4C9A-4742-B13C-FB6460FD3503}" type="slidenum">
              <a:rPr lang="zh-CN" altLang="en-US" sz="1000" u="none" dirty="0"/>
            </a:fld>
            <a:endParaRPr lang="zh-CN" altLang="en-US" sz="1000" u="none" dirty="0"/>
          </a:p>
        </p:txBody>
      </p:sp>
    </p:spTree>
  </p:cSld>
  <p:clrMapOvr>
    <a:masterClrMapping/>
  </p:clrMapOvr>
  <p:transition spd="med">
    <p:cover dir="r"/>
    <p:sndAc>
      <p:stSnd>
        <p:snd r:embed="rId2" name="chimes.wav"/>
      </p:stSnd>
    </p:sndAc>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000" b="0" i="0" u="none" strike="noStrike" kern="1200" cap="none" spc="0" normalizeH="0" baseline="0" noProof="0">
              <a:ln>
                <a:noFill/>
              </a:ln>
              <a:solidFill>
                <a:schemeClr val="tx1"/>
              </a:solidFill>
              <a:effectLst/>
              <a:uLnTx/>
              <a:uFillTx/>
              <a:latin typeface="+mn-lt"/>
              <a:ea typeface="+mn-ea"/>
              <a:cs typeface="+mn-cs"/>
            </a:endParaRPr>
          </a:p>
        </p:txBody>
      </p:sp>
      <p:sp>
        <p:nvSpPr>
          <p:cNvPr id="7" name="灯片编号占位符 6"/>
          <p:cNvSpPr>
            <a:spLocks noGrp="1"/>
          </p:cNvSpPr>
          <p:nvPr>
            <p:ph type="sldNum" sz="quarter" idx="12"/>
          </p:nvPr>
        </p:nvSpPr>
        <p:spPr/>
        <p:txBody>
          <a:bodyPr/>
          <a:lstStyle/>
          <a:p>
            <a:pPr lvl="0" algn="r" eaLnBrk="1" hangingPunct="1"/>
            <a:fld id="{9A0DB2DC-4C9A-4742-B13C-FB6460FD3503}" type="slidenum">
              <a:rPr lang="zh-CN" altLang="en-US" sz="1000" u="none" dirty="0"/>
            </a:fld>
            <a:endParaRPr lang="zh-CN" altLang="en-US" sz="1000" u="none" dirty="0"/>
          </a:p>
        </p:txBody>
      </p:sp>
    </p:spTree>
  </p:cSld>
  <p:clrMapOvr>
    <a:masterClrMapping/>
  </p:clrMapOvr>
  <p:transition spd="med">
    <p:cover dir="r"/>
    <p:sndAc>
      <p:stSnd>
        <p:snd r:embed="rId2" name="chimes.wav"/>
      </p:stSnd>
    </p:sndAc>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lvl="0" algn="r" eaLnBrk="1" hangingPunct="1"/>
            <a:fld id="{9A0DB2DC-4C9A-4742-B13C-FB6460FD3503}" type="slidenum">
              <a:rPr lang="zh-CN" altLang="en-US" sz="1200" dirty="0">
                <a:solidFill>
                  <a:srgbClr val="898989"/>
                </a:solidFill>
                <a:latin typeface="Calibri" panose="020F0502020204030204" pitchFamily="34" charset="0"/>
              </a:rPr>
            </a:fld>
            <a:endParaRPr lang="zh-CN" altLang="en-US" sz="1200" dirty="0">
              <a:solidFill>
                <a:srgbClr val="898989"/>
              </a:solidFill>
              <a:latin typeface="Calibri" panose="020F0502020204030204" pitchFamily="34"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000" b="0" i="0" u="none" strike="noStrike" kern="1200" cap="none" spc="0" normalizeH="0" baseline="0" noProof="0">
              <a:ln>
                <a:noFill/>
              </a:ln>
              <a:solidFill>
                <a:schemeClr val="tx1"/>
              </a:solidFill>
              <a:effectLst/>
              <a:uLnTx/>
              <a:uFillTx/>
              <a:latin typeface="+mn-lt"/>
              <a:ea typeface="+mn-ea"/>
              <a:cs typeface="+mn-cs"/>
            </a:endParaRPr>
          </a:p>
        </p:txBody>
      </p:sp>
      <p:sp>
        <p:nvSpPr>
          <p:cNvPr id="7" name="灯片编号占位符 6"/>
          <p:cNvSpPr>
            <a:spLocks noGrp="1"/>
          </p:cNvSpPr>
          <p:nvPr>
            <p:ph type="sldNum" sz="quarter" idx="12"/>
          </p:nvPr>
        </p:nvSpPr>
        <p:spPr/>
        <p:txBody>
          <a:bodyPr/>
          <a:lstStyle/>
          <a:p>
            <a:pPr lvl="0" algn="r" eaLnBrk="1" hangingPunct="1"/>
            <a:fld id="{9A0DB2DC-4C9A-4742-B13C-FB6460FD3503}" type="slidenum">
              <a:rPr lang="zh-CN" altLang="en-US" sz="1000" u="none" dirty="0"/>
            </a:fld>
            <a:endParaRPr lang="zh-CN" altLang="en-US" sz="1000" u="none" dirty="0"/>
          </a:p>
        </p:txBody>
      </p:sp>
    </p:spTree>
  </p:cSld>
  <p:clrMapOvr>
    <a:masterClrMapping/>
  </p:clrMapOvr>
  <p:transition spd="med">
    <p:cover dir="r"/>
    <p:sndAc>
      <p:stSnd>
        <p:snd r:embed="rId2" name="chimes.wav"/>
      </p:stSnd>
    </p:sndAc>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000" b="0" i="0" u="none" strike="noStrike" kern="1200" cap="none" spc="0" normalizeH="0" baseline="0" noProof="0">
              <a:ln>
                <a:noFill/>
              </a:ln>
              <a:solidFill>
                <a:schemeClr val="tx1"/>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lvl="0" algn="r" eaLnBrk="1" hangingPunct="1"/>
            <a:fld id="{9A0DB2DC-4C9A-4742-B13C-FB6460FD3503}" type="slidenum">
              <a:rPr lang="zh-CN" altLang="en-US" sz="1000" u="none" dirty="0"/>
            </a:fld>
            <a:endParaRPr lang="zh-CN" altLang="en-US" sz="1000" u="none" dirty="0"/>
          </a:p>
        </p:txBody>
      </p:sp>
    </p:spTree>
  </p:cSld>
  <p:clrMapOvr>
    <a:masterClrMapping/>
  </p:clrMapOvr>
  <p:transition spd="med">
    <p:cover dir="r"/>
    <p:sndAc>
      <p:stSnd>
        <p:snd r:embed="rId2" name="chimes.wav"/>
      </p:stSnd>
    </p:sndAc>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73246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52930" cy="5732463"/>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000" b="0" i="0" u="none" strike="noStrike" kern="1200" cap="none" spc="0" normalizeH="0" baseline="0" noProof="0">
              <a:ln>
                <a:noFill/>
              </a:ln>
              <a:solidFill>
                <a:schemeClr val="tx1"/>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lvl="0" algn="r" eaLnBrk="1" hangingPunct="1"/>
            <a:fld id="{9A0DB2DC-4C9A-4742-B13C-FB6460FD3503}" type="slidenum">
              <a:rPr lang="zh-CN" altLang="en-US" sz="1000" u="none" dirty="0"/>
            </a:fld>
            <a:endParaRPr lang="zh-CN" altLang="en-US" sz="1000" u="none" dirty="0"/>
          </a:p>
        </p:txBody>
      </p:sp>
    </p:spTree>
  </p:cSld>
  <p:clrMapOvr>
    <a:masterClrMapping/>
  </p:clrMapOvr>
  <p:transition spd="med">
    <p:cover dir="r"/>
    <p:sndAc>
      <p:stSnd>
        <p:snd r:embed="rId2" name="chimes.wav"/>
      </p:stSnd>
    </p:sndAc>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algn="l" rtl="0">
              <a:defRPr/>
            </a:pPr>
            <a:endParaRPr lang="zh-CN" altLang="en-US" sz="1200" kern="1200">
              <a:solidFill>
                <a:prstClr val="black">
                  <a:tint val="75000"/>
                </a:prstClr>
              </a:solidFill>
              <a:latin typeface="Calibri" panose="020F0502020204030204"/>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algn="ctr" rtl="0">
              <a:defRPr/>
            </a:pPr>
            <a:endParaRPr lang="zh-CN" altLang="en-US" sz="1200" kern="1200">
              <a:solidFill>
                <a:prstClr val="black">
                  <a:tint val="75000"/>
                </a:prstClr>
              </a:solidFill>
              <a:latin typeface="Calibri" panose="020F0502020204030204"/>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algn="r" fontAlgn="base">
              <a:spcBef>
                <a:spcPct val="0"/>
              </a:spcBef>
              <a:spcAft>
                <a:spcPct val="0"/>
              </a:spcAft>
            </a:pPr>
            <a:fld id="{9A0DB2DC-4C9A-4742-B13C-FB6460FD3503}" type="slidenum">
              <a:rPr lang="zh-CN" altLang="en-US" sz="1200" kern="1200" dirty="0">
                <a:solidFill>
                  <a:srgbClr val="898989"/>
                </a:solidFill>
                <a:latin typeface="Calibri" panose="020F0502020204030204" pitchFamily="34" charset="0"/>
                <a:ea typeface="宋体" panose="02010600030101010101" pitchFamily="2" charset="-122"/>
              </a:rPr>
            </a:fld>
            <a:endParaRPr lang="zh-CN" altLang="en-US" sz="1200" kern="1200" dirty="0">
              <a:solidFill>
                <a:srgbClr val="898989"/>
              </a:solidFill>
              <a:latin typeface="Calibri" panose="020F0502020204030204" pitchFamily="34" charset="0"/>
              <a:ea typeface="宋体" panose="02010600030101010101" pitchFamily="2" charset="-122"/>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algn="l" rtl="0">
              <a:defRPr/>
            </a:pPr>
            <a:endParaRPr lang="zh-CN" altLang="en-US" sz="1200" kern="1200">
              <a:solidFill>
                <a:prstClr val="black">
                  <a:tint val="75000"/>
                </a:prstClr>
              </a:solidFill>
              <a:latin typeface="Calibri" panose="020F0502020204030204"/>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algn="ctr" rtl="0">
              <a:defRPr/>
            </a:pPr>
            <a:endParaRPr lang="zh-CN" altLang="en-US" sz="1200" kern="1200">
              <a:solidFill>
                <a:prstClr val="black">
                  <a:tint val="75000"/>
                </a:prstClr>
              </a:solidFill>
              <a:latin typeface="Calibri" panose="020F0502020204030204"/>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algn="r" fontAlgn="base">
              <a:spcBef>
                <a:spcPct val="0"/>
              </a:spcBef>
              <a:spcAft>
                <a:spcPct val="0"/>
              </a:spcAft>
            </a:pPr>
            <a:fld id="{9A0DB2DC-4C9A-4742-B13C-FB6460FD3503}" type="slidenum">
              <a:rPr lang="zh-CN" altLang="en-US" sz="1200" kern="1200" dirty="0">
                <a:solidFill>
                  <a:srgbClr val="898989"/>
                </a:solidFill>
                <a:latin typeface="Calibri" panose="020F0502020204030204" pitchFamily="34" charset="0"/>
                <a:ea typeface="宋体" panose="02010600030101010101" pitchFamily="2" charset="-122"/>
              </a:rPr>
            </a:fld>
            <a:endParaRPr lang="zh-CN" altLang="en-US" sz="1200" kern="1200" dirty="0">
              <a:solidFill>
                <a:srgbClr val="898989"/>
              </a:solidFill>
              <a:latin typeface="Calibri" panose="020F0502020204030204" pitchFamily="34" charset="0"/>
              <a:ea typeface="宋体" panose="02010600030101010101" pitchFamily="2" charset="-122"/>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algn="l" rtl="0">
              <a:defRPr/>
            </a:pPr>
            <a:endParaRPr lang="zh-CN" altLang="en-US" sz="1200" kern="1200">
              <a:solidFill>
                <a:prstClr val="black">
                  <a:tint val="75000"/>
                </a:prstClr>
              </a:solidFill>
              <a:latin typeface="Calibri" panose="020F0502020204030204"/>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algn="ctr" rtl="0">
              <a:defRPr/>
            </a:pPr>
            <a:endParaRPr lang="zh-CN" altLang="en-US" sz="1200" kern="1200">
              <a:solidFill>
                <a:prstClr val="black">
                  <a:tint val="75000"/>
                </a:prstClr>
              </a:solidFill>
              <a:latin typeface="Calibri" panose="020F0502020204030204"/>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algn="r" fontAlgn="base">
              <a:spcBef>
                <a:spcPct val="0"/>
              </a:spcBef>
              <a:spcAft>
                <a:spcPct val="0"/>
              </a:spcAft>
            </a:pPr>
            <a:fld id="{9A0DB2DC-4C9A-4742-B13C-FB6460FD3503}" type="slidenum">
              <a:rPr lang="zh-CN" altLang="en-US" sz="1200" kern="1200" dirty="0">
                <a:solidFill>
                  <a:srgbClr val="898989"/>
                </a:solidFill>
                <a:latin typeface="Calibri" panose="020F0502020204030204" pitchFamily="34" charset="0"/>
                <a:ea typeface="宋体" panose="02010600030101010101" pitchFamily="2" charset="-122"/>
              </a:rPr>
            </a:fld>
            <a:endParaRPr lang="zh-CN" altLang="en-US" sz="1200" kern="1200" dirty="0">
              <a:solidFill>
                <a:srgbClr val="898989"/>
              </a:solidFill>
              <a:latin typeface="Calibri" panose="020F0502020204030204" pitchFamily="34" charset="0"/>
              <a:ea typeface="宋体" panose="02010600030101010101" pitchFamily="2" charset="-122"/>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algn="l" rtl="0">
              <a:defRPr/>
            </a:pPr>
            <a:endParaRPr lang="zh-CN" altLang="en-US" sz="1200" kern="1200">
              <a:solidFill>
                <a:prstClr val="black">
                  <a:tint val="75000"/>
                </a:prstClr>
              </a:solidFill>
              <a:latin typeface="Calibri" panose="020F0502020204030204"/>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algn="ctr" rtl="0">
              <a:defRPr/>
            </a:pPr>
            <a:endParaRPr lang="zh-CN" altLang="en-US" sz="1200" kern="1200">
              <a:solidFill>
                <a:prstClr val="black">
                  <a:tint val="75000"/>
                </a:prstClr>
              </a:solidFill>
              <a:latin typeface="Calibri" panose="020F0502020204030204"/>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algn="r" fontAlgn="base">
              <a:spcBef>
                <a:spcPct val="0"/>
              </a:spcBef>
              <a:spcAft>
                <a:spcPct val="0"/>
              </a:spcAft>
            </a:pPr>
            <a:fld id="{9A0DB2DC-4C9A-4742-B13C-FB6460FD3503}" type="slidenum">
              <a:rPr lang="zh-CN" altLang="en-US" sz="1200" kern="1200" dirty="0">
                <a:solidFill>
                  <a:srgbClr val="898989"/>
                </a:solidFill>
                <a:latin typeface="Calibri" panose="020F0502020204030204" pitchFamily="34" charset="0"/>
                <a:ea typeface="宋体" panose="02010600030101010101" pitchFamily="2" charset="-122"/>
              </a:rPr>
            </a:fld>
            <a:endParaRPr lang="zh-CN" altLang="en-US" sz="1200" kern="1200" dirty="0">
              <a:solidFill>
                <a:srgbClr val="898989"/>
              </a:solidFill>
              <a:latin typeface="Calibri" panose="020F0502020204030204" pitchFamily="34" charset="0"/>
              <a:ea typeface="宋体" panose="02010600030101010101" pitchFamily="2" charset="-122"/>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algn="l" rtl="0">
              <a:defRPr/>
            </a:pPr>
            <a:endParaRPr lang="zh-CN" altLang="en-US" sz="1200" kern="1200">
              <a:solidFill>
                <a:prstClr val="black">
                  <a:tint val="75000"/>
                </a:prstClr>
              </a:solidFill>
              <a:latin typeface="Calibri" panose="020F0502020204030204"/>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algn="ctr" rtl="0">
              <a:defRPr/>
            </a:pPr>
            <a:endParaRPr lang="zh-CN" altLang="en-US" sz="1200" kern="1200">
              <a:solidFill>
                <a:prstClr val="black">
                  <a:tint val="75000"/>
                </a:prstClr>
              </a:solidFill>
              <a:latin typeface="Calibri" panose="020F0502020204030204"/>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algn="r" fontAlgn="base">
              <a:spcBef>
                <a:spcPct val="0"/>
              </a:spcBef>
              <a:spcAft>
                <a:spcPct val="0"/>
              </a:spcAft>
            </a:pPr>
            <a:fld id="{9A0DB2DC-4C9A-4742-B13C-FB6460FD3503}" type="slidenum">
              <a:rPr lang="zh-CN" altLang="en-US" sz="1200" kern="1200" dirty="0">
                <a:solidFill>
                  <a:srgbClr val="898989"/>
                </a:solidFill>
                <a:latin typeface="Calibri" panose="020F0502020204030204" pitchFamily="34" charset="0"/>
                <a:ea typeface="宋体" panose="02010600030101010101" pitchFamily="2" charset="-122"/>
              </a:rPr>
            </a:fld>
            <a:endParaRPr lang="zh-CN" altLang="en-US" sz="1200" kern="1200" dirty="0">
              <a:solidFill>
                <a:srgbClr val="898989"/>
              </a:solidFill>
              <a:latin typeface="Calibri" panose="020F0502020204030204" pitchFamily="34" charset="0"/>
              <a:ea typeface="宋体" panose="02010600030101010101" pitchFamily="2" charset="-122"/>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lgn="l" rtl="0">
              <a:defRPr/>
            </a:pPr>
            <a:endParaRPr lang="zh-CN" altLang="en-US" sz="1200" kern="1200">
              <a:solidFill>
                <a:prstClr val="black">
                  <a:tint val="75000"/>
                </a:prstClr>
              </a:solidFill>
              <a:latin typeface="Calibri" panose="020F0502020204030204"/>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algn="ctr" rtl="0">
              <a:defRPr/>
            </a:pPr>
            <a:endParaRPr lang="zh-CN" altLang="en-US" sz="1200" kern="1200">
              <a:solidFill>
                <a:prstClr val="black">
                  <a:tint val="75000"/>
                </a:prstClr>
              </a:solidFill>
              <a:latin typeface="Calibri" panose="020F0502020204030204"/>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algn="r" fontAlgn="base">
              <a:spcBef>
                <a:spcPct val="0"/>
              </a:spcBef>
              <a:spcAft>
                <a:spcPct val="0"/>
              </a:spcAft>
            </a:pPr>
            <a:fld id="{9A0DB2DC-4C9A-4742-B13C-FB6460FD3503}" type="slidenum">
              <a:rPr lang="zh-CN" altLang="en-US" sz="1200" kern="1200" dirty="0">
                <a:solidFill>
                  <a:srgbClr val="898989"/>
                </a:solidFill>
                <a:latin typeface="Calibri" panose="020F0502020204030204" pitchFamily="34" charset="0"/>
                <a:ea typeface="宋体" panose="02010600030101010101" pitchFamily="2" charset="-122"/>
              </a:rPr>
            </a:fld>
            <a:endParaRPr lang="zh-CN" altLang="en-US" sz="1200" kern="1200" dirty="0">
              <a:solidFill>
                <a:srgbClr val="898989"/>
              </a:solidFill>
              <a:latin typeface="Calibri" panose="020F0502020204030204" pitchFamily="34" charset="0"/>
              <a:ea typeface="宋体" panose="02010600030101010101" pitchFamily="2" charset="-122"/>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algn="l" rtl="0">
              <a:defRPr/>
            </a:pPr>
            <a:endParaRPr lang="zh-CN" altLang="en-US" sz="1200" kern="1200">
              <a:solidFill>
                <a:prstClr val="black">
                  <a:tint val="75000"/>
                </a:prstClr>
              </a:solidFill>
              <a:latin typeface="Calibri" panose="020F0502020204030204"/>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algn="ctr" rtl="0">
              <a:defRPr/>
            </a:pPr>
            <a:endParaRPr lang="zh-CN" altLang="en-US" sz="1200" kern="1200">
              <a:solidFill>
                <a:prstClr val="black">
                  <a:tint val="75000"/>
                </a:prstClr>
              </a:solidFill>
              <a:latin typeface="Calibri" panose="020F0502020204030204"/>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algn="r" fontAlgn="base">
              <a:spcBef>
                <a:spcPct val="0"/>
              </a:spcBef>
              <a:spcAft>
                <a:spcPct val="0"/>
              </a:spcAft>
            </a:pPr>
            <a:fld id="{9A0DB2DC-4C9A-4742-B13C-FB6460FD3503}" type="slidenum">
              <a:rPr lang="zh-CN" altLang="en-US" sz="1200" kern="1200" dirty="0">
                <a:solidFill>
                  <a:srgbClr val="898989"/>
                </a:solidFill>
                <a:latin typeface="Calibri" panose="020F0502020204030204" pitchFamily="34" charset="0"/>
                <a:ea typeface="宋体" panose="02010600030101010101" pitchFamily="2" charset="-122"/>
              </a:rPr>
            </a:fld>
            <a:endParaRPr lang="zh-CN" altLang="en-US" sz="1200" kern="1200" dirty="0">
              <a:solidFill>
                <a:srgbClr val="898989"/>
              </a:solidFill>
              <a:latin typeface="Calibri" panose="020F0502020204030204" pitchFamily="34" charset="0"/>
              <a:ea typeface="宋体" panose="02010600030101010101" pitchFamily="2" charset="-122"/>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lvl="0" algn="r" eaLnBrk="1" hangingPunct="1"/>
            <a:fld id="{9A0DB2DC-4C9A-4742-B13C-FB6460FD3503}" type="slidenum">
              <a:rPr lang="zh-CN" altLang="en-US" sz="1200" dirty="0">
                <a:solidFill>
                  <a:srgbClr val="898989"/>
                </a:solidFill>
                <a:latin typeface="Calibri" panose="020F0502020204030204" pitchFamily="34" charset="0"/>
              </a:rPr>
            </a:fld>
            <a:endParaRPr lang="zh-CN" altLang="en-US" sz="1200" dirty="0">
              <a:solidFill>
                <a:srgbClr val="898989"/>
              </a:solidFill>
              <a:latin typeface="Calibri" panose="020F0502020204030204" pitchFamily="34" charset="0"/>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algn="l" rtl="0">
              <a:defRPr/>
            </a:pPr>
            <a:endParaRPr lang="zh-CN" altLang="en-US" sz="1200" kern="1200">
              <a:solidFill>
                <a:prstClr val="black">
                  <a:tint val="75000"/>
                </a:prstClr>
              </a:solidFill>
              <a:latin typeface="Calibri" panose="020F0502020204030204"/>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algn="ctr" rtl="0">
              <a:defRPr/>
            </a:pPr>
            <a:endParaRPr lang="zh-CN" altLang="en-US" sz="1200" kern="1200">
              <a:solidFill>
                <a:prstClr val="black">
                  <a:tint val="75000"/>
                </a:prstClr>
              </a:solidFill>
              <a:latin typeface="Calibri" panose="020F0502020204030204"/>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algn="r" fontAlgn="base">
              <a:spcBef>
                <a:spcPct val="0"/>
              </a:spcBef>
              <a:spcAft>
                <a:spcPct val="0"/>
              </a:spcAft>
            </a:pPr>
            <a:fld id="{9A0DB2DC-4C9A-4742-B13C-FB6460FD3503}" type="slidenum">
              <a:rPr lang="zh-CN" altLang="en-US" sz="1200" kern="1200" dirty="0">
                <a:solidFill>
                  <a:srgbClr val="898989"/>
                </a:solidFill>
                <a:latin typeface="Calibri" panose="020F0502020204030204" pitchFamily="34" charset="0"/>
                <a:ea typeface="宋体" panose="02010600030101010101" pitchFamily="2" charset="-122"/>
              </a:rPr>
            </a:fld>
            <a:endParaRPr lang="zh-CN" altLang="en-US" sz="1200" kern="1200" dirty="0">
              <a:solidFill>
                <a:srgbClr val="898989"/>
              </a:solidFill>
              <a:latin typeface="Calibri" panose="020F0502020204030204" pitchFamily="34" charset="0"/>
              <a:ea typeface="宋体" panose="02010600030101010101" pitchFamily="2" charset="-122"/>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zh-CN" alt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algn="l" rtl="0">
              <a:defRPr/>
            </a:pPr>
            <a:endParaRPr lang="zh-CN" altLang="en-US" sz="1200" kern="1200">
              <a:solidFill>
                <a:prstClr val="black">
                  <a:tint val="75000"/>
                </a:prstClr>
              </a:solidFill>
              <a:latin typeface="Calibri" panose="020F0502020204030204"/>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algn="ctr" rtl="0">
              <a:defRPr/>
            </a:pPr>
            <a:endParaRPr lang="zh-CN" altLang="en-US" sz="1200" kern="1200">
              <a:solidFill>
                <a:prstClr val="black">
                  <a:tint val="75000"/>
                </a:prstClr>
              </a:solidFill>
              <a:latin typeface="Calibri" panose="020F0502020204030204"/>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algn="r" fontAlgn="base">
              <a:spcBef>
                <a:spcPct val="0"/>
              </a:spcBef>
              <a:spcAft>
                <a:spcPct val="0"/>
              </a:spcAft>
            </a:pPr>
            <a:fld id="{9A0DB2DC-4C9A-4742-B13C-FB6460FD3503}" type="slidenum">
              <a:rPr lang="zh-CN" altLang="en-US" sz="1200" kern="1200" dirty="0">
                <a:solidFill>
                  <a:srgbClr val="898989"/>
                </a:solidFill>
                <a:latin typeface="Calibri" panose="020F0502020204030204" pitchFamily="34" charset="0"/>
                <a:ea typeface="宋体" panose="02010600030101010101" pitchFamily="2" charset="-122"/>
              </a:rPr>
            </a:fld>
            <a:endParaRPr lang="zh-CN" altLang="en-US" sz="1200" kern="1200" dirty="0">
              <a:solidFill>
                <a:srgbClr val="898989"/>
              </a:solidFill>
              <a:latin typeface="Calibri" panose="020F0502020204030204" pitchFamily="34" charset="0"/>
              <a:ea typeface="宋体" panose="02010600030101010101" pitchFamily="2" charset="-122"/>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algn="l" rtl="0">
              <a:defRPr/>
            </a:pPr>
            <a:endParaRPr lang="zh-CN" altLang="en-US" sz="1200" kern="1200">
              <a:solidFill>
                <a:prstClr val="black">
                  <a:tint val="75000"/>
                </a:prstClr>
              </a:solidFill>
              <a:latin typeface="Calibri" panose="020F0502020204030204"/>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algn="ctr" rtl="0">
              <a:defRPr/>
            </a:pPr>
            <a:endParaRPr lang="zh-CN" altLang="en-US" sz="1200" kern="1200">
              <a:solidFill>
                <a:prstClr val="black">
                  <a:tint val="75000"/>
                </a:prstClr>
              </a:solidFill>
              <a:latin typeface="Calibri" panose="020F0502020204030204"/>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algn="r" fontAlgn="base">
              <a:spcBef>
                <a:spcPct val="0"/>
              </a:spcBef>
              <a:spcAft>
                <a:spcPct val="0"/>
              </a:spcAft>
            </a:pPr>
            <a:fld id="{9A0DB2DC-4C9A-4742-B13C-FB6460FD3503}" type="slidenum">
              <a:rPr lang="zh-CN" altLang="en-US" sz="1200" kern="1200" dirty="0">
                <a:solidFill>
                  <a:srgbClr val="898989"/>
                </a:solidFill>
                <a:latin typeface="Calibri" panose="020F0502020204030204" pitchFamily="34" charset="0"/>
                <a:ea typeface="宋体" panose="02010600030101010101" pitchFamily="2" charset="-122"/>
              </a:rPr>
            </a:fld>
            <a:endParaRPr lang="zh-CN" altLang="en-US" sz="1200" kern="1200" dirty="0">
              <a:solidFill>
                <a:srgbClr val="898989"/>
              </a:solidFill>
              <a:latin typeface="Calibri" panose="020F0502020204030204" pitchFamily="34" charset="0"/>
              <a:ea typeface="宋体" panose="02010600030101010101" pitchFamily="2" charset="-122"/>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algn="l" rtl="0">
              <a:defRPr/>
            </a:pPr>
            <a:endParaRPr lang="zh-CN" altLang="en-US" sz="1200" kern="1200">
              <a:solidFill>
                <a:prstClr val="black">
                  <a:tint val="75000"/>
                </a:prstClr>
              </a:solidFill>
              <a:latin typeface="Calibri" panose="020F0502020204030204"/>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algn="ctr" rtl="0">
              <a:defRPr/>
            </a:pPr>
            <a:endParaRPr lang="zh-CN" altLang="en-US" sz="1200" kern="1200">
              <a:solidFill>
                <a:prstClr val="black">
                  <a:tint val="75000"/>
                </a:prstClr>
              </a:solidFill>
              <a:latin typeface="Calibri" panose="020F0502020204030204"/>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algn="r" fontAlgn="base">
              <a:spcBef>
                <a:spcPct val="0"/>
              </a:spcBef>
              <a:spcAft>
                <a:spcPct val="0"/>
              </a:spcAft>
            </a:pPr>
            <a:fld id="{9A0DB2DC-4C9A-4742-B13C-FB6460FD3503}" type="slidenum">
              <a:rPr lang="zh-CN" altLang="en-US" sz="1200" kern="1200" dirty="0">
                <a:solidFill>
                  <a:srgbClr val="898989"/>
                </a:solidFill>
                <a:latin typeface="Calibri" panose="020F0502020204030204" pitchFamily="34" charset="0"/>
                <a:ea typeface="宋体" panose="02010600030101010101" pitchFamily="2" charset="-122"/>
              </a:rPr>
            </a:fld>
            <a:endParaRPr lang="zh-CN" altLang="en-US" sz="1200" kern="1200" dirty="0">
              <a:solidFill>
                <a:srgbClr val="898989"/>
              </a:solidFill>
              <a:latin typeface="Calibri" panose="020F0502020204030204" pitchFamily="34" charset="0"/>
              <a:ea typeface="宋体" panose="02010600030101010101" pitchFamily="2" charset="-122"/>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lstStyle/>
          <a:p>
            <a:pPr lvl="0" algn="r" eaLnBrk="1" hangingPunct="1"/>
            <a:fld id="{9A0DB2DC-4C9A-4742-B13C-FB6460FD3503}" type="slidenum">
              <a:rPr lang="zh-CN" altLang="en-US" sz="1200" dirty="0">
                <a:solidFill>
                  <a:srgbClr val="898989"/>
                </a:solidFill>
                <a:latin typeface="Calibri" panose="020F0502020204030204" pitchFamily="34" charset="0"/>
              </a:rPr>
            </a:fld>
            <a:endParaRPr lang="zh-CN" altLang="en-US" sz="1200" dirty="0">
              <a:solidFill>
                <a:srgbClr val="898989"/>
              </a:solidFill>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9" name="灯片编号占位符 8"/>
          <p:cNvSpPr>
            <a:spLocks noGrp="1"/>
          </p:cNvSpPr>
          <p:nvPr>
            <p:ph type="sldNum" sz="quarter" idx="12"/>
          </p:nvPr>
        </p:nvSpPr>
        <p:spPr/>
        <p:txBody>
          <a:bodyPr/>
          <a:lstStyle/>
          <a:p>
            <a:pPr lvl="0" algn="r" eaLnBrk="1" hangingPunct="1"/>
            <a:fld id="{9A0DB2DC-4C9A-4742-B13C-FB6460FD3503}" type="slidenum">
              <a:rPr lang="zh-CN" altLang="en-US" sz="1200" dirty="0">
                <a:solidFill>
                  <a:srgbClr val="898989"/>
                </a:solidFill>
                <a:latin typeface="Calibri" panose="020F0502020204030204" pitchFamily="34" charset="0"/>
              </a:rPr>
            </a:fld>
            <a:endParaRPr lang="zh-CN" altLang="en-US" sz="1200" dirty="0">
              <a:solidFill>
                <a:srgbClr val="898989"/>
              </a:solidFill>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灯片编号占位符 4"/>
          <p:cNvSpPr>
            <a:spLocks noGrp="1"/>
          </p:cNvSpPr>
          <p:nvPr>
            <p:ph type="sldNum" sz="quarter" idx="12"/>
          </p:nvPr>
        </p:nvSpPr>
        <p:spPr/>
        <p:txBody>
          <a:bodyPr/>
          <a:lstStyle/>
          <a:p>
            <a:pPr lvl="0" algn="r" eaLnBrk="1" hangingPunct="1"/>
            <a:fld id="{9A0DB2DC-4C9A-4742-B13C-FB6460FD3503}" type="slidenum">
              <a:rPr lang="zh-CN" altLang="en-US" sz="1200" dirty="0">
                <a:solidFill>
                  <a:srgbClr val="898989"/>
                </a:solidFill>
                <a:latin typeface="Calibri" panose="020F0502020204030204" pitchFamily="34" charset="0"/>
              </a:rPr>
            </a:fld>
            <a:endParaRPr lang="zh-CN" altLang="en-US" sz="1200" dirty="0">
              <a:solidFill>
                <a:srgbClr val="898989"/>
              </a:solidFill>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lstStyle/>
          <a:p>
            <a:pPr lvl="0" algn="r" eaLnBrk="1" hangingPunct="1"/>
            <a:fld id="{9A0DB2DC-4C9A-4742-B13C-FB6460FD3503}" type="slidenum">
              <a:rPr lang="zh-CN" altLang="en-US" sz="1200" dirty="0">
                <a:solidFill>
                  <a:srgbClr val="898989"/>
                </a:solidFill>
                <a:latin typeface="Calibri" panose="020F0502020204030204" pitchFamily="34" charset="0"/>
              </a:rPr>
            </a:fld>
            <a:endParaRPr lang="zh-CN" altLang="en-US" sz="1200" dirty="0">
              <a:solidFill>
                <a:srgbClr val="898989"/>
              </a:solidFill>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lstStyle/>
          <a:p>
            <a:pPr lvl="0" algn="r" eaLnBrk="1" hangingPunct="1"/>
            <a:fld id="{9A0DB2DC-4C9A-4742-B13C-FB6460FD3503}" type="slidenum">
              <a:rPr lang="zh-CN" altLang="en-US" sz="1200" dirty="0">
                <a:solidFill>
                  <a:srgbClr val="898989"/>
                </a:solidFill>
                <a:latin typeface="Calibri" panose="020F0502020204030204" pitchFamily="34" charset="0"/>
              </a:rPr>
            </a:fld>
            <a:endParaRPr lang="zh-CN" altLang="en-US" sz="1200" dirty="0">
              <a:solidFill>
                <a:srgbClr val="898989"/>
              </a:solidFill>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zh-CN" alt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lstStyle/>
          <a:p>
            <a:pPr lvl="0" algn="r" eaLnBrk="1" hangingPunct="1"/>
            <a:fld id="{9A0DB2DC-4C9A-4742-B13C-FB6460FD3503}" type="slidenum">
              <a:rPr lang="zh-CN" altLang="en-US" sz="1200" dirty="0">
                <a:solidFill>
                  <a:srgbClr val="898989"/>
                </a:solidFill>
                <a:latin typeface="Calibri" panose="020F0502020204030204" pitchFamily="34" charset="0"/>
              </a:rPr>
            </a:fld>
            <a:endParaRPr lang="zh-CN" altLang="en-US" sz="1200" dirty="0">
              <a:solidFill>
                <a:srgbClr val="898989"/>
              </a:solidFill>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5" Type="http://schemas.openxmlformats.org/officeDocument/2006/relationships/theme" Target="../theme/theme2.xml"/><Relationship Id="rId14" Type="http://schemas.openxmlformats.org/officeDocument/2006/relationships/audio" Target="../media/audio1.wav"/><Relationship Id="rId13" Type="http://schemas.openxmlformats.org/officeDocument/2006/relationships/hyperlink" Target="http://www.zhyh.org/" TargetMode="External"/><Relationship Id="rId12" Type="http://schemas.openxmlformats.org/officeDocument/2006/relationships/image" Target="../media/image1.jpe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2" Type="http://schemas.openxmlformats.org/officeDocument/2006/relationships/theme" Target="../theme/theme3.xml"/><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a:xfrm>
            <a:off x="457200" y="274638"/>
            <a:ext cx="8229600" cy="1143000"/>
          </a:xfrm>
          <a:prstGeom prst="rect">
            <a:avLst/>
          </a:prstGeom>
          <a:noFill/>
          <a:ln w="9525">
            <a:noFill/>
          </a:ln>
        </p:spPr>
        <p:txBody>
          <a:bodyPr anchor="ctr"/>
          <a:lstStyle/>
          <a:p>
            <a:pPr lvl="0"/>
            <a:r>
              <a:rPr lang="zh-CN" altLang="en-US" dirty="0"/>
              <a:t>单击此处编辑母版标题样式</a:t>
            </a:r>
            <a:endParaRPr lang="zh-CN" altLang="en-US" dirty="0"/>
          </a:p>
        </p:txBody>
      </p:sp>
      <p:sp>
        <p:nvSpPr>
          <p:cNvPr id="1027" name="文本占位符 2"/>
          <p:cNvSpPr>
            <a:spLocks noGrp="1"/>
          </p:cNvSpPr>
          <p:nvPr>
            <p:ph type="body" idx="1"/>
          </p:nvPr>
        </p:nvSpPr>
        <p:spPr>
          <a:xfrm>
            <a:off x="457200" y="1600200"/>
            <a:ext cx="8229600" cy="4525963"/>
          </a:xfrm>
          <a:prstGeom prst="rect">
            <a:avLst/>
          </a:prstGeom>
          <a:noFill/>
          <a:ln w="9525">
            <a:noFill/>
          </a:ln>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p>
            <a:pPr lvl="0" algn="r" eaLnBrk="1" hangingPunct="1"/>
            <a:fld id="{9A0DB2DC-4C9A-4742-B13C-FB6460FD3503}" type="slidenum">
              <a:rPr lang="zh-CN" altLang="en-US" sz="1200" dirty="0">
                <a:solidFill>
                  <a:srgbClr val="898989"/>
                </a:solidFill>
                <a:latin typeface="Calibri" panose="020F0502020204030204" pitchFamily="34" charset="0"/>
              </a:rPr>
            </a:fld>
            <a:endParaRPr lang="zh-CN" altLang="en-US" sz="1200" dirty="0">
              <a:solidFill>
                <a:srgbClr val="898989"/>
              </a:solidFill>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a:xfrm>
          <a:off x="0" y="0"/>
          <a:ext cx="0" cy="0"/>
          <a:chOff x="0" y="0"/>
          <a:chExt cx="0" cy="0"/>
        </a:xfrm>
      </p:grpSpPr>
      <p:sp>
        <p:nvSpPr>
          <p:cNvPr id="11" name="矩形 10">
            <a:hlinkClick r:id="rId13"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9" name="标题占位符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p>
            <a:r>
              <a:rPr kumimoji="0" lang="zh-CN" altLang="en-US" smtClean="0"/>
              <a:t>单击此处编辑母版标题样式</a:t>
            </a:r>
            <a:endParaRPr kumimoji="0" lang="en-US"/>
          </a:p>
        </p:txBody>
      </p:sp>
      <p:sp>
        <p:nvSpPr>
          <p:cNvPr id="31748" name="文本占位符 29"/>
          <p:cNvSpPr>
            <a:spLocks noGrp="1"/>
          </p:cNvSpPr>
          <p:nvPr>
            <p:ph type="body" idx="1"/>
          </p:nvPr>
        </p:nvSpPr>
        <p:spPr>
          <a:xfrm>
            <a:off x="457200" y="1481138"/>
            <a:ext cx="8229600" cy="4525962"/>
          </a:xfrm>
          <a:prstGeom prst="rect">
            <a:avLst/>
          </a:prstGeom>
          <a:noFill/>
          <a:ln w="9525">
            <a:noFill/>
          </a:ln>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en-US" altLang="x-none" dirty="0"/>
          </a:p>
        </p:txBody>
      </p:sp>
      <p:sp>
        <p:nvSpPr>
          <p:cNvPr id="16" name="日期占位符 3"/>
          <p:cNvSpPr>
            <a:spLocks noGrp="1"/>
          </p:cNvSpPr>
          <p:nvPr>
            <p:ph type="dt" sz="half" idx="2"/>
          </p:nvPr>
        </p:nvSpPr>
        <p:spPr>
          <a:xfrm>
            <a:off x="6727825" y="6408738"/>
            <a:ext cx="1919288" cy="365125"/>
          </a:xfrm>
          <a:prstGeom prst="rect">
            <a:avLst/>
          </a:prstGeom>
        </p:spPr>
        <p:txBody>
          <a:bodyPr vert="horz" anchor="b"/>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7" name="页脚占位符 4"/>
          <p:cNvSpPr>
            <a:spLocks noGrp="1"/>
          </p:cNvSpPr>
          <p:nvPr>
            <p:ph type="ftr" sz="quarter" idx="3"/>
          </p:nvPr>
        </p:nvSpPr>
        <p:spPr>
          <a:xfrm>
            <a:off x="3124200" y="6356350"/>
            <a:ext cx="2895600" cy="365125"/>
          </a:xfrm>
          <a:prstGeom prst="rect">
            <a:avLst/>
          </a:prstGeom>
        </p:spPr>
        <p:txBody>
          <a:bodyPr vert="horz" anchor="b"/>
          <a:lstStyle>
            <a:lvl1pPr fontAlgn="auto">
              <a:spcBef>
                <a:spcPts val="0"/>
              </a:spcBef>
              <a:spcAft>
                <a:spcPts val="0"/>
              </a:spcAft>
              <a:defRPr>
                <a:latin typeface="+mn-lt"/>
                <a:ea typeface="+mn-ea"/>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000" b="0" i="0" u="none" strike="noStrike" kern="1200" cap="none" spc="0" normalizeH="0" baseline="0" noProof="0">
              <a:ln>
                <a:noFill/>
              </a:ln>
              <a:solidFill>
                <a:schemeClr val="tx1"/>
              </a:solidFill>
              <a:effectLst/>
              <a:uLnTx/>
              <a:uFillTx/>
              <a:latin typeface="+mn-lt"/>
              <a:ea typeface="+mn-ea"/>
              <a:cs typeface="+mn-cs"/>
            </a:endParaRPr>
          </a:p>
        </p:txBody>
      </p:sp>
      <p:sp>
        <p:nvSpPr>
          <p:cNvPr id="19" name="灯片编号占位符 5"/>
          <p:cNvSpPr>
            <a:spLocks noGrp="1"/>
          </p:cNvSpPr>
          <p:nvPr>
            <p:ph type="sldNum" sz="quarter" idx="4"/>
          </p:nvPr>
        </p:nvSpPr>
        <p:spPr>
          <a:xfrm>
            <a:off x="8647113" y="6408738"/>
            <a:ext cx="366713" cy="365125"/>
          </a:xfrm>
          <a:prstGeom prst="rect">
            <a:avLst/>
          </a:prstGeom>
        </p:spPr>
        <p:txBody>
          <a:bodyPr vert="horz" anchor="b"/>
          <a:lstStyle/>
          <a:p>
            <a:pPr lvl="0" algn="r" eaLnBrk="1" hangingPunct="1"/>
            <a:fld id="{9A0DB2DC-4C9A-4742-B13C-FB6460FD3503}" type="slidenum">
              <a:rPr lang="zh-CN" altLang="en-US" sz="1000" u="none" dirty="0"/>
            </a:fld>
            <a:endParaRPr lang="zh-CN" altLang="en-US" sz="1000" u="none"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spd="med">
    <p:cover dir="r"/>
    <p:sndAc>
      <p:stSnd>
        <p:snd r:embed="rId14" name="chimes.wav"/>
      </p:stSnd>
    </p:sndAc>
  </p:transition>
  <p:hf sldNum="0" hdr="0" ftr="0" dt="0"/>
  <p:txStyles>
    <p:titleStyle>
      <a:lvl1pPr marL="0" lvl="0" indent="0" algn="l" defTabSz="914400" eaLnBrk="1" fontAlgn="base" latinLnBrk="0" hangingPunct="1">
        <a:lnSpc>
          <a:spcPct val="100000"/>
        </a:lnSpc>
        <a:spcBef>
          <a:spcPct val="0"/>
        </a:spcBef>
        <a:spcAft>
          <a:spcPct val="0"/>
        </a:spcAft>
        <a:buClr>
          <a:srgbClr val="000000"/>
        </a:buClr>
        <a:buNone/>
        <a:defRPr sz="4100" b="1" i="0" u="none" kern="1200" baseline="0">
          <a:solidFill>
            <a:schemeClr val="tx2"/>
          </a:solidFill>
          <a:latin typeface="+mj-lt"/>
          <a:ea typeface="+mj-ea"/>
          <a:cs typeface="+mj-cs"/>
        </a:defRPr>
      </a:lvl1pPr>
    </p:titleStyle>
    <p:bodyStyle>
      <a:lvl1pPr marL="365125" lvl="0" indent="-255270" algn="l" defTabSz="914400" eaLnBrk="1" fontAlgn="base" latinLnBrk="0" hangingPunct="1">
        <a:lnSpc>
          <a:spcPct val="100000"/>
        </a:lnSpc>
        <a:spcBef>
          <a:spcPts val="400"/>
        </a:spcBef>
        <a:spcAft>
          <a:spcPct val="0"/>
        </a:spcAft>
        <a:buClr>
          <a:schemeClr val="accent1"/>
        </a:buClr>
        <a:buSzPct val="68000"/>
        <a:buFont typeface="Wingdings 3" pitchFamily="18" charset="2"/>
        <a:buChar char=""/>
        <a:defRPr sz="2700" b="0" i="0" u="none" kern="1200" baseline="0">
          <a:solidFill>
            <a:schemeClr val="tx1"/>
          </a:solidFill>
          <a:latin typeface="+mn-lt"/>
          <a:ea typeface="+mn-ea"/>
          <a:cs typeface="+mn-cs"/>
        </a:defRPr>
      </a:lvl1pPr>
      <a:lvl2pPr marL="621030" lvl="1" indent="-228600" algn="l" defTabSz="914400" eaLnBrk="1" fontAlgn="base" latinLnBrk="0" hangingPunct="1">
        <a:lnSpc>
          <a:spcPct val="100000"/>
        </a:lnSpc>
        <a:spcBef>
          <a:spcPts val="325"/>
        </a:spcBef>
        <a:spcAft>
          <a:spcPct val="0"/>
        </a:spcAft>
        <a:buClr>
          <a:schemeClr val="accent1"/>
        </a:buClr>
        <a:buFont typeface="Verdana" panose="020B0604030504040204" pitchFamily="34" charset="0"/>
        <a:buChar char="◦"/>
        <a:defRPr sz="2300" b="0" i="0" u="none" kern="1200" baseline="0">
          <a:solidFill>
            <a:schemeClr val="tx1"/>
          </a:solidFill>
          <a:latin typeface="+mn-lt"/>
          <a:ea typeface="+mn-ea"/>
          <a:cs typeface="+mn-cs"/>
        </a:defRPr>
      </a:lvl2pPr>
      <a:lvl3pPr marL="859155" lvl="2" indent="-228600" algn="l" defTabSz="914400" eaLnBrk="1" fontAlgn="base" latinLnBrk="0" hangingPunct="1">
        <a:lnSpc>
          <a:spcPct val="100000"/>
        </a:lnSpc>
        <a:spcBef>
          <a:spcPts val="350"/>
        </a:spcBef>
        <a:spcAft>
          <a:spcPct val="0"/>
        </a:spcAft>
        <a:buClr>
          <a:schemeClr val="accent2"/>
        </a:buClr>
        <a:buSzPct val="100000"/>
        <a:buFont typeface="Wingdings 2" pitchFamily="18" charset="2"/>
        <a:buChar char=""/>
        <a:defRPr sz="2100" b="0" i="0" u="none" kern="1200" baseline="0">
          <a:solidFill>
            <a:schemeClr val="tx1"/>
          </a:solidFill>
          <a:latin typeface="+mn-lt"/>
          <a:ea typeface="+mn-ea"/>
          <a:cs typeface="+mn-cs"/>
        </a:defRPr>
      </a:lvl3pPr>
      <a:lvl4pPr marL="1143000" lvl="3" indent="-228600" algn="l" defTabSz="914400" eaLnBrk="1" fontAlgn="base" latinLnBrk="0" hangingPunct="1">
        <a:lnSpc>
          <a:spcPct val="100000"/>
        </a:lnSpc>
        <a:spcBef>
          <a:spcPts val="350"/>
        </a:spcBef>
        <a:spcAft>
          <a:spcPct val="0"/>
        </a:spcAft>
        <a:buClr>
          <a:schemeClr val="accent2"/>
        </a:buClr>
        <a:buFont typeface="Wingdings 2" pitchFamily="18" charset="2"/>
        <a:buChar char=""/>
        <a:defRPr sz="1900" b="0" i="0" u="none" kern="1200" baseline="0">
          <a:solidFill>
            <a:schemeClr val="tx1"/>
          </a:solidFill>
          <a:latin typeface="+mn-lt"/>
          <a:ea typeface="+mn-ea"/>
          <a:cs typeface="+mn-cs"/>
        </a:defRPr>
      </a:lvl4pPr>
      <a:lvl5pPr marL="1371600" lvl="4" indent="-228600" algn="l" defTabSz="914400" eaLnBrk="1" fontAlgn="base" latinLnBrk="0" hangingPunct="1">
        <a:lnSpc>
          <a:spcPct val="100000"/>
        </a:lnSpc>
        <a:spcBef>
          <a:spcPts val="350"/>
        </a:spcBef>
        <a:spcAft>
          <a:spcPct val="0"/>
        </a:spcAft>
        <a:buClr>
          <a:schemeClr val="accent2"/>
        </a:buClr>
        <a:buFont typeface="Wingdings 2" pitchFamily="18" charset="2"/>
        <a:buChar char=""/>
        <a:defRPr sz="18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ts val="350"/>
        </a:spcBef>
        <a:spcAft>
          <a:spcPct val="0"/>
        </a:spcAft>
        <a:buClr>
          <a:schemeClr val="accent2"/>
        </a:buClr>
        <a:buFont typeface="Wingdings 2" pitchFamily="18" charset="2"/>
        <a:buChar char=""/>
        <a:defRPr sz="18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ts val="350"/>
        </a:spcBef>
        <a:spcAft>
          <a:spcPct val="0"/>
        </a:spcAft>
        <a:buClr>
          <a:schemeClr val="accent2"/>
        </a:buClr>
        <a:buFont typeface="Wingdings 2" pitchFamily="18" charset="2"/>
        <a:buChar char=""/>
        <a:defRPr sz="18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ts val="350"/>
        </a:spcBef>
        <a:spcAft>
          <a:spcPct val="0"/>
        </a:spcAft>
        <a:buClr>
          <a:schemeClr val="accent2"/>
        </a:buClr>
        <a:buFont typeface="Wingdings 2" pitchFamily="18" charset="2"/>
        <a:buChar char=""/>
        <a:defRPr sz="18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ts val="350"/>
        </a:spcBef>
        <a:spcAft>
          <a:spcPct val="0"/>
        </a:spcAft>
        <a:buClr>
          <a:schemeClr val="accent2"/>
        </a:buClr>
        <a:buFont typeface="Wingdings 2" pitchFamily="18" charset="2"/>
        <a:buChar char=""/>
        <a:defRPr sz="18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None/>
        <a:defRPr sz="2000" b="0" i="0" u="sng"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a:xfrm>
            <a:off x="457200" y="274638"/>
            <a:ext cx="8229600" cy="1143000"/>
          </a:xfrm>
          <a:prstGeom prst="rect">
            <a:avLst/>
          </a:prstGeom>
          <a:noFill/>
          <a:ln w="9525">
            <a:noFill/>
          </a:ln>
        </p:spPr>
        <p:txBody>
          <a:bodyPr anchor="ctr"/>
          <a:lstStyle/>
          <a:p>
            <a:pPr lvl="0"/>
            <a:r>
              <a:rPr lang="zh-CN" altLang="en-US" dirty="0"/>
              <a:t>单击此处编辑母版标题样式</a:t>
            </a:r>
            <a:endParaRPr lang="zh-CN" altLang="en-US" dirty="0"/>
          </a:p>
        </p:txBody>
      </p:sp>
      <p:sp>
        <p:nvSpPr>
          <p:cNvPr id="1027" name="文本占位符 2"/>
          <p:cNvSpPr>
            <a:spLocks noGrp="1"/>
          </p:cNvSpPr>
          <p:nvPr>
            <p:ph type="body" idx="1"/>
          </p:nvPr>
        </p:nvSpPr>
        <p:spPr>
          <a:xfrm>
            <a:off x="457200" y="1600200"/>
            <a:ext cx="8229600" cy="4525963"/>
          </a:xfrm>
          <a:prstGeom prst="rect">
            <a:avLst/>
          </a:prstGeom>
          <a:noFill/>
          <a:ln w="9525">
            <a:noFill/>
          </a:ln>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rtl="0">
              <a:defRPr/>
            </a:pPr>
            <a:endParaRPr lang="zh-CN" altLang="en-US" kern="1200">
              <a:solidFill>
                <a:prstClr val="black">
                  <a:tint val="75000"/>
                </a:prstClr>
              </a:solidFill>
              <a:latin typeface="Calibri" panose="020F0502020204030204"/>
              <a:ea typeface="宋体" panose="02010600030101010101" pitchFamily="2" charset="-122"/>
              <a:cs typeface="+mn-cs"/>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rtl="0">
              <a:defRPr/>
            </a:pPr>
            <a:endParaRPr lang="zh-CN" altLang="en-US" kern="1200">
              <a:solidFill>
                <a:prstClr val="black">
                  <a:tint val="75000"/>
                </a:prstClr>
              </a:solidFill>
              <a:latin typeface="Calibri" panose="020F0502020204030204"/>
              <a:ea typeface="宋体" panose="02010600030101010101" pitchFamily="2" charset="-122"/>
              <a:cs typeface="+mn-cs"/>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p>
            <a:pPr algn="r" fontAlgn="base">
              <a:spcBef>
                <a:spcPct val="0"/>
              </a:spcBef>
              <a:spcAft>
                <a:spcPct val="0"/>
              </a:spcAft>
            </a:pPr>
            <a:fld id="{9A0DB2DC-4C9A-4742-B13C-FB6460FD3503}" type="slidenum">
              <a:rPr lang="zh-CN" altLang="en-US" sz="1200" kern="1200" dirty="0">
                <a:solidFill>
                  <a:srgbClr val="898989"/>
                </a:solidFill>
                <a:latin typeface="Calibri" panose="020F0502020204030204" pitchFamily="34" charset="0"/>
                <a:ea typeface="宋体" panose="02010600030101010101" pitchFamily="2" charset="-122"/>
              </a:rPr>
            </a:fld>
            <a:endParaRPr lang="zh-CN" altLang="en-US" sz="1200" kern="1200" dirty="0">
              <a:solidFill>
                <a:srgbClr val="898989"/>
              </a:solidFill>
              <a:latin typeface="Calibri" panose="020F0502020204030204" pitchFamily="34" charset="0"/>
              <a:ea typeface="宋体" panose="02010600030101010101" pitchFamily="2" charset="-122"/>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audio" Target="../media/audio1.wav"/></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8.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9.jpeg"/></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slide" Target="slide12.xml"/><Relationship Id="rId2" Type="http://schemas.openxmlformats.org/officeDocument/2006/relationships/slide" Target="slide11.xml"/><Relationship Id="rId1" Type="http://schemas.openxmlformats.org/officeDocument/2006/relationships/image" Target="../media/image4.jpeg"/></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slide" Target="slide1.xml"/><Relationship Id="rId1" Type="http://schemas.openxmlformats.org/officeDocument/2006/relationships/image" Target="../media/image10.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0.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8.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0.jpe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jpe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audio" Target="../media/audio2.wav"/><Relationship Id="rId1" Type="http://schemas.openxmlformats.org/officeDocument/2006/relationships/audio" Target="../media/audio1.wav"/></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audio" Target="../media/audio1.wav"/></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0.jpe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8.jpe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jpe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jpe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3.wav"/><Relationship Id="rId1" Type="http://schemas.openxmlformats.org/officeDocument/2006/relationships/image" Target="../media/image12.jpe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0.jpeg"/></Relationships>
</file>

<file path=ppt/slides/_rels/slide26.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audio" Target="../media/audio3.wav"/><Relationship Id="rId4" Type="http://schemas.openxmlformats.org/officeDocument/2006/relationships/image" Target="../media/image15.jpeg"/><Relationship Id="rId3" Type="http://schemas.openxmlformats.org/officeDocument/2006/relationships/hyperlink" Target="geshengyuweixiao.wma" TargetMode="External"/><Relationship Id="rId2" Type="http://schemas.openxmlformats.org/officeDocument/2006/relationships/image" Target="../media/image14.jpeg"/><Relationship Id="rId1" Type="http://schemas.openxmlformats.org/officeDocument/2006/relationships/image" Target="../media/image13.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audio" Target="../media/audio1.wav"/></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audio" Target="../media/audio1.wav"/><Relationship Id="rId1" Type="http://schemas.openxmlformats.org/officeDocument/2006/relationships/image" Target="../media/image2.GIF"/></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3.xml"/><Relationship Id="rId1" Type="http://schemas.openxmlformats.org/officeDocument/2006/relationships/image" Target="../media/image3.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jpeg"/></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7.jpeg"/><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image" Target="../media/image4.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2"/>
          <p:cNvSpPr>
            <a:spLocks noGrp="1"/>
          </p:cNvSpPr>
          <p:nvPr>
            <p:ph type="ctrTitle"/>
          </p:nvPr>
        </p:nvSpPr>
        <p:spPr>
          <a:xfrm>
            <a:off x="144145" y="468630"/>
            <a:ext cx="7772400" cy="4573270"/>
          </a:xfrm>
          <a:noFill/>
          <a:ln>
            <a:noFill/>
          </a:ln>
        </p:spPr>
        <p:txBody>
          <a:bodyPr wrap="square" lIns="91440" tIns="45720" rIns="91440" bIns="45720" anchor="ctr">
            <a:normAutofit/>
          </a:bodyPr>
          <a:lstStyle>
            <a:lvl1pPr lvl="0">
              <a:defRPr kern="1200"/>
            </a:lvl1pPr>
          </a:lstStyle>
          <a:p>
            <a:pPr lvl="0" eaLnBrk="1" hangingPunct="1"/>
            <a:r>
              <a:rPr lang="zh-CN" altLang="en-US" sz="3600" dirty="0">
                <a:solidFill>
                  <a:srgbClr val="FF0000"/>
                </a:solidFill>
                <a:latin typeface="华文琥珀" pitchFamily="2" charset="-122"/>
                <a:ea typeface="华文琥珀" pitchFamily="2" charset="-122"/>
              </a:rPr>
              <a:t>第一单元 走进中学</a:t>
            </a:r>
            <a:r>
              <a:rPr lang="zh-CN" altLang="en-US" dirty="0">
                <a:solidFill>
                  <a:schemeClr val="tx1"/>
                </a:solidFill>
                <a:latin typeface="华文琥珀" pitchFamily="2" charset="-122"/>
                <a:ea typeface="华文琥珀" pitchFamily="2" charset="-122"/>
              </a:rPr>
              <a:t>                       </a:t>
            </a:r>
            <a:br>
              <a:rPr lang="zh-CN" altLang="en-US" dirty="0">
                <a:solidFill>
                  <a:schemeClr val="tx1"/>
                </a:solidFill>
                <a:latin typeface="华文琥珀" pitchFamily="2" charset="-122"/>
                <a:ea typeface="华文琥珀" pitchFamily="2" charset="-122"/>
              </a:rPr>
            </a:br>
            <a:br>
              <a:rPr lang="zh-CN" altLang="en-US" dirty="0">
                <a:solidFill>
                  <a:schemeClr val="tx1"/>
                </a:solidFill>
                <a:latin typeface="华文琥珀" pitchFamily="2" charset="-122"/>
                <a:ea typeface="华文琥珀" pitchFamily="2" charset="-122"/>
              </a:rPr>
            </a:br>
            <a:r>
              <a:rPr lang="zh-CN" altLang="en-US" dirty="0">
                <a:solidFill>
                  <a:schemeClr val="tx1"/>
                </a:solidFill>
                <a:latin typeface="华文琥珀" pitchFamily="2" charset="-122"/>
                <a:ea typeface="华文琥珀" pitchFamily="2" charset="-122"/>
              </a:rPr>
              <a:t> </a:t>
            </a:r>
            <a:br>
              <a:rPr lang="zh-CN" altLang="en-US" dirty="0">
                <a:solidFill>
                  <a:schemeClr val="tx1"/>
                </a:solidFill>
                <a:latin typeface="华文琥珀" pitchFamily="2" charset="-122"/>
                <a:ea typeface="华文琥珀" pitchFamily="2" charset="-122"/>
              </a:rPr>
            </a:br>
            <a:br>
              <a:rPr lang="zh-CN" altLang="en-US" dirty="0">
                <a:solidFill>
                  <a:schemeClr val="tx1"/>
                </a:solidFill>
                <a:latin typeface="华文琥珀" pitchFamily="2" charset="-122"/>
                <a:ea typeface="华文琥珀" pitchFamily="2" charset="-122"/>
              </a:rPr>
            </a:br>
            <a:r>
              <a:rPr lang="zh-CN" altLang="en-US" dirty="0">
                <a:solidFill>
                  <a:schemeClr val="tx1"/>
                </a:solidFill>
                <a:latin typeface="华文琥珀" pitchFamily="2" charset="-122"/>
                <a:ea typeface="华文琥珀" pitchFamily="2" charset="-122"/>
              </a:rPr>
              <a:t>  </a:t>
            </a:r>
            <a:r>
              <a:rPr lang="zh-CN" altLang="en-US" sz="6000" dirty="0">
                <a:solidFill>
                  <a:schemeClr val="tx1"/>
                </a:solidFill>
                <a:latin typeface="华文琥珀" pitchFamily="2" charset="-122"/>
                <a:ea typeface="华文琥珀" pitchFamily="2" charset="-122"/>
              </a:rPr>
              <a:t>第三节  拥有好心情</a:t>
            </a:r>
            <a:endParaRPr lang="zh-CN" altLang="en-US" sz="6000" dirty="0">
              <a:solidFill>
                <a:schemeClr val="tx1"/>
              </a:solidFill>
              <a:latin typeface="华文琥珀" pitchFamily="2" charset="-122"/>
              <a:ea typeface="华文琥珀" pitchFamily="2" charset="-122"/>
            </a:endParaRPr>
          </a:p>
        </p:txBody>
      </p:sp>
    </p:spTree>
  </p:cSld>
  <p:clrMapOvr>
    <a:masterClrMapping/>
  </p:clrMapOvr>
  <p:transition spd="med">
    <p:cover dir="r"/>
    <p:sndAc>
      <p:stSnd>
        <p:snd r:embed="rId1" name="chimes.wav"/>
      </p:stSnd>
    </p:sndAc>
  </p:transition>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6146" name="Rectangle 1"/>
          <p:cNvSpPr/>
          <p:nvPr/>
        </p:nvSpPr>
        <p:spPr>
          <a:xfrm>
            <a:off x="0" y="0"/>
            <a:ext cx="2143125" cy="584200"/>
          </a:xfrm>
          <a:prstGeom prst="rect">
            <a:avLst/>
          </a:prstGeom>
          <a:solidFill>
            <a:schemeClr val="bg1"/>
          </a:solidFill>
          <a:ln w="9525">
            <a:noFill/>
          </a:ln>
        </p:spPr>
        <p:txBody>
          <a:bodyPr anchor="ctr">
            <a:spAutoFit/>
          </a:bodyPr>
          <a:lstStyle/>
          <a:p>
            <a:pPr lvl="0" indent="152400" eaLnBrk="1" hangingPunct="1"/>
            <a:r>
              <a:rPr lang="zh-CN" altLang="en-US" sz="3200" dirty="0">
                <a:latin typeface="华文琥珀" pitchFamily="2" charset="-122"/>
                <a:ea typeface="华文琥珀" pitchFamily="2" charset="-122"/>
              </a:rPr>
              <a:t>畅所欲言</a:t>
            </a:r>
            <a:endParaRPr lang="zh-CN" altLang="en-US" sz="3200" dirty="0">
              <a:latin typeface="华文琥珀" pitchFamily="2" charset="-122"/>
              <a:ea typeface="华文琥珀" pitchFamily="2" charset="-122"/>
            </a:endParaRPr>
          </a:p>
        </p:txBody>
      </p:sp>
      <p:sp>
        <p:nvSpPr>
          <p:cNvPr id="6147" name="矩形 2"/>
          <p:cNvSpPr/>
          <p:nvPr/>
        </p:nvSpPr>
        <p:spPr>
          <a:xfrm>
            <a:off x="500063" y="1857375"/>
            <a:ext cx="8143875" cy="1570038"/>
          </a:xfrm>
          <a:prstGeom prst="rect">
            <a:avLst/>
          </a:prstGeom>
          <a:noFill/>
          <a:ln w="9525">
            <a:noFill/>
          </a:ln>
        </p:spPr>
        <p:txBody>
          <a:bodyPr>
            <a:spAutoFit/>
          </a:bodyPr>
          <a:lstStyle/>
          <a:p>
            <a:pPr lvl="0" eaLnBrk="1" hangingPunct="1">
              <a:lnSpc>
                <a:spcPct val="150000"/>
              </a:lnSpc>
            </a:pPr>
            <a:r>
              <a:rPr lang="zh-CN" altLang="en-US" sz="3200" dirty="0">
                <a:latin typeface="微软雅黑" panose="020B0503020204020204" pitchFamily="34" charset="-122"/>
                <a:ea typeface="微软雅黑" panose="020B0503020204020204" pitchFamily="34" charset="-122"/>
              </a:rPr>
              <a:t>    当你的情绪不好时，你是怎样使自己快乐起来的？说一说你克服不良情绪的方法。 </a:t>
            </a:r>
            <a:endParaRPr lang="zh-CN" altLang="en-US" sz="3200" dirty="0">
              <a:latin typeface="微软雅黑" panose="020B0503020204020204" pitchFamily="34" charset="-122"/>
              <a:ea typeface="微软雅黑" panose="020B0503020204020204" pitchFamily="34"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7170" name="矩形 2"/>
          <p:cNvSpPr/>
          <p:nvPr/>
        </p:nvSpPr>
        <p:spPr>
          <a:xfrm>
            <a:off x="642938" y="1071563"/>
            <a:ext cx="928687" cy="3878262"/>
          </a:xfrm>
          <a:prstGeom prst="rect">
            <a:avLst/>
          </a:prstGeom>
          <a:solidFill>
            <a:schemeClr val="bg1"/>
          </a:solidFill>
          <a:ln w="9525">
            <a:noFill/>
          </a:ln>
        </p:spPr>
        <p:txBody>
          <a:bodyPr>
            <a:spAutoFit/>
          </a:bodyPr>
          <a:lstStyle/>
          <a:p>
            <a:pPr lvl="0" eaLnBrk="1" hangingPunct="1">
              <a:spcBef>
                <a:spcPct val="50000"/>
              </a:spcBef>
            </a:pPr>
            <a:r>
              <a:rPr lang="zh-CN" altLang="en-US" sz="4800" b="1" dirty="0">
                <a:latin typeface="华文行楷" panose="02010800040101010101" pitchFamily="2" charset="-122"/>
                <a:ea typeface="华文行楷" panose="02010800040101010101" pitchFamily="2" charset="-122"/>
              </a:rPr>
              <a:t>快乐</a:t>
            </a:r>
            <a:r>
              <a:rPr lang="zh-CN" altLang="en-US" sz="5400" b="1" dirty="0">
                <a:solidFill>
                  <a:srgbClr val="FFC000"/>
                </a:solidFill>
                <a:latin typeface="华文行楷" panose="02010800040101010101" pitchFamily="2" charset="-122"/>
                <a:ea typeface="华文行楷" panose="02010800040101010101" pitchFamily="2" charset="-122"/>
              </a:rPr>
              <a:t>金</a:t>
            </a:r>
            <a:r>
              <a:rPr lang="zh-CN" altLang="en-US" sz="4800" b="1" dirty="0">
                <a:latin typeface="华文行楷" panose="02010800040101010101" pitchFamily="2" charset="-122"/>
                <a:ea typeface="华文行楷" panose="02010800040101010101" pitchFamily="2" charset="-122"/>
              </a:rPr>
              <a:t>钥匙</a:t>
            </a:r>
            <a:endParaRPr lang="zh-CN" altLang="en-US" sz="5400" b="1" dirty="0">
              <a:latin typeface="华文行楷" panose="02010800040101010101" pitchFamily="2" charset="-122"/>
              <a:ea typeface="华文行楷" panose="02010800040101010101" pitchFamily="2" charset="-122"/>
            </a:endParaRPr>
          </a:p>
        </p:txBody>
      </p:sp>
      <p:sp>
        <p:nvSpPr>
          <p:cNvPr id="4" name="TextBox 3"/>
          <p:cNvSpPr txBox="1"/>
          <p:nvPr/>
        </p:nvSpPr>
        <p:spPr>
          <a:xfrm>
            <a:off x="3143250" y="1285875"/>
            <a:ext cx="3643313" cy="4370388"/>
          </a:xfrm>
          <a:prstGeom prst="rect">
            <a:avLst/>
          </a:prstGeom>
          <a:noFill/>
        </p:spPr>
        <p:txBody>
          <a:bodyPr>
            <a:spAutoFit/>
          </a:bodyPr>
          <a:lstStyle/>
          <a:p>
            <a:pPr marL="0" marR="0" lvl="0" indent="0" algn="l" defTabSz="914400" rtl="0" eaLnBrk="1" fontAlgn="base" latinLnBrk="0" hangingPunct="1">
              <a:lnSpc>
                <a:spcPts val="5200"/>
              </a:lnSpc>
              <a:spcBef>
                <a:spcPct val="0"/>
              </a:spcBef>
              <a:spcAft>
                <a:spcPct val="0"/>
              </a:spcAft>
              <a:buClrTx/>
              <a:buSzTx/>
              <a:buFontTx/>
              <a:buNone/>
              <a:defRPr/>
            </a:pPr>
            <a:r>
              <a:rPr kumimoji="0" lang="zh-CN" altLang="en-US" sz="40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   转移注意力</a:t>
            </a:r>
            <a:endParaRPr kumimoji="0" lang="zh-CN" altLang="en-US" sz="40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ts val="5200"/>
              </a:lnSpc>
              <a:spcBef>
                <a:spcPct val="0"/>
              </a:spcBef>
              <a:spcAft>
                <a:spcPct val="0"/>
              </a:spcAft>
              <a:buClrTx/>
              <a:buSzTx/>
              <a:buFontTx/>
              <a:buNone/>
              <a:defRPr/>
            </a:pPr>
            <a:r>
              <a:rPr kumimoji="0" lang="zh-CN" altLang="en-US" sz="40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   </a:t>
            </a:r>
            <a:r>
              <a:rPr kumimoji="0" lang="zh-CN" altLang="en-US" sz="40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rPr>
              <a:t>合理宣泄</a:t>
            </a:r>
            <a:endParaRPr kumimoji="0" lang="zh-CN" altLang="en-US" sz="40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ts val="5200"/>
              </a:lnSpc>
              <a:spcBef>
                <a:spcPct val="0"/>
              </a:spcBef>
              <a:spcAft>
                <a:spcPct val="0"/>
              </a:spcAft>
              <a:buClrTx/>
              <a:buSzTx/>
              <a:buFontTx/>
              <a:buNone/>
              <a:defRPr/>
            </a:pPr>
            <a:r>
              <a:rPr kumimoji="0" lang="zh-CN" altLang="en-US" sz="40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   </a:t>
            </a:r>
            <a:r>
              <a:rPr kumimoji="0" lang="zh-CN" altLang="en-US" sz="4000" b="1" i="0" u="none" strike="noStrike" kern="120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cs typeface="+mn-cs"/>
              </a:rPr>
              <a:t>理智控制</a:t>
            </a:r>
            <a:endParaRPr kumimoji="0" lang="zh-CN" altLang="en-US" sz="4000" b="1" i="0" u="none" strike="noStrike" kern="120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ts val="5200"/>
              </a:lnSpc>
              <a:spcBef>
                <a:spcPct val="0"/>
              </a:spcBef>
              <a:spcAft>
                <a:spcPct val="0"/>
              </a:spcAft>
              <a:buClrTx/>
              <a:buSzTx/>
              <a:buFontTx/>
              <a:buNone/>
              <a:defRPr/>
            </a:pPr>
            <a:r>
              <a:rPr kumimoji="0" lang="zh-CN" altLang="en-US" sz="40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   </a:t>
            </a:r>
            <a:r>
              <a:rPr kumimoji="0" lang="zh-CN" altLang="en-US" sz="4000" b="1" i="0" u="none" strike="noStrike" kern="1200" cap="none" spc="0" normalizeH="0" baseline="0" noProof="0" dirty="0">
                <a:ln>
                  <a:noFill/>
                </a:ln>
                <a:solidFill>
                  <a:srgbClr val="7030A0"/>
                </a:solidFill>
                <a:effectLst/>
                <a:uLnTx/>
                <a:uFillTx/>
                <a:latin typeface="微软雅黑" panose="020B0503020204020204" pitchFamily="34" charset="-122"/>
                <a:ea typeface="微软雅黑" panose="020B0503020204020204" pitchFamily="34" charset="-122"/>
                <a:cs typeface="+mn-cs"/>
              </a:rPr>
              <a:t>理性升华</a:t>
            </a:r>
            <a:endParaRPr kumimoji="0" lang="zh-CN" altLang="en-US" sz="4000" b="1" i="0" u="none" strike="noStrike" kern="1200" cap="none" spc="0" normalizeH="0" baseline="0" noProof="0" dirty="0">
              <a:ln>
                <a:noFill/>
              </a:ln>
              <a:solidFill>
                <a:srgbClr val="7030A0"/>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ts val="5200"/>
              </a:lnSpc>
              <a:spcBef>
                <a:spcPct val="0"/>
              </a:spcBef>
              <a:spcAft>
                <a:spcPct val="0"/>
              </a:spcAft>
              <a:buClrTx/>
              <a:buSzTx/>
              <a:buFontTx/>
              <a:buNone/>
              <a:defRPr/>
            </a:pPr>
            <a:r>
              <a:rPr kumimoji="0" lang="zh-CN" altLang="en-US" sz="40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   </a:t>
            </a:r>
            <a:r>
              <a:rPr kumimoji="0" lang="zh-CN" altLang="en-US" sz="4000" b="1" i="0" u="none" strike="noStrike" kern="1200" cap="none" spc="0" normalizeH="0" baseline="0" noProof="0" dirty="0">
                <a:ln>
                  <a:noFill/>
                </a:ln>
                <a:solidFill>
                  <a:schemeClr val="bg2">
                    <a:lumMod val="25000"/>
                  </a:schemeClr>
                </a:solidFill>
                <a:effectLst/>
                <a:uLnTx/>
                <a:uFillTx/>
                <a:latin typeface="微软雅黑" panose="020B0503020204020204" pitchFamily="34" charset="-122"/>
                <a:ea typeface="微软雅黑" panose="020B0503020204020204" pitchFamily="34" charset="-122"/>
                <a:cs typeface="+mn-cs"/>
              </a:rPr>
              <a:t>改变认识</a:t>
            </a:r>
            <a:endParaRPr kumimoji="0" lang="zh-CN" altLang="en-US" sz="4000" b="1" i="0" u="none" strike="noStrike" kern="1200" cap="none" spc="0" normalizeH="0" baseline="0" noProof="0" dirty="0">
              <a:ln>
                <a:noFill/>
              </a:ln>
              <a:solidFill>
                <a:schemeClr val="bg2">
                  <a:lumMod val="25000"/>
                </a:schemeClr>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ts val="5200"/>
              </a:lnSpc>
              <a:spcBef>
                <a:spcPct val="0"/>
              </a:spcBef>
              <a:spcAft>
                <a:spcPct val="0"/>
              </a:spcAft>
              <a:buClrTx/>
              <a:buSzTx/>
              <a:buFontTx/>
              <a:buNone/>
              <a:defRPr/>
            </a:pPr>
            <a:r>
              <a:rPr kumimoji="0" lang="zh-CN" altLang="en-US" sz="40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   </a:t>
            </a:r>
            <a:r>
              <a:rPr kumimoji="0" lang="zh-CN" altLang="en-US" sz="4000" b="1" i="0" u="none" strike="noStrike" kern="1200" cap="none" spc="0" normalizeH="0" baseline="0" noProof="0" dirty="0">
                <a:ln>
                  <a:noFill/>
                </a:ln>
                <a:solidFill>
                  <a:schemeClr val="tx2">
                    <a:lumMod val="75000"/>
                  </a:schemeClr>
                </a:solidFill>
                <a:effectLst/>
                <a:uLnTx/>
                <a:uFillTx/>
                <a:latin typeface="微软雅黑" panose="020B0503020204020204" pitchFamily="34" charset="-122"/>
                <a:ea typeface="微软雅黑" panose="020B0503020204020204" pitchFamily="34" charset="-122"/>
                <a:cs typeface="+mn-cs"/>
              </a:rPr>
              <a:t>幽默</a:t>
            </a:r>
            <a:endParaRPr kumimoji="0" lang="zh-CN" altLang="en-US" sz="4000" b="1" i="0" u="none" strike="noStrike" kern="1200" cap="none" spc="0" normalizeH="0" baseline="0" noProof="0" dirty="0">
              <a:ln>
                <a:noFill/>
              </a:ln>
              <a:solidFill>
                <a:schemeClr val="tx2">
                  <a:lumMod val="75000"/>
                </a:schemeClr>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五角星 4"/>
          <p:cNvSpPr/>
          <p:nvPr/>
        </p:nvSpPr>
        <p:spPr>
          <a:xfrm>
            <a:off x="3143250" y="1428750"/>
            <a:ext cx="285750" cy="357188"/>
          </a:xfrm>
          <a:prstGeom prst="star5">
            <a:avLst/>
          </a:prstGeom>
        </p:spPr>
        <p:style>
          <a:lnRef idx="2">
            <a:schemeClr val="dk1">
              <a:shade val="50000"/>
            </a:schemeClr>
          </a:lnRef>
          <a:fillRef idx="1">
            <a:schemeClr val="dk1"/>
          </a:fillRef>
          <a:effectRef idx="0">
            <a:schemeClr val="dk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6" name="五角星 5"/>
          <p:cNvSpPr/>
          <p:nvPr/>
        </p:nvSpPr>
        <p:spPr>
          <a:xfrm>
            <a:off x="3143250" y="2071688"/>
            <a:ext cx="285750" cy="357188"/>
          </a:xfrm>
          <a:prstGeom prst="star5">
            <a:avLst/>
          </a:prstGeom>
        </p:spPr>
        <p:style>
          <a:lnRef idx="2">
            <a:schemeClr val="dk1">
              <a:shade val="50000"/>
            </a:schemeClr>
          </a:lnRef>
          <a:fillRef idx="1">
            <a:schemeClr val="dk1"/>
          </a:fillRef>
          <a:effectRef idx="0">
            <a:schemeClr val="dk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7" name="五角星 6"/>
          <p:cNvSpPr/>
          <p:nvPr/>
        </p:nvSpPr>
        <p:spPr>
          <a:xfrm>
            <a:off x="3143250" y="2714625"/>
            <a:ext cx="285750" cy="357188"/>
          </a:xfrm>
          <a:prstGeom prst="star5">
            <a:avLst/>
          </a:prstGeom>
        </p:spPr>
        <p:style>
          <a:lnRef idx="2">
            <a:schemeClr val="dk1">
              <a:shade val="50000"/>
            </a:schemeClr>
          </a:lnRef>
          <a:fillRef idx="1">
            <a:schemeClr val="dk1"/>
          </a:fillRef>
          <a:effectRef idx="0">
            <a:schemeClr val="dk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8" name="五角星 7"/>
          <p:cNvSpPr/>
          <p:nvPr/>
        </p:nvSpPr>
        <p:spPr>
          <a:xfrm>
            <a:off x="3143250" y="3429000"/>
            <a:ext cx="285750" cy="357188"/>
          </a:xfrm>
          <a:prstGeom prst="star5">
            <a:avLst/>
          </a:prstGeom>
        </p:spPr>
        <p:style>
          <a:lnRef idx="2">
            <a:schemeClr val="dk1">
              <a:shade val="50000"/>
            </a:schemeClr>
          </a:lnRef>
          <a:fillRef idx="1">
            <a:schemeClr val="dk1"/>
          </a:fillRef>
          <a:effectRef idx="0">
            <a:schemeClr val="dk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9" name="五角星 8"/>
          <p:cNvSpPr/>
          <p:nvPr/>
        </p:nvSpPr>
        <p:spPr>
          <a:xfrm>
            <a:off x="3143250" y="4143375"/>
            <a:ext cx="285750" cy="357188"/>
          </a:xfrm>
          <a:prstGeom prst="star5">
            <a:avLst/>
          </a:prstGeom>
        </p:spPr>
        <p:style>
          <a:lnRef idx="2">
            <a:schemeClr val="dk1">
              <a:shade val="50000"/>
            </a:schemeClr>
          </a:lnRef>
          <a:fillRef idx="1">
            <a:schemeClr val="dk1"/>
          </a:fillRef>
          <a:effectRef idx="0">
            <a:schemeClr val="dk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0" name="五角星 9"/>
          <p:cNvSpPr/>
          <p:nvPr/>
        </p:nvSpPr>
        <p:spPr>
          <a:xfrm>
            <a:off x="3143250" y="4714875"/>
            <a:ext cx="285750" cy="357188"/>
          </a:xfrm>
          <a:prstGeom prst="star5">
            <a:avLst/>
          </a:prstGeom>
        </p:spPr>
        <p:style>
          <a:lnRef idx="2">
            <a:schemeClr val="dk1">
              <a:shade val="50000"/>
            </a:schemeClr>
          </a:lnRef>
          <a:fillRef idx="1">
            <a:schemeClr val="dk1"/>
          </a:fillRef>
          <a:effectRef idx="0">
            <a:schemeClr val="dk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4"/>
                                        </p:tgtEl>
                                        <p:attrNameLst>
                                          <p:attrName>style.visibility</p:attrName>
                                        </p:attrNameLst>
                                      </p:cBhvr>
                                      <p:to>
                                        <p:strVal val="visible"/>
                                      </p:to>
                                    </p:set>
                                    <p:anim calcmode="discrete" valueType="clr">
                                      <p:cBhvr override="childStyle">
                                        <p:cTn id="7" dur="80"/>
                                        <p:tgtEl>
                                          <p:spTgt spid="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4"/>
                                        </p:tgtEl>
                                        <p:attrNameLst>
                                          <p:attrName>fillcolor</p:attrName>
                                        </p:attrNameLst>
                                      </p:cBhvr>
                                      <p:tavLst>
                                        <p:tav tm="0">
                                          <p:val>
                                            <p:clrVal>
                                              <a:schemeClr val="accent2"/>
                                            </p:clrVal>
                                          </p:val>
                                        </p:tav>
                                        <p:tav tm="50000">
                                          <p:val>
                                            <p:clrVal>
                                              <a:schemeClr val="hlink"/>
                                            </p:clrVal>
                                          </p:val>
                                        </p:tav>
                                      </p:tavLst>
                                    </p:anim>
                                    <p:set>
                                      <p:cBhvr>
                                        <p:cTn id="9" dur="80"/>
                                        <p:tgtEl>
                                          <p:spTgt spid="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8194" name="矩形 1"/>
          <p:cNvSpPr/>
          <p:nvPr/>
        </p:nvSpPr>
        <p:spPr>
          <a:xfrm>
            <a:off x="0" y="0"/>
            <a:ext cx="2143125" cy="642938"/>
          </a:xfrm>
          <a:prstGeom prst="rect">
            <a:avLst/>
          </a:prstGeom>
          <a:solidFill>
            <a:schemeClr val="bg1"/>
          </a:solidFill>
          <a:ln w="9525">
            <a:noFill/>
          </a:ln>
        </p:spPr>
        <p:txBody>
          <a:bodyPr>
            <a:spAutoFit/>
          </a:bodyPr>
          <a:lstStyle/>
          <a:p>
            <a:pPr lvl="0" eaLnBrk="1" hangingPunct="1"/>
            <a:r>
              <a:rPr lang="zh-CN" altLang="en-US" sz="3600" dirty="0">
                <a:latin typeface="华文琥珀" pitchFamily="2" charset="-122"/>
                <a:ea typeface="华文琥珀" pitchFamily="2" charset="-122"/>
              </a:rPr>
              <a:t>事例分析</a:t>
            </a:r>
            <a:endParaRPr lang="zh-CN" altLang="en-US" sz="3600" dirty="0">
              <a:latin typeface="华文琥珀" pitchFamily="2" charset="-122"/>
              <a:ea typeface="华文琥珀" pitchFamily="2" charset="-122"/>
            </a:endParaRPr>
          </a:p>
        </p:txBody>
      </p:sp>
      <p:sp>
        <p:nvSpPr>
          <p:cNvPr id="8195" name="矩形 2"/>
          <p:cNvSpPr/>
          <p:nvPr/>
        </p:nvSpPr>
        <p:spPr>
          <a:xfrm>
            <a:off x="500063" y="571500"/>
            <a:ext cx="8143875" cy="4708525"/>
          </a:xfrm>
          <a:prstGeom prst="rect">
            <a:avLst/>
          </a:prstGeom>
          <a:solidFill>
            <a:schemeClr val="bg1"/>
          </a:solidFill>
          <a:ln w="9525">
            <a:noFill/>
          </a:ln>
        </p:spPr>
        <p:txBody>
          <a:bodyPr>
            <a:spAutoFit/>
          </a:bodyPr>
          <a:lstStyle/>
          <a:p>
            <a:pPr lvl="0" eaLnBrk="1" hangingPunct="1">
              <a:lnSpc>
                <a:spcPct val="150000"/>
              </a:lnSpc>
            </a:pPr>
            <a:r>
              <a:rPr lang="zh-CN" altLang="en-US" sz="2800" b="1" dirty="0">
                <a:latin typeface="微软雅黑" panose="020B0503020204020204" pitchFamily="34" charset="-122"/>
                <a:ea typeface="微软雅黑" panose="020B0503020204020204" pitchFamily="34" charset="-122"/>
              </a:rPr>
              <a:t>    </a:t>
            </a:r>
            <a:r>
              <a:rPr lang="zh-CN" altLang="en-US" sz="2800" dirty="0">
                <a:latin typeface="微软雅黑" panose="020B0503020204020204" pitchFamily="34" charset="-122"/>
                <a:ea typeface="微软雅黑" panose="020B0503020204020204" pitchFamily="34" charset="-122"/>
              </a:rPr>
              <a:t>在一次小组讨论会上，同学们分别介绍了自己调节情绪的方法。</a:t>
            </a:r>
            <a:r>
              <a:rPr lang="zh-CN" altLang="en-US" sz="2800" u="sng" dirty="0">
                <a:solidFill>
                  <a:srgbClr val="0000FF"/>
                </a:solidFill>
                <a:latin typeface="微软雅黑" panose="020B0503020204020204" pitchFamily="34" charset="-122"/>
                <a:ea typeface="微软雅黑" panose="020B0503020204020204" pitchFamily="34" charset="-122"/>
                <a:hlinkClick r:id="rId2" action="ppaction://hlinksldjump"/>
              </a:rPr>
              <a:t>小</a:t>
            </a:r>
            <a:r>
              <a:rPr lang="zh-CN" altLang="en-US" sz="2800" u="sng" dirty="0">
                <a:solidFill>
                  <a:srgbClr val="0000FF"/>
                </a:solidFill>
                <a:latin typeface="微软雅黑" panose="020B0503020204020204" pitchFamily="34" charset="-122"/>
                <a:ea typeface="微软雅黑" panose="020B0503020204020204" pitchFamily="34" charset="-122"/>
              </a:rPr>
              <a:t>可</a:t>
            </a:r>
            <a:r>
              <a:rPr lang="zh-CN" altLang="en-US" sz="2800" dirty="0">
                <a:latin typeface="微软雅黑" panose="020B0503020204020204" pitchFamily="34" charset="-122"/>
                <a:ea typeface="微软雅黑" panose="020B0503020204020204" pitchFamily="34" charset="-122"/>
              </a:rPr>
              <a:t>说</a:t>
            </a:r>
            <a:r>
              <a:rPr lang="en-US" altLang="zh-CN" sz="2800" dirty="0">
                <a:latin typeface="微软雅黑" panose="020B0503020204020204" pitchFamily="34" charset="-122"/>
                <a:ea typeface="微软雅黑" panose="020B0503020204020204" pitchFamily="34" charset="-122"/>
              </a:rPr>
              <a:t>:“</a:t>
            </a:r>
            <a:r>
              <a:rPr lang="zh-CN" altLang="en-US" sz="2800" dirty="0">
                <a:latin typeface="微软雅黑" panose="020B0503020204020204" pitchFamily="34" charset="-122"/>
                <a:ea typeface="微软雅黑" panose="020B0503020204020204" pitchFamily="34" charset="-122"/>
              </a:rPr>
              <a:t>每当我苦恼时</a:t>
            </a:r>
            <a:r>
              <a:rPr lang="en-US" altLang="zh-CN" sz="2800" dirty="0">
                <a:latin typeface="微软雅黑" panose="020B0503020204020204" pitchFamily="34" charset="-122"/>
                <a:ea typeface="微软雅黑" panose="020B0503020204020204" pitchFamily="34" charset="-122"/>
              </a:rPr>
              <a:t>,</a:t>
            </a:r>
            <a:r>
              <a:rPr lang="zh-CN" altLang="en-US" sz="2800" dirty="0">
                <a:latin typeface="微软雅黑" panose="020B0503020204020204" pitchFamily="34" charset="-122"/>
                <a:ea typeface="微软雅黑" panose="020B0503020204020204" pitchFamily="34" charset="-122"/>
              </a:rPr>
              <a:t>总让自己去想些曾使自己高兴的事</a:t>
            </a:r>
            <a:r>
              <a:rPr lang="en-US" altLang="zh-CN" sz="2800" dirty="0">
                <a:latin typeface="微软雅黑" panose="020B0503020204020204" pitchFamily="34" charset="-122"/>
                <a:ea typeface="微软雅黑" panose="020B0503020204020204" pitchFamily="34" charset="-122"/>
              </a:rPr>
              <a:t>,</a:t>
            </a:r>
            <a:r>
              <a:rPr lang="zh-CN" altLang="en-US" sz="2800" dirty="0">
                <a:latin typeface="微软雅黑" panose="020B0503020204020204" pitchFamily="34" charset="-122"/>
                <a:ea typeface="微软雅黑" panose="020B0503020204020204" pitchFamily="34" charset="-122"/>
              </a:rPr>
              <a:t>如</a:t>
            </a:r>
            <a:r>
              <a:rPr lang="zh-CN" altLang="en-US" sz="2800" dirty="0">
                <a:solidFill>
                  <a:srgbClr val="0000FF"/>
                </a:solidFill>
                <a:latin typeface="微软雅黑" panose="020B0503020204020204" pitchFamily="34" charset="-122"/>
                <a:ea typeface="微软雅黑" panose="020B0503020204020204" pitchFamily="34" charset="-122"/>
              </a:rPr>
              <a:t>逛公园</a:t>
            </a:r>
            <a:r>
              <a:rPr lang="zh-CN" altLang="en-US" sz="2800" dirty="0">
                <a:latin typeface="微软雅黑" panose="020B0503020204020204" pitchFamily="34" charset="-122"/>
                <a:ea typeface="微软雅黑" panose="020B0503020204020204" pitchFamily="34" charset="-122"/>
              </a:rPr>
              <a:t>。</a:t>
            </a:r>
            <a:r>
              <a:rPr lang="en-US" altLang="zh-CN" sz="2800" dirty="0">
                <a:latin typeface="微软雅黑" panose="020B0503020204020204" pitchFamily="34" charset="-122"/>
                <a:ea typeface="微软雅黑" panose="020B0503020204020204" pitchFamily="34" charset="-122"/>
              </a:rPr>
              <a:t>”</a:t>
            </a:r>
            <a:endParaRPr lang="en-US" altLang="zh-CN" sz="2800" dirty="0">
              <a:latin typeface="微软雅黑" panose="020B0503020204020204" pitchFamily="34" charset="-122"/>
              <a:ea typeface="微软雅黑" panose="020B0503020204020204" pitchFamily="34" charset="-122"/>
            </a:endParaRPr>
          </a:p>
          <a:p>
            <a:pPr lvl="0" eaLnBrk="1" hangingPunct="1">
              <a:lnSpc>
                <a:spcPct val="150000"/>
              </a:lnSpc>
            </a:pPr>
            <a:r>
              <a:rPr lang="zh-CN" altLang="en-US" sz="2800" dirty="0">
                <a:latin typeface="微软雅黑" panose="020B0503020204020204" pitchFamily="34" charset="-122"/>
                <a:ea typeface="微软雅黑" panose="020B0503020204020204" pitchFamily="34" charset="-122"/>
                <a:hlinkClick r:id="rId3" action="ppaction://hlinksldjump"/>
              </a:rPr>
              <a:t>小娜</a:t>
            </a:r>
            <a:r>
              <a:rPr lang="zh-CN" altLang="en-US" sz="2800" dirty="0">
                <a:latin typeface="微软雅黑" panose="020B0503020204020204" pitchFamily="34" charset="-122"/>
                <a:ea typeface="微软雅黑" panose="020B0503020204020204" pitchFamily="34" charset="-122"/>
              </a:rPr>
              <a:t>说 “我受到委屈时常找老师诉说，控制不住时就独自</a:t>
            </a:r>
            <a:r>
              <a:rPr lang="zh-CN" altLang="en-US" sz="2800" dirty="0">
                <a:solidFill>
                  <a:srgbClr val="0000FF"/>
                </a:solidFill>
                <a:latin typeface="微软雅黑" panose="020B0503020204020204" pitchFamily="34" charset="-122"/>
                <a:ea typeface="微软雅黑" panose="020B0503020204020204" pitchFamily="34" charset="-122"/>
              </a:rPr>
              <a:t>大哭一场</a:t>
            </a:r>
            <a:r>
              <a:rPr lang="zh-CN" altLang="en-US" sz="2800" dirty="0">
                <a:latin typeface="微软雅黑" panose="020B0503020204020204" pitchFamily="34" charset="-122"/>
                <a:ea typeface="微软雅黑" panose="020B0503020204020204" pitchFamily="34" charset="-122"/>
              </a:rPr>
              <a:t>。”</a:t>
            </a:r>
            <a:endParaRPr lang="en-US" altLang="zh-CN" sz="2800" dirty="0">
              <a:latin typeface="微软雅黑" panose="020B0503020204020204" pitchFamily="34" charset="-122"/>
              <a:ea typeface="微软雅黑" panose="020B0503020204020204" pitchFamily="34" charset="-122"/>
            </a:endParaRPr>
          </a:p>
          <a:p>
            <a:pPr lvl="0" eaLnBrk="1" hangingPunct="1">
              <a:lnSpc>
                <a:spcPct val="150000"/>
              </a:lnSpc>
            </a:pPr>
            <a:r>
              <a:rPr lang="zh-CN" altLang="en-US" sz="2800" u="sng" dirty="0">
                <a:solidFill>
                  <a:srgbClr val="0000FF"/>
                </a:solidFill>
                <a:latin typeface="微软雅黑" panose="020B0503020204020204" pitchFamily="34" charset="-122"/>
                <a:ea typeface="微软雅黑" panose="020B0503020204020204" pitchFamily="34" charset="-122"/>
              </a:rPr>
              <a:t>小齐</a:t>
            </a:r>
            <a:r>
              <a:rPr lang="zh-CN" altLang="en-US" sz="2800" dirty="0">
                <a:latin typeface="微软雅黑" panose="020B0503020204020204" pitchFamily="34" charset="-122"/>
                <a:ea typeface="微软雅黑" panose="020B0503020204020204" pitchFamily="34" charset="-122"/>
              </a:rPr>
              <a:t>说：“每次考前我都按老师的要求认真复习</a:t>
            </a:r>
            <a:r>
              <a:rPr lang="en-US" altLang="zh-CN" sz="2800" dirty="0">
                <a:latin typeface="微软雅黑" panose="020B0503020204020204" pitchFamily="34" charset="-122"/>
                <a:ea typeface="微软雅黑" panose="020B0503020204020204" pitchFamily="34" charset="-122"/>
              </a:rPr>
              <a:t>,</a:t>
            </a:r>
            <a:r>
              <a:rPr lang="zh-CN" altLang="en-US" sz="2800" dirty="0">
                <a:latin typeface="微软雅黑" panose="020B0503020204020204" pitchFamily="34" charset="-122"/>
                <a:ea typeface="微软雅黑" panose="020B0503020204020204" pitchFamily="34" charset="-122"/>
              </a:rPr>
              <a:t>进考场时我就不紧张。</a:t>
            </a:r>
            <a:r>
              <a:rPr lang="zh-CN" altLang="en-US" sz="3200" dirty="0">
                <a:latin typeface="微软雅黑" panose="020B0503020204020204" pitchFamily="34" charset="-122"/>
                <a:ea typeface="微软雅黑" panose="020B0503020204020204" pitchFamily="34" charset="-122"/>
              </a:rPr>
              <a:t>”</a:t>
            </a:r>
            <a:endParaRPr lang="zh-CN" altLang="en-US" sz="3200" dirty="0">
              <a:latin typeface="微软雅黑" panose="020B0503020204020204" pitchFamily="34" charset="-122"/>
              <a:ea typeface="微软雅黑" panose="020B0503020204020204" pitchFamily="34" charset="-122"/>
            </a:endParaRPr>
          </a:p>
        </p:txBody>
      </p:sp>
      <p:sp>
        <p:nvSpPr>
          <p:cNvPr id="4" name="Text Box 15"/>
          <p:cNvSpPr txBox="1"/>
          <p:nvPr/>
        </p:nvSpPr>
        <p:spPr>
          <a:xfrm>
            <a:off x="285750" y="5072063"/>
            <a:ext cx="8643938" cy="1570037"/>
          </a:xfrm>
          <a:prstGeom prst="rect">
            <a:avLst/>
          </a:prstGeom>
          <a:noFill/>
          <a:ln w="9525">
            <a:noFill/>
          </a:ln>
        </p:spPr>
        <p:txBody>
          <a:bodyPr>
            <a:spAutoFit/>
          </a:bodyPr>
          <a:lstStyle/>
          <a:p>
            <a:pPr lvl="0" eaLnBrk="1" hangingPunct="1">
              <a:lnSpc>
                <a:spcPct val="150000"/>
              </a:lnSpc>
            </a:pPr>
            <a:r>
              <a:rPr lang="en-US" altLang="zh-CN" sz="3200" dirty="0">
                <a:latin typeface="Times New Roman" panose="02020603050405020304" pitchFamily="18" charset="0"/>
                <a:ea typeface="宋体" panose="02010600030101010101" pitchFamily="2" charset="-122"/>
              </a:rPr>
              <a:t>      </a:t>
            </a:r>
            <a:r>
              <a:rPr lang="zh-CN" altLang="en-US" sz="3200" b="1" dirty="0">
                <a:latin typeface="华文新魏" panose="02010800040101010101" pitchFamily="2" charset="-122"/>
                <a:ea typeface="华文新魏" panose="02010800040101010101" pitchFamily="2" charset="-122"/>
              </a:rPr>
              <a:t>你能说说</a:t>
            </a:r>
            <a:r>
              <a:rPr lang="zh-CN" altLang="en-US" sz="3200" b="1" dirty="0">
                <a:solidFill>
                  <a:srgbClr val="FF0066"/>
                </a:solidFill>
                <a:latin typeface="华文新魏" panose="02010800040101010101" pitchFamily="2" charset="-122"/>
                <a:ea typeface="华文新魏" panose="02010800040101010101" pitchFamily="2" charset="-122"/>
              </a:rPr>
              <a:t>小可</a:t>
            </a:r>
            <a:r>
              <a:rPr lang="zh-CN" altLang="en-US" sz="3200" b="1" dirty="0">
                <a:latin typeface="华文新魏" panose="02010800040101010101" pitchFamily="2" charset="-122"/>
                <a:ea typeface="华文新魏" panose="02010800040101010101" pitchFamily="2" charset="-122"/>
              </a:rPr>
              <a:t>、</a:t>
            </a:r>
            <a:r>
              <a:rPr lang="zh-CN" altLang="en-US" sz="3200" b="1" dirty="0">
                <a:solidFill>
                  <a:srgbClr val="FF0066"/>
                </a:solidFill>
                <a:latin typeface="华文新魏" panose="02010800040101010101" pitchFamily="2" charset="-122"/>
                <a:ea typeface="华文新魏" panose="02010800040101010101" pitchFamily="2" charset="-122"/>
              </a:rPr>
              <a:t>小娜、小伟</a:t>
            </a:r>
            <a:r>
              <a:rPr lang="zh-CN" altLang="en-US" sz="3200" b="1" dirty="0">
                <a:latin typeface="华文新魏" panose="02010800040101010101" pitchFamily="2" charset="-122"/>
                <a:ea typeface="华文新魏" panose="02010800040101010101" pitchFamily="2" charset="-122"/>
              </a:rPr>
              <a:t>分别用了什么方法控制情绪的？</a:t>
            </a:r>
            <a:endParaRPr lang="zh-CN" altLang="en-US" sz="3200" b="1" dirty="0">
              <a:latin typeface="华文新魏" panose="02010800040101010101" pitchFamily="2" charset="-122"/>
              <a:ea typeface="华文新魏" panose="020108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4"/>
                                        </p:tgtEl>
                                        <p:attrNameLst>
                                          <p:attrName>style.visibility</p:attrName>
                                        </p:attrNameLst>
                                      </p:cBhvr>
                                      <p:to>
                                        <p:strVal val="visible"/>
                                      </p:to>
                                    </p:set>
                                    <p:anim calcmode="discrete" valueType="clr">
                                      <p:cBhvr override="childStyle">
                                        <p:cTn id="7" dur="80"/>
                                        <p:tgtEl>
                                          <p:spTgt spid="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4"/>
                                        </p:tgtEl>
                                        <p:attrNameLst>
                                          <p:attrName>fillcolor</p:attrName>
                                        </p:attrNameLst>
                                      </p:cBhvr>
                                      <p:tavLst>
                                        <p:tav tm="0">
                                          <p:val>
                                            <p:clrVal>
                                              <a:schemeClr val="accent2"/>
                                            </p:clrVal>
                                          </p:val>
                                        </p:tav>
                                        <p:tav tm="50000">
                                          <p:val>
                                            <p:clrVal>
                                              <a:schemeClr val="hlink"/>
                                            </p:clrVal>
                                          </p:val>
                                        </p:tav>
                                      </p:tavLst>
                                    </p:anim>
                                    <p:set>
                                      <p:cBhvr>
                                        <p:cTn id="9" dur="80"/>
                                        <p:tgtEl>
                                          <p:spTgt spid="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9218" name="TextBox 1"/>
          <p:cNvSpPr txBox="1"/>
          <p:nvPr/>
        </p:nvSpPr>
        <p:spPr>
          <a:xfrm>
            <a:off x="3357563" y="357188"/>
            <a:ext cx="2357437" cy="708025"/>
          </a:xfrm>
          <a:prstGeom prst="rect">
            <a:avLst/>
          </a:prstGeom>
          <a:solidFill>
            <a:schemeClr val="bg1"/>
          </a:solidFill>
          <a:ln w="9525">
            <a:noFill/>
          </a:ln>
        </p:spPr>
        <p:txBody>
          <a:bodyPr>
            <a:spAutoFit/>
          </a:bodyPr>
          <a:lstStyle/>
          <a:p>
            <a:pPr lvl="0" algn="ctr" eaLnBrk="1" hangingPunct="1"/>
            <a:r>
              <a:rPr lang="zh-CN" altLang="en-US" sz="4000" dirty="0">
                <a:latin typeface="华文琥珀" pitchFamily="2" charset="-122"/>
                <a:ea typeface="华文琥珀" pitchFamily="2" charset="-122"/>
              </a:rPr>
              <a:t>知识拾贝</a:t>
            </a:r>
            <a:endParaRPr lang="zh-CN" altLang="en-US" sz="4000" dirty="0">
              <a:latin typeface="华文琥珀" pitchFamily="2" charset="-122"/>
              <a:ea typeface="华文琥珀" pitchFamily="2" charset="-122"/>
            </a:endParaRPr>
          </a:p>
        </p:txBody>
      </p:sp>
      <p:sp>
        <p:nvSpPr>
          <p:cNvPr id="9219" name="TextBox 2"/>
          <p:cNvSpPr txBox="1"/>
          <p:nvPr/>
        </p:nvSpPr>
        <p:spPr>
          <a:xfrm>
            <a:off x="1071563" y="1500188"/>
            <a:ext cx="7500937" cy="646112"/>
          </a:xfrm>
          <a:prstGeom prst="rect">
            <a:avLst/>
          </a:prstGeom>
          <a:noFill/>
          <a:ln w="9525">
            <a:noFill/>
          </a:ln>
        </p:spPr>
        <p:txBody>
          <a:bodyPr>
            <a:spAutoFit/>
          </a:bodyPr>
          <a:lstStyle/>
          <a:p>
            <a:pPr lvl="0" algn="ctr" eaLnBrk="1" hangingPunct="1"/>
            <a:r>
              <a:rPr lang="zh-CN" altLang="en-US" sz="3600" dirty="0">
                <a:latin typeface="微软雅黑" panose="020B0503020204020204" pitchFamily="34" charset="-122"/>
                <a:ea typeface="微软雅黑" panose="020B0503020204020204" pitchFamily="34" charset="-122"/>
              </a:rPr>
              <a:t>如何做一个快乐的少年？</a:t>
            </a:r>
            <a:endParaRPr lang="zh-CN" altLang="en-US" sz="3600" dirty="0">
              <a:latin typeface="微软雅黑" panose="020B0503020204020204" pitchFamily="34" charset="-122"/>
              <a:ea typeface="微软雅黑" panose="020B0503020204020204" pitchFamily="34" charset="-122"/>
            </a:endParaRPr>
          </a:p>
        </p:txBody>
      </p:sp>
      <p:sp>
        <p:nvSpPr>
          <p:cNvPr id="4" name="笑脸 3"/>
          <p:cNvSpPr/>
          <p:nvPr/>
        </p:nvSpPr>
        <p:spPr>
          <a:xfrm>
            <a:off x="1143000" y="1500188"/>
            <a:ext cx="714375" cy="571500"/>
          </a:xfrm>
          <a:prstGeom prst="smileyFace">
            <a:avLst/>
          </a:prstGeom>
        </p:spPr>
        <p:style>
          <a:lnRef idx="1">
            <a:schemeClr val="accent5"/>
          </a:lnRef>
          <a:fillRef idx="2">
            <a:schemeClr val="accent5"/>
          </a:fillRef>
          <a:effectRef idx="1">
            <a:schemeClr val="accent5"/>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dk1"/>
              </a:solidFill>
              <a:effectLst/>
              <a:uLnTx/>
              <a:uFillTx/>
              <a:latin typeface="+mn-lt"/>
              <a:ea typeface="+mn-ea"/>
              <a:cs typeface="+mn-cs"/>
            </a:endParaRPr>
          </a:p>
        </p:txBody>
      </p:sp>
      <p:sp>
        <p:nvSpPr>
          <p:cNvPr id="9221" name="TextBox 4"/>
          <p:cNvSpPr txBox="1"/>
          <p:nvPr/>
        </p:nvSpPr>
        <p:spPr>
          <a:xfrm>
            <a:off x="1071563" y="2071688"/>
            <a:ext cx="7429500" cy="1301750"/>
          </a:xfrm>
          <a:prstGeom prst="rect">
            <a:avLst/>
          </a:prstGeom>
          <a:noFill/>
          <a:ln w="9525">
            <a:noFill/>
          </a:ln>
        </p:spPr>
        <p:txBody>
          <a:bodyPr>
            <a:spAutoFit/>
          </a:bodyPr>
          <a:lstStyle/>
          <a:p>
            <a:pPr lvl="0" eaLnBrk="1" hangingPunct="1">
              <a:lnSpc>
                <a:spcPct val="150000"/>
              </a:lnSpc>
            </a:pPr>
            <a:r>
              <a:rPr lang="en-US" altLang="zh-CN" sz="2800" dirty="0">
                <a:solidFill>
                  <a:srgbClr val="0000FF"/>
                </a:solidFill>
                <a:latin typeface="Arial" panose="020B0604020202020204" pitchFamily="34" charset="0"/>
                <a:ea typeface="宋体" panose="02010600030101010101" pitchFamily="2" charset="-122"/>
              </a:rPr>
              <a:t>1. </a:t>
            </a:r>
            <a:r>
              <a:rPr lang="zh-CN" altLang="en-US" sz="2800" b="1" dirty="0">
                <a:solidFill>
                  <a:srgbClr val="0000FF"/>
                </a:solidFill>
                <a:latin typeface="Arial" panose="020B0604020202020204" pitchFamily="34" charset="0"/>
                <a:ea typeface="宋体" panose="02010600030101010101" pitchFamily="2" charset="-122"/>
              </a:rPr>
              <a:t>转移注意力</a:t>
            </a:r>
            <a:r>
              <a:rPr lang="zh-CN" altLang="en-US" sz="2800" dirty="0">
                <a:solidFill>
                  <a:srgbClr val="0000FF"/>
                </a:solidFill>
                <a:latin typeface="Arial" panose="020B0604020202020204" pitchFamily="34" charset="0"/>
                <a:ea typeface="宋体" panose="02010600030101010101" pitchFamily="2" charset="-122"/>
              </a:rPr>
              <a:t>：</a:t>
            </a:r>
            <a:r>
              <a:rPr lang="zh-CN" altLang="en-US" sz="2800" dirty="0">
                <a:latin typeface="Arial" panose="020B0604020202020204" pitchFamily="34" charset="0"/>
                <a:ea typeface="宋体" panose="02010600030101010101" pitchFamily="2" charset="-122"/>
              </a:rPr>
              <a:t>有意识地转移注意力，改变主意的焦点。</a:t>
            </a:r>
            <a:endParaRPr lang="zh-CN" altLang="en-US" sz="2800" dirty="0">
              <a:latin typeface="Arial" panose="020B0604020202020204" pitchFamily="34" charset="0"/>
              <a:ea typeface="宋体" panose="02010600030101010101" pitchFamily="2" charset="-122"/>
            </a:endParaRPr>
          </a:p>
        </p:txBody>
      </p:sp>
      <p:sp>
        <p:nvSpPr>
          <p:cNvPr id="9222" name="TextBox 5"/>
          <p:cNvSpPr txBox="1"/>
          <p:nvPr/>
        </p:nvSpPr>
        <p:spPr>
          <a:xfrm>
            <a:off x="1071563" y="3286125"/>
            <a:ext cx="7429500" cy="1384300"/>
          </a:xfrm>
          <a:prstGeom prst="rect">
            <a:avLst/>
          </a:prstGeom>
          <a:noFill/>
          <a:ln w="9525">
            <a:noFill/>
          </a:ln>
        </p:spPr>
        <p:txBody>
          <a:bodyPr>
            <a:spAutoFit/>
          </a:bodyPr>
          <a:lstStyle/>
          <a:p>
            <a:pPr lvl="0" eaLnBrk="1" hangingPunct="1">
              <a:lnSpc>
                <a:spcPct val="150000"/>
              </a:lnSpc>
            </a:pPr>
            <a:r>
              <a:rPr lang="en-US" altLang="zh-CN" sz="2800" dirty="0">
                <a:solidFill>
                  <a:srgbClr val="0000FF"/>
                </a:solidFill>
                <a:latin typeface="Arial" panose="020B0604020202020204" pitchFamily="34" charset="0"/>
                <a:ea typeface="宋体" panose="02010600030101010101" pitchFamily="2" charset="-122"/>
              </a:rPr>
              <a:t>2</a:t>
            </a:r>
            <a:r>
              <a:rPr lang="en-US" altLang="zh-CN" sz="2800" dirty="0">
                <a:solidFill>
                  <a:srgbClr val="0000FF"/>
                </a:solidFill>
                <a:latin typeface="Arial" panose="020B0604020202020204" pitchFamily="34" charset="0"/>
                <a:ea typeface="宋体" panose="02010600030101010101" pitchFamily="2" charset="-122"/>
                <a:hlinkClick r:id="rId2" action="ppaction://hlinksldjump"/>
              </a:rPr>
              <a:t>. </a:t>
            </a:r>
            <a:r>
              <a:rPr lang="zh-CN" altLang="en-US" sz="2800" b="1" dirty="0">
                <a:solidFill>
                  <a:srgbClr val="0000FF"/>
                </a:solidFill>
                <a:latin typeface="Arial" panose="020B0604020202020204" pitchFamily="34" charset="0"/>
                <a:ea typeface="宋体" panose="02010600030101010101" pitchFamily="2" charset="-122"/>
                <a:hlinkClick r:id="rId2" action="ppaction://hlinksldjump"/>
              </a:rPr>
              <a:t>合理宣泄</a:t>
            </a:r>
            <a:r>
              <a:rPr lang="zh-CN" altLang="en-US" sz="2800" dirty="0">
                <a:solidFill>
                  <a:srgbClr val="0000FF"/>
                </a:solidFill>
                <a:latin typeface="Arial" panose="020B0604020202020204" pitchFamily="34" charset="0"/>
                <a:ea typeface="宋体" panose="02010600030101010101" pitchFamily="2" charset="-122"/>
              </a:rPr>
              <a:t>：</a:t>
            </a:r>
            <a:r>
              <a:rPr lang="zh-CN" altLang="en-US" sz="2800" dirty="0">
                <a:latin typeface="Arial" panose="020B0604020202020204" pitchFamily="34" charset="0"/>
                <a:ea typeface="宋体" panose="02010600030101010101" pitchFamily="2" charset="-122"/>
              </a:rPr>
              <a:t>在适当的时间、适当的场合，以适当的方式排解心中的不良情绪。</a:t>
            </a:r>
            <a:endParaRPr lang="zh-CN" altLang="en-US" sz="2800" dirty="0">
              <a:latin typeface="Arial" panose="020B0604020202020204" pitchFamily="34" charset="0"/>
              <a:ea typeface="宋体" panose="02010600030101010101" pitchFamily="2" charset="-122"/>
            </a:endParaRPr>
          </a:p>
        </p:txBody>
      </p:sp>
      <p:sp>
        <p:nvSpPr>
          <p:cNvPr id="7" name="TextBox 6"/>
          <p:cNvSpPr txBox="1"/>
          <p:nvPr/>
        </p:nvSpPr>
        <p:spPr>
          <a:xfrm>
            <a:off x="1071563" y="4643438"/>
            <a:ext cx="7358062" cy="1395412"/>
          </a:xfrm>
          <a:prstGeom prst="rect">
            <a:avLst/>
          </a:prstGeom>
          <a:noFill/>
          <a:ln w="9525">
            <a:noFill/>
          </a:ln>
        </p:spPr>
        <p:txBody>
          <a:bodyPr>
            <a:spAutoFit/>
          </a:bodyPr>
          <a:lstStyle/>
          <a:p>
            <a:pPr lvl="0" eaLnBrk="1" hangingPunct="1">
              <a:lnSpc>
                <a:spcPts val="4000"/>
              </a:lnSpc>
            </a:pPr>
            <a:r>
              <a:rPr lang="en-US" altLang="zh-CN" sz="2800" dirty="0">
                <a:solidFill>
                  <a:srgbClr val="0000FF"/>
                </a:solidFill>
                <a:latin typeface="Arial" panose="020B0604020202020204" pitchFamily="34" charset="0"/>
                <a:ea typeface="宋体" panose="02010600030101010101" pitchFamily="2" charset="-122"/>
              </a:rPr>
              <a:t>3</a:t>
            </a:r>
            <a:r>
              <a:rPr lang="en-US" altLang="zh-CN" sz="2800" b="1" dirty="0">
                <a:solidFill>
                  <a:srgbClr val="0000FF"/>
                </a:solidFill>
                <a:latin typeface="Arial" panose="020B0604020202020204" pitchFamily="34" charset="0"/>
                <a:ea typeface="宋体" panose="02010600030101010101" pitchFamily="2" charset="-122"/>
              </a:rPr>
              <a:t>.</a:t>
            </a:r>
            <a:r>
              <a:rPr lang="zh-CN" altLang="en-US" sz="2800" b="1" dirty="0">
                <a:solidFill>
                  <a:srgbClr val="0000FF"/>
                </a:solidFill>
                <a:latin typeface="Arial" panose="020B0604020202020204" pitchFamily="34" charset="0"/>
                <a:ea typeface="宋体" panose="02010600030101010101" pitchFamily="2" charset="-122"/>
              </a:rPr>
              <a:t>理智控制：</a:t>
            </a:r>
            <a:r>
              <a:rPr lang="zh-CN" altLang="en-US" sz="2800" dirty="0">
                <a:latin typeface="Arial" panose="020B0604020202020204" pitchFamily="34" charset="0"/>
                <a:ea typeface="宋体" panose="02010600030101010101" pitchFamily="2" charset="-122"/>
              </a:rPr>
              <a:t>可以采用自我暗示、自我激励的方法。</a:t>
            </a:r>
            <a:endParaRPr lang="zh-CN" altLang="en-US" sz="2800" dirty="0">
              <a:latin typeface="Arial" panose="020B0604020202020204" pitchFamily="34" charset="0"/>
              <a:ea typeface="宋体" panose="02010600030101010101" pitchFamily="2" charset="-122"/>
            </a:endParaRPr>
          </a:p>
          <a:p>
            <a:pPr lvl="0" eaLnBrk="1" hangingPunct="1"/>
            <a:endParaRPr lang="zh-CN" altLang="en-US"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9221"/>
                                        </p:tgtEl>
                                        <p:attrNameLst>
                                          <p:attrName>style.visibility</p:attrName>
                                        </p:attrNameLst>
                                      </p:cBhvr>
                                      <p:to>
                                        <p:strVal val="visible"/>
                                      </p:to>
                                    </p:set>
                                    <p:anim calcmode="discrete" valueType="clr">
                                      <p:cBhvr override="childStyle">
                                        <p:cTn id="7" dur="80"/>
                                        <p:tgtEl>
                                          <p:spTgt spid="9221"/>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9221"/>
                                        </p:tgtEl>
                                        <p:attrNameLst>
                                          <p:attrName>fillcolor</p:attrName>
                                        </p:attrNameLst>
                                      </p:cBhvr>
                                      <p:tavLst>
                                        <p:tav tm="0">
                                          <p:val>
                                            <p:clrVal>
                                              <a:schemeClr val="accent2"/>
                                            </p:clrVal>
                                          </p:val>
                                        </p:tav>
                                        <p:tav tm="50000">
                                          <p:val>
                                            <p:clrVal>
                                              <a:schemeClr val="hlink"/>
                                            </p:clrVal>
                                          </p:val>
                                        </p:tav>
                                      </p:tavLst>
                                    </p:anim>
                                    <p:set>
                                      <p:cBhvr>
                                        <p:cTn id="9" dur="80"/>
                                        <p:tgtEl>
                                          <p:spTgt spid="9221"/>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grpId="0" nodeType="clickEffect">
                                  <p:stCondLst>
                                    <p:cond delay="0"/>
                                  </p:stCondLst>
                                  <p:iterate type="lt">
                                    <p:tmPct val="50000"/>
                                  </p:iterate>
                                  <p:childTnLst>
                                    <p:set>
                                      <p:cBhvr>
                                        <p:cTn id="13" dur="1" fill="hold">
                                          <p:stCondLst>
                                            <p:cond delay="0"/>
                                          </p:stCondLst>
                                        </p:cTn>
                                        <p:tgtEl>
                                          <p:spTgt spid="9222"/>
                                        </p:tgtEl>
                                        <p:attrNameLst>
                                          <p:attrName>style.visibility</p:attrName>
                                        </p:attrNameLst>
                                      </p:cBhvr>
                                      <p:to>
                                        <p:strVal val="visible"/>
                                      </p:to>
                                    </p:set>
                                    <p:anim calcmode="discrete" valueType="clr">
                                      <p:cBhvr override="childStyle">
                                        <p:cTn id="14" dur="80"/>
                                        <p:tgtEl>
                                          <p:spTgt spid="9222"/>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9222"/>
                                        </p:tgtEl>
                                        <p:attrNameLst>
                                          <p:attrName>fillcolor</p:attrName>
                                        </p:attrNameLst>
                                      </p:cBhvr>
                                      <p:tavLst>
                                        <p:tav tm="0">
                                          <p:val>
                                            <p:clrVal>
                                              <a:schemeClr val="accent2"/>
                                            </p:clrVal>
                                          </p:val>
                                        </p:tav>
                                        <p:tav tm="50000">
                                          <p:val>
                                            <p:clrVal>
                                              <a:schemeClr val="hlink"/>
                                            </p:clrVal>
                                          </p:val>
                                        </p:tav>
                                      </p:tavLst>
                                    </p:anim>
                                    <p:set>
                                      <p:cBhvr>
                                        <p:cTn id="16" dur="80"/>
                                        <p:tgtEl>
                                          <p:spTgt spid="9222"/>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grpId="0" nodeType="clickEffect">
                                  <p:stCondLst>
                                    <p:cond delay="0"/>
                                  </p:stCondLst>
                                  <p:iterate type="lt">
                                    <p:tmPct val="50000"/>
                                  </p:iterate>
                                  <p:childTnLst>
                                    <p:set>
                                      <p:cBhvr>
                                        <p:cTn id="20" dur="1" fill="hold">
                                          <p:stCondLst>
                                            <p:cond delay="0"/>
                                          </p:stCondLst>
                                        </p:cTn>
                                        <p:tgtEl>
                                          <p:spTgt spid="7"/>
                                        </p:tgtEl>
                                        <p:attrNameLst>
                                          <p:attrName>style.visibility</p:attrName>
                                        </p:attrNameLst>
                                      </p:cBhvr>
                                      <p:to>
                                        <p:strVal val="visible"/>
                                      </p:to>
                                    </p:set>
                                    <p:anim calcmode="discrete" valueType="clr">
                                      <p:cBhvr override="childStyle">
                                        <p:cTn id="21" dur="80"/>
                                        <p:tgtEl>
                                          <p:spTgt spid="7"/>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7"/>
                                        </p:tgtEl>
                                        <p:attrNameLst>
                                          <p:attrName>fillcolor</p:attrName>
                                        </p:attrNameLst>
                                      </p:cBhvr>
                                      <p:tavLst>
                                        <p:tav tm="0">
                                          <p:val>
                                            <p:clrVal>
                                              <a:schemeClr val="accent2"/>
                                            </p:clrVal>
                                          </p:val>
                                        </p:tav>
                                        <p:tav tm="50000">
                                          <p:val>
                                            <p:clrVal>
                                              <a:schemeClr val="hlink"/>
                                            </p:clrVal>
                                          </p:val>
                                        </p:tav>
                                      </p:tavLst>
                                    </p:anim>
                                    <p:set>
                                      <p:cBhvr>
                                        <p:cTn id="23" dur="80"/>
                                        <p:tgtEl>
                                          <p:spTgt spid="7"/>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1" grpId="0"/>
      <p:bldP spid="9222" grpId="0"/>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0242" name="矩形 1"/>
          <p:cNvSpPr/>
          <p:nvPr/>
        </p:nvSpPr>
        <p:spPr>
          <a:xfrm>
            <a:off x="285750" y="714375"/>
            <a:ext cx="8643938" cy="3721100"/>
          </a:xfrm>
          <a:prstGeom prst="rect">
            <a:avLst/>
          </a:prstGeom>
          <a:noFill/>
          <a:ln w="9525">
            <a:noFill/>
          </a:ln>
        </p:spPr>
        <p:txBody>
          <a:bodyPr>
            <a:spAutoFit/>
          </a:bodyPr>
          <a:lstStyle/>
          <a:p>
            <a:pPr lvl="0" eaLnBrk="1" hangingPunct="1">
              <a:lnSpc>
                <a:spcPts val="4800"/>
              </a:lnSpc>
            </a:pPr>
            <a:r>
              <a:rPr lang="zh-CN" altLang="en-US" sz="3200" dirty="0">
                <a:latin typeface="Arial" panose="020B0604020202020204" pitchFamily="34" charset="0"/>
                <a:ea typeface="宋体" panose="02010600030101010101" pitchFamily="2" charset="-122"/>
              </a:rPr>
              <a:t>    战国时期</a:t>
            </a:r>
            <a:r>
              <a:rPr lang="zh-CN" altLang="en-US" sz="3200" b="1" dirty="0">
                <a:solidFill>
                  <a:srgbClr val="0000FF"/>
                </a:solidFill>
                <a:latin typeface="Arial" panose="020B0604020202020204" pitchFamily="34" charset="0"/>
                <a:ea typeface="宋体" panose="02010600030101010101" pitchFamily="2" charset="-122"/>
              </a:rPr>
              <a:t>孙膑</a:t>
            </a:r>
            <a:r>
              <a:rPr lang="zh-CN" altLang="en-US" sz="3200" dirty="0">
                <a:latin typeface="Arial" panose="020B0604020202020204" pitchFamily="34" charset="0"/>
                <a:ea typeface="宋体" panose="02010600030101010101" pitchFamily="2" charset="-122"/>
              </a:rPr>
              <a:t>被砍去双脚后，怒而发愤，写出</a:t>
            </a:r>
            <a:r>
              <a:rPr lang="en-US" altLang="zh-CN" sz="3200" dirty="0">
                <a:latin typeface="Arial" panose="020B0604020202020204" pitchFamily="34" charset="0"/>
                <a:ea typeface="宋体" panose="02010600030101010101" pitchFamily="2" charset="-122"/>
              </a:rPr>
              <a:t>《</a:t>
            </a:r>
            <a:r>
              <a:rPr lang="zh-CN" altLang="en-US" sz="3200" b="1" dirty="0">
                <a:solidFill>
                  <a:srgbClr val="0000FF"/>
                </a:solidFill>
                <a:latin typeface="Arial" panose="020B0604020202020204" pitchFamily="34" charset="0"/>
                <a:ea typeface="宋体" panose="02010600030101010101" pitchFamily="2" charset="-122"/>
              </a:rPr>
              <a:t>孙子兵法</a:t>
            </a:r>
            <a:r>
              <a:rPr lang="en-US" altLang="zh-CN" sz="3200" dirty="0">
                <a:latin typeface="Arial" panose="020B0604020202020204" pitchFamily="34" charset="0"/>
                <a:ea typeface="宋体" panose="02010600030101010101" pitchFamily="2" charset="-122"/>
              </a:rPr>
              <a:t>》</a:t>
            </a:r>
            <a:r>
              <a:rPr lang="zh-CN" altLang="en-US" sz="3200" dirty="0">
                <a:latin typeface="Arial" panose="020B0604020202020204" pitchFamily="34" charset="0"/>
                <a:ea typeface="宋体" panose="02010600030101010101" pitchFamily="2" charset="-122"/>
              </a:rPr>
              <a:t>。</a:t>
            </a:r>
            <a:endParaRPr lang="en-US" altLang="zh-CN" sz="3200" dirty="0">
              <a:latin typeface="Arial" panose="020B0604020202020204" pitchFamily="34" charset="0"/>
              <a:ea typeface="宋体" panose="02010600030101010101" pitchFamily="2" charset="-122"/>
            </a:endParaRPr>
          </a:p>
          <a:p>
            <a:pPr lvl="0" eaLnBrk="1" hangingPunct="1">
              <a:lnSpc>
                <a:spcPts val="4800"/>
              </a:lnSpc>
            </a:pPr>
            <a:r>
              <a:rPr lang="zh-CN" altLang="en-US" sz="3200" b="1" dirty="0">
                <a:solidFill>
                  <a:srgbClr val="0000FF"/>
                </a:solidFill>
                <a:latin typeface="Arial" panose="020B0604020202020204" pitchFamily="34" charset="0"/>
                <a:ea typeface="宋体" panose="02010600030101010101" pitchFamily="2" charset="-122"/>
              </a:rPr>
              <a:t>歌德</a:t>
            </a:r>
            <a:r>
              <a:rPr lang="zh-CN" altLang="en-US" sz="3200" dirty="0">
                <a:latin typeface="Arial" panose="020B0604020202020204" pitchFamily="34" charset="0"/>
                <a:ea typeface="宋体" panose="02010600030101010101" pitchFamily="2" charset="-122"/>
              </a:rPr>
              <a:t>在失恋的基础上写出了</a:t>
            </a:r>
            <a:r>
              <a:rPr lang="en-US" altLang="zh-CN" sz="3200" dirty="0">
                <a:latin typeface="Arial" panose="020B0604020202020204" pitchFamily="34" charset="0"/>
                <a:ea typeface="宋体" panose="02010600030101010101" pitchFamily="2" charset="-122"/>
              </a:rPr>
              <a:t>《</a:t>
            </a:r>
            <a:r>
              <a:rPr lang="zh-CN" altLang="en-US" sz="3200" b="1" dirty="0">
                <a:solidFill>
                  <a:srgbClr val="0000FF"/>
                </a:solidFill>
                <a:latin typeface="Arial" panose="020B0604020202020204" pitchFamily="34" charset="0"/>
                <a:ea typeface="宋体" panose="02010600030101010101" pitchFamily="2" charset="-122"/>
              </a:rPr>
              <a:t>少年维特的烦恼</a:t>
            </a:r>
            <a:r>
              <a:rPr lang="en-US" altLang="zh-CN" sz="3200" dirty="0">
                <a:latin typeface="Arial" panose="020B0604020202020204" pitchFamily="34" charset="0"/>
                <a:ea typeface="宋体" panose="02010600030101010101" pitchFamily="2" charset="-122"/>
              </a:rPr>
              <a:t>》</a:t>
            </a:r>
            <a:endParaRPr lang="en-US" altLang="zh-CN" sz="3200" dirty="0">
              <a:latin typeface="Arial" panose="020B0604020202020204" pitchFamily="34" charset="0"/>
              <a:ea typeface="宋体" panose="02010600030101010101" pitchFamily="2" charset="-122"/>
            </a:endParaRPr>
          </a:p>
          <a:p>
            <a:pPr lvl="0" eaLnBrk="1" hangingPunct="1">
              <a:lnSpc>
                <a:spcPts val="4800"/>
              </a:lnSpc>
            </a:pPr>
            <a:r>
              <a:rPr lang="zh-CN" altLang="en-US" sz="3200" b="1" dirty="0">
                <a:solidFill>
                  <a:srgbClr val="0000FF"/>
                </a:solidFill>
                <a:latin typeface="Arial" panose="020B0604020202020204" pitchFamily="34" charset="0"/>
                <a:ea typeface="宋体" panose="02010600030101010101" pitchFamily="2" charset="-122"/>
              </a:rPr>
              <a:t>司马迁</a:t>
            </a:r>
            <a:r>
              <a:rPr lang="zh-CN" altLang="en-US" sz="3200" dirty="0">
                <a:latin typeface="Arial" panose="020B0604020202020204" pitchFamily="34" charset="0"/>
                <a:ea typeface="宋体" panose="02010600030101010101" pitchFamily="2" charset="-122"/>
              </a:rPr>
              <a:t>在遭受宫刑后完成</a:t>
            </a:r>
            <a:r>
              <a:rPr lang="en-US" altLang="zh-CN" sz="3200" dirty="0">
                <a:latin typeface="Arial" panose="020B0604020202020204" pitchFamily="34" charset="0"/>
                <a:ea typeface="宋体" panose="02010600030101010101" pitchFamily="2" charset="-122"/>
              </a:rPr>
              <a:t>《</a:t>
            </a:r>
            <a:r>
              <a:rPr lang="zh-CN" altLang="en-US" sz="3200" b="1" dirty="0">
                <a:solidFill>
                  <a:srgbClr val="0000FF"/>
                </a:solidFill>
                <a:latin typeface="Arial" panose="020B0604020202020204" pitchFamily="34" charset="0"/>
                <a:ea typeface="宋体" panose="02010600030101010101" pitchFamily="2" charset="-122"/>
              </a:rPr>
              <a:t>史记</a:t>
            </a:r>
            <a:r>
              <a:rPr lang="en-US" altLang="zh-CN" sz="3200" dirty="0">
                <a:latin typeface="Arial" panose="020B0604020202020204" pitchFamily="34" charset="0"/>
                <a:ea typeface="宋体" panose="02010600030101010101" pitchFamily="2" charset="-122"/>
              </a:rPr>
              <a:t>》</a:t>
            </a:r>
            <a:endParaRPr lang="en-US" altLang="zh-CN" sz="3200" dirty="0">
              <a:latin typeface="Arial" panose="020B0604020202020204" pitchFamily="34" charset="0"/>
              <a:ea typeface="宋体" panose="02010600030101010101" pitchFamily="2" charset="-122"/>
            </a:endParaRPr>
          </a:p>
          <a:p>
            <a:pPr lvl="0" eaLnBrk="1" hangingPunct="1">
              <a:lnSpc>
                <a:spcPts val="4800"/>
              </a:lnSpc>
            </a:pPr>
            <a:r>
              <a:rPr lang="zh-CN" altLang="en-US" sz="3200" b="1" dirty="0">
                <a:solidFill>
                  <a:srgbClr val="0000FF"/>
                </a:solidFill>
                <a:latin typeface="Arial" panose="020B0604020202020204" pitchFamily="34" charset="0"/>
                <a:ea typeface="宋体" panose="02010600030101010101" pitchFamily="2" charset="-122"/>
              </a:rPr>
              <a:t>贝多芬</a:t>
            </a:r>
            <a:r>
              <a:rPr lang="zh-CN" altLang="en-US" sz="3200" dirty="0">
                <a:latin typeface="Arial" panose="020B0604020202020204" pitchFamily="34" charset="0"/>
                <a:ea typeface="宋体" panose="02010600030101010101" pitchFamily="2" charset="-122"/>
              </a:rPr>
              <a:t>遭受双耳失聪的情况下，创作出</a:t>
            </a:r>
            <a:r>
              <a:rPr lang="en-US" altLang="zh-CN" sz="3200" dirty="0">
                <a:latin typeface="Arial" panose="020B0604020202020204" pitchFamily="34" charset="0"/>
                <a:ea typeface="宋体" panose="02010600030101010101" pitchFamily="2" charset="-122"/>
              </a:rPr>
              <a:t>《</a:t>
            </a:r>
            <a:r>
              <a:rPr lang="zh-CN" altLang="en-US" sz="3200" b="1" dirty="0">
                <a:solidFill>
                  <a:srgbClr val="0000FF"/>
                </a:solidFill>
                <a:latin typeface="Arial" panose="020B0604020202020204" pitchFamily="34" charset="0"/>
                <a:ea typeface="宋体" panose="02010600030101010101" pitchFamily="2" charset="-122"/>
              </a:rPr>
              <a:t>命运</a:t>
            </a:r>
            <a:r>
              <a:rPr lang="en-US" altLang="zh-CN" sz="3200" dirty="0">
                <a:latin typeface="Arial" panose="020B0604020202020204" pitchFamily="34" charset="0"/>
                <a:ea typeface="宋体" panose="02010600030101010101" pitchFamily="2" charset="-122"/>
              </a:rPr>
              <a:t>》</a:t>
            </a:r>
            <a:r>
              <a:rPr lang="zh-CN" altLang="en-US" sz="3200" dirty="0">
                <a:latin typeface="Arial" panose="020B0604020202020204" pitchFamily="34" charset="0"/>
                <a:ea typeface="宋体" panose="02010600030101010101" pitchFamily="2" charset="-122"/>
              </a:rPr>
              <a:t>交响曲。（</a:t>
            </a:r>
            <a:r>
              <a:rPr lang="zh-CN" altLang="en-US" sz="3200" b="1" dirty="0">
                <a:solidFill>
                  <a:srgbClr val="FF0000"/>
                </a:solidFill>
                <a:latin typeface="Arial" panose="020B0604020202020204" pitchFamily="34" charset="0"/>
                <a:ea typeface="宋体" panose="02010600030101010101" pitchFamily="2" charset="-122"/>
              </a:rPr>
              <a:t>化悲愤为力量</a:t>
            </a:r>
            <a:r>
              <a:rPr lang="zh-CN" altLang="en-US" sz="3200" dirty="0">
                <a:latin typeface="Arial" panose="020B0604020202020204" pitchFamily="34" charset="0"/>
                <a:ea typeface="宋体" panose="02010600030101010101" pitchFamily="2" charset="-122"/>
              </a:rPr>
              <a:t>）</a:t>
            </a:r>
            <a:endParaRPr lang="zh-CN" altLang="en-US" sz="3200" dirty="0">
              <a:latin typeface="Arial" panose="020B0604020202020204" pitchFamily="34" charset="0"/>
              <a:ea typeface="宋体" panose="02010600030101010101" pitchFamily="2" charset="-122"/>
            </a:endParaRPr>
          </a:p>
        </p:txBody>
      </p:sp>
      <p:sp>
        <p:nvSpPr>
          <p:cNvPr id="10243" name="TextBox 2"/>
          <p:cNvSpPr txBox="1"/>
          <p:nvPr/>
        </p:nvSpPr>
        <p:spPr>
          <a:xfrm>
            <a:off x="0" y="0"/>
            <a:ext cx="2786063" cy="523875"/>
          </a:xfrm>
          <a:prstGeom prst="rect">
            <a:avLst/>
          </a:prstGeom>
          <a:solidFill>
            <a:schemeClr val="bg1"/>
          </a:solidFill>
          <a:ln w="9525">
            <a:noFill/>
          </a:ln>
        </p:spPr>
        <p:txBody>
          <a:bodyPr>
            <a:spAutoFit/>
          </a:bodyPr>
          <a:lstStyle/>
          <a:p>
            <a:pPr lvl="0" eaLnBrk="1" hangingPunct="1"/>
            <a:r>
              <a:rPr lang="zh-CN" altLang="en-US" sz="2800" dirty="0">
                <a:latin typeface="华文琥珀" pitchFamily="2" charset="-122"/>
                <a:ea typeface="华文琥珀" pitchFamily="2" charset="-122"/>
              </a:rPr>
              <a:t>小思考，大感悟</a:t>
            </a:r>
            <a:endParaRPr lang="zh-CN" altLang="en-US" sz="2800" dirty="0">
              <a:latin typeface="华文琥珀" pitchFamily="2" charset="-122"/>
              <a:ea typeface="华文琥珀" pitchFamily="2" charset="-122"/>
            </a:endParaRPr>
          </a:p>
        </p:txBody>
      </p:sp>
      <p:sp>
        <p:nvSpPr>
          <p:cNvPr id="10244" name="TextBox 3"/>
          <p:cNvSpPr txBox="1"/>
          <p:nvPr/>
        </p:nvSpPr>
        <p:spPr>
          <a:xfrm>
            <a:off x="929005" y="5000625"/>
            <a:ext cx="8096250" cy="613410"/>
          </a:xfrm>
          <a:prstGeom prst="rect">
            <a:avLst/>
          </a:prstGeom>
          <a:solidFill>
            <a:schemeClr val="bg1"/>
          </a:solidFill>
          <a:ln w="9525">
            <a:noFill/>
          </a:ln>
        </p:spPr>
        <p:txBody>
          <a:bodyPr wrap="square">
            <a:spAutoFit/>
          </a:bodyPr>
          <a:lstStyle/>
          <a:p>
            <a:pPr lvl="0" eaLnBrk="1" hangingPunct="1"/>
            <a:r>
              <a:rPr lang="zh-CN" altLang="en-US" sz="3200" dirty="0">
                <a:latin typeface="微软雅黑" panose="020B0503020204020204" pitchFamily="34" charset="-122"/>
                <a:ea typeface="微软雅黑" panose="020B0503020204020204" pitchFamily="34" charset="-122"/>
              </a:rPr>
              <a:t>这些伟人是使用了什么方法调节情绪的</a:t>
            </a:r>
            <a:r>
              <a:rPr lang="zh-CN" altLang="en-US" sz="3200" dirty="0">
                <a:latin typeface="Arial" panose="020B0604020202020204" pitchFamily="34" charset="0"/>
                <a:ea typeface="宋体" panose="02010600030101010101" pitchFamily="2" charset="-122"/>
              </a:rPr>
              <a:t>？</a:t>
            </a:r>
            <a:endParaRPr lang="zh-CN" altLang="en-US" sz="3200"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0244"/>
                                        </p:tgtEl>
                                        <p:attrNameLst>
                                          <p:attrName>style.visibility</p:attrName>
                                        </p:attrNameLst>
                                      </p:cBhvr>
                                      <p:to>
                                        <p:strVal val="visible"/>
                                      </p:to>
                                    </p:set>
                                    <p:anim calcmode="discrete" valueType="clr">
                                      <p:cBhvr override="childStyle">
                                        <p:cTn id="7" dur="80"/>
                                        <p:tgtEl>
                                          <p:spTgt spid="1024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0244"/>
                                        </p:tgtEl>
                                        <p:attrNameLst>
                                          <p:attrName>fillcolor</p:attrName>
                                        </p:attrNameLst>
                                      </p:cBhvr>
                                      <p:tavLst>
                                        <p:tav tm="0">
                                          <p:val>
                                            <p:clrVal>
                                              <a:schemeClr val="accent2"/>
                                            </p:clrVal>
                                          </p:val>
                                        </p:tav>
                                        <p:tav tm="50000">
                                          <p:val>
                                            <p:clrVal>
                                              <a:schemeClr val="hlink"/>
                                            </p:clrVal>
                                          </p:val>
                                        </p:tav>
                                      </p:tavLst>
                                    </p:anim>
                                    <p:set>
                                      <p:cBhvr>
                                        <p:cTn id="9" dur="80"/>
                                        <p:tgtEl>
                                          <p:spTgt spid="1024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4"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1266" name="TextBox 1"/>
          <p:cNvSpPr txBox="1"/>
          <p:nvPr/>
        </p:nvSpPr>
        <p:spPr>
          <a:xfrm>
            <a:off x="3357563" y="357188"/>
            <a:ext cx="2357437" cy="708025"/>
          </a:xfrm>
          <a:prstGeom prst="rect">
            <a:avLst/>
          </a:prstGeom>
          <a:solidFill>
            <a:schemeClr val="bg1"/>
          </a:solidFill>
          <a:ln w="9525">
            <a:noFill/>
          </a:ln>
        </p:spPr>
        <p:txBody>
          <a:bodyPr>
            <a:spAutoFit/>
          </a:bodyPr>
          <a:lstStyle/>
          <a:p>
            <a:pPr lvl="0" algn="ctr" eaLnBrk="1" hangingPunct="1"/>
            <a:r>
              <a:rPr lang="zh-CN" altLang="en-US" sz="4000" dirty="0">
                <a:latin typeface="华文琥珀" pitchFamily="2" charset="-122"/>
                <a:ea typeface="华文琥珀" pitchFamily="2" charset="-122"/>
              </a:rPr>
              <a:t>知识拾贝</a:t>
            </a:r>
            <a:endParaRPr lang="zh-CN" altLang="en-US" sz="4000" dirty="0">
              <a:latin typeface="华文琥珀" pitchFamily="2" charset="-122"/>
              <a:ea typeface="华文琥珀" pitchFamily="2" charset="-122"/>
            </a:endParaRPr>
          </a:p>
        </p:txBody>
      </p:sp>
      <p:sp>
        <p:nvSpPr>
          <p:cNvPr id="11267" name="TextBox 2"/>
          <p:cNvSpPr txBox="1"/>
          <p:nvPr/>
        </p:nvSpPr>
        <p:spPr>
          <a:xfrm>
            <a:off x="1143000" y="1571625"/>
            <a:ext cx="7500938" cy="708025"/>
          </a:xfrm>
          <a:prstGeom prst="rect">
            <a:avLst/>
          </a:prstGeom>
          <a:noFill/>
          <a:ln w="9525">
            <a:noFill/>
          </a:ln>
        </p:spPr>
        <p:txBody>
          <a:bodyPr>
            <a:spAutoFit/>
          </a:bodyPr>
          <a:lstStyle/>
          <a:p>
            <a:pPr lvl="0" algn="ctr" eaLnBrk="1" hangingPunct="1"/>
            <a:r>
              <a:rPr lang="zh-CN" altLang="en-US" sz="4000" dirty="0">
                <a:latin typeface="微软雅黑" panose="020B0503020204020204" pitchFamily="34" charset="-122"/>
                <a:ea typeface="微软雅黑" panose="020B0503020204020204" pitchFamily="34" charset="-122"/>
              </a:rPr>
              <a:t>如何做一个快乐的少年？</a:t>
            </a:r>
            <a:endParaRPr lang="zh-CN" altLang="en-US" sz="4000" dirty="0">
              <a:latin typeface="微软雅黑" panose="020B0503020204020204" pitchFamily="34" charset="-122"/>
              <a:ea typeface="微软雅黑" panose="020B0503020204020204" pitchFamily="34" charset="-122"/>
            </a:endParaRPr>
          </a:p>
        </p:txBody>
      </p:sp>
      <p:sp>
        <p:nvSpPr>
          <p:cNvPr id="4" name="笑脸 3"/>
          <p:cNvSpPr/>
          <p:nvPr/>
        </p:nvSpPr>
        <p:spPr>
          <a:xfrm>
            <a:off x="1071563" y="1643063"/>
            <a:ext cx="714375" cy="571500"/>
          </a:xfrm>
          <a:prstGeom prst="smileyFace">
            <a:avLst>
              <a:gd name="adj" fmla="val 4653"/>
            </a:avLst>
          </a:prstGeom>
        </p:spPr>
        <p:style>
          <a:lnRef idx="1">
            <a:schemeClr val="accent5"/>
          </a:lnRef>
          <a:fillRef idx="2">
            <a:schemeClr val="accent5"/>
          </a:fillRef>
          <a:effectRef idx="1">
            <a:schemeClr val="accent5"/>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dk1"/>
              </a:solidFill>
              <a:effectLst/>
              <a:uLnTx/>
              <a:uFillTx/>
              <a:latin typeface="+mn-lt"/>
              <a:ea typeface="+mn-ea"/>
              <a:cs typeface="+mn-cs"/>
            </a:endParaRPr>
          </a:p>
        </p:txBody>
      </p:sp>
      <p:sp>
        <p:nvSpPr>
          <p:cNvPr id="11269" name="TextBox 4"/>
          <p:cNvSpPr txBox="1"/>
          <p:nvPr/>
        </p:nvSpPr>
        <p:spPr>
          <a:xfrm>
            <a:off x="1000125" y="2428875"/>
            <a:ext cx="7072313" cy="1384300"/>
          </a:xfrm>
          <a:prstGeom prst="rect">
            <a:avLst/>
          </a:prstGeom>
          <a:noFill/>
          <a:ln w="9525">
            <a:noFill/>
          </a:ln>
        </p:spPr>
        <p:txBody>
          <a:bodyPr>
            <a:spAutoFit/>
          </a:bodyPr>
          <a:lstStyle/>
          <a:p>
            <a:pPr lvl="0" eaLnBrk="1" hangingPunct="1">
              <a:lnSpc>
                <a:spcPct val="150000"/>
              </a:lnSpc>
            </a:pPr>
            <a:r>
              <a:rPr lang="en-US" altLang="zh-CN" sz="2800" b="1" dirty="0">
                <a:solidFill>
                  <a:srgbClr val="0000FF"/>
                </a:solidFill>
                <a:latin typeface="Arial" panose="020B0604020202020204" pitchFamily="34" charset="0"/>
                <a:ea typeface="宋体" panose="02010600030101010101" pitchFamily="2" charset="-122"/>
              </a:rPr>
              <a:t>4. </a:t>
            </a:r>
            <a:r>
              <a:rPr lang="zh-CN" altLang="en-US" sz="2800" b="1" dirty="0">
                <a:solidFill>
                  <a:srgbClr val="0000FF"/>
                </a:solidFill>
                <a:latin typeface="Arial" panose="020B0604020202020204" pitchFamily="34" charset="0"/>
                <a:ea typeface="宋体" panose="02010600030101010101" pitchFamily="2" charset="-122"/>
              </a:rPr>
              <a:t>理性升华</a:t>
            </a:r>
            <a:r>
              <a:rPr lang="zh-CN" altLang="en-US" sz="2800" dirty="0">
                <a:latin typeface="Arial" panose="020B0604020202020204" pitchFamily="34" charset="0"/>
                <a:ea typeface="宋体" panose="02010600030101010101" pitchFamily="2" charset="-122"/>
              </a:rPr>
              <a:t>：把受挫而产生的不良情绪引向崇高的境界。</a:t>
            </a:r>
            <a:endParaRPr lang="zh-CN" altLang="en-US" sz="2800" dirty="0">
              <a:latin typeface="Arial" panose="020B0604020202020204" pitchFamily="34" charset="0"/>
              <a:ea typeface="宋体" panose="02010600030101010101" pitchFamily="2" charset="-122"/>
            </a:endParaRPr>
          </a:p>
        </p:txBody>
      </p:sp>
      <p:sp>
        <p:nvSpPr>
          <p:cNvPr id="11270" name="TextBox 5"/>
          <p:cNvSpPr txBox="1"/>
          <p:nvPr/>
        </p:nvSpPr>
        <p:spPr>
          <a:xfrm>
            <a:off x="928688" y="4143375"/>
            <a:ext cx="7215187" cy="708025"/>
          </a:xfrm>
          <a:prstGeom prst="rect">
            <a:avLst/>
          </a:prstGeom>
          <a:noFill/>
          <a:ln w="9525">
            <a:noFill/>
          </a:ln>
        </p:spPr>
        <p:txBody>
          <a:bodyPr>
            <a:spAutoFit/>
          </a:bodyPr>
          <a:lstStyle/>
          <a:p>
            <a:pPr lvl="0" algn="ctr" eaLnBrk="1" hangingPunct="1"/>
            <a:r>
              <a:rPr lang="zh-CN" altLang="en-US" sz="4000" dirty="0">
                <a:solidFill>
                  <a:srgbClr val="FF0000"/>
                </a:solidFill>
                <a:latin typeface="微软雅黑" panose="020B0503020204020204" pitchFamily="34" charset="-122"/>
                <a:ea typeface="微软雅黑" panose="020B0503020204020204" pitchFamily="34" charset="-122"/>
              </a:rPr>
              <a:t>理性控制</a:t>
            </a:r>
            <a:r>
              <a:rPr lang="en-US" altLang="zh-CN" sz="4000" dirty="0">
                <a:solidFill>
                  <a:srgbClr val="FF0000"/>
                </a:solidFill>
                <a:latin typeface="微软雅黑" panose="020B0503020204020204" pitchFamily="34" charset="-122"/>
                <a:ea typeface="微软雅黑" panose="020B0503020204020204" pitchFamily="34" charset="-122"/>
              </a:rPr>
              <a:t>=</a:t>
            </a:r>
            <a:r>
              <a:rPr lang="zh-CN" altLang="en-US" sz="4000" dirty="0">
                <a:solidFill>
                  <a:srgbClr val="FF0000"/>
                </a:solidFill>
                <a:latin typeface="微软雅黑" panose="020B0503020204020204" pitchFamily="34" charset="-122"/>
                <a:ea typeface="微软雅黑" panose="020B0503020204020204" pitchFamily="34" charset="-122"/>
              </a:rPr>
              <a:t>理性升华？</a:t>
            </a:r>
            <a:endParaRPr lang="zh-CN" altLang="en-US" sz="4000" dirty="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1269"/>
                                        </p:tgtEl>
                                        <p:attrNameLst>
                                          <p:attrName>style.visibility</p:attrName>
                                        </p:attrNameLst>
                                      </p:cBhvr>
                                      <p:to>
                                        <p:strVal val="visible"/>
                                      </p:to>
                                    </p:set>
                                    <p:anim calcmode="discrete" valueType="clr">
                                      <p:cBhvr override="childStyle">
                                        <p:cTn id="7" dur="80"/>
                                        <p:tgtEl>
                                          <p:spTgt spid="11269"/>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1269"/>
                                        </p:tgtEl>
                                        <p:attrNameLst>
                                          <p:attrName>fillcolor</p:attrName>
                                        </p:attrNameLst>
                                      </p:cBhvr>
                                      <p:tavLst>
                                        <p:tav tm="0">
                                          <p:val>
                                            <p:clrVal>
                                              <a:schemeClr val="accent2"/>
                                            </p:clrVal>
                                          </p:val>
                                        </p:tav>
                                        <p:tav tm="50000">
                                          <p:val>
                                            <p:clrVal>
                                              <a:schemeClr val="hlink"/>
                                            </p:clrVal>
                                          </p:val>
                                        </p:tav>
                                      </p:tavLst>
                                    </p:anim>
                                    <p:set>
                                      <p:cBhvr>
                                        <p:cTn id="9" dur="80"/>
                                        <p:tgtEl>
                                          <p:spTgt spid="11269"/>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grpId="0" nodeType="clickEffect">
                                  <p:stCondLst>
                                    <p:cond delay="0"/>
                                  </p:stCondLst>
                                  <p:iterate type="lt">
                                    <p:tmPct val="50000"/>
                                  </p:iterate>
                                  <p:childTnLst>
                                    <p:set>
                                      <p:cBhvr>
                                        <p:cTn id="13" dur="1" fill="hold">
                                          <p:stCondLst>
                                            <p:cond delay="0"/>
                                          </p:stCondLst>
                                        </p:cTn>
                                        <p:tgtEl>
                                          <p:spTgt spid="11270"/>
                                        </p:tgtEl>
                                        <p:attrNameLst>
                                          <p:attrName>style.visibility</p:attrName>
                                        </p:attrNameLst>
                                      </p:cBhvr>
                                      <p:to>
                                        <p:strVal val="visible"/>
                                      </p:to>
                                    </p:set>
                                    <p:anim calcmode="discrete" valueType="clr">
                                      <p:cBhvr override="childStyle">
                                        <p:cTn id="14" dur="80"/>
                                        <p:tgtEl>
                                          <p:spTgt spid="11270"/>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11270"/>
                                        </p:tgtEl>
                                        <p:attrNameLst>
                                          <p:attrName>fillcolor</p:attrName>
                                        </p:attrNameLst>
                                      </p:cBhvr>
                                      <p:tavLst>
                                        <p:tav tm="0">
                                          <p:val>
                                            <p:clrVal>
                                              <a:schemeClr val="accent2"/>
                                            </p:clrVal>
                                          </p:val>
                                        </p:tav>
                                        <p:tav tm="50000">
                                          <p:val>
                                            <p:clrVal>
                                              <a:schemeClr val="hlink"/>
                                            </p:clrVal>
                                          </p:val>
                                        </p:tav>
                                      </p:tavLst>
                                    </p:anim>
                                    <p:set>
                                      <p:cBhvr>
                                        <p:cTn id="16" dur="80"/>
                                        <p:tgtEl>
                                          <p:spTgt spid="11270"/>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9" grpId="0"/>
      <p:bldP spid="11270"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2290" name="矩形 1"/>
          <p:cNvSpPr/>
          <p:nvPr/>
        </p:nvSpPr>
        <p:spPr>
          <a:xfrm>
            <a:off x="571500" y="1285875"/>
            <a:ext cx="8215313" cy="3248025"/>
          </a:xfrm>
          <a:prstGeom prst="rect">
            <a:avLst/>
          </a:prstGeom>
          <a:noFill/>
          <a:ln w="9525">
            <a:noFill/>
          </a:ln>
        </p:spPr>
        <p:txBody>
          <a:bodyPr>
            <a:spAutoFit/>
          </a:bodyPr>
          <a:lstStyle/>
          <a:p>
            <a:pPr lvl="0" eaLnBrk="1" hangingPunct="1">
              <a:lnSpc>
                <a:spcPct val="150000"/>
              </a:lnSpc>
            </a:pPr>
            <a:r>
              <a:rPr lang="zh-CN" altLang="en-US" sz="2800" dirty="0">
                <a:latin typeface="微软雅黑" panose="020B0503020204020204" pitchFamily="34" charset="-122"/>
                <a:ea typeface="微软雅黑" panose="020B0503020204020204" pitchFamily="34" charset="-122"/>
              </a:rPr>
              <a:t>    两推销员去某海岛卖鞋，甲看到岛上人都赤脚，立即失望的说：</a:t>
            </a:r>
            <a:r>
              <a:rPr lang="en-US" altLang="x-none" sz="2800" dirty="0">
                <a:latin typeface="微软雅黑" panose="020B0503020204020204" pitchFamily="34" charset="-122"/>
                <a:ea typeface="微软雅黑" panose="020B0503020204020204" pitchFamily="34" charset="-122"/>
              </a:rPr>
              <a:t>“</a:t>
            </a:r>
            <a:r>
              <a:rPr lang="zh-CN" altLang="en-US" sz="2800" dirty="0">
                <a:latin typeface="微软雅黑" panose="020B0503020204020204" pitchFamily="34" charset="-122"/>
                <a:ea typeface="微软雅黑" panose="020B0503020204020204" pitchFamily="34" charset="-122"/>
              </a:rPr>
              <a:t>这里人都不穿鞋，谁会买我的鞋呢？</a:t>
            </a:r>
            <a:r>
              <a:rPr lang="en-US" altLang="x-none" sz="2800" dirty="0">
                <a:latin typeface="微软雅黑" panose="020B0503020204020204" pitchFamily="34" charset="-122"/>
                <a:ea typeface="微软雅黑" panose="020B0503020204020204" pitchFamily="34" charset="-122"/>
              </a:rPr>
              <a:t>”</a:t>
            </a:r>
            <a:r>
              <a:rPr lang="zh-CN" altLang="en-US" sz="2800" dirty="0">
                <a:latin typeface="微软雅黑" panose="020B0503020204020204" pitchFamily="34" charset="-122"/>
                <a:ea typeface="微软雅黑" panose="020B0503020204020204" pitchFamily="34" charset="-122"/>
              </a:rPr>
              <a:t>沮丧而回。乙却惊喜万分：</a:t>
            </a:r>
            <a:r>
              <a:rPr lang="en-US" altLang="x-none" sz="2800" dirty="0">
                <a:latin typeface="微软雅黑" panose="020B0503020204020204" pitchFamily="34" charset="-122"/>
                <a:ea typeface="微软雅黑" panose="020B0503020204020204" pitchFamily="34" charset="-122"/>
              </a:rPr>
              <a:t>“</a:t>
            </a:r>
            <a:r>
              <a:rPr lang="zh-CN" altLang="en-US" sz="2800" dirty="0">
                <a:latin typeface="微软雅黑" panose="020B0503020204020204" pitchFamily="34" charset="-122"/>
                <a:ea typeface="微软雅黑" panose="020B0503020204020204" pitchFamily="34" charset="-122"/>
              </a:rPr>
              <a:t>这里人都没鞋穿，看来市场很大啊！</a:t>
            </a:r>
            <a:r>
              <a:rPr lang="en-US" altLang="x-none" sz="2800" dirty="0">
                <a:latin typeface="微软雅黑" panose="020B0503020204020204" pitchFamily="34" charset="-122"/>
                <a:ea typeface="微软雅黑" panose="020B0503020204020204" pitchFamily="34" charset="-122"/>
              </a:rPr>
              <a:t>”</a:t>
            </a:r>
            <a:r>
              <a:rPr lang="zh-CN" altLang="en-US" sz="2800" dirty="0">
                <a:latin typeface="微软雅黑" panose="020B0503020204020204" pitchFamily="34" charset="-122"/>
                <a:ea typeface="微软雅黑" panose="020B0503020204020204" pitchFamily="34" charset="-122"/>
              </a:rPr>
              <a:t>于是乙想方设法像岛上人推销自己的鞋，结果发了大财。</a:t>
            </a:r>
            <a:endParaRPr lang="zh-CN" altLang="en-US" sz="2800" dirty="0">
              <a:latin typeface="微软雅黑" panose="020B0503020204020204" pitchFamily="34" charset="-122"/>
              <a:ea typeface="微软雅黑" panose="020B0503020204020204" pitchFamily="34" charset="-122"/>
            </a:endParaRPr>
          </a:p>
        </p:txBody>
      </p:sp>
      <p:sp>
        <p:nvSpPr>
          <p:cNvPr id="12291" name="TextBox 2"/>
          <p:cNvSpPr txBox="1"/>
          <p:nvPr/>
        </p:nvSpPr>
        <p:spPr>
          <a:xfrm>
            <a:off x="0" y="0"/>
            <a:ext cx="2714625" cy="523875"/>
          </a:xfrm>
          <a:prstGeom prst="rect">
            <a:avLst/>
          </a:prstGeom>
          <a:solidFill>
            <a:schemeClr val="bg1"/>
          </a:solidFill>
          <a:ln w="9525">
            <a:noFill/>
          </a:ln>
        </p:spPr>
        <p:txBody>
          <a:bodyPr>
            <a:spAutoFit/>
          </a:bodyPr>
          <a:lstStyle/>
          <a:p>
            <a:pPr lvl="0" eaLnBrk="1" hangingPunct="1"/>
            <a:r>
              <a:rPr lang="zh-CN" altLang="en-US" sz="2800" dirty="0">
                <a:latin typeface="华文琥珀" pitchFamily="2" charset="-122"/>
                <a:ea typeface="华文琥珀" pitchFamily="2" charset="-122"/>
              </a:rPr>
              <a:t>听故事，说启示</a:t>
            </a:r>
            <a:endParaRPr lang="zh-CN" altLang="en-US" sz="2800" dirty="0">
              <a:latin typeface="华文琥珀" pitchFamily="2" charset="-122"/>
              <a:ea typeface="华文琥珀" pitchFamily="2" charset="-122"/>
            </a:endParaRPr>
          </a:p>
        </p:txBody>
      </p:sp>
      <p:sp>
        <p:nvSpPr>
          <p:cNvPr id="4" name="矩形 3"/>
          <p:cNvSpPr/>
          <p:nvPr/>
        </p:nvSpPr>
        <p:spPr>
          <a:xfrm>
            <a:off x="714375" y="5000625"/>
            <a:ext cx="7981950" cy="584200"/>
          </a:xfrm>
          <a:prstGeom prst="rect">
            <a:avLst/>
          </a:prstGeom>
          <a:noFill/>
          <a:ln w="9525">
            <a:noFill/>
          </a:ln>
        </p:spPr>
        <p:txBody>
          <a:bodyPr wrap="none">
            <a:spAutoFit/>
          </a:bodyPr>
          <a:lstStyle/>
          <a:p>
            <a:pPr lvl="0" eaLnBrk="1" hangingPunct="1"/>
            <a:r>
              <a:rPr lang="zh-CN" altLang="en-US" sz="3200" b="1" dirty="0">
                <a:latin typeface="华文行楷" panose="02010800040101010101" pitchFamily="2" charset="-122"/>
                <a:ea typeface="华文行楷" panose="02010800040101010101" pitchFamily="2" charset="-122"/>
              </a:rPr>
              <a:t>想一想</a:t>
            </a:r>
            <a:r>
              <a:rPr lang="zh-CN" altLang="en-US" sz="3200" dirty="0">
                <a:latin typeface="华文行楷" panose="02010800040101010101" pitchFamily="2" charset="-122"/>
                <a:ea typeface="华文行楷" panose="02010800040101010101" pitchFamily="2" charset="-122"/>
              </a:rPr>
              <a:t>：这个故事告诉我们一个什么道理？</a:t>
            </a:r>
            <a:endParaRPr lang="zh-CN" altLang="en-US" sz="3200" dirty="0">
              <a:latin typeface="华文行楷" panose="02010800040101010101" pitchFamily="2" charset="-122"/>
              <a:ea typeface="华文行楷" panose="02010800040101010101" pitchFamily="2" charset="-122"/>
            </a:endParaRPr>
          </a:p>
        </p:txBody>
      </p:sp>
      <p:sp>
        <p:nvSpPr>
          <p:cNvPr id="12293" name="TextBox 4"/>
          <p:cNvSpPr txBox="1"/>
          <p:nvPr/>
        </p:nvSpPr>
        <p:spPr>
          <a:xfrm>
            <a:off x="3643313" y="357188"/>
            <a:ext cx="1857375" cy="646112"/>
          </a:xfrm>
          <a:prstGeom prst="rect">
            <a:avLst/>
          </a:prstGeom>
          <a:noFill/>
          <a:ln w="9525">
            <a:noFill/>
          </a:ln>
        </p:spPr>
        <p:txBody>
          <a:bodyPr>
            <a:spAutoFit/>
          </a:bodyPr>
          <a:lstStyle/>
          <a:p>
            <a:pPr lvl="0" algn="ctr" eaLnBrk="1" hangingPunct="1"/>
            <a:r>
              <a:rPr lang="zh-CN" altLang="en-US" sz="3600" dirty="0">
                <a:latin typeface="微软雅黑" panose="020B0503020204020204" pitchFamily="34" charset="-122"/>
                <a:ea typeface="微软雅黑" panose="020B0503020204020204" pitchFamily="34" charset="-122"/>
              </a:rPr>
              <a:t>故事一</a:t>
            </a:r>
            <a:endParaRPr lang="zh-CN" altLang="en-US" sz="36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4"/>
                                        </p:tgtEl>
                                        <p:attrNameLst>
                                          <p:attrName>style.visibility</p:attrName>
                                        </p:attrNameLst>
                                      </p:cBhvr>
                                      <p:to>
                                        <p:strVal val="visible"/>
                                      </p:to>
                                    </p:set>
                                    <p:anim calcmode="discrete" valueType="clr">
                                      <p:cBhvr override="childStyle">
                                        <p:cTn id="7" dur="80"/>
                                        <p:tgtEl>
                                          <p:spTgt spid="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4"/>
                                        </p:tgtEl>
                                        <p:attrNameLst>
                                          <p:attrName>fillcolor</p:attrName>
                                        </p:attrNameLst>
                                      </p:cBhvr>
                                      <p:tavLst>
                                        <p:tav tm="0">
                                          <p:val>
                                            <p:clrVal>
                                              <a:schemeClr val="accent2"/>
                                            </p:clrVal>
                                          </p:val>
                                        </p:tav>
                                        <p:tav tm="50000">
                                          <p:val>
                                            <p:clrVal>
                                              <a:schemeClr val="hlink"/>
                                            </p:clrVal>
                                          </p:val>
                                        </p:tav>
                                      </p:tavLst>
                                    </p:anim>
                                    <p:set>
                                      <p:cBhvr>
                                        <p:cTn id="9" dur="80"/>
                                        <p:tgtEl>
                                          <p:spTgt spid="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3314" name="TextBox 1"/>
          <p:cNvSpPr txBox="1"/>
          <p:nvPr/>
        </p:nvSpPr>
        <p:spPr>
          <a:xfrm>
            <a:off x="3357563" y="357188"/>
            <a:ext cx="2357437" cy="708025"/>
          </a:xfrm>
          <a:prstGeom prst="rect">
            <a:avLst/>
          </a:prstGeom>
          <a:solidFill>
            <a:schemeClr val="bg1"/>
          </a:solidFill>
          <a:ln w="9525">
            <a:noFill/>
          </a:ln>
        </p:spPr>
        <p:txBody>
          <a:bodyPr>
            <a:spAutoFit/>
          </a:bodyPr>
          <a:lstStyle/>
          <a:p>
            <a:pPr lvl="0" algn="ctr" eaLnBrk="1" hangingPunct="1"/>
            <a:r>
              <a:rPr lang="zh-CN" altLang="en-US" sz="4000" dirty="0">
                <a:latin typeface="华文琥珀" pitchFamily="2" charset="-122"/>
                <a:ea typeface="华文琥珀" pitchFamily="2" charset="-122"/>
              </a:rPr>
              <a:t>知识拾贝</a:t>
            </a:r>
            <a:endParaRPr lang="zh-CN" altLang="en-US" sz="4000" dirty="0">
              <a:latin typeface="华文琥珀" pitchFamily="2" charset="-122"/>
              <a:ea typeface="华文琥珀" pitchFamily="2" charset="-122"/>
            </a:endParaRPr>
          </a:p>
        </p:txBody>
      </p:sp>
      <p:sp>
        <p:nvSpPr>
          <p:cNvPr id="13315" name="TextBox 2"/>
          <p:cNvSpPr txBox="1"/>
          <p:nvPr/>
        </p:nvSpPr>
        <p:spPr>
          <a:xfrm>
            <a:off x="1143000" y="1571625"/>
            <a:ext cx="7500938" cy="708025"/>
          </a:xfrm>
          <a:prstGeom prst="rect">
            <a:avLst/>
          </a:prstGeom>
          <a:noFill/>
          <a:ln w="9525">
            <a:noFill/>
          </a:ln>
        </p:spPr>
        <p:txBody>
          <a:bodyPr>
            <a:spAutoFit/>
          </a:bodyPr>
          <a:lstStyle/>
          <a:p>
            <a:pPr lvl="0" algn="ctr" eaLnBrk="1" hangingPunct="1"/>
            <a:r>
              <a:rPr lang="zh-CN" altLang="en-US" sz="4000" dirty="0">
                <a:latin typeface="微软雅黑" panose="020B0503020204020204" pitchFamily="34" charset="-122"/>
                <a:ea typeface="微软雅黑" panose="020B0503020204020204" pitchFamily="34" charset="-122"/>
              </a:rPr>
              <a:t>如何做一个快乐的少年？</a:t>
            </a:r>
            <a:endParaRPr lang="zh-CN" altLang="en-US" sz="4000" dirty="0">
              <a:latin typeface="微软雅黑" panose="020B0503020204020204" pitchFamily="34" charset="-122"/>
              <a:ea typeface="微软雅黑" panose="020B0503020204020204" pitchFamily="34" charset="-122"/>
            </a:endParaRPr>
          </a:p>
        </p:txBody>
      </p:sp>
      <p:sp>
        <p:nvSpPr>
          <p:cNvPr id="4" name="笑脸 3"/>
          <p:cNvSpPr/>
          <p:nvPr/>
        </p:nvSpPr>
        <p:spPr>
          <a:xfrm>
            <a:off x="1071563" y="1643063"/>
            <a:ext cx="714375" cy="571500"/>
          </a:xfrm>
          <a:prstGeom prst="smileyFace">
            <a:avLst>
              <a:gd name="adj" fmla="val 4653"/>
            </a:avLst>
          </a:prstGeom>
        </p:spPr>
        <p:style>
          <a:lnRef idx="1">
            <a:schemeClr val="accent5"/>
          </a:lnRef>
          <a:fillRef idx="2">
            <a:schemeClr val="accent5"/>
          </a:fillRef>
          <a:effectRef idx="1">
            <a:schemeClr val="accent5"/>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dk1"/>
              </a:solidFill>
              <a:effectLst/>
              <a:uLnTx/>
              <a:uFillTx/>
              <a:latin typeface="+mn-lt"/>
              <a:ea typeface="+mn-ea"/>
              <a:cs typeface="+mn-cs"/>
            </a:endParaRPr>
          </a:p>
        </p:txBody>
      </p:sp>
      <p:sp>
        <p:nvSpPr>
          <p:cNvPr id="5" name="矩形 4"/>
          <p:cNvSpPr/>
          <p:nvPr/>
        </p:nvSpPr>
        <p:spPr>
          <a:xfrm>
            <a:off x="1428750" y="2500313"/>
            <a:ext cx="6786563" cy="1816100"/>
          </a:xfrm>
          <a:prstGeom prst="rect">
            <a:avLst/>
          </a:prstGeom>
          <a:noFill/>
          <a:ln w="9525">
            <a:noFill/>
          </a:ln>
        </p:spPr>
        <p:txBody>
          <a:bodyPr>
            <a:spAutoFit/>
          </a:bodyPr>
          <a:lstStyle/>
          <a:p>
            <a:pPr lvl="0" eaLnBrk="1" hangingPunct="1">
              <a:lnSpc>
                <a:spcPct val="150000"/>
              </a:lnSpc>
            </a:pPr>
            <a:r>
              <a:rPr lang="en-US" altLang="zh-CN" sz="2800" dirty="0">
                <a:solidFill>
                  <a:srgbClr val="0000FF"/>
                </a:solidFill>
                <a:latin typeface="Arial" panose="020B0604020202020204" pitchFamily="34" charset="0"/>
                <a:ea typeface="宋体" panose="02010600030101010101" pitchFamily="2" charset="-122"/>
              </a:rPr>
              <a:t>5.</a:t>
            </a:r>
            <a:r>
              <a:rPr lang="zh-CN" altLang="en-US" sz="2800" dirty="0">
                <a:solidFill>
                  <a:srgbClr val="0000FF"/>
                </a:solidFill>
                <a:latin typeface="Arial" panose="020B0604020202020204" pitchFamily="34" charset="0"/>
                <a:ea typeface="宋体" panose="02010600030101010101" pitchFamily="2" charset="-122"/>
              </a:rPr>
              <a:t>改变自己：</a:t>
            </a:r>
            <a:r>
              <a:rPr lang="zh-CN" altLang="en-US" sz="2800" dirty="0">
                <a:latin typeface="Arial" panose="020B0604020202020204" pitchFamily="34" charset="0"/>
                <a:ea typeface="宋体" panose="02010600030101010101" pitchFamily="2" charset="-122"/>
              </a:rPr>
              <a:t>人要学会从积极的角度看问题，及时改变不合理想法。</a:t>
            </a:r>
            <a:endParaRPr lang="zh-CN" altLang="en-US" sz="2800" dirty="0">
              <a:latin typeface="Arial" panose="020B0604020202020204" pitchFamily="34" charset="0"/>
              <a:ea typeface="宋体" panose="02010600030101010101" pitchFamily="2" charset="-122"/>
            </a:endParaRPr>
          </a:p>
          <a:p>
            <a:pPr lvl="0" eaLnBrk="1" hangingPunct="1"/>
            <a:endParaRPr lang="zh-CN" altLang="en-US" sz="2800" dirty="0">
              <a:solidFill>
                <a:srgbClr val="0000FF"/>
              </a:solidFill>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5"/>
                                        </p:tgtEl>
                                        <p:attrNameLst>
                                          <p:attrName>style.visibility</p:attrName>
                                        </p:attrNameLst>
                                      </p:cBhvr>
                                      <p:to>
                                        <p:strVal val="visible"/>
                                      </p:to>
                                    </p:set>
                                    <p:anim calcmode="discrete" valueType="clr">
                                      <p:cBhvr override="childStyle">
                                        <p:cTn id="7" dur="80"/>
                                        <p:tgtEl>
                                          <p:spTgt spid="5"/>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5"/>
                                        </p:tgtEl>
                                        <p:attrNameLst>
                                          <p:attrName>fillcolor</p:attrName>
                                        </p:attrNameLst>
                                      </p:cBhvr>
                                      <p:tavLst>
                                        <p:tav tm="0">
                                          <p:val>
                                            <p:clrVal>
                                              <a:schemeClr val="accent2"/>
                                            </p:clrVal>
                                          </p:val>
                                        </p:tav>
                                        <p:tav tm="50000">
                                          <p:val>
                                            <p:clrVal>
                                              <a:schemeClr val="hlink"/>
                                            </p:clrVal>
                                          </p:val>
                                        </p:tav>
                                      </p:tavLst>
                                    </p:anim>
                                    <p:set>
                                      <p:cBhvr>
                                        <p:cTn id="9" dur="80"/>
                                        <p:tgtEl>
                                          <p:spTgt spid="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4338" name="Rectangle 2"/>
          <p:cNvSpPr/>
          <p:nvPr/>
        </p:nvSpPr>
        <p:spPr>
          <a:xfrm>
            <a:off x="500063" y="571500"/>
            <a:ext cx="8072437" cy="3571875"/>
          </a:xfrm>
          <a:prstGeom prst="rect">
            <a:avLst/>
          </a:prstGeom>
          <a:noFill/>
          <a:ln w="9525">
            <a:noFill/>
          </a:ln>
        </p:spPr>
        <p:txBody>
          <a:bodyPr anchor="ctr">
            <a:spAutoFit/>
          </a:bodyPr>
          <a:lstStyle/>
          <a:p>
            <a:pPr lvl="0" indent="266700" eaLnBrk="0" hangingPunct="0">
              <a:lnSpc>
                <a:spcPts val="4500"/>
              </a:lnSpc>
            </a:pPr>
            <a:r>
              <a:rPr lang="en-US" altLang="zh-CN" sz="2800" dirty="0">
                <a:latin typeface="微软雅黑" panose="020B0503020204020204" pitchFamily="34" charset="-122"/>
                <a:ea typeface="微软雅黑" panose="020B0503020204020204" pitchFamily="34" charset="-122"/>
              </a:rPr>
              <a:t> </a:t>
            </a:r>
            <a:r>
              <a:rPr lang="zh-CN" altLang="en-US" sz="2800" dirty="0">
                <a:latin typeface="微软雅黑" panose="020B0503020204020204" pitchFamily="34" charset="-122"/>
                <a:ea typeface="微软雅黑" panose="020B0503020204020204" pitchFamily="34" charset="-122"/>
              </a:rPr>
              <a:t>苏格拉底的妻子是一位性情非常急躁的人。有一次，苏格拉底与学生正在交谈，他的妻子不知何故，忽然叫骂起来，之后他的妻子又提起一盆水冲着苏格拉底泼了出去。苏格拉底变成了一只落汤鸡，但是他并没有生气，而是幽默地说：“我早知道打雷之后一定要跟着下雨的”。 </a:t>
            </a:r>
            <a:endParaRPr lang="zh-CN" altLang="en-US" sz="2800" dirty="0">
              <a:latin typeface="微软雅黑" panose="020B0503020204020204" pitchFamily="34" charset="-122"/>
              <a:ea typeface="微软雅黑" panose="020B0503020204020204" pitchFamily="34" charset="-122"/>
            </a:endParaRPr>
          </a:p>
        </p:txBody>
      </p:sp>
      <p:sp>
        <p:nvSpPr>
          <p:cNvPr id="14339" name="TextBox 2"/>
          <p:cNvSpPr txBox="1"/>
          <p:nvPr/>
        </p:nvSpPr>
        <p:spPr>
          <a:xfrm>
            <a:off x="3286125" y="0"/>
            <a:ext cx="1857375" cy="584200"/>
          </a:xfrm>
          <a:prstGeom prst="rect">
            <a:avLst/>
          </a:prstGeom>
          <a:noFill/>
          <a:ln w="9525">
            <a:noFill/>
          </a:ln>
        </p:spPr>
        <p:txBody>
          <a:bodyPr>
            <a:spAutoFit/>
          </a:bodyPr>
          <a:lstStyle/>
          <a:p>
            <a:pPr lvl="0" algn="ctr" eaLnBrk="1" hangingPunct="1"/>
            <a:r>
              <a:rPr lang="zh-CN" altLang="en-US" sz="3200" dirty="0">
                <a:latin typeface="微软雅黑" panose="020B0503020204020204" pitchFamily="34" charset="-122"/>
                <a:ea typeface="微软雅黑" panose="020B0503020204020204" pitchFamily="34" charset="-122"/>
              </a:rPr>
              <a:t>故事二</a:t>
            </a:r>
            <a:endParaRPr lang="zh-CN" altLang="en-US" sz="3200" dirty="0">
              <a:latin typeface="微软雅黑" panose="020B0503020204020204" pitchFamily="34" charset="-122"/>
              <a:ea typeface="微软雅黑" panose="020B0503020204020204" pitchFamily="34" charset="-122"/>
            </a:endParaRPr>
          </a:p>
        </p:txBody>
      </p:sp>
      <p:sp>
        <p:nvSpPr>
          <p:cNvPr id="4" name="矩形 3"/>
          <p:cNvSpPr/>
          <p:nvPr/>
        </p:nvSpPr>
        <p:spPr>
          <a:xfrm>
            <a:off x="785813" y="5143500"/>
            <a:ext cx="7981950" cy="584200"/>
          </a:xfrm>
          <a:prstGeom prst="rect">
            <a:avLst/>
          </a:prstGeom>
          <a:noFill/>
          <a:ln w="9525">
            <a:noFill/>
          </a:ln>
        </p:spPr>
        <p:txBody>
          <a:bodyPr wrap="none">
            <a:spAutoFit/>
          </a:bodyPr>
          <a:lstStyle/>
          <a:p>
            <a:pPr lvl="0" eaLnBrk="1" hangingPunct="1"/>
            <a:r>
              <a:rPr lang="zh-CN" altLang="en-US" sz="3200" b="1" dirty="0">
                <a:latin typeface="华文行楷" panose="02010800040101010101" pitchFamily="2" charset="-122"/>
                <a:ea typeface="华文行楷" panose="02010800040101010101" pitchFamily="2" charset="-122"/>
              </a:rPr>
              <a:t>想一想</a:t>
            </a:r>
            <a:r>
              <a:rPr lang="zh-CN" altLang="en-US" sz="3200" dirty="0">
                <a:latin typeface="华文行楷" panose="02010800040101010101" pitchFamily="2" charset="-122"/>
                <a:ea typeface="华文行楷" panose="02010800040101010101" pitchFamily="2" charset="-122"/>
              </a:rPr>
              <a:t>：这个故事告诉我们一个什么道理？</a:t>
            </a:r>
            <a:endParaRPr lang="zh-CN" altLang="en-US" sz="3200" dirty="0">
              <a:latin typeface="华文行楷" panose="02010800040101010101" pitchFamily="2" charset="-122"/>
              <a:ea typeface="华文行楷" panose="020108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4"/>
                                        </p:tgtEl>
                                        <p:attrNameLst>
                                          <p:attrName>style.visibility</p:attrName>
                                        </p:attrNameLst>
                                      </p:cBhvr>
                                      <p:to>
                                        <p:strVal val="visible"/>
                                      </p:to>
                                    </p:set>
                                    <p:anim calcmode="discrete" valueType="clr">
                                      <p:cBhvr override="childStyle">
                                        <p:cTn id="7" dur="80"/>
                                        <p:tgtEl>
                                          <p:spTgt spid="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4"/>
                                        </p:tgtEl>
                                        <p:attrNameLst>
                                          <p:attrName>fillcolor</p:attrName>
                                        </p:attrNameLst>
                                      </p:cBhvr>
                                      <p:tavLst>
                                        <p:tav tm="0">
                                          <p:val>
                                            <p:clrVal>
                                              <a:schemeClr val="accent2"/>
                                            </p:clrVal>
                                          </p:val>
                                        </p:tav>
                                        <p:tav tm="50000">
                                          <p:val>
                                            <p:clrVal>
                                              <a:schemeClr val="hlink"/>
                                            </p:clrVal>
                                          </p:val>
                                        </p:tav>
                                      </p:tavLst>
                                    </p:anim>
                                    <p:set>
                                      <p:cBhvr>
                                        <p:cTn id="9" dur="80"/>
                                        <p:tgtEl>
                                          <p:spTgt spid="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p:cNvSpPr>
          <p:nvPr>
            <p:ph type="title"/>
          </p:nvPr>
        </p:nvSpPr>
        <p:spPr>
          <a:noFill/>
          <a:ln>
            <a:noFill/>
          </a:ln>
        </p:spPr>
        <p:txBody>
          <a:bodyPr wrap="square" lIns="91440" tIns="45720" rIns="91440" bIns="45720" anchor="ctr"/>
          <a:lstStyle/>
          <a:p>
            <a:pPr lvl="0" eaLnBrk="1" hangingPunct="1"/>
            <a:r>
              <a:rPr lang="zh-CN" altLang="en-US" sz="4500" i="1" dirty="0" smtClean="0">
                <a:solidFill>
                  <a:schemeClr val="accent2"/>
                </a:solidFill>
                <a:ea typeface="华文琥珀" pitchFamily="2" charset="-122"/>
              </a:rPr>
              <a:t>请</a:t>
            </a:r>
            <a:r>
              <a:rPr lang="zh-CN" altLang="en-US" sz="4500" i="1" dirty="0">
                <a:solidFill>
                  <a:schemeClr val="accent2"/>
                </a:solidFill>
                <a:ea typeface="华文琥珀" pitchFamily="2" charset="-122"/>
              </a:rPr>
              <a:t>你思考（二）</a:t>
            </a:r>
            <a:endParaRPr lang="zh-CN" altLang="en-US" sz="4500" i="1" dirty="0">
              <a:solidFill>
                <a:schemeClr val="accent2"/>
              </a:solidFill>
              <a:ea typeface="华文琥珀" pitchFamily="2" charset="-122"/>
            </a:endParaRPr>
          </a:p>
        </p:txBody>
      </p:sp>
      <p:sp>
        <p:nvSpPr>
          <p:cNvPr id="9219" name="Rectangle 3"/>
          <p:cNvSpPr>
            <a:spLocks noGrp="1"/>
          </p:cNvSpPr>
          <p:nvPr>
            <p:ph type="body"/>
          </p:nvPr>
        </p:nvSpPr>
        <p:spPr>
          <a:xfrm>
            <a:off x="213964" y="1417942"/>
            <a:ext cx="8715436" cy="4525962"/>
          </a:xfrm>
        </p:spPr>
        <p:txBody>
          <a:bodyPr vert="horz" wrap="square" lIns="91440" tIns="45720" rIns="91440" bIns="45720" anchor="t"/>
          <a:lstStyle/>
          <a:p>
            <a:pPr marL="109855" lvl="0" indent="0" eaLnBrk="1" hangingPunct="1">
              <a:buNone/>
            </a:pPr>
            <a:r>
              <a:rPr lang="en-US" altLang="zh-CN" dirty="0">
                <a:solidFill>
                  <a:srgbClr val="FF7C80"/>
                </a:solidFill>
              </a:rPr>
              <a:t> </a:t>
            </a:r>
            <a:r>
              <a:rPr lang="zh-CN" altLang="en-US" sz="3600" dirty="0">
                <a:solidFill>
                  <a:srgbClr val="FF7C80"/>
                </a:solidFill>
              </a:rPr>
              <a:t>一次</a:t>
            </a:r>
            <a:r>
              <a:rPr lang="en-US" altLang="zh-CN" sz="3600" dirty="0">
                <a:solidFill>
                  <a:srgbClr val="FF7C80"/>
                </a:solidFill>
              </a:rPr>
              <a:t>,</a:t>
            </a:r>
            <a:r>
              <a:rPr lang="zh-CN" altLang="en-US" sz="3600" dirty="0">
                <a:solidFill>
                  <a:srgbClr val="FF7C80"/>
                </a:solidFill>
              </a:rPr>
              <a:t>德国诗人歌德在公园散步</a:t>
            </a:r>
            <a:r>
              <a:rPr lang="en-US" altLang="zh-CN" sz="3600" dirty="0">
                <a:solidFill>
                  <a:srgbClr val="FF7C80"/>
                </a:solidFill>
              </a:rPr>
              <a:t>,</a:t>
            </a:r>
            <a:r>
              <a:rPr lang="zh-CN" altLang="en-US" sz="3600" dirty="0">
                <a:solidFill>
                  <a:srgbClr val="FF7C80"/>
                </a:solidFill>
              </a:rPr>
              <a:t>在一条小径上刚好与曾经对他的作品进行过尖锐指责的批评家迎面相撞。那位批评家性情暴躁</a:t>
            </a:r>
            <a:r>
              <a:rPr lang="en-US" altLang="zh-CN" sz="3600" dirty="0">
                <a:solidFill>
                  <a:srgbClr val="FF7C80"/>
                </a:solidFill>
              </a:rPr>
              <a:t>,</a:t>
            </a:r>
            <a:r>
              <a:rPr lang="zh-CN" altLang="en-US" sz="3600" dirty="0">
                <a:solidFill>
                  <a:srgbClr val="FF7C80"/>
                </a:solidFill>
              </a:rPr>
              <a:t>看到歌德就不礼貌地嚷道</a:t>
            </a:r>
            <a:r>
              <a:rPr lang="en-US" altLang="zh-CN" sz="3600" dirty="0">
                <a:solidFill>
                  <a:srgbClr val="FF7C80"/>
                </a:solidFill>
              </a:rPr>
              <a:t>:”</a:t>
            </a:r>
            <a:r>
              <a:rPr lang="zh-CN" altLang="en-US" sz="3600" dirty="0">
                <a:solidFill>
                  <a:srgbClr val="FF7C80"/>
                </a:solidFill>
              </a:rPr>
              <a:t>我从来不给傻子让路。”而歌德却很冷静而又不失幽默地说</a:t>
            </a:r>
            <a:r>
              <a:rPr lang="en-US" altLang="zh-CN" sz="3600" dirty="0">
                <a:solidFill>
                  <a:srgbClr val="FF7C80"/>
                </a:solidFill>
              </a:rPr>
              <a:t>:”</a:t>
            </a:r>
            <a:r>
              <a:rPr lang="zh-CN" altLang="en-US" sz="3600" dirty="0">
                <a:solidFill>
                  <a:srgbClr val="FF7C80"/>
                </a:solidFill>
              </a:rPr>
              <a:t>我正好相反。”说完</a:t>
            </a:r>
            <a:r>
              <a:rPr lang="en-US" altLang="zh-CN" sz="3600" dirty="0">
                <a:solidFill>
                  <a:srgbClr val="FF7C80"/>
                </a:solidFill>
              </a:rPr>
              <a:t>,</a:t>
            </a:r>
            <a:r>
              <a:rPr lang="zh-CN" altLang="en-US" sz="3600" dirty="0">
                <a:solidFill>
                  <a:srgbClr val="FF7C80"/>
                </a:solidFill>
              </a:rPr>
              <a:t>笑着站在一旁</a:t>
            </a:r>
            <a:r>
              <a:rPr lang="en-US" altLang="zh-CN" sz="3600" dirty="0">
                <a:solidFill>
                  <a:srgbClr val="FF7C80"/>
                </a:solidFill>
              </a:rPr>
              <a:t>,</a:t>
            </a:r>
            <a:r>
              <a:rPr lang="zh-CN" altLang="en-US" sz="3600" dirty="0">
                <a:solidFill>
                  <a:srgbClr val="FF7C80"/>
                </a:solidFill>
              </a:rPr>
              <a:t>让那位批评家通过。批评家自讨没趣</a:t>
            </a:r>
            <a:r>
              <a:rPr lang="en-US" altLang="zh-CN" sz="3600" dirty="0">
                <a:solidFill>
                  <a:srgbClr val="FF7C80"/>
                </a:solidFill>
              </a:rPr>
              <a:t>,</a:t>
            </a:r>
            <a:r>
              <a:rPr lang="zh-CN" altLang="en-US" sz="3600" dirty="0">
                <a:solidFill>
                  <a:srgbClr val="FF7C80"/>
                </a:solidFill>
              </a:rPr>
              <a:t>灰溜溜地走了。</a:t>
            </a:r>
            <a:r>
              <a:rPr lang="zh-CN" altLang="en-US" dirty="0">
                <a:solidFill>
                  <a:srgbClr val="FF7C80"/>
                </a:solidFill>
              </a:rPr>
              <a:t> </a:t>
            </a:r>
            <a:endParaRPr lang="zh-CN" altLang="en-US" dirty="0">
              <a:solidFill>
                <a:srgbClr val="FF7C80"/>
              </a:solidFill>
            </a:endParaRPr>
          </a:p>
        </p:txBody>
      </p:sp>
      <p:sp>
        <p:nvSpPr>
          <p:cNvPr id="20487" name="Text Box 7"/>
          <p:cNvSpPr txBox="1"/>
          <p:nvPr/>
        </p:nvSpPr>
        <p:spPr>
          <a:xfrm>
            <a:off x="0" y="5643578"/>
            <a:ext cx="8715404" cy="1569660"/>
          </a:xfrm>
          <a:prstGeom prst="rect">
            <a:avLst/>
          </a:prstGeom>
          <a:noFill/>
          <a:ln w="9525">
            <a:noFill/>
          </a:ln>
        </p:spPr>
        <p:txBody>
          <a:bodyPr wrap="square">
            <a:spAutoFit/>
          </a:bodyPr>
          <a:lstStyle/>
          <a:p>
            <a:pPr lvl="0" eaLnBrk="1" hangingPunct="1"/>
            <a:endParaRPr lang="en-US" altLang="zh-CN" sz="3200" i="1" u="sng" dirty="0" smtClean="0">
              <a:solidFill>
                <a:srgbClr val="66CCFF"/>
              </a:solidFill>
              <a:latin typeface="Arial" panose="020B0604020202020204" pitchFamily="34" charset="0"/>
              <a:ea typeface="宋体" panose="02010600030101010101" pitchFamily="2" charset="-122"/>
            </a:endParaRPr>
          </a:p>
          <a:p>
            <a:pPr lvl="0" eaLnBrk="1" hangingPunct="1"/>
            <a:r>
              <a:rPr lang="zh-CN" altLang="en-US" sz="4400" i="1" dirty="0" smtClean="0">
                <a:solidFill>
                  <a:schemeClr val="bg2">
                    <a:lumMod val="10000"/>
                  </a:schemeClr>
                </a:solidFill>
                <a:latin typeface="Arial" panose="020B0604020202020204" pitchFamily="34" charset="0"/>
                <a:ea typeface="宋体" panose="02010600030101010101" pitchFamily="2" charset="-122"/>
              </a:rPr>
              <a:t>问</a:t>
            </a:r>
            <a:r>
              <a:rPr lang="zh-CN" altLang="en-US" sz="4400" i="1" dirty="0">
                <a:solidFill>
                  <a:schemeClr val="bg2">
                    <a:lumMod val="10000"/>
                  </a:schemeClr>
                </a:solidFill>
                <a:latin typeface="Arial" panose="020B0604020202020204" pitchFamily="34" charset="0"/>
                <a:ea typeface="宋体" panose="02010600030101010101" pitchFamily="2" charset="-122"/>
              </a:rPr>
              <a:t>：上文调节情绪的方法</a:t>
            </a:r>
            <a:r>
              <a:rPr lang="zh-CN" altLang="en-US" sz="4400" i="1" dirty="0" smtClean="0">
                <a:solidFill>
                  <a:schemeClr val="bg2">
                    <a:lumMod val="10000"/>
                  </a:schemeClr>
                </a:solidFill>
                <a:latin typeface="Arial" panose="020B0604020202020204" pitchFamily="34" charset="0"/>
                <a:ea typeface="宋体" panose="02010600030101010101" pitchFamily="2" charset="-122"/>
              </a:rPr>
              <a:t>是</a:t>
            </a:r>
            <a:r>
              <a:rPr lang="zh-CN" altLang="en-US" sz="4400" i="1" dirty="0" smtClean="0">
                <a:solidFill>
                  <a:schemeClr val="bg2">
                    <a:lumMod val="10000"/>
                  </a:schemeClr>
                </a:solidFill>
              </a:rPr>
              <a:t>什么？</a:t>
            </a:r>
            <a:endParaRPr lang="zh-CN" altLang="en-US" sz="4400" i="1" dirty="0">
              <a:solidFill>
                <a:schemeClr val="bg2">
                  <a:lumMod val="10000"/>
                </a:schemeClr>
              </a:solidFill>
              <a:latin typeface="Arial" panose="020B0604020202020204" pitchFamily="34" charset="0"/>
              <a:ea typeface="宋体" panose="02010600030101010101" pitchFamily="2" charset="-122"/>
            </a:endParaRPr>
          </a:p>
          <a:p>
            <a:pPr lvl="0" eaLnBrk="1" hangingPunct="1"/>
            <a:endParaRPr lang="en-US" altLang="zh-CN" sz="2000" u="sng" dirty="0">
              <a:latin typeface="Arial" panose="020B0604020202020204" pitchFamily="34" charset="0"/>
              <a:ea typeface="宋体" panose="02010600030101010101" pitchFamily="2" charset="-122"/>
            </a:endParaRPr>
          </a:p>
        </p:txBody>
      </p:sp>
    </p:spTree>
  </p:cSld>
  <p:clrMapOvr>
    <a:masterClrMapping/>
  </p:clrMapOvr>
  <p:transition spd="med">
    <p:push dir="r"/>
    <p:sndAc>
      <p:stSnd>
        <p:snd r:embed="rId1"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iterate type="lt">
                                    <p:tmPct val="0"/>
                                  </p:iterate>
                                  <p:childTnLst>
                                    <p:set>
                                      <p:cBhvr>
                                        <p:cTn id="6" dur="1" fill="hold">
                                          <p:stCondLst>
                                            <p:cond delay="0"/>
                                          </p:stCondLst>
                                        </p:cTn>
                                        <p:tgtEl>
                                          <p:spTgt spid="20487"/>
                                        </p:tgtEl>
                                        <p:attrNameLst>
                                          <p:attrName>style.visibility</p:attrName>
                                        </p:attrNameLst>
                                      </p:cBhvr>
                                      <p:to>
                                        <p:strVal val="visible"/>
                                      </p:to>
                                    </p:set>
                                    <p:anim calcmode="lin" valueType="num">
                                      <p:cBhvr>
                                        <p:cTn id="7" dur="1000" fill="hold"/>
                                        <p:tgtEl>
                                          <p:spTgt spid="20487"/>
                                        </p:tgtEl>
                                        <p:attrNameLst>
                                          <p:attrName>ppt_w</p:attrName>
                                        </p:attrNameLst>
                                      </p:cBhvr>
                                      <p:tavLst>
                                        <p:tav tm="0">
                                          <p:val>
                                            <p:strVal val="#ppt_w*0.70"/>
                                          </p:val>
                                        </p:tav>
                                        <p:tav tm="100000">
                                          <p:val>
                                            <p:strVal val="#ppt_w"/>
                                          </p:val>
                                        </p:tav>
                                      </p:tavLst>
                                    </p:anim>
                                    <p:anim calcmode="lin" valueType="num">
                                      <p:cBhvr>
                                        <p:cTn id="8" dur="1000" fill="hold"/>
                                        <p:tgtEl>
                                          <p:spTgt spid="20487"/>
                                        </p:tgtEl>
                                        <p:attrNameLst>
                                          <p:attrName>ppt_h</p:attrName>
                                        </p:attrNameLst>
                                      </p:cBhvr>
                                      <p:tavLst>
                                        <p:tav tm="0">
                                          <p:val>
                                            <p:strVal val="#ppt_h"/>
                                          </p:val>
                                        </p:tav>
                                        <p:tav tm="100000">
                                          <p:val>
                                            <p:strVal val="#ppt_h"/>
                                          </p:val>
                                        </p:tav>
                                      </p:tavLst>
                                    </p:anim>
                                    <p:animEffect transition="in" filter="fade">
                                      <p:cBhvr>
                                        <p:cTn id="9" dur="1000"/>
                                        <p:tgtEl>
                                          <p:spTgt spid="20487"/>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Text Box 6"/>
          <p:cNvSpPr txBox="1"/>
          <p:nvPr/>
        </p:nvSpPr>
        <p:spPr>
          <a:xfrm>
            <a:off x="1928794" y="928670"/>
            <a:ext cx="4608512" cy="1785104"/>
          </a:xfrm>
          <a:prstGeom prst="rect">
            <a:avLst/>
          </a:prstGeom>
          <a:noFill/>
          <a:ln w="9525">
            <a:noFill/>
          </a:ln>
        </p:spPr>
        <p:txBody>
          <a:bodyPr>
            <a:spAutoFit/>
          </a:bodyPr>
          <a:lstStyle/>
          <a:p>
            <a:pPr lvl="0" algn="ctr" eaLnBrk="1" hangingPunct="1">
              <a:spcBef>
                <a:spcPct val="50000"/>
              </a:spcBef>
            </a:pPr>
            <a:r>
              <a:rPr lang="zh-CN" altLang="en-US" sz="8000" u="none" dirty="0">
                <a:solidFill>
                  <a:srgbClr val="6666FF"/>
                </a:solidFill>
                <a:latin typeface="Arial" panose="020B0604020202020204" pitchFamily="34" charset="0"/>
                <a:ea typeface="华文琥珀" pitchFamily="2" charset="-122"/>
              </a:rPr>
              <a:t>你快乐吗？</a:t>
            </a:r>
            <a:endParaRPr lang="zh-CN" altLang="en-US" sz="8000" u="none" dirty="0">
              <a:solidFill>
                <a:srgbClr val="6666FF"/>
              </a:solidFill>
              <a:latin typeface="Arial" panose="020B0604020202020204" pitchFamily="34" charset="0"/>
              <a:ea typeface="华文琥珀" pitchFamily="2" charset="-122"/>
            </a:endParaRPr>
          </a:p>
          <a:p>
            <a:pPr lvl="0" eaLnBrk="1" hangingPunct="1">
              <a:spcBef>
                <a:spcPct val="50000"/>
              </a:spcBef>
            </a:pPr>
            <a:endParaRPr lang="en-US" altLang="zh-CN" sz="2000" u="sng" dirty="0">
              <a:latin typeface="Arial" panose="020B0604020202020204" pitchFamily="34" charset="0"/>
              <a:ea typeface="宋体" panose="02010600030101010101" pitchFamily="2" charset="-122"/>
            </a:endParaRPr>
          </a:p>
        </p:txBody>
      </p:sp>
      <p:sp>
        <p:nvSpPr>
          <p:cNvPr id="4101" name="Text Box 7"/>
          <p:cNvSpPr txBox="1"/>
          <p:nvPr/>
        </p:nvSpPr>
        <p:spPr>
          <a:xfrm>
            <a:off x="1857356" y="3929066"/>
            <a:ext cx="5286412" cy="1323439"/>
          </a:xfrm>
          <a:prstGeom prst="rect">
            <a:avLst/>
          </a:prstGeom>
          <a:noFill/>
          <a:ln w="9525">
            <a:noFill/>
          </a:ln>
        </p:spPr>
        <p:txBody>
          <a:bodyPr wrap="square">
            <a:spAutoFit/>
          </a:bodyPr>
          <a:lstStyle/>
          <a:p>
            <a:pPr lvl="0" algn="ctr" eaLnBrk="1" hangingPunct="1">
              <a:spcBef>
                <a:spcPct val="50000"/>
              </a:spcBef>
            </a:pPr>
            <a:r>
              <a:rPr lang="zh-CN" altLang="en-US" sz="8000" u="none" dirty="0">
                <a:solidFill>
                  <a:srgbClr val="FF3300"/>
                </a:solidFill>
                <a:latin typeface="Arial" panose="020B0604020202020204" pitchFamily="34" charset="0"/>
                <a:ea typeface="方正舒体" pitchFamily="2" charset="-122"/>
              </a:rPr>
              <a:t>我快乐</a:t>
            </a:r>
            <a:r>
              <a:rPr lang="zh-CN" altLang="en-US" sz="8000" u="none" dirty="0" smtClean="0">
                <a:solidFill>
                  <a:srgbClr val="FF3300"/>
                </a:solidFill>
                <a:latin typeface="Arial" panose="020B0604020202020204" pitchFamily="34" charset="0"/>
                <a:ea typeface="方正舒体" pitchFamily="2" charset="-122"/>
              </a:rPr>
              <a:t>！</a:t>
            </a:r>
            <a:endParaRPr lang="zh-CN" altLang="en-US" sz="8000" u="none" dirty="0">
              <a:solidFill>
                <a:srgbClr val="FF3300"/>
              </a:solidFill>
              <a:latin typeface="Arial" panose="020B0604020202020204" pitchFamily="34" charset="0"/>
              <a:ea typeface="方正舒体" pitchFamily="2" charset="-122"/>
            </a:endParaRPr>
          </a:p>
        </p:txBody>
      </p:sp>
    </p:spTree>
  </p:cSld>
  <p:clrMapOvr>
    <a:masterClrMapping/>
  </p:clrMapOvr>
  <p:transition spd="med">
    <p:cover dir="r"/>
    <p:sndAc>
      <p:stSnd>
        <p:snd r:embed="rId1" name="chimes.wav"/>
      </p:stSnd>
    </p:sndAc>
  </p:transition>
</p:sld>
</file>

<file path=ppt/slides/slide20.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5362" name="TextBox 1"/>
          <p:cNvSpPr txBox="1"/>
          <p:nvPr/>
        </p:nvSpPr>
        <p:spPr>
          <a:xfrm>
            <a:off x="3357563" y="357188"/>
            <a:ext cx="2357437" cy="708025"/>
          </a:xfrm>
          <a:prstGeom prst="rect">
            <a:avLst/>
          </a:prstGeom>
          <a:solidFill>
            <a:schemeClr val="bg1"/>
          </a:solidFill>
          <a:ln w="9525">
            <a:noFill/>
          </a:ln>
        </p:spPr>
        <p:txBody>
          <a:bodyPr>
            <a:spAutoFit/>
          </a:bodyPr>
          <a:lstStyle/>
          <a:p>
            <a:pPr lvl="0" algn="ctr" eaLnBrk="1" hangingPunct="1"/>
            <a:r>
              <a:rPr lang="zh-CN" altLang="en-US" sz="4000" dirty="0">
                <a:latin typeface="华文琥珀" pitchFamily="2" charset="-122"/>
                <a:ea typeface="华文琥珀" pitchFamily="2" charset="-122"/>
              </a:rPr>
              <a:t>知识拾贝</a:t>
            </a:r>
            <a:endParaRPr lang="zh-CN" altLang="en-US" sz="4000" dirty="0">
              <a:latin typeface="华文琥珀" pitchFamily="2" charset="-122"/>
              <a:ea typeface="华文琥珀" pitchFamily="2" charset="-122"/>
            </a:endParaRPr>
          </a:p>
        </p:txBody>
      </p:sp>
      <p:sp>
        <p:nvSpPr>
          <p:cNvPr id="15363" name="TextBox 2"/>
          <p:cNvSpPr txBox="1"/>
          <p:nvPr/>
        </p:nvSpPr>
        <p:spPr>
          <a:xfrm>
            <a:off x="1143000" y="1571625"/>
            <a:ext cx="7500938" cy="708025"/>
          </a:xfrm>
          <a:prstGeom prst="rect">
            <a:avLst/>
          </a:prstGeom>
          <a:noFill/>
          <a:ln w="9525">
            <a:noFill/>
          </a:ln>
        </p:spPr>
        <p:txBody>
          <a:bodyPr>
            <a:spAutoFit/>
          </a:bodyPr>
          <a:lstStyle/>
          <a:p>
            <a:pPr lvl="0" algn="ctr" eaLnBrk="1" hangingPunct="1"/>
            <a:r>
              <a:rPr lang="zh-CN" altLang="en-US" sz="4000" dirty="0">
                <a:latin typeface="微软雅黑" panose="020B0503020204020204" pitchFamily="34" charset="-122"/>
                <a:ea typeface="微软雅黑" panose="020B0503020204020204" pitchFamily="34" charset="-122"/>
              </a:rPr>
              <a:t>如何做一个快乐的少年？</a:t>
            </a:r>
            <a:endParaRPr lang="zh-CN" altLang="en-US" sz="4000" dirty="0">
              <a:latin typeface="微软雅黑" panose="020B0503020204020204" pitchFamily="34" charset="-122"/>
              <a:ea typeface="微软雅黑" panose="020B0503020204020204" pitchFamily="34" charset="-122"/>
            </a:endParaRPr>
          </a:p>
        </p:txBody>
      </p:sp>
      <p:sp>
        <p:nvSpPr>
          <p:cNvPr id="4" name="笑脸 3"/>
          <p:cNvSpPr/>
          <p:nvPr/>
        </p:nvSpPr>
        <p:spPr>
          <a:xfrm>
            <a:off x="1071563" y="1643063"/>
            <a:ext cx="714375" cy="571500"/>
          </a:xfrm>
          <a:prstGeom prst="smileyFace">
            <a:avLst>
              <a:gd name="adj" fmla="val 4653"/>
            </a:avLst>
          </a:prstGeom>
        </p:spPr>
        <p:style>
          <a:lnRef idx="1">
            <a:schemeClr val="accent5"/>
          </a:lnRef>
          <a:fillRef idx="2">
            <a:schemeClr val="accent5"/>
          </a:fillRef>
          <a:effectRef idx="1">
            <a:schemeClr val="accent5"/>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dk1"/>
              </a:solidFill>
              <a:effectLst/>
              <a:uLnTx/>
              <a:uFillTx/>
              <a:latin typeface="+mn-lt"/>
              <a:ea typeface="+mn-ea"/>
              <a:cs typeface="+mn-cs"/>
            </a:endParaRPr>
          </a:p>
        </p:txBody>
      </p:sp>
      <p:sp>
        <p:nvSpPr>
          <p:cNvPr id="5" name="TextBox 4"/>
          <p:cNvSpPr txBox="1"/>
          <p:nvPr/>
        </p:nvSpPr>
        <p:spPr>
          <a:xfrm>
            <a:off x="1143000" y="2643188"/>
            <a:ext cx="7215188" cy="1384300"/>
          </a:xfrm>
          <a:prstGeom prst="rect">
            <a:avLst/>
          </a:prstGeom>
          <a:noFill/>
          <a:ln w="9525">
            <a:noFill/>
          </a:ln>
        </p:spPr>
        <p:txBody>
          <a:bodyPr>
            <a:spAutoFit/>
          </a:bodyPr>
          <a:lstStyle/>
          <a:p>
            <a:pPr lvl="0" eaLnBrk="1" hangingPunct="1">
              <a:lnSpc>
                <a:spcPct val="150000"/>
              </a:lnSpc>
            </a:pPr>
            <a:r>
              <a:rPr lang="en-US" altLang="zh-CN" sz="2800" dirty="0">
                <a:solidFill>
                  <a:srgbClr val="0000FF"/>
                </a:solidFill>
                <a:latin typeface="Arial" panose="020B0604020202020204" pitchFamily="34" charset="0"/>
                <a:ea typeface="宋体" panose="02010600030101010101" pitchFamily="2" charset="-122"/>
              </a:rPr>
              <a:t>6.</a:t>
            </a:r>
            <a:r>
              <a:rPr lang="zh-CN" altLang="en-US" sz="2800" dirty="0">
                <a:solidFill>
                  <a:srgbClr val="0000FF"/>
                </a:solidFill>
                <a:latin typeface="Arial" panose="020B0604020202020204" pitchFamily="34" charset="0"/>
                <a:ea typeface="宋体" panose="02010600030101010101" pitchFamily="2" charset="-122"/>
              </a:rPr>
              <a:t>幽默：</a:t>
            </a:r>
            <a:r>
              <a:rPr lang="zh-CN" altLang="en-US" sz="2800" dirty="0">
                <a:latin typeface="Arial" panose="020B0604020202020204" pitchFamily="34" charset="0"/>
                <a:ea typeface="宋体" panose="02010600030101010101" pitchFamily="2" charset="-122"/>
              </a:rPr>
              <a:t>幽默并不只是搞笑逗乐，而是一种生活态度，他是我们调节情绪的一剂良药。</a:t>
            </a:r>
            <a:endParaRPr lang="zh-CN" altLang="en-US" sz="2800"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5"/>
                                        </p:tgtEl>
                                        <p:attrNameLst>
                                          <p:attrName>style.visibility</p:attrName>
                                        </p:attrNameLst>
                                      </p:cBhvr>
                                      <p:to>
                                        <p:strVal val="visible"/>
                                      </p:to>
                                    </p:set>
                                    <p:anim calcmode="discrete" valueType="clr">
                                      <p:cBhvr override="childStyle">
                                        <p:cTn id="7" dur="80"/>
                                        <p:tgtEl>
                                          <p:spTgt spid="5"/>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5"/>
                                        </p:tgtEl>
                                        <p:attrNameLst>
                                          <p:attrName>fillcolor</p:attrName>
                                        </p:attrNameLst>
                                      </p:cBhvr>
                                      <p:tavLst>
                                        <p:tav tm="0">
                                          <p:val>
                                            <p:clrVal>
                                              <a:schemeClr val="accent2"/>
                                            </p:clrVal>
                                          </p:val>
                                        </p:tav>
                                        <p:tav tm="50000">
                                          <p:val>
                                            <p:clrVal>
                                              <a:schemeClr val="hlink"/>
                                            </p:clrVal>
                                          </p:val>
                                        </p:tav>
                                      </p:tavLst>
                                    </p:anim>
                                    <p:set>
                                      <p:cBhvr>
                                        <p:cTn id="9" dur="80"/>
                                        <p:tgtEl>
                                          <p:spTgt spid="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6386" name="Rectangle 2"/>
          <p:cNvSpPr/>
          <p:nvPr/>
        </p:nvSpPr>
        <p:spPr>
          <a:xfrm>
            <a:off x="428625" y="1285875"/>
            <a:ext cx="8429625" cy="4616450"/>
          </a:xfrm>
          <a:prstGeom prst="rect">
            <a:avLst/>
          </a:prstGeom>
          <a:noFill/>
          <a:ln w="9525">
            <a:noFill/>
          </a:ln>
        </p:spPr>
        <p:txBody>
          <a:bodyPr anchor="ctr">
            <a:spAutoFit/>
          </a:bodyPr>
          <a:lstStyle/>
          <a:p>
            <a:pPr lvl="0" indent="266700" eaLnBrk="0" hangingPunct="0">
              <a:lnSpc>
                <a:spcPct val="150000"/>
              </a:lnSpc>
            </a:pPr>
            <a:r>
              <a:rPr lang="zh-CN" altLang="en-US" sz="2800" dirty="0">
                <a:latin typeface="微软雅黑" panose="020B0503020204020204" pitchFamily="34" charset="-122"/>
                <a:ea typeface="微软雅黑" panose="020B0503020204020204" pitchFamily="34" charset="-122"/>
              </a:rPr>
              <a:t>请学生根据刚才了解的</a:t>
            </a:r>
            <a:r>
              <a:rPr lang="zh-CN" altLang="en-US" sz="2800" dirty="0">
                <a:solidFill>
                  <a:srgbClr val="0000FF"/>
                </a:solidFill>
                <a:latin typeface="微软雅黑" panose="020B0503020204020204" pitchFamily="34" charset="-122"/>
                <a:ea typeface="微软雅黑" panose="020B0503020204020204" pitchFamily="34" charset="-122"/>
              </a:rPr>
              <a:t>调节情绪的方法</a:t>
            </a:r>
            <a:r>
              <a:rPr lang="zh-CN" altLang="en-US" sz="2800" dirty="0">
                <a:latin typeface="微软雅黑" panose="020B0503020204020204" pitchFamily="34" charset="-122"/>
                <a:ea typeface="微软雅黑" panose="020B0503020204020204" pitchFamily="34" charset="-122"/>
              </a:rPr>
              <a:t>，就一些生活中常见的问题提出解决办法：</a:t>
            </a:r>
            <a:endParaRPr lang="zh-CN" altLang="en-US" sz="2800" dirty="0">
              <a:latin typeface="微软雅黑" panose="020B0503020204020204" pitchFamily="34" charset="-122"/>
              <a:ea typeface="微软雅黑" panose="020B0503020204020204" pitchFamily="34" charset="-122"/>
            </a:endParaRPr>
          </a:p>
          <a:p>
            <a:pPr lvl="0" indent="266700" eaLnBrk="0" hangingPunct="0">
              <a:lnSpc>
                <a:spcPct val="150000"/>
              </a:lnSpc>
            </a:pPr>
            <a:r>
              <a:rPr lang="en-US" altLang="zh-CN" sz="2800" dirty="0">
                <a:latin typeface="Times New Roman" panose="02020603050405020304" pitchFamily="18" charset="0"/>
                <a:ea typeface="微软雅黑" panose="020B0503020204020204" pitchFamily="34" charset="-122"/>
              </a:rPr>
              <a:t>①</a:t>
            </a:r>
            <a:r>
              <a:rPr lang="zh-CN" altLang="en-US" sz="2800" dirty="0">
                <a:latin typeface="Times New Roman" panose="02020603050405020304" pitchFamily="18" charset="0"/>
                <a:ea typeface="微软雅黑" panose="020B0503020204020204" pitchFamily="34" charset="-122"/>
              </a:rPr>
              <a:t>食堂吃饭，被同学泼了一身免费汤，非常气愤。 </a:t>
            </a:r>
            <a:endParaRPr lang="zh-CN" altLang="en-US" sz="2800" dirty="0">
              <a:ea typeface="微软雅黑" panose="020B0503020204020204" pitchFamily="34" charset="-122"/>
            </a:endParaRPr>
          </a:p>
          <a:p>
            <a:pPr lvl="0" indent="266700" eaLnBrk="0" hangingPunct="0">
              <a:lnSpc>
                <a:spcPct val="150000"/>
              </a:lnSpc>
            </a:pPr>
            <a:r>
              <a:rPr lang="zh-CN" altLang="en-US" sz="2800" dirty="0">
                <a:latin typeface="Times New Roman" panose="02020603050405020304" pitchFamily="18" charset="0"/>
                <a:ea typeface="微软雅黑" panose="020B0503020204020204" pitchFamily="34" charset="-122"/>
              </a:rPr>
              <a:t>②上课同桌和你说话，结果老师误解你，把你批评了一顿，心里很难受。 </a:t>
            </a:r>
            <a:br>
              <a:rPr lang="zh-CN" altLang="en-US" sz="2800" dirty="0">
                <a:latin typeface="Times New Roman" panose="02020603050405020304" pitchFamily="18" charset="0"/>
                <a:ea typeface="微软雅黑" panose="020B0503020204020204" pitchFamily="34" charset="-122"/>
              </a:rPr>
            </a:br>
            <a:r>
              <a:rPr lang="zh-CN" altLang="en-US" sz="2800" dirty="0">
                <a:latin typeface="Times New Roman" panose="02020603050405020304" pitchFamily="18" charset="0"/>
                <a:ea typeface="微软雅黑" panose="020B0503020204020204" pitchFamily="34" charset="-122"/>
              </a:rPr>
              <a:t>   ③临近考试，却发现自己心理很紧张，脑子一篇空白，这时你</a:t>
            </a:r>
            <a:r>
              <a:rPr lang="en-US" altLang="zh-CN" sz="2800" dirty="0">
                <a:latin typeface="Arial" panose="020B0604020202020204" pitchFamily="34" charset="0"/>
                <a:ea typeface="微软雅黑" panose="020B0503020204020204" pitchFamily="34" charset="-122"/>
              </a:rPr>
              <a:t>……</a:t>
            </a:r>
            <a:endParaRPr lang="en-US" altLang="zh-CN" sz="2800" dirty="0">
              <a:latin typeface="Arial" panose="020B0604020202020204" pitchFamily="34" charset="0"/>
              <a:ea typeface="微软雅黑" panose="020B0503020204020204" pitchFamily="34" charset="-122"/>
            </a:endParaRPr>
          </a:p>
        </p:txBody>
      </p:sp>
      <p:sp>
        <p:nvSpPr>
          <p:cNvPr id="16387" name="矩形 2"/>
          <p:cNvSpPr/>
          <p:nvPr/>
        </p:nvSpPr>
        <p:spPr>
          <a:xfrm>
            <a:off x="0" y="0"/>
            <a:ext cx="2357438" cy="523875"/>
          </a:xfrm>
          <a:prstGeom prst="rect">
            <a:avLst/>
          </a:prstGeom>
          <a:solidFill>
            <a:schemeClr val="bg1"/>
          </a:solidFill>
          <a:ln w="9525">
            <a:noFill/>
          </a:ln>
        </p:spPr>
        <p:txBody>
          <a:bodyPr>
            <a:spAutoFit/>
          </a:bodyPr>
          <a:lstStyle/>
          <a:p>
            <a:pPr lvl="0" indent="266700" algn="ctr" eaLnBrk="0" hangingPunct="0"/>
            <a:r>
              <a:rPr lang="zh-CN" altLang="en-US" sz="2800" dirty="0">
                <a:latin typeface="华文琥珀" pitchFamily="2" charset="-122"/>
                <a:ea typeface="华文琥珀" pitchFamily="2" charset="-122"/>
              </a:rPr>
              <a:t>实践与探索</a:t>
            </a:r>
            <a:endParaRPr lang="zh-CN" altLang="en-US" sz="2800" dirty="0">
              <a:latin typeface="华文琥珀" pitchFamily="2" charset="-122"/>
              <a:ea typeface="华文琥珀" pitchFamily="2"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7410" name="TextBox 1"/>
          <p:cNvSpPr txBox="1"/>
          <p:nvPr/>
        </p:nvSpPr>
        <p:spPr>
          <a:xfrm>
            <a:off x="214313" y="0"/>
            <a:ext cx="1857375" cy="523875"/>
          </a:xfrm>
          <a:prstGeom prst="rect">
            <a:avLst/>
          </a:prstGeom>
          <a:solidFill>
            <a:schemeClr val="bg1"/>
          </a:solidFill>
          <a:ln w="9525">
            <a:noFill/>
          </a:ln>
        </p:spPr>
        <p:txBody>
          <a:bodyPr>
            <a:spAutoFit/>
          </a:bodyPr>
          <a:lstStyle/>
          <a:p>
            <a:pPr lvl="0" eaLnBrk="1" hangingPunct="1"/>
            <a:r>
              <a:rPr lang="zh-CN" altLang="en-US" sz="2800" dirty="0">
                <a:latin typeface="华文琥珀" pitchFamily="2" charset="-122"/>
                <a:ea typeface="华文琥珀" pitchFamily="2" charset="-122"/>
              </a:rPr>
              <a:t>实战演练：</a:t>
            </a:r>
            <a:endParaRPr lang="zh-CN" altLang="en-US" sz="2800" dirty="0">
              <a:latin typeface="华文琥珀" pitchFamily="2" charset="-122"/>
              <a:ea typeface="华文琥珀" pitchFamily="2" charset="-122"/>
            </a:endParaRPr>
          </a:p>
        </p:txBody>
      </p:sp>
      <p:sp>
        <p:nvSpPr>
          <p:cNvPr id="19458" name="Rectangle 2"/>
          <p:cNvSpPr>
            <a:spLocks noChangeArrowheads="1"/>
          </p:cNvSpPr>
          <p:nvPr/>
        </p:nvSpPr>
        <p:spPr bwMode="auto">
          <a:xfrm>
            <a:off x="428625" y="928688"/>
            <a:ext cx="8215313" cy="3970338"/>
          </a:xfrm>
          <a:prstGeom prst="rect">
            <a:avLst/>
          </a:prstGeom>
          <a:noFill/>
          <a:ln w="9525">
            <a:noFill/>
            <a:miter lim="800000"/>
          </a:ln>
          <a:effectLst/>
        </p:spPr>
        <p:txBody>
          <a:bodyPr anchor="ctr">
            <a:spAutoFit/>
          </a:bodyPr>
          <a:lstStyle/>
          <a:p>
            <a:pPr marL="514350" marR="0" lvl="0" indent="-514350" algn="l" defTabSz="914400" rtl="0" eaLnBrk="0" fontAlgn="base" latinLnBrk="0" hangingPunct="0">
              <a:lnSpc>
                <a:spcPct val="150000"/>
              </a:lnSpc>
              <a:spcBef>
                <a:spcPct val="0"/>
              </a:spcBef>
              <a:spcAft>
                <a:spcPct val="0"/>
              </a:spcAft>
              <a:buClrTx/>
              <a:buSzTx/>
              <a:buFontTx/>
              <a:buAutoNum type="arabicPeriod"/>
              <a:defRPr/>
            </a:pPr>
            <a:r>
              <a:rPr kumimoji="0" lang="zh-CN" sz="2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Times New Roman" panose="02020603050405020304" pitchFamily="18" charset="0"/>
              </a:rPr>
              <a:t>大文豪歌德在失恋后，把失恋的情绪能量投入到文学写作中，写出了名著</a:t>
            </a:r>
            <a:r>
              <a:rPr kumimoji="0" lang="zh-CN" altLang="zh-CN" sz="2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Times New Roman" panose="02020603050405020304" pitchFamily="18" charset="0"/>
              </a:rPr>
              <a:t>《</a:t>
            </a:r>
            <a:r>
              <a:rPr kumimoji="0" lang="zh-CN" sz="2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Times New Roman" panose="02020603050405020304" pitchFamily="18" charset="0"/>
              </a:rPr>
              <a:t>少年维特之烦恼</a:t>
            </a:r>
            <a:r>
              <a:rPr kumimoji="0" lang="zh-CN" altLang="zh-CN" sz="2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Times New Roman" panose="02020603050405020304" pitchFamily="18" charset="0"/>
              </a:rPr>
              <a:t>》</a:t>
            </a:r>
            <a:r>
              <a:rPr kumimoji="0" lang="zh-CN" sz="2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Times New Roman" panose="02020603050405020304" pitchFamily="18" charset="0"/>
              </a:rPr>
              <a:t>。歌德调节情绪的方法是（</a:t>
            </a:r>
            <a:r>
              <a:rPr kumimoji="0" lang="zh-CN" altLang="en-US" sz="2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Times New Roman" panose="02020603050405020304" pitchFamily="18" charset="0"/>
              </a:rPr>
              <a:t>       ）</a:t>
            </a:r>
            <a:endParaRPr kumimoji="0" lang="en-US" altLang="zh-CN" sz="2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Tx/>
              <a:buFontTx/>
              <a:buNone/>
              <a:defRPr/>
            </a:pPr>
            <a:r>
              <a:rPr kumimoji="0" lang="en-US" sz="28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rPr>
              <a:t>  A</a:t>
            </a:r>
            <a:r>
              <a:rPr kumimoji="0" lang="en-US" altLang="zh-CN" sz="28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rPr>
              <a:t>. </a:t>
            </a:r>
            <a:r>
              <a:rPr kumimoji="0" lang="zh-CN" altLang="en-US" sz="28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rPr>
              <a:t>理性升华法</a:t>
            </a:r>
            <a:r>
              <a:rPr kumimoji="0" lang="en-US" sz="28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rPr>
              <a:t>                   B</a:t>
            </a:r>
            <a:r>
              <a:rPr kumimoji="0" lang="en-US" altLang="zh-CN" sz="28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rPr>
              <a:t>. </a:t>
            </a:r>
            <a:r>
              <a:rPr kumimoji="0" lang="zh-CN" altLang="en-US" sz="28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rPr>
              <a:t>合理宣泄法</a:t>
            </a:r>
            <a:endParaRPr kumimoji="0" lang="zh-CN" altLang="en-US" sz="28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endParaRPr>
          </a:p>
          <a:p>
            <a:pPr marL="0" marR="0" lvl="0" indent="0" algn="l" defTabSz="914400" rtl="0" eaLnBrk="1" fontAlgn="base" latinLnBrk="0" hangingPunct="1">
              <a:lnSpc>
                <a:spcPct val="150000"/>
              </a:lnSpc>
              <a:spcBef>
                <a:spcPct val="0"/>
              </a:spcBef>
              <a:spcAft>
                <a:spcPct val="0"/>
              </a:spcAft>
              <a:buClrTx/>
              <a:buSzTx/>
              <a:buFontTx/>
              <a:buNone/>
              <a:defRPr/>
            </a:pPr>
            <a:r>
              <a:rPr kumimoji="0" lang="en-US" sz="28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rPr>
              <a:t>  C</a:t>
            </a:r>
            <a:r>
              <a:rPr kumimoji="0" lang="en-US" altLang="zh-CN" sz="28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rPr>
              <a:t>. </a:t>
            </a:r>
            <a:r>
              <a:rPr kumimoji="0" lang="zh-CN" altLang="en-US" sz="28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rPr>
              <a:t>理智控制法</a:t>
            </a:r>
            <a:r>
              <a:rPr kumimoji="0" lang="en-US" sz="28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rPr>
              <a:t>                   D</a:t>
            </a:r>
            <a:r>
              <a:rPr kumimoji="0" lang="en-US" altLang="zh-CN" sz="28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rPr>
              <a:t>. </a:t>
            </a:r>
            <a:r>
              <a:rPr kumimoji="0" lang="zh-CN" altLang="en-US" sz="28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rPr>
              <a:t>改变认识法</a:t>
            </a:r>
            <a:endParaRPr kumimoji="0" lang="zh-CN" altLang="en-US" sz="28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endParaRPr>
          </a:p>
          <a:p>
            <a:pPr marL="514350" marR="0" lvl="0" indent="-514350" algn="l" defTabSz="914400" rtl="0" eaLnBrk="0" fontAlgn="base" latinLnBrk="0" hangingPunct="0">
              <a:lnSpc>
                <a:spcPct val="150000"/>
              </a:lnSpc>
              <a:spcBef>
                <a:spcPct val="0"/>
              </a:spcBef>
              <a:spcAft>
                <a:spcPct val="0"/>
              </a:spcAft>
              <a:buClrTx/>
              <a:buSzTx/>
              <a:buFontTx/>
              <a:buNone/>
              <a:defRPr/>
            </a:pPr>
            <a:endParaRPr kumimoji="0" lang="zh-CN" altLang="en-US" sz="28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TextBox 3"/>
          <p:cNvSpPr txBox="1"/>
          <p:nvPr/>
        </p:nvSpPr>
        <p:spPr>
          <a:xfrm>
            <a:off x="5143500" y="2286000"/>
            <a:ext cx="928688" cy="708025"/>
          </a:xfrm>
          <a:prstGeom prst="rect">
            <a:avLst/>
          </a:prstGeom>
          <a:noFill/>
          <a:ln w="9525">
            <a:noFill/>
          </a:ln>
        </p:spPr>
        <p:txBody>
          <a:bodyPr>
            <a:spAutoFit/>
          </a:bodyPr>
          <a:lstStyle/>
          <a:p>
            <a:pPr lvl="0" algn="ctr" eaLnBrk="1" hangingPunct="1"/>
            <a:r>
              <a:rPr lang="en-US" altLang="zh-CN" sz="4000" b="1" dirty="0">
                <a:latin typeface="Arial" panose="020B0604020202020204" pitchFamily="34" charset="0"/>
                <a:ea typeface="宋体" panose="02010600030101010101" pitchFamily="2" charset="-122"/>
              </a:rPr>
              <a:t>A</a:t>
            </a:r>
            <a:endParaRPr lang="zh-CN" altLang="en-US" sz="4000" b="1"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8434" name="TextBox 1"/>
          <p:cNvSpPr txBox="1"/>
          <p:nvPr/>
        </p:nvSpPr>
        <p:spPr>
          <a:xfrm>
            <a:off x="214313" y="0"/>
            <a:ext cx="1857375" cy="523875"/>
          </a:xfrm>
          <a:prstGeom prst="rect">
            <a:avLst/>
          </a:prstGeom>
          <a:solidFill>
            <a:schemeClr val="bg1"/>
          </a:solidFill>
          <a:ln w="9525">
            <a:noFill/>
          </a:ln>
        </p:spPr>
        <p:txBody>
          <a:bodyPr>
            <a:spAutoFit/>
          </a:bodyPr>
          <a:lstStyle/>
          <a:p>
            <a:pPr lvl="0" eaLnBrk="1" hangingPunct="1"/>
            <a:r>
              <a:rPr lang="zh-CN" altLang="en-US" sz="2800" dirty="0">
                <a:latin typeface="华文琥珀" pitchFamily="2" charset="-122"/>
                <a:ea typeface="华文琥珀" pitchFamily="2" charset="-122"/>
              </a:rPr>
              <a:t>实战演练：</a:t>
            </a:r>
            <a:endParaRPr lang="zh-CN" altLang="en-US" sz="2800" dirty="0">
              <a:latin typeface="华文琥珀" pitchFamily="2" charset="-122"/>
              <a:ea typeface="华文琥珀" pitchFamily="2" charset="-122"/>
            </a:endParaRPr>
          </a:p>
        </p:txBody>
      </p:sp>
      <p:sp>
        <p:nvSpPr>
          <p:cNvPr id="19458" name="Rectangle 2"/>
          <p:cNvSpPr>
            <a:spLocks noChangeArrowheads="1"/>
          </p:cNvSpPr>
          <p:nvPr/>
        </p:nvSpPr>
        <p:spPr bwMode="auto">
          <a:xfrm>
            <a:off x="500063" y="785813"/>
            <a:ext cx="8215313" cy="2032000"/>
          </a:xfrm>
          <a:prstGeom prst="rect">
            <a:avLst/>
          </a:prstGeom>
          <a:noFill/>
          <a:ln w="9525">
            <a:noFill/>
            <a:miter lim="800000"/>
          </a:ln>
          <a:effectLst/>
        </p:spPr>
        <p:txBody>
          <a:bodyPr anchor="ctr">
            <a:spAutoFit/>
          </a:bodyPr>
          <a:lstStyle/>
          <a:p>
            <a:pPr marL="0" marR="0" lvl="0" indent="0" algn="just" defTabSz="914400" rtl="0" eaLnBrk="1" fontAlgn="base" latinLnBrk="0" hangingPunct="1">
              <a:lnSpc>
                <a:spcPct val="150000"/>
              </a:lnSpc>
              <a:spcBef>
                <a:spcPct val="0"/>
              </a:spcBef>
              <a:spcAft>
                <a:spcPts val="0"/>
              </a:spcAft>
              <a:buClrTx/>
              <a:buSzTx/>
              <a:buFontTx/>
              <a:buNone/>
              <a:defRPr/>
            </a:pPr>
            <a:r>
              <a:rPr kumimoji="0" lang="en-US" altLang="zh-CN" sz="2800" b="0" i="0" u="none" strike="noStrike" kern="100" cap="none" spc="0" normalizeH="0" baseline="0" noProof="0" dirty="0">
                <a:ln>
                  <a:noFill/>
                </a:ln>
                <a:solidFill>
                  <a:schemeClr val="tx1"/>
                </a:solidFill>
                <a:effectLst/>
                <a:uLnTx/>
                <a:uFillTx/>
                <a:latin typeface="Times New Roman" panose="02020603050405020304"/>
                <a:ea typeface="宋体" panose="02010600030101010101" pitchFamily="2" charset="-122"/>
                <a:cs typeface="+mn-cs"/>
              </a:rPr>
              <a:t>2. </a:t>
            </a:r>
            <a:r>
              <a:rPr kumimoji="0" lang="zh-CN" sz="2800" b="1" i="0" u="none" strike="noStrike" kern="100" cap="none" spc="0" normalizeH="0" baseline="0" noProof="0" dirty="0">
                <a:ln>
                  <a:noFill/>
                </a:ln>
                <a:solidFill>
                  <a:schemeClr val="tx1"/>
                </a:solidFill>
                <a:effectLst/>
                <a:uLnTx/>
                <a:uFillTx/>
                <a:latin typeface="Times New Roman" panose="02020603050405020304"/>
                <a:ea typeface="宋体" panose="02010600030101010101" pitchFamily="2" charset="-122"/>
                <a:cs typeface="+mn-cs"/>
              </a:rPr>
              <a:t>学会调节情绪很重要，下列同学调控情绪的做法可取的是</a:t>
            </a:r>
            <a:r>
              <a:rPr kumimoji="0" lang="en-US" sz="2800" b="1" i="0" u="none" strike="noStrike" kern="100" cap="none" spc="0" normalizeH="0" baseline="0" noProof="0" dirty="0">
                <a:ln>
                  <a:noFill/>
                </a:ln>
                <a:solidFill>
                  <a:schemeClr val="tx1"/>
                </a:solidFill>
                <a:effectLst/>
                <a:uLnTx/>
                <a:uFillTx/>
                <a:latin typeface="Times New Roman" panose="02020603050405020304"/>
                <a:ea typeface="宋体" panose="02010600030101010101" pitchFamily="2" charset="-122"/>
                <a:cs typeface="+mn-cs"/>
              </a:rPr>
              <a:t>   </a:t>
            </a:r>
            <a:r>
              <a:rPr kumimoji="0" lang="zh-CN" sz="2800" b="1" i="0" u="none" strike="noStrike" kern="100" cap="none" spc="0" normalizeH="0" baseline="0" noProof="0" dirty="0">
                <a:ln>
                  <a:noFill/>
                </a:ln>
                <a:solidFill>
                  <a:schemeClr val="tx1"/>
                </a:solidFill>
                <a:effectLst/>
                <a:uLnTx/>
                <a:uFillTx/>
                <a:latin typeface="Times New Roman" panose="02020603050405020304"/>
                <a:ea typeface="宋体" panose="02010600030101010101" pitchFamily="2" charset="-122"/>
                <a:cs typeface="+mn-cs"/>
              </a:rPr>
              <a:t>（</a:t>
            </a:r>
            <a:r>
              <a:rPr kumimoji="0" lang="en-US" sz="2800" b="1" i="0" u="none" strike="noStrike" kern="100" cap="none" spc="0" normalizeH="0" baseline="0" noProof="0" dirty="0">
                <a:ln>
                  <a:noFill/>
                </a:ln>
                <a:solidFill>
                  <a:schemeClr val="tx1"/>
                </a:solidFill>
                <a:effectLst/>
                <a:uLnTx/>
                <a:uFillTx/>
                <a:latin typeface="Times New Roman" panose="02020603050405020304"/>
                <a:ea typeface="宋体" panose="02010600030101010101" pitchFamily="2" charset="-122"/>
                <a:cs typeface="+mn-cs"/>
              </a:rPr>
              <a:t>             </a:t>
            </a:r>
            <a:r>
              <a:rPr kumimoji="0" lang="zh-CN" sz="2800" b="1" i="0" u="none" strike="noStrike" kern="100" cap="none" spc="0" normalizeH="0" baseline="0" noProof="0" dirty="0">
                <a:ln>
                  <a:noFill/>
                </a:ln>
                <a:solidFill>
                  <a:schemeClr val="tx1"/>
                </a:solidFill>
                <a:effectLst/>
                <a:uLnTx/>
                <a:uFillTx/>
                <a:latin typeface="Times New Roman" panose="02020603050405020304"/>
                <a:ea typeface="宋体" panose="02010600030101010101" pitchFamily="2" charset="-122"/>
                <a:cs typeface="+mn-cs"/>
              </a:rPr>
              <a:t>）</a:t>
            </a:r>
            <a:endParaRPr kumimoji="0" lang="zh-CN" sz="2800" b="1" i="0" u="none" strike="noStrike" kern="100" cap="none" spc="0" normalizeH="0" baseline="0" noProof="0" dirty="0">
              <a:ln>
                <a:noFill/>
              </a:ln>
              <a:solidFill>
                <a:schemeClr val="tx1"/>
              </a:solidFill>
              <a:effectLst/>
              <a:uLnTx/>
              <a:uFillTx/>
              <a:latin typeface="Times New Roman" panose="02020603050405020304"/>
              <a:ea typeface="宋体" panose="02010600030101010101" pitchFamily="2" charset="-122"/>
              <a:cs typeface="+mn-cs"/>
            </a:endParaRPr>
          </a:p>
          <a:p>
            <a:pPr marL="514350" marR="0" lvl="0" indent="-514350" algn="l" defTabSz="914400" rtl="0" eaLnBrk="0" fontAlgn="base" latinLnBrk="0" hangingPunct="0">
              <a:lnSpc>
                <a:spcPct val="150000"/>
              </a:lnSpc>
              <a:spcBef>
                <a:spcPct val="0"/>
              </a:spcBef>
              <a:spcAft>
                <a:spcPct val="0"/>
              </a:spcAft>
              <a:buClrTx/>
              <a:buSzTx/>
              <a:buFontTx/>
              <a:buNone/>
              <a:defRPr/>
            </a:pPr>
            <a:endParaRPr kumimoji="0" lang="zh-CN" altLang="en-US" sz="28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矩形 3"/>
          <p:cNvSpPr/>
          <p:nvPr/>
        </p:nvSpPr>
        <p:spPr>
          <a:xfrm>
            <a:off x="214313" y="2143125"/>
            <a:ext cx="8929688" cy="2400300"/>
          </a:xfrm>
          <a:prstGeom prst="rect">
            <a:avLst/>
          </a:prstGeom>
          <a:solidFill>
            <a:schemeClr val="bg1"/>
          </a:solidFill>
        </p:spPr>
        <p:txBody>
          <a:bodyPr>
            <a:spAutoFit/>
          </a:bodyPr>
          <a:lstStyle/>
          <a:p>
            <a:pPr marL="0" marR="0" lvl="0" indent="0" algn="just" defTabSz="914400" rtl="0" eaLnBrk="1" fontAlgn="base" latinLnBrk="0" hangingPunct="1">
              <a:lnSpc>
                <a:spcPct val="150000"/>
              </a:lnSpc>
              <a:spcBef>
                <a:spcPct val="0"/>
              </a:spcBef>
              <a:spcAft>
                <a:spcPts val="0"/>
              </a:spcAft>
              <a:buClrTx/>
              <a:buSzTx/>
              <a:buFontTx/>
              <a:buNone/>
              <a:defRPr/>
            </a:pPr>
            <a:r>
              <a:rPr kumimoji="0" lang="zh-CN" sz="2400"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①小红和同学发生误会，用诙谐的语言打破僵局，平息怒气</a:t>
            </a:r>
            <a:endParaRPr kumimoji="0" lang="en-US" altLang="zh-CN" sz="2400"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just" defTabSz="914400" rtl="0" eaLnBrk="1" fontAlgn="base" latinLnBrk="0" hangingPunct="1">
              <a:lnSpc>
                <a:spcPct val="150000"/>
              </a:lnSpc>
              <a:spcBef>
                <a:spcPct val="0"/>
              </a:spcBef>
              <a:spcAft>
                <a:spcPts val="0"/>
              </a:spcAft>
              <a:buClrTx/>
              <a:buSzTx/>
              <a:buFontTx/>
              <a:buNone/>
              <a:defRPr/>
            </a:pPr>
            <a:r>
              <a:rPr kumimoji="0" lang="zh-CN" sz="2400"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②小田被老师批评后，故意不认真听课，发泄自己心中的不快</a:t>
            </a:r>
            <a:endParaRPr kumimoji="0" lang="en-US" altLang="zh-CN" sz="2400"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just" defTabSz="914400" rtl="0" eaLnBrk="1" fontAlgn="base" latinLnBrk="0" hangingPunct="1">
              <a:lnSpc>
                <a:spcPct val="150000"/>
              </a:lnSpc>
              <a:spcBef>
                <a:spcPct val="0"/>
              </a:spcBef>
              <a:spcAft>
                <a:spcPts val="0"/>
              </a:spcAft>
              <a:buClrTx/>
              <a:buSzTx/>
              <a:buFontTx/>
              <a:buNone/>
              <a:defRPr/>
            </a:pPr>
            <a:r>
              <a:rPr kumimoji="0" lang="zh-CN" sz="2400"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③小刚考试遇到难题，浑身紧张，通过作深呼吸的方法放松自己</a:t>
            </a:r>
            <a:endParaRPr kumimoji="0" lang="en-US" altLang="zh-CN" sz="2400"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133350" algn="just" defTabSz="914400" rtl="0" eaLnBrk="1" fontAlgn="base" latinLnBrk="0" hangingPunct="1">
              <a:lnSpc>
                <a:spcPct val="150000"/>
              </a:lnSpc>
              <a:spcBef>
                <a:spcPct val="0"/>
              </a:spcBef>
              <a:spcAft>
                <a:spcPts val="0"/>
              </a:spcAft>
              <a:buClrTx/>
              <a:buSzTx/>
              <a:buFontTx/>
              <a:buNone/>
              <a:defRPr/>
            </a:pPr>
            <a:r>
              <a:rPr kumimoji="0" lang="en-US" sz="2800"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A</a:t>
            </a:r>
            <a:r>
              <a:rPr kumimoji="0" lang="en-US" altLang="zh-CN" sz="2800"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 </a:t>
            </a:r>
            <a:r>
              <a:rPr kumimoji="0" lang="zh-CN" sz="2800"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①②</a:t>
            </a:r>
            <a:r>
              <a:rPr kumimoji="0" lang="en-US" sz="2800"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           B</a:t>
            </a:r>
            <a:r>
              <a:rPr kumimoji="0" lang="en-US" altLang="zh-CN" sz="2800"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 </a:t>
            </a:r>
            <a:r>
              <a:rPr kumimoji="0" lang="zh-CN" sz="2800"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①③</a:t>
            </a:r>
            <a:r>
              <a:rPr kumimoji="0" lang="en-US" sz="2800"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            C. </a:t>
            </a:r>
            <a:r>
              <a:rPr kumimoji="0" lang="zh-CN" sz="2800"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②③</a:t>
            </a:r>
            <a:r>
              <a:rPr kumimoji="0" lang="en-US" sz="2800"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          </a:t>
            </a:r>
            <a:endParaRPr kumimoji="0" lang="zh-CN" sz="2800"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
        <p:nvSpPr>
          <p:cNvPr id="18437" name="TextBox 4"/>
          <p:cNvSpPr txBox="1"/>
          <p:nvPr/>
        </p:nvSpPr>
        <p:spPr>
          <a:xfrm>
            <a:off x="2857500" y="1500188"/>
            <a:ext cx="785813" cy="708025"/>
          </a:xfrm>
          <a:prstGeom prst="rect">
            <a:avLst/>
          </a:prstGeom>
          <a:noFill/>
          <a:ln w="9525">
            <a:noFill/>
          </a:ln>
        </p:spPr>
        <p:txBody>
          <a:bodyPr>
            <a:spAutoFit/>
          </a:bodyPr>
          <a:lstStyle/>
          <a:p>
            <a:pPr lvl="0" algn="ctr" eaLnBrk="1" hangingPunct="1"/>
            <a:r>
              <a:rPr lang="en-US" altLang="zh-CN" sz="4000" b="1" dirty="0">
                <a:latin typeface="Arial" panose="020B0604020202020204" pitchFamily="34" charset="0"/>
                <a:ea typeface="宋体" panose="02010600030101010101" pitchFamily="2" charset="-122"/>
              </a:rPr>
              <a:t>B</a:t>
            </a:r>
            <a:endParaRPr lang="zh-CN" altLang="en-US" sz="4000" b="1"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8437"/>
                                        </p:tgtEl>
                                        <p:attrNameLst>
                                          <p:attrName>style.visibility</p:attrName>
                                        </p:attrNameLst>
                                      </p:cBhvr>
                                      <p:to>
                                        <p:strVal val="visible"/>
                                      </p:to>
                                    </p:set>
                                    <p:anim calcmode="lin" valueType="num">
                                      <p:cBhvr additive="base">
                                        <p:cTn id="7" dur="500" fill="hold"/>
                                        <p:tgtEl>
                                          <p:spTgt spid="18437"/>
                                        </p:tgtEl>
                                        <p:attrNameLst>
                                          <p:attrName>ppt_x</p:attrName>
                                        </p:attrNameLst>
                                      </p:cBhvr>
                                      <p:tavLst>
                                        <p:tav tm="0">
                                          <p:val>
                                            <p:strVal val="#ppt_x"/>
                                          </p:val>
                                        </p:tav>
                                        <p:tav tm="100000">
                                          <p:val>
                                            <p:strVal val="#ppt_x"/>
                                          </p:val>
                                        </p:tav>
                                      </p:tavLst>
                                    </p:anim>
                                    <p:anim calcmode="lin" valueType="num">
                                      <p:cBhvr additive="base">
                                        <p:cTn id="8" dur="500" fill="hold"/>
                                        <p:tgtEl>
                                          <p:spTgt spid="1843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标题 53249"/>
          <p:cNvSpPr>
            <a:spLocks noGrp="1"/>
          </p:cNvSpPr>
          <p:nvPr>
            <p:ph type="title"/>
          </p:nvPr>
        </p:nvSpPr>
        <p:spPr>
          <a:xfrm>
            <a:off x="762000" y="0"/>
            <a:ext cx="7772400" cy="1462088"/>
          </a:xfrm>
        </p:spPr>
        <p:txBody>
          <a:bodyPr anchor="b"/>
          <a:lstStyle/>
          <a:p>
            <a:r>
              <a:rPr lang="en-US" altLang="zh-CN" sz="4200" b="1" dirty="0">
                <a:solidFill>
                  <a:srgbClr val="FF0000"/>
                </a:solidFill>
                <a:ea typeface="黑体" panose="02010609060101010101" pitchFamily="2" charset="-122"/>
              </a:rPr>
              <a:t>      </a:t>
            </a:r>
            <a:r>
              <a:rPr lang="zh-CN" altLang="en-US" sz="4200" b="1" dirty="0">
                <a:solidFill>
                  <a:srgbClr val="FF0000"/>
                </a:solidFill>
                <a:ea typeface="黑体" panose="02010609060101010101" pitchFamily="2" charset="-122"/>
              </a:rPr>
              <a:t>小贴士</a:t>
            </a:r>
            <a:endParaRPr lang="zh-CN" altLang="en-US" sz="4200" b="1" dirty="0">
              <a:solidFill>
                <a:srgbClr val="FF0000"/>
              </a:solidFill>
              <a:ea typeface="黑体" panose="02010609060101010101" pitchFamily="2" charset="-122"/>
            </a:endParaRPr>
          </a:p>
        </p:txBody>
      </p:sp>
      <p:sp>
        <p:nvSpPr>
          <p:cNvPr id="53251" name="文本占位符 53250"/>
          <p:cNvSpPr>
            <a:spLocks noGrp="1"/>
          </p:cNvSpPr>
          <p:nvPr>
            <p:ph type="body" idx="1"/>
          </p:nvPr>
        </p:nvSpPr>
        <p:spPr>
          <a:xfrm>
            <a:off x="865188" y="1824038"/>
            <a:ext cx="7551737" cy="3414712"/>
          </a:xfrm>
        </p:spPr>
        <p:txBody>
          <a:bodyPr/>
          <a:lstStyle/>
          <a:p>
            <a:pPr marL="0" indent="0">
              <a:buNone/>
            </a:pPr>
            <a:r>
              <a:rPr lang="en-US" altLang="zh-CN" dirty="0"/>
              <a:t>     </a:t>
            </a:r>
            <a:r>
              <a:rPr lang="zh-CN" altLang="en-US" b="1" dirty="0">
                <a:latin typeface="黑体" panose="02010609060101010101" pitchFamily="2" charset="-122"/>
                <a:ea typeface="黑体" panose="02010609060101010101" pitchFamily="2" charset="-122"/>
              </a:rPr>
              <a:t>克服消极情绪的方法很多。只要我们有决心，并且找到适合自己的方法，我们一定能战胜不良情绪，同时我们别忘了在别人遇到挫折，心情沮丧时，向他伸出友爱之手。每个人都需要别人的帮助。 </a:t>
            </a:r>
            <a:endParaRPr lang="zh-CN" altLang="en-US" b="1" dirty="0">
              <a:latin typeface="黑体" panose="02010609060101010101" pitchFamily="2" charset="-122"/>
              <a:ea typeface="黑体" panose="02010609060101010101" pitchFamily="2" charset="-122"/>
            </a:endParaRPr>
          </a:p>
          <a:p>
            <a:pPr marL="0" indent="0">
              <a:buNone/>
            </a:pPr>
            <a:r>
              <a:rPr lang="zh-CN" altLang="en-US" b="1" dirty="0">
                <a:latin typeface="黑体" panose="02010609060101010101" pitchFamily="2" charset="-122"/>
                <a:ea typeface="黑体" panose="02010609060101010101" pitchFamily="2" charset="-122"/>
              </a:rPr>
              <a:t>    “天空虽有乌云，但在乌云的上面，永远有太阳在照耀。”让阳光永远照耀着我们的心灵，愉快地生活着。 </a:t>
            </a:r>
            <a:endParaRPr lang="zh-CN" altLang="en-US" b="1" dirty="0">
              <a:latin typeface="黑体" panose="02010609060101010101" pitchFamily="2" charset="-122"/>
              <a:ea typeface="黑体" panose="02010609060101010101" pitchFamily="2" charset="-122"/>
            </a:endParaRPr>
          </a:p>
        </p:txBody>
      </p:sp>
      <p:pic>
        <p:nvPicPr>
          <p:cNvPr id="53252" name="图片 53251" descr="男孩2"/>
          <p:cNvPicPr>
            <a:picLocks noChangeAspect="1"/>
          </p:cNvPicPr>
          <p:nvPr/>
        </p:nvPicPr>
        <p:blipFill>
          <a:blip r:embed="rId1"/>
          <a:stretch>
            <a:fillRect/>
          </a:stretch>
        </p:blipFill>
        <p:spPr>
          <a:xfrm>
            <a:off x="1066800" y="381000"/>
            <a:ext cx="1219200" cy="1066800"/>
          </a:xfrm>
          <a:prstGeom prst="rect">
            <a:avLst/>
          </a:prstGeom>
          <a:noFill/>
          <a:ln w="9525">
            <a:noFill/>
          </a:ln>
        </p:spPr>
      </p:pic>
    </p:spTree>
  </p:cSld>
  <p:clrMapOvr>
    <a:masterClrMapping/>
  </p:clrMapOvr>
  <p:transition>
    <p:cover dir="r"/>
    <p:sndAc>
      <p:stSnd>
        <p:snd r:embed="rId2" name="arrow.wav"/>
      </p:stSnd>
    </p:sndAc>
  </p:transition>
</p:sld>
</file>

<file path=ppt/slides/slide25.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9458" name="Text Box 2"/>
          <p:cNvSpPr txBox="1"/>
          <p:nvPr/>
        </p:nvSpPr>
        <p:spPr>
          <a:xfrm>
            <a:off x="1000125" y="1571625"/>
            <a:ext cx="857250" cy="3929063"/>
          </a:xfrm>
          <a:prstGeom prst="rect">
            <a:avLst/>
          </a:prstGeom>
          <a:solidFill>
            <a:srgbClr val="FFFFFF"/>
          </a:solidFill>
          <a:ln w="9525" cap="flat" cmpd="sng">
            <a:solidFill>
              <a:srgbClr val="FFFFFF"/>
            </a:solidFill>
            <a:prstDash val="solid"/>
            <a:miter/>
            <a:headEnd type="none" w="med" len="med"/>
            <a:tailEnd type="none" w="med" len="med"/>
          </a:ln>
        </p:spPr>
        <p:txBody>
          <a:bodyPr/>
          <a:lstStyle/>
          <a:p>
            <a:pPr lvl="0" algn="just" eaLnBrk="1" hangingPunct="1"/>
            <a:r>
              <a:rPr lang="zh-CN" altLang="en-US" sz="4000" b="1" dirty="0">
                <a:solidFill>
                  <a:srgbClr val="FF0066"/>
                </a:solidFill>
                <a:latin typeface="微软雅黑" panose="020B0503020204020204" pitchFamily="34" charset="-122"/>
                <a:ea typeface="微软雅黑" panose="020B0503020204020204" pitchFamily="34" charset="-122"/>
              </a:rPr>
              <a:t>做个快乐少年</a:t>
            </a:r>
            <a:endParaRPr lang="en-US" altLang="zh-CN" sz="4000" b="1" dirty="0">
              <a:solidFill>
                <a:srgbClr val="FF0066"/>
              </a:solidFill>
              <a:latin typeface="微软雅黑" panose="020B0503020204020204" pitchFamily="34" charset="-122"/>
              <a:ea typeface="微软雅黑" panose="020B0503020204020204" pitchFamily="34" charset="-122"/>
            </a:endParaRPr>
          </a:p>
        </p:txBody>
      </p:sp>
      <p:sp>
        <p:nvSpPr>
          <p:cNvPr id="19459" name="AutoShape 3"/>
          <p:cNvSpPr/>
          <p:nvPr/>
        </p:nvSpPr>
        <p:spPr>
          <a:xfrm>
            <a:off x="2000250" y="1643063"/>
            <a:ext cx="357188" cy="3500437"/>
          </a:xfrm>
          <a:prstGeom prst="leftBrace">
            <a:avLst>
              <a:gd name="adj1" fmla="val 238194"/>
              <a:gd name="adj2" fmla="val 50000"/>
            </a:avLst>
          </a:prstGeom>
          <a:noFill/>
          <a:ln w="9525" cap="flat" cmpd="sng">
            <a:solidFill>
              <a:srgbClr val="000000"/>
            </a:solidFill>
            <a:prstDash val="solid"/>
            <a:headEnd type="none" w="med" len="med"/>
            <a:tailEnd type="none" w="med" len="med"/>
          </a:ln>
        </p:spPr>
        <p:txBody>
          <a:bodyPr/>
          <a:lstStyle/>
          <a:p>
            <a:pPr lvl="0" eaLnBrk="1" hangingPunct="1"/>
            <a:endParaRPr lang="zh-CN" altLang="en-US" dirty="0">
              <a:latin typeface="Arial" panose="020B0604020202020204" pitchFamily="34" charset="0"/>
              <a:ea typeface="宋体" panose="02010600030101010101" pitchFamily="2" charset="-122"/>
            </a:endParaRPr>
          </a:p>
        </p:txBody>
      </p:sp>
      <p:sp>
        <p:nvSpPr>
          <p:cNvPr id="19460" name="TextBox 4"/>
          <p:cNvSpPr txBox="1"/>
          <p:nvPr/>
        </p:nvSpPr>
        <p:spPr>
          <a:xfrm>
            <a:off x="0" y="0"/>
            <a:ext cx="1500188" cy="708025"/>
          </a:xfrm>
          <a:prstGeom prst="rect">
            <a:avLst/>
          </a:prstGeom>
          <a:solidFill>
            <a:schemeClr val="bg1"/>
          </a:solidFill>
          <a:ln w="9525">
            <a:noFill/>
          </a:ln>
        </p:spPr>
        <p:txBody>
          <a:bodyPr>
            <a:spAutoFit/>
          </a:bodyPr>
          <a:lstStyle/>
          <a:p>
            <a:pPr lvl="0" eaLnBrk="1" hangingPunct="1"/>
            <a:r>
              <a:rPr lang="zh-CN" altLang="en-US" sz="4000" dirty="0">
                <a:latin typeface="华文琥珀" pitchFamily="2" charset="-122"/>
                <a:ea typeface="华文琥珀" pitchFamily="2" charset="-122"/>
              </a:rPr>
              <a:t>小结：</a:t>
            </a:r>
            <a:endParaRPr lang="zh-CN" altLang="en-US" sz="4000" dirty="0">
              <a:latin typeface="华文琥珀" pitchFamily="2" charset="-122"/>
              <a:ea typeface="华文琥珀" pitchFamily="2" charset="-122"/>
            </a:endParaRPr>
          </a:p>
        </p:txBody>
      </p:sp>
      <p:sp>
        <p:nvSpPr>
          <p:cNvPr id="4" name="矩形 3"/>
          <p:cNvSpPr/>
          <p:nvPr/>
        </p:nvSpPr>
        <p:spPr>
          <a:xfrm>
            <a:off x="2857500" y="1500188"/>
            <a:ext cx="4572000" cy="744537"/>
          </a:xfrm>
          <a:prstGeom prst="rect">
            <a:avLst/>
          </a:prstGeom>
          <a:noFill/>
          <a:ln w="9525">
            <a:noFill/>
          </a:ln>
        </p:spPr>
        <p:txBody>
          <a:bodyPr>
            <a:spAutoFit/>
          </a:bodyPr>
          <a:lstStyle/>
          <a:p>
            <a:pPr lvl="0" eaLnBrk="1" hangingPunct="1">
              <a:lnSpc>
                <a:spcPct val="150000"/>
              </a:lnSpc>
            </a:pPr>
            <a:r>
              <a:rPr lang="en-US" altLang="zh-CN" sz="3200" dirty="0">
                <a:latin typeface="微软雅黑" panose="020B0503020204020204" pitchFamily="34" charset="-122"/>
                <a:ea typeface="微软雅黑" panose="020B0503020204020204" pitchFamily="34" charset="-122"/>
              </a:rPr>
              <a:t>1.</a:t>
            </a:r>
            <a:r>
              <a:rPr lang="zh-CN" altLang="en-US" sz="3200" dirty="0">
                <a:latin typeface="微软雅黑" panose="020B0503020204020204" pitchFamily="34" charset="-122"/>
                <a:ea typeface="微软雅黑" panose="020B0503020204020204" pitchFamily="34" charset="-122"/>
              </a:rPr>
              <a:t>转移注意力</a:t>
            </a:r>
            <a:endParaRPr lang="zh-CN" altLang="en-US" sz="3200" dirty="0">
              <a:latin typeface="微软雅黑" panose="020B0503020204020204" pitchFamily="34" charset="-122"/>
              <a:ea typeface="微软雅黑" panose="020B0503020204020204" pitchFamily="34" charset="-122"/>
            </a:endParaRPr>
          </a:p>
        </p:txBody>
      </p:sp>
      <p:sp>
        <p:nvSpPr>
          <p:cNvPr id="6" name="矩形 5"/>
          <p:cNvSpPr/>
          <p:nvPr/>
        </p:nvSpPr>
        <p:spPr>
          <a:xfrm>
            <a:off x="2857500" y="2214563"/>
            <a:ext cx="4572000" cy="744537"/>
          </a:xfrm>
          <a:prstGeom prst="rect">
            <a:avLst/>
          </a:prstGeom>
          <a:noFill/>
          <a:ln w="9525">
            <a:noFill/>
          </a:ln>
        </p:spPr>
        <p:txBody>
          <a:bodyPr>
            <a:spAutoFit/>
          </a:bodyPr>
          <a:lstStyle/>
          <a:p>
            <a:pPr lvl="0" eaLnBrk="1" hangingPunct="1">
              <a:lnSpc>
                <a:spcPct val="150000"/>
              </a:lnSpc>
            </a:pPr>
            <a:r>
              <a:rPr lang="en-US" altLang="zh-CN" sz="3200" dirty="0">
                <a:solidFill>
                  <a:srgbClr val="000000"/>
                </a:solidFill>
                <a:latin typeface="微软雅黑" panose="020B0503020204020204" pitchFamily="34" charset="-122"/>
                <a:ea typeface="微软雅黑" panose="020B0503020204020204" pitchFamily="34" charset="-122"/>
              </a:rPr>
              <a:t>2.</a:t>
            </a:r>
            <a:r>
              <a:rPr lang="zh-CN" altLang="en-US" sz="3200" dirty="0">
                <a:solidFill>
                  <a:srgbClr val="000000"/>
                </a:solidFill>
                <a:latin typeface="微软雅黑" panose="020B0503020204020204" pitchFamily="34" charset="-122"/>
                <a:ea typeface="微软雅黑" panose="020B0503020204020204" pitchFamily="34" charset="-122"/>
              </a:rPr>
              <a:t>合理宣泄</a:t>
            </a:r>
            <a:endParaRPr lang="zh-CN" altLang="en-US" sz="3200" dirty="0">
              <a:solidFill>
                <a:srgbClr val="000000"/>
              </a:solidFill>
              <a:latin typeface="微软雅黑" panose="020B0503020204020204" pitchFamily="34" charset="-122"/>
              <a:ea typeface="微软雅黑" panose="020B0503020204020204" pitchFamily="34" charset="-122"/>
            </a:endParaRPr>
          </a:p>
        </p:txBody>
      </p:sp>
      <p:sp>
        <p:nvSpPr>
          <p:cNvPr id="7" name="矩形 6"/>
          <p:cNvSpPr/>
          <p:nvPr/>
        </p:nvSpPr>
        <p:spPr>
          <a:xfrm>
            <a:off x="2857500" y="2928938"/>
            <a:ext cx="4572000" cy="744537"/>
          </a:xfrm>
          <a:prstGeom prst="rect">
            <a:avLst/>
          </a:prstGeom>
          <a:noFill/>
          <a:ln w="9525">
            <a:noFill/>
          </a:ln>
        </p:spPr>
        <p:txBody>
          <a:bodyPr>
            <a:spAutoFit/>
          </a:bodyPr>
          <a:lstStyle/>
          <a:p>
            <a:pPr lvl="0" eaLnBrk="1" hangingPunct="1">
              <a:lnSpc>
                <a:spcPct val="150000"/>
              </a:lnSpc>
            </a:pPr>
            <a:r>
              <a:rPr lang="en-US" altLang="zh-CN" sz="3200" dirty="0">
                <a:solidFill>
                  <a:srgbClr val="000000"/>
                </a:solidFill>
                <a:latin typeface="微软雅黑" panose="020B0503020204020204" pitchFamily="34" charset="-122"/>
                <a:ea typeface="微软雅黑" panose="020B0503020204020204" pitchFamily="34" charset="-122"/>
              </a:rPr>
              <a:t>3.</a:t>
            </a:r>
            <a:r>
              <a:rPr lang="zh-CN" altLang="en-US" sz="3200" dirty="0">
                <a:solidFill>
                  <a:srgbClr val="000000"/>
                </a:solidFill>
                <a:latin typeface="微软雅黑" panose="020B0503020204020204" pitchFamily="34" charset="-122"/>
                <a:ea typeface="微软雅黑" panose="020B0503020204020204" pitchFamily="34" charset="-122"/>
              </a:rPr>
              <a:t>理智控制</a:t>
            </a:r>
            <a:endParaRPr lang="zh-CN" altLang="en-US" sz="3200" dirty="0">
              <a:solidFill>
                <a:srgbClr val="000000"/>
              </a:solidFill>
              <a:latin typeface="微软雅黑" panose="020B0503020204020204" pitchFamily="34" charset="-122"/>
              <a:ea typeface="微软雅黑" panose="020B0503020204020204" pitchFamily="34" charset="-122"/>
            </a:endParaRPr>
          </a:p>
        </p:txBody>
      </p:sp>
      <p:sp>
        <p:nvSpPr>
          <p:cNvPr id="8" name="矩形 7"/>
          <p:cNvSpPr/>
          <p:nvPr/>
        </p:nvSpPr>
        <p:spPr>
          <a:xfrm>
            <a:off x="2857500" y="3714750"/>
            <a:ext cx="4572000" cy="744538"/>
          </a:xfrm>
          <a:prstGeom prst="rect">
            <a:avLst/>
          </a:prstGeom>
          <a:noFill/>
          <a:ln w="9525">
            <a:noFill/>
          </a:ln>
        </p:spPr>
        <p:txBody>
          <a:bodyPr>
            <a:spAutoFit/>
          </a:bodyPr>
          <a:lstStyle/>
          <a:p>
            <a:pPr lvl="0" eaLnBrk="1" hangingPunct="1">
              <a:lnSpc>
                <a:spcPct val="150000"/>
              </a:lnSpc>
            </a:pPr>
            <a:r>
              <a:rPr lang="en-US" altLang="zh-CN" sz="3200" dirty="0">
                <a:solidFill>
                  <a:srgbClr val="000000"/>
                </a:solidFill>
                <a:latin typeface="微软雅黑" panose="020B0503020204020204" pitchFamily="34" charset="-122"/>
                <a:ea typeface="微软雅黑" panose="020B0503020204020204" pitchFamily="34" charset="-122"/>
              </a:rPr>
              <a:t>4.</a:t>
            </a:r>
            <a:r>
              <a:rPr lang="zh-CN" altLang="en-US" sz="3200" dirty="0">
                <a:solidFill>
                  <a:srgbClr val="000000"/>
                </a:solidFill>
                <a:latin typeface="微软雅黑" panose="020B0503020204020204" pitchFamily="34" charset="-122"/>
                <a:ea typeface="微软雅黑" panose="020B0503020204020204" pitchFamily="34" charset="-122"/>
              </a:rPr>
              <a:t>理性升华</a:t>
            </a:r>
            <a:endParaRPr lang="zh-CN" altLang="en-US" sz="3200" dirty="0">
              <a:solidFill>
                <a:srgbClr val="000000"/>
              </a:solidFill>
              <a:latin typeface="微软雅黑" panose="020B0503020204020204" pitchFamily="34" charset="-122"/>
              <a:ea typeface="微软雅黑" panose="020B0503020204020204" pitchFamily="34" charset="-122"/>
            </a:endParaRPr>
          </a:p>
        </p:txBody>
      </p:sp>
      <p:sp>
        <p:nvSpPr>
          <p:cNvPr id="9" name="矩形 8"/>
          <p:cNvSpPr/>
          <p:nvPr/>
        </p:nvSpPr>
        <p:spPr>
          <a:xfrm>
            <a:off x="2857500" y="4500563"/>
            <a:ext cx="4572000" cy="744537"/>
          </a:xfrm>
          <a:prstGeom prst="rect">
            <a:avLst/>
          </a:prstGeom>
          <a:noFill/>
          <a:ln w="9525">
            <a:noFill/>
          </a:ln>
        </p:spPr>
        <p:txBody>
          <a:bodyPr>
            <a:spAutoFit/>
          </a:bodyPr>
          <a:lstStyle/>
          <a:p>
            <a:pPr lvl="0" eaLnBrk="1" hangingPunct="1">
              <a:lnSpc>
                <a:spcPct val="150000"/>
              </a:lnSpc>
            </a:pPr>
            <a:r>
              <a:rPr lang="en-US" altLang="zh-CN" sz="3200" dirty="0">
                <a:solidFill>
                  <a:srgbClr val="000000"/>
                </a:solidFill>
                <a:latin typeface="微软雅黑" panose="020B0503020204020204" pitchFamily="34" charset="-122"/>
                <a:ea typeface="微软雅黑" panose="020B0503020204020204" pitchFamily="34" charset="-122"/>
              </a:rPr>
              <a:t>5.</a:t>
            </a:r>
            <a:r>
              <a:rPr lang="zh-CN" altLang="en-US" sz="3200" dirty="0">
                <a:solidFill>
                  <a:srgbClr val="000000"/>
                </a:solidFill>
                <a:latin typeface="微软雅黑" panose="020B0503020204020204" pitchFamily="34" charset="-122"/>
                <a:ea typeface="微软雅黑" panose="020B0503020204020204" pitchFamily="34" charset="-122"/>
              </a:rPr>
              <a:t>改变认识</a:t>
            </a:r>
            <a:endParaRPr lang="zh-CN" altLang="en-US" sz="3200" dirty="0">
              <a:solidFill>
                <a:srgbClr val="0000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4"/>
                                        </p:tgtEl>
                                        <p:attrNameLst>
                                          <p:attrName>style.visibility</p:attrName>
                                        </p:attrNameLst>
                                      </p:cBhvr>
                                      <p:to>
                                        <p:strVal val="visible"/>
                                      </p:to>
                                    </p:set>
                                    <p:anim calcmode="discrete" valueType="clr">
                                      <p:cBhvr override="childStyle">
                                        <p:cTn id="7" dur="80"/>
                                        <p:tgtEl>
                                          <p:spTgt spid="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4"/>
                                        </p:tgtEl>
                                        <p:attrNameLst>
                                          <p:attrName>fillcolor</p:attrName>
                                        </p:attrNameLst>
                                      </p:cBhvr>
                                      <p:tavLst>
                                        <p:tav tm="0">
                                          <p:val>
                                            <p:clrVal>
                                              <a:schemeClr val="accent2"/>
                                            </p:clrVal>
                                          </p:val>
                                        </p:tav>
                                        <p:tav tm="50000">
                                          <p:val>
                                            <p:clrVal>
                                              <a:schemeClr val="hlink"/>
                                            </p:clrVal>
                                          </p:val>
                                        </p:tav>
                                      </p:tavLst>
                                    </p:anim>
                                    <p:set>
                                      <p:cBhvr>
                                        <p:cTn id="9" dur="80"/>
                                        <p:tgtEl>
                                          <p:spTgt spid="4"/>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grpId="0" nodeType="clickEffect">
                                  <p:stCondLst>
                                    <p:cond delay="0"/>
                                  </p:stCondLst>
                                  <p:iterate type="lt">
                                    <p:tmPct val="50000"/>
                                  </p:iterate>
                                  <p:childTnLst>
                                    <p:set>
                                      <p:cBhvr>
                                        <p:cTn id="13" dur="1" fill="hold">
                                          <p:stCondLst>
                                            <p:cond delay="0"/>
                                          </p:stCondLst>
                                        </p:cTn>
                                        <p:tgtEl>
                                          <p:spTgt spid="6"/>
                                        </p:tgtEl>
                                        <p:attrNameLst>
                                          <p:attrName>style.visibility</p:attrName>
                                        </p:attrNameLst>
                                      </p:cBhvr>
                                      <p:to>
                                        <p:strVal val="visible"/>
                                      </p:to>
                                    </p:set>
                                    <p:anim calcmode="discrete" valueType="clr">
                                      <p:cBhvr override="childStyle">
                                        <p:cTn id="14" dur="80"/>
                                        <p:tgtEl>
                                          <p:spTgt spid="6"/>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6"/>
                                        </p:tgtEl>
                                        <p:attrNameLst>
                                          <p:attrName>fillcolor</p:attrName>
                                        </p:attrNameLst>
                                      </p:cBhvr>
                                      <p:tavLst>
                                        <p:tav tm="0">
                                          <p:val>
                                            <p:clrVal>
                                              <a:schemeClr val="accent2"/>
                                            </p:clrVal>
                                          </p:val>
                                        </p:tav>
                                        <p:tav tm="50000">
                                          <p:val>
                                            <p:clrVal>
                                              <a:schemeClr val="hlink"/>
                                            </p:clrVal>
                                          </p:val>
                                        </p:tav>
                                      </p:tavLst>
                                    </p:anim>
                                    <p:set>
                                      <p:cBhvr>
                                        <p:cTn id="16" dur="80"/>
                                        <p:tgtEl>
                                          <p:spTgt spid="6"/>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grpId="0" nodeType="clickEffect">
                                  <p:stCondLst>
                                    <p:cond delay="0"/>
                                  </p:stCondLst>
                                  <p:iterate type="lt">
                                    <p:tmPct val="50000"/>
                                  </p:iterate>
                                  <p:childTnLst>
                                    <p:set>
                                      <p:cBhvr>
                                        <p:cTn id="20" dur="1" fill="hold">
                                          <p:stCondLst>
                                            <p:cond delay="0"/>
                                          </p:stCondLst>
                                        </p:cTn>
                                        <p:tgtEl>
                                          <p:spTgt spid="7"/>
                                        </p:tgtEl>
                                        <p:attrNameLst>
                                          <p:attrName>style.visibility</p:attrName>
                                        </p:attrNameLst>
                                      </p:cBhvr>
                                      <p:to>
                                        <p:strVal val="visible"/>
                                      </p:to>
                                    </p:set>
                                    <p:anim calcmode="discrete" valueType="clr">
                                      <p:cBhvr override="childStyle">
                                        <p:cTn id="21" dur="80"/>
                                        <p:tgtEl>
                                          <p:spTgt spid="7"/>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7"/>
                                        </p:tgtEl>
                                        <p:attrNameLst>
                                          <p:attrName>fillcolor</p:attrName>
                                        </p:attrNameLst>
                                      </p:cBhvr>
                                      <p:tavLst>
                                        <p:tav tm="0">
                                          <p:val>
                                            <p:clrVal>
                                              <a:schemeClr val="accent2"/>
                                            </p:clrVal>
                                          </p:val>
                                        </p:tav>
                                        <p:tav tm="50000">
                                          <p:val>
                                            <p:clrVal>
                                              <a:schemeClr val="hlink"/>
                                            </p:clrVal>
                                          </p:val>
                                        </p:tav>
                                      </p:tavLst>
                                    </p:anim>
                                    <p:set>
                                      <p:cBhvr>
                                        <p:cTn id="23" dur="80"/>
                                        <p:tgtEl>
                                          <p:spTgt spid="7"/>
                                        </p:tgtEl>
                                        <p:attrNameLst>
                                          <p:attrName>fill.type</p:attrName>
                                        </p:attrNameLst>
                                      </p:cBhvr>
                                      <p:to>
                                        <p:strVal val="solid"/>
                                      </p:to>
                                    </p:set>
                                  </p:childTnLst>
                                </p:cTn>
                              </p:par>
                            </p:childTnLst>
                          </p:cTn>
                        </p:par>
                      </p:childTnLst>
                    </p:cTn>
                  </p:par>
                  <p:par>
                    <p:cTn id="24" fill="hold">
                      <p:stCondLst>
                        <p:cond delay="indefinite"/>
                      </p:stCondLst>
                      <p:childTnLst>
                        <p:par>
                          <p:cTn id="25" fill="hold">
                            <p:stCondLst>
                              <p:cond delay="0"/>
                            </p:stCondLst>
                            <p:childTnLst>
                              <p:par>
                                <p:cTn id="26" presetID="27" presetClass="entr" presetSubtype="0" fill="hold" grpId="0" nodeType="clickEffect">
                                  <p:stCondLst>
                                    <p:cond delay="0"/>
                                  </p:stCondLst>
                                  <p:iterate type="lt">
                                    <p:tmPct val="50000"/>
                                  </p:iterate>
                                  <p:childTnLst>
                                    <p:set>
                                      <p:cBhvr>
                                        <p:cTn id="27" dur="1" fill="hold">
                                          <p:stCondLst>
                                            <p:cond delay="0"/>
                                          </p:stCondLst>
                                        </p:cTn>
                                        <p:tgtEl>
                                          <p:spTgt spid="8"/>
                                        </p:tgtEl>
                                        <p:attrNameLst>
                                          <p:attrName>style.visibility</p:attrName>
                                        </p:attrNameLst>
                                      </p:cBhvr>
                                      <p:to>
                                        <p:strVal val="visible"/>
                                      </p:to>
                                    </p:set>
                                    <p:anim calcmode="discrete" valueType="clr">
                                      <p:cBhvr override="childStyle">
                                        <p:cTn id="28" dur="80"/>
                                        <p:tgtEl>
                                          <p:spTgt spid="8"/>
                                        </p:tgtEl>
                                        <p:attrNameLst>
                                          <p:attrName>style.color</p:attrName>
                                        </p:attrNameLst>
                                      </p:cBhvr>
                                      <p:tavLst>
                                        <p:tav tm="0">
                                          <p:val>
                                            <p:clrVal>
                                              <a:schemeClr val="accent2"/>
                                            </p:clrVal>
                                          </p:val>
                                        </p:tav>
                                        <p:tav tm="50000">
                                          <p:val>
                                            <p:clrVal>
                                              <a:schemeClr val="hlink"/>
                                            </p:clrVal>
                                          </p:val>
                                        </p:tav>
                                      </p:tavLst>
                                    </p:anim>
                                    <p:anim calcmode="discrete" valueType="clr">
                                      <p:cBhvr>
                                        <p:cTn id="29" dur="80"/>
                                        <p:tgtEl>
                                          <p:spTgt spid="8"/>
                                        </p:tgtEl>
                                        <p:attrNameLst>
                                          <p:attrName>fillcolor</p:attrName>
                                        </p:attrNameLst>
                                      </p:cBhvr>
                                      <p:tavLst>
                                        <p:tav tm="0">
                                          <p:val>
                                            <p:clrVal>
                                              <a:schemeClr val="accent2"/>
                                            </p:clrVal>
                                          </p:val>
                                        </p:tav>
                                        <p:tav tm="50000">
                                          <p:val>
                                            <p:clrVal>
                                              <a:schemeClr val="hlink"/>
                                            </p:clrVal>
                                          </p:val>
                                        </p:tav>
                                      </p:tavLst>
                                    </p:anim>
                                    <p:set>
                                      <p:cBhvr>
                                        <p:cTn id="30" dur="80"/>
                                        <p:tgtEl>
                                          <p:spTgt spid="8"/>
                                        </p:tgtEl>
                                        <p:attrNameLst>
                                          <p:attrName>fill.type</p:attrName>
                                        </p:attrNameLst>
                                      </p:cBhvr>
                                      <p:to>
                                        <p:strVal val="solid"/>
                                      </p:to>
                                    </p:set>
                                  </p:childTnLst>
                                </p:cTn>
                              </p:par>
                            </p:childTnLst>
                          </p:cTn>
                        </p:par>
                      </p:childTnLst>
                    </p:cTn>
                  </p:par>
                  <p:par>
                    <p:cTn id="31" fill="hold">
                      <p:stCondLst>
                        <p:cond delay="indefinite"/>
                      </p:stCondLst>
                      <p:childTnLst>
                        <p:par>
                          <p:cTn id="32" fill="hold">
                            <p:stCondLst>
                              <p:cond delay="0"/>
                            </p:stCondLst>
                            <p:childTnLst>
                              <p:par>
                                <p:cTn id="33" presetID="27" presetClass="entr" presetSubtype="0" fill="hold" grpId="0" nodeType="clickEffect">
                                  <p:stCondLst>
                                    <p:cond delay="0"/>
                                  </p:stCondLst>
                                  <p:iterate type="lt">
                                    <p:tmPct val="50000"/>
                                  </p:iterate>
                                  <p:childTnLst>
                                    <p:set>
                                      <p:cBhvr>
                                        <p:cTn id="34" dur="1" fill="hold">
                                          <p:stCondLst>
                                            <p:cond delay="0"/>
                                          </p:stCondLst>
                                        </p:cTn>
                                        <p:tgtEl>
                                          <p:spTgt spid="9"/>
                                        </p:tgtEl>
                                        <p:attrNameLst>
                                          <p:attrName>style.visibility</p:attrName>
                                        </p:attrNameLst>
                                      </p:cBhvr>
                                      <p:to>
                                        <p:strVal val="visible"/>
                                      </p:to>
                                    </p:set>
                                    <p:anim calcmode="discrete" valueType="clr">
                                      <p:cBhvr override="childStyle">
                                        <p:cTn id="35"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36" dur="80"/>
                                        <p:tgtEl>
                                          <p:spTgt spid="9"/>
                                        </p:tgtEl>
                                        <p:attrNameLst>
                                          <p:attrName>fillcolor</p:attrName>
                                        </p:attrNameLst>
                                      </p:cBhvr>
                                      <p:tavLst>
                                        <p:tav tm="0">
                                          <p:val>
                                            <p:clrVal>
                                              <a:schemeClr val="accent2"/>
                                            </p:clrVal>
                                          </p:val>
                                        </p:tav>
                                        <p:tav tm="50000">
                                          <p:val>
                                            <p:clrVal>
                                              <a:schemeClr val="hlink"/>
                                            </p:clrVal>
                                          </p:val>
                                        </p:tav>
                                      </p:tavLst>
                                    </p:anim>
                                    <p:set>
                                      <p:cBhvr>
                                        <p:cTn id="37" dur="80"/>
                                        <p:tgtEl>
                                          <p:spTgt spid="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P spid="8" grpId="0"/>
      <p:bldP spid="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标题 36865"/>
          <p:cNvSpPr>
            <a:spLocks noGrp="1"/>
          </p:cNvSpPr>
          <p:nvPr>
            <p:ph type="title"/>
          </p:nvPr>
        </p:nvSpPr>
        <p:spPr/>
        <p:txBody>
          <a:bodyPr anchor="b"/>
          <a:lstStyle/>
          <a:p>
            <a:endParaRPr dirty="0"/>
          </a:p>
        </p:txBody>
      </p:sp>
      <p:sp>
        <p:nvSpPr>
          <p:cNvPr id="36867" name="文本占位符 36866"/>
          <p:cNvSpPr>
            <a:spLocks noGrp="1"/>
          </p:cNvSpPr>
          <p:nvPr>
            <p:ph type="body" idx="1"/>
          </p:nvPr>
        </p:nvSpPr>
        <p:spPr/>
        <p:txBody>
          <a:bodyPr/>
          <a:lstStyle/>
          <a:p>
            <a:endParaRPr dirty="0"/>
          </a:p>
        </p:txBody>
      </p:sp>
      <p:pic>
        <p:nvPicPr>
          <p:cNvPr id="36869" name="图片 36868" descr="netease-yd1024"/>
          <p:cNvPicPr>
            <a:picLocks noChangeAspect="1"/>
          </p:cNvPicPr>
          <p:nvPr/>
        </p:nvPicPr>
        <p:blipFill>
          <a:blip r:embed="rId1"/>
          <a:stretch>
            <a:fillRect/>
          </a:stretch>
        </p:blipFill>
        <p:spPr>
          <a:xfrm>
            <a:off x="-285784" y="-457200"/>
            <a:ext cx="9753600" cy="7315200"/>
          </a:xfrm>
          <a:prstGeom prst="rect">
            <a:avLst/>
          </a:prstGeom>
          <a:noFill/>
          <a:ln w="9525">
            <a:noFill/>
          </a:ln>
        </p:spPr>
      </p:pic>
      <p:sp>
        <p:nvSpPr>
          <p:cNvPr id="36870" name="文本框 36869"/>
          <p:cNvSpPr txBox="1"/>
          <p:nvPr/>
        </p:nvSpPr>
        <p:spPr>
          <a:xfrm>
            <a:off x="2819400" y="1447800"/>
            <a:ext cx="4038600" cy="366713"/>
          </a:xfrm>
          <a:prstGeom prst="rect">
            <a:avLst/>
          </a:prstGeom>
          <a:noFill/>
          <a:ln w="9525">
            <a:noFill/>
          </a:ln>
        </p:spPr>
        <p:txBody>
          <a:bodyPr>
            <a:spAutoFit/>
          </a:bodyPr>
          <a:lstStyle/>
          <a:p>
            <a:pPr lvl="0">
              <a:spcBef>
                <a:spcPct val="50000"/>
              </a:spcBef>
            </a:pPr>
            <a:endParaRPr dirty="0">
              <a:latin typeface="Arial" panose="020B0604020202020204" pitchFamily="34" charset="0"/>
              <a:ea typeface="宋体" panose="02010600030101010101" pitchFamily="2" charset="-122"/>
            </a:endParaRPr>
          </a:p>
        </p:txBody>
      </p:sp>
      <p:sp>
        <p:nvSpPr>
          <p:cNvPr id="36872" name="矩形 36871"/>
          <p:cNvSpPr/>
          <p:nvPr/>
        </p:nvSpPr>
        <p:spPr>
          <a:xfrm>
            <a:off x="2071670" y="-357214"/>
            <a:ext cx="6553200" cy="6494085"/>
          </a:xfrm>
          <a:prstGeom prst="rect">
            <a:avLst/>
          </a:prstGeom>
          <a:noFill/>
          <a:ln w="9525">
            <a:noFill/>
          </a:ln>
        </p:spPr>
        <p:txBody>
          <a:bodyPr wrap="square" anchor="ctr">
            <a:spAutoFit/>
          </a:bodyPr>
          <a:lstStyle/>
          <a:p>
            <a:pPr marL="625475" lvl="0" indent="-625475"/>
            <a:br>
              <a:rPr lang="en-US" altLang="zh-CN" sz="3200" dirty="0">
                <a:solidFill>
                  <a:srgbClr val="FFFF00"/>
                </a:solidFill>
                <a:latin typeface="华文行楷" panose="02010800040101010101" pitchFamily="2" charset="-122"/>
                <a:ea typeface="华文行楷" panose="02010800040101010101" pitchFamily="2" charset="-122"/>
              </a:rPr>
            </a:br>
            <a:r>
              <a:rPr lang="zh-CN" altLang="en-US" sz="3200" dirty="0">
                <a:solidFill>
                  <a:srgbClr val="000000"/>
                </a:solidFill>
                <a:latin typeface="华文行楷" panose="02010800040101010101" pitchFamily="2" charset="-122"/>
                <a:ea typeface="华文行楷" panose="02010800040101010101" pitchFamily="2" charset="-122"/>
              </a:rPr>
              <a:t>你不能左右天气，</a:t>
            </a:r>
            <a:br>
              <a:rPr lang="zh-CN" altLang="en-US" sz="3200" dirty="0">
                <a:solidFill>
                  <a:srgbClr val="000000"/>
                </a:solidFill>
                <a:latin typeface="华文行楷" panose="02010800040101010101" pitchFamily="2" charset="-122"/>
                <a:ea typeface="华文行楷" panose="02010800040101010101" pitchFamily="2" charset="-122"/>
              </a:rPr>
            </a:br>
            <a:r>
              <a:rPr lang="zh-CN" altLang="en-US" sz="3200" dirty="0">
                <a:solidFill>
                  <a:srgbClr val="000000"/>
                </a:solidFill>
                <a:latin typeface="华文行楷" panose="02010800040101010101" pitchFamily="2" charset="-122"/>
                <a:ea typeface="华文行楷" panose="02010800040101010101" pitchFamily="2" charset="-122"/>
              </a:rPr>
              <a:t>但你可以改变心情。</a:t>
            </a:r>
            <a:br>
              <a:rPr lang="zh-CN" altLang="en-US" sz="3200" dirty="0">
                <a:solidFill>
                  <a:srgbClr val="000000"/>
                </a:solidFill>
                <a:latin typeface="华文行楷" panose="02010800040101010101" pitchFamily="2" charset="-122"/>
                <a:ea typeface="华文行楷" panose="02010800040101010101" pitchFamily="2" charset="-122"/>
              </a:rPr>
            </a:br>
            <a:r>
              <a:rPr lang="zh-CN" altLang="en-US" sz="3200" dirty="0">
                <a:solidFill>
                  <a:srgbClr val="000000"/>
                </a:solidFill>
                <a:latin typeface="华文行楷" panose="02010800040101010101" pitchFamily="2" charset="-122"/>
                <a:ea typeface="华文行楷" panose="02010800040101010101" pitchFamily="2" charset="-122"/>
              </a:rPr>
              <a:t>你不能改变容貌，</a:t>
            </a:r>
            <a:br>
              <a:rPr lang="zh-CN" altLang="en-US" sz="3200" dirty="0">
                <a:solidFill>
                  <a:srgbClr val="000000"/>
                </a:solidFill>
                <a:latin typeface="华文行楷" panose="02010800040101010101" pitchFamily="2" charset="-122"/>
                <a:ea typeface="华文行楷" panose="02010800040101010101" pitchFamily="2" charset="-122"/>
              </a:rPr>
            </a:br>
            <a:r>
              <a:rPr lang="zh-CN" altLang="en-US" sz="3200" dirty="0">
                <a:solidFill>
                  <a:srgbClr val="000000"/>
                </a:solidFill>
                <a:latin typeface="华文行楷" panose="02010800040101010101" pitchFamily="2" charset="-122"/>
                <a:ea typeface="华文行楷" panose="02010800040101010101" pitchFamily="2" charset="-122"/>
              </a:rPr>
              <a:t>但你可以展现笑容。</a:t>
            </a:r>
            <a:br>
              <a:rPr lang="zh-CN" altLang="en-US" sz="3200" dirty="0">
                <a:solidFill>
                  <a:srgbClr val="000000"/>
                </a:solidFill>
                <a:latin typeface="华文行楷" panose="02010800040101010101" pitchFamily="2" charset="-122"/>
                <a:ea typeface="华文行楷" panose="02010800040101010101" pitchFamily="2" charset="-122"/>
              </a:rPr>
            </a:br>
            <a:r>
              <a:rPr lang="zh-CN" altLang="en-US" sz="3200" dirty="0">
                <a:solidFill>
                  <a:srgbClr val="000000"/>
                </a:solidFill>
                <a:latin typeface="华文行楷" panose="02010800040101010101" pitchFamily="2" charset="-122"/>
                <a:ea typeface="华文行楷" panose="02010800040101010101" pitchFamily="2" charset="-122"/>
              </a:rPr>
              <a:t>你不能控制他人，</a:t>
            </a:r>
            <a:br>
              <a:rPr lang="zh-CN" altLang="en-US" sz="3200" dirty="0">
                <a:solidFill>
                  <a:srgbClr val="000000"/>
                </a:solidFill>
                <a:latin typeface="华文行楷" panose="02010800040101010101" pitchFamily="2" charset="-122"/>
                <a:ea typeface="华文行楷" panose="02010800040101010101" pitchFamily="2" charset="-122"/>
              </a:rPr>
            </a:br>
            <a:r>
              <a:rPr lang="zh-CN" altLang="en-US" sz="3200" dirty="0">
                <a:solidFill>
                  <a:srgbClr val="000000"/>
                </a:solidFill>
                <a:latin typeface="华文行楷" panose="02010800040101010101" pitchFamily="2" charset="-122"/>
                <a:ea typeface="华文行楷" panose="02010800040101010101" pitchFamily="2" charset="-122"/>
              </a:rPr>
              <a:t>但你可以掌握自己。</a:t>
            </a:r>
            <a:br>
              <a:rPr lang="zh-CN" altLang="en-US" sz="3200" dirty="0">
                <a:solidFill>
                  <a:srgbClr val="000000"/>
                </a:solidFill>
                <a:latin typeface="华文行楷" panose="02010800040101010101" pitchFamily="2" charset="-122"/>
                <a:ea typeface="华文行楷" panose="02010800040101010101" pitchFamily="2" charset="-122"/>
              </a:rPr>
            </a:br>
            <a:r>
              <a:rPr lang="zh-CN" altLang="en-US" sz="3200" dirty="0">
                <a:solidFill>
                  <a:srgbClr val="000000"/>
                </a:solidFill>
                <a:latin typeface="华文行楷" panose="02010800040101010101" pitchFamily="2" charset="-122"/>
                <a:ea typeface="华文行楷" panose="02010800040101010101" pitchFamily="2" charset="-122"/>
              </a:rPr>
              <a:t>你不能预知未来，</a:t>
            </a:r>
            <a:br>
              <a:rPr lang="zh-CN" altLang="en-US" sz="3200" dirty="0">
                <a:solidFill>
                  <a:srgbClr val="000000"/>
                </a:solidFill>
                <a:latin typeface="华文行楷" panose="02010800040101010101" pitchFamily="2" charset="-122"/>
                <a:ea typeface="华文行楷" panose="02010800040101010101" pitchFamily="2" charset="-122"/>
              </a:rPr>
            </a:br>
            <a:r>
              <a:rPr lang="zh-CN" altLang="en-US" sz="3200" dirty="0">
                <a:solidFill>
                  <a:srgbClr val="000000"/>
                </a:solidFill>
                <a:latin typeface="华文行楷" panose="02010800040101010101" pitchFamily="2" charset="-122"/>
                <a:ea typeface="华文行楷" panose="02010800040101010101" pitchFamily="2" charset="-122"/>
              </a:rPr>
              <a:t>但你可以利用今天。</a:t>
            </a:r>
            <a:br>
              <a:rPr lang="zh-CN" altLang="en-US" sz="3200" dirty="0">
                <a:solidFill>
                  <a:srgbClr val="000000"/>
                </a:solidFill>
                <a:latin typeface="华文行楷" panose="02010800040101010101" pitchFamily="2" charset="-122"/>
                <a:ea typeface="华文行楷" panose="02010800040101010101" pitchFamily="2" charset="-122"/>
              </a:rPr>
            </a:br>
            <a:r>
              <a:rPr lang="zh-CN" altLang="en-US" sz="3200" dirty="0">
                <a:solidFill>
                  <a:srgbClr val="000000"/>
                </a:solidFill>
                <a:latin typeface="华文行楷" panose="02010800040101010101" pitchFamily="2" charset="-122"/>
                <a:ea typeface="华文行楷" panose="02010800040101010101" pitchFamily="2" charset="-122"/>
              </a:rPr>
              <a:t>你不能样样胜利，</a:t>
            </a:r>
            <a:br>
              <a:rPr lang="zh-CN" altLang="en-US" sz="3200" dirty="0">
                <a:solidFill>
                  <a:srgbClr val="000000"/>
                </a:solidFill>
                <a:latin typeface="华文行楷" panose="02010800040101010101" pitchFamily="2" charset="-122"/>
                <a:ea typeface="华文行楷" panose="02010800040101010101" pitchFamily="2" charset="-122"/>
              </a:rPr>
            </a:br>
            <a:r>
              <a:rPr lang="zh-CN" altLang="en-US" sz="3200" dirty="0">
                <a:solidFill>
                  <a:srgbClr val="000000"/>
                </a:solidFill>
                <a:latin typeface="华文行楷" panose="02010800040101010101" pitchFamily="2" charset="-122"/>
                <a:ea typeface="华文行楷" panose="02010800040101010101" pitchFamily="2" charset="-122"/>
              </a:rPr>
              <a:t>但你可以事事尽力。</a:t>
            </a:r>
            <a:br>
              <a:rPr lang="zh-CN" altLang="en-US" sz="3200" dirty="0">
                <a:solidFill>
                  <a:srgbClr val="000000"/>
                </a:solidFill>
                <a:latin typeface="华文行楷" panose="02010800040101010101" pitchFamily="2" charset="-122"/>
                <a:ea typeface="华文行楷" panose="02010800040101010101" pitchFamily="2" charset="-122"/>
              </a:rPr>
            </a:br>
            <a:r>
              <a:rPr lang="zh-CN" altLang="en-US" sz="3200" dirty="0">
                <a:solidFill>
                  <a:srgbClr val="000000"/>
                </a:solidFill>
                <a:latin typeface="华文行楷" panose="02010800040101010101" pitchFamily="2" charset="-122"/>
                <a:ea typeface="华文行楷" panose="02010800040101010101" pitchFamily="2" charset="-122"/>
              </a:rPr>
              <a:t>同学们，转个弯</a:t>
            </a:r>
            <a:r>
              <a:rPr lang="en-US" altLang="zh-CN" sz="3200" dirty="0">
                <a:solidFill>
                  <a:srgbClr val="000000"/>
                </a:solidFill>
                <a:latin typeface="华文行楷" panose="02010800040101010101" pitchFamily="2" charset="-122"/>
                <a:ea typeface="华文行楷" panose="02010800040101010101" pitchFamily="2" charset="-122"/>
              </a:rPr>
              <a:t>-----</a:t>
            </a:r>
            <a:br>
              <a:rPr lang="en-US" altLang="zh-CN" sz="3200" dirty="0">
                <a:solidFill>
                  <a:srgbClr val="000000"/>
                </a:solidFill>
                <a:latin typeface="华文行楷" panose="02010800040101010101" pitchFamily="2" charset="-122"/>
                <a:ea typeface="华文行楷" panose="02010800040101010101" pitchFamily="2" charset="-122"/>
              </a:rPr>
            </a:br>
            <a:r>
              <a:rPr lang="zh-CN" altLang="en-US" sz="3200" dirty="0">
                <a:solidFill>
                  <a:srgbClr val="000000"/>
                </a:solidFill>
                <a:latin typeface="华文行楷" panose="02010800040101010101" pitchFamily="2" charset="-122"/>
                <a:ea typeface="华文行楷" panose="02010800040101010101" pitchFamily="2" charset="-122"/>
              </a:rPr>
              <a:t>你的生活</a:t>
            </a:r>
            <a:r>
              <a:rPr lang="zh-CN" altLang="en-US" sz="3200" b="1" dirty="0">
                <a:solidFill>
                  <a:srgbClr val="FF0000"/>
                </a:solidFill>
                <a:latin typeface="黑体" panose="02010609060101010101" pitchFamily="2" charset="-122"/>
                <a:ea typeface="黑体" panose="02010609060101010101" pitchFamily="2" charset="-122"/>
              </a:rPr>
              <a:t>阳光</a:t>
            </a:r>
            <a:r>
              <a:rPr lang="zh-CN" altLang="en-US" sz="3200" dirty="0">
                <a:solidFill>
                  <a:srgbClr val="000000"/>
                </a:solidFill>
                <a:latin typeface="华文行楷" panose="02010800040101010101" pitchFamily="2" charset="-122"/>
                <a:ea typeface="华文行楷" panose="02010800040101010101" pitchFamily="2" charset="-122"/>
              </a:rPr>
              <a:t>一片</a:t>
            </a:r>
            <a:endParaRPr lang="zh-CN" altLang="en-US" sz="3200" dirty="0">
              <a:solidFill>
                <a:srgbClr val="000000"/>
              </a:solidFill>
              <a:latin typeface="华文行楷" panose="02010800040101010101" pitchFamily="2" charset="-122"/>
              <a:ea typeface="华文行楷" panose="02010800040101010101" pitchFamily="2" charset="-122"/>
            </a:endParaRPr>
          </a:p>
        </p:txBody>
      </p:sp>
      <p:sp>
        <p:nvSpPr>
          <p:cNvPr id="36873" name="文本框 36872"/>
          <p:cNvSpPr txBox="1"/>
          <p:nvPr/>
        </p:nvSpPr>
        <p:spPr>
          <a:xfrm>
            <a:off x="990600" y="1295400"/>
            <a:ext cx="793750" cy="4038600"/>
          </a:xfrm>
          <a:prstGeom prst="rect">
            <a:avLst/>
          </a:prstGeom>
          <a:solidFill>
            <a:schemeClr val="tx2">
              <a:lumMod val="75000"/>
            </a:schemeClr>
          </a:solidFill>
          <a:ln w="9525">
            <a:noFill/>
          </a:ln>
        </p:spPr>
        <p:txBody>
          <a:bodyPr vert="eaVert">
            <a:spAutoFit/>
          </a:bodyPr>
          <a:lstStyle/>
          <a:p>
            <a:pPr lvl="0">
              <a:spcBef>
                <a:spcPct val="50000"/>
              </a:spcBef>
            </a:pPr>
            <a:r>
              <a:rPr lang="zh-CN" altLang="en-US" sz="4000" b="1" dirty="0">
                <a:solidFill>
                  <a:srgbClr val="FFFF00"/>
                </a:solidFill>
                <a:latin typeface="Arial" panose="020B0604020202020204" pitchFamily="34" charset="0"/>
                <a:ea typeface="黑体" panose="02010609060101010101" pitchFamily="2" charset="-122"/>
              </a:rPr>
              <a:t>你不能　你可以</a:t>
            </a:r>
            <a:endParaRPr lang="zh-CN" altLang="en-US" sz="4000" b="1" dirty="0">
              <a:solidFill>
                <a:srgbClr val="FFFF00"/>
              </a:solidFill>
              <a:latin typeface="Arial" panose="020B0604020202020204" pitchFamily="34" charset="0"/>
              <a:ea typeface="黑体" panose="02010609060101010101" pitchFamily="2" charset="-122"/>
            </a:endParaRPr>
          </a:p>
        </p:txBody>
      </p:sp>
      <p:pic>
        <p:nvPicPr>
          <p:cNvPr id="36876" name="图片 36875" descr="20050916005639676"/>
          <p:cNvPicPr>
            <a:picLocks noChangeAspect="1"/>
          </p:cNvPicPr>
          <p:nvPr/>
        </p:nvPicPr>
        <p:blipFill>
          <a:blip r:embed="rId2"/>
          <a:stretch>
            <a:fillRect/>
          </a:stretch>
        </p:blipFill>
        <p:spPr>
          <a:xfrm>
            <a:off x="7010400" y="1828800"/>
            <a:ext cx="1828800" cy="1828800"/>
          </a:xfrm>
          <a:prstGeom prst="rect">
            <a:avLst/>
          </a:prstGeom>
          <a:noFill/>
          <a:ln w="9525">
            <a:noFill/>
          </a:ln>
        </p:spPr>
      </p:pic>
      <p:pic>
        <p:nvPicPr>
          <p:cNvPr id="36877" name="图片 36876" descr="20060413115151816">
            <a:hlinkClick r:id="rId3" action="ppaction://hlinkfile"/>
          </p:cNvPr>
          <p:cNvPicPr>
            <a:picLocks noChangeAspect="1"/>
          </p:cNvPicPr>
          <p:nvPr/>
        </p:nvPicPr>
        <p:blipFill>
          <a:blip r:embed="rId4"/>
          <a:stretch>
            <a:fillRect/>
          </a:stretch>
        </p:blipFill>
        <p:spPr>
          <a:xfrm>
            <a:off x="7010400" y="3657600"/>
            <a:ext cx="1828800" cy="1143000"/>
          </a:xfrm>
          <a:prstGeom prst="rect">
            <a:avLst/>
          </a:prstGeom>
          <a:noFill/>
          <a:ln w="9525">
            <a:noFill/>
          </a:ln>
        </p:spPr>
      </p:pic>
    </p:spTree>
  </p:cSld>
  <p:clrMapOvr>
    <a:masterClrMapping/>
  </p:clrMapOvr>
  <p:transition>
    <p:cover dir="r"/>
    <p:sndAc>
      <p:stSnd>
        <p:snd r:embed="rId5" name="arrow.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36873">
                                            <p:txEl>
                                              <p:pRg st="0" end="0"/>
                                            </p:txEl>
                                          </p:spTgt>
                                        </p:tgtEl>
                                        <p:attrNameLst>
                                          <p:attrName>style.visibility</p:attrName>
                                        </p:attrNameLst>
                                      </p:cBhvr>
                                      <p:to>
                                        <p:strVal val="visible"/>
                                      </p:to>
                                    </p:set>
                                    <p:anim calcmode="lin" valueType="num">
                                      <p:cBhvr>
                                        <p:cTn id="7" dur="1000" fill="hold"/>
                                        <p:tgtEl>
                                          <p:spTgt spid="36873">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3687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3687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37" presetClass="entr" presetSubtype="0" fill="hold" nodeType="clickEffect">
                                  <p:stCondLst>
                                    <p:cond delay="0"/>
                                  </p:stCondLst>
                                  <p:childTnLst>
                                    <p:set>
                                      <p:cBhvr>
                                        <p:cTn id="13" dur="1" fill="hold">
                                          <p:stCondLst>
                                            <p:cond delay="0"/>
                                          </p:stCondLst>
                                        </p:cTn>
                                        <p:tgtEl>
                                          <p:spTgt spid="36872">
                                            <p:txEl>
                                              <p:pRg st="0" end="0"/>
                                            </p:txEl>
                                          </p:spTgt>
                                        </p:tgtEl>
                                        <p:attrNameLst>
                                          <p:attrName>style.visibility</p:attrName>
                                        </p:attrNameLst>
                                      </p:cBhvr>
                                      <p:to>
                                        <p:strVal val="visible"/>
                                      </p:to>
                                    </p:set>
                                    <p:animEffect transition="in" filter="fade">
                                      <p:cBhvr>
                                        <p:cTn id="14" dur="1000"/>
                                        <p:tgtEl>
                                          <p:spTgt spid="36872">
                                            <p:txEl>
                                              <p:pRg st="0" end="0"/>
                                            </p:txEl>
                                          </p:spTgt>
                                        </p:tgtEl>
                                      </p:cBhvr>
                                    </p:animEffect>
                                    <p:anim calcmode="lin" valueType="num">
                                      <p:cBhvr>
                                        <p:cTn id="15" dur="1000" fill="hold"/>
                                        <p:tgtEl>
                                          <p:spTgt spid="36872">
                                            <p:txEl>
                                              <p:pRg st="0" end="0"/>
                                            </p:txEl>
                                          </p:spTgt>
                                        </p:tgtEl>
                                        <p:attrNameLst>
                                          <p:attrName>ppt_x</p:attrName>
                                        </p:attrNameLst>
                                      </p:cBhvr>
                                      <p:tavLst>
                                        <p:tav tm="0">
                                          <p:val>
                                            <p:strVal val="#ppt_x"/>
                                          </p:val>
                                        </p:tav>
                                        <p:tav tm="100000">
                                          <p:val>
                                            <p:strVal val="#ppt_x"/>
                                          </p:val>
                                        </p:tav>
                                      </p:tavLst>
                                    </p:anim>
                                    <p:anim calcmode="lin" valueType="num">
                                      <p:cBhvr>
                                        <p:cTn id="16" dur="900" decel="100000" fill="hold"/>
                                        <p:tgtEl>
                                          <p:spTgt spid="36872">
                                            <p:txEl>
                                              <p:pRg st="0" end="0"/>
                                            </p:txEl>
                                          </p:spTgt>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36872">
                                            <p:txEl>
                                              <p:pRg st="0" end="0"/>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body" idx="4294967295"/>
          </p:nvPr>
        </p:nvSpPr>
        <p:spPr>
          <a:xfrm>
            <a:off x="611188" y="2276475"/>
            <a:ext cx="7342188" cy="4106863"/>
          </a:xfrm>
        </p:spPr>
        <p:txBody>
          <a:bodyPr vert="horz" wrap="square" lIns="91440" tIns="45720" rIns="91440" bIns="45720" numCol="1" anchor="t" anchorCtr="0" compatLnSpc="1"/>
          <a:lstStyle/>
          <a:p>
            <a:pPr marL="609600" lvl="0" indent="-499745" eaLnBrk="1" hangingPunct="1">
              <a:buNone/>
            </a:pPr>
            <a:r>
              <a:rPr lang="en-US" altLang="zh-CN" sz="3200" dirty="0">
                <a:solidFill>
                  <a:srgbClr val="FF0000"/>
                </a:solidFill>
                <a:effectLst>
                  <a:outerShdw blurRad="38100" dist="38100" dir="2700000">
                    <a:srgbClr val="000000"/>
                  </a:outerShdw>
                </a:effectLst>
              </a:rPr>
              <a:t>  </a:t>
            </a:r>
            <a:endParaRPr lang="en-US" altLang="zh-CN" sz="3200" dirty="0">
              <a:solidFill>
                <a:srgbClr val="FF0000"/>
              </a:solidFill>
              <a:effectLst>
                <a:outerShdw blurRad="38100" dist="38100" dir="2700000">
                  <a:srgbClr val="000000"/>
                </a:outerShdw>
              </a:effectLst>
            </a:endParaRPr>
          </a:p>
          <a:p>
            <a:pPr marL="609600" lvl="0" indent="-499745" eaLnBrk="1" hangingPunct="1">
              <a:buAutoNum type="arabicPeriod"/>
            </a:pPr>
            <a:r>
              <a:rPr lang="zh-CN" altLang="en-US" sz="4500" dirty="0" smtClean="0">
                <a:solidFill>
                  <a:srgbClr val="FF0000"/>
                </a:solidFill>
                <a:effectLst>
                  <a:outerShdw blurRad="38100" dist="38100" dir="2700000">
                    <a:srgbClr val="000000"/>
                  </a:outerShdw>
                </a:effectLst>
                <a:ea typeface="华文隶书" pitchFamily="2" charset="-122"/>
              </a:rPr>
              <a:t>我</a:t>
            </a:r>
            <a:r>
              <a:rPr lang="zh-CN" altLang="en-US" sz="4500" dirty="0">
                <a:solidFill>
                  <a:srgbClr val="FF0000"/>
                </a:solidFill>
                <a:effectLst>
                  <a:outerShdw blurRad="38100" dist="38100" dir="2700000">
                    <a:srgbClr val="000000"/>
                  </a:outerShdw>
                </a:effectLst>
                <a:ea typeface="华文隶书" pitchFamily="2" charset="-122"/>
              </a:rPr>
              <a:t>的快乐</a:t>
            </a:r>
            <a:endParaRPr lang="zh-CN" altLang="en-US" sz="4500" dirty="0">
              <a:solidFill>
                <a:srgbClr val="FF0000"/>
              </a:solidFill>
              <a:effectLst>
                <a:outerShdw blurRad="38100" dist="38100" dir="2700000">
                  <a:srgbClr val="000000"/>
                </a:outerShdw>
              </a:effectLst>
              <a:ea typeface="华文隶书" pitchFamily="2" charset="-122"/>
            </a:endParaRPr>
          </a:p>
          <a:p>
            <a:pPr marL="609600" lvl="0" indent="-499745" eaLnBrk="1" hangingPunct="1">
              <a:buAutoNum type="arabicPeriod"/>
            </a:pPr>
            <a:r>
              <a:rPr lang="zh-CN" altLang="en-US" sz="4500" b="1" dirty="0" smtClean="0">
                <a:effectLst>
                  <a:outerShdw blurRad="38100" dist="38100" dir="2700000">
                    <a:srgbClr val="FFFFFF"/>
                  </a:outerShdw>
                </a:effectLst>
                <a:ea typeface="方正舒体" pitchFamily="2" charset="-122"/>
              </a:rPr>
              <a:t>我</a:t>
            </a:r>
            <a:r>
              <a:rPr lang="zh-CN" altLang="en-US" sz="4500" b="1" dirty="0">
                <a:effectLst>
                  <a:outerShdw blurRad="38100" dist="38100" dir="2700000">
                    <a:srgbClr val="FFFFFF"/>
                  </a:outerShdw>
                </a:effectLst>
                <a:ea typeface="方正舒体" pitchFamily="2" charset="-122"/>
              </a:rPr>
              <a:t>的烦恼</a:t>
            </a:r>
            <a:endParaRPr lang="zh-CN" altLang="en-US" sz="4500" b="1" dirty="0">
              <a:effectLst>
                <a:outerShdw blurRad="38100" dist="38100" dir="2700000">
                  <a:srgbClr val="FFFFFF"/>
                </a:outerShdw>
              </a:effectLst>
              <a:ea typeface="方正舒体" pitchFamily="2" charset="-122"/>
            </a:endParaRPr>
          </a:p>
        </p:txBody>
      </p:sp>
      <p:sp>
        <p:nvSpPr>
          <p:cNvPr id="9219" name="WordArt 3"/>
          <p:cNvSpPr>
            <a:spLocks noChangeArrowheads="1" noChangeShapeType="1" noTextEdit="1"/>
          </p:cNvSpPr>
          <p:nvPr/>
        </p:nvSpPr>
        <p:spPr bwMode="auto">
          <a:xfrm>
            <a:off x="1219200" y="762000"/>
            <a:ext cx="6400800" cy="1143000"/>
          </a:xfrm>
          <a:prstGeom prst="rect">
            <a:avLst/>
          </a:prstGeom>
        </p:spPr>
        <p:txBody>
          <a:bodyPr wrap="none" numCol="1" fromWordArt="1">
            <a:prstTxWarp prst="textPlain">
              <a:avLst>
                <a:gd name="adj" fmla="val 50000"/>
              </a:avLst>
            </a:prstTxWarp>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4000" b="1" i="0" u="sng" strike="noStrike" kern="10" cap="none" spc="0" normalizeH="0" baseline="0" noProof="0" smtClean="0">
                <a:ln w="12700">
                  <a:solidFill>
                    <a:srgbClr val="EAEAEA"/>
                  </a:solidFill>
                  <a:miter lim="800000"/>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outerShdw>
                </a:effectLst>
                <a:uLnTx/>
                <a:uFillTx/>
                <a:latin typeface="华文行楷" panose="02010800040101010101" pitchFamily="2" charset="-122"/>
                <a:ea typeface="华文行楷" panose="02010800040101010101" pitchFamily="2" charset="-122"/>
                <a:cs typeface="+mn-cs"/>
              </a:rPr>
              <a:t>畅所欲言</a:t>
            </a:r>
            <a:endParaRPr kumimoji="0" lang="zh-CN" altLang="en-US" sz="4000" b="1" i="0" u="sng" strike="noStrike" kern="10" cap="none" spc="0" normalizeH="0" baseline="0" noProof="0" smtClean="0">
              <a:ln w="12700">
                <a:solidFill>
                  <a:srgbClr val="EAEAEA"/>
                </a:solidFill>
                <a:miter lim="800000"/>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outerShdw>
              </a:effectLst>
              <a:uLnTx/>
              <a:uFillTx/>
              <a:latin typeface="华文行楷" panose="02010800040101010101" pitchFamily="2" charset="-122"/>
              <a:ea typeface="华文行楷" panose="02010800040101010101" pitchFamily="2" charset="-122"/>
              <a:cs typeface="+mn-cs"/>
            </a:endParaRPr>
          </a:p>
        </p:txBody>
      </p:sp>
    </p:spTree>
  </p:cSld>
  <p:clrMapOvr>
    <a:masterClrMapping/>
  </p:clrMapOvr>
  <p:transition spd="med">
    <p:cover dir="r"/>
    <p:sndAc>
      <p:stSnd>
        <p:snd r:embed="rId1" name="chimes.wav"/>
      </p:stSnd>
    </p:sndAc>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p:cNvSpPr>
          <p:nvPr>
            <p:ph type="title"/>
          </p:nvPr>
        </p:nvSpPr>
        <p:spPr>
          <a:noFill/>
          <a:ln>
            <a:noFill/>
          </a:ln>
        </p:spPr>
        <p:txBody>
          <a:bodyPr wrap="square" lIns="91440" tIns="45720" rIns="91440" bIns="45720" anchor="ctr"/>
          <a:lstStyle/>
          <a:p>
            <a:pPr lvl="0" eaLnBrk="1" hangingPunct="1"/>
            <a:br>
              <a:rPr lang="en-US" altLang="zh-CN" sz="4900" b="0" i="1" dirty="0" smtClean="0">
                <a:ea typeface="幼圆" pitchFamily="49" charset="-122"/>
              </a:rPr>
            </a:br>
            <a:r>
              <a:rPr lang="zh-CN" altLang="en-US" sz="4900" b="0" i="1" dirty="0" smtClean="0">
                <a:ea typeface="幼圆" pitchFamily="49" charset="-122"/>
              </a:rPr>
              <a:t>名</a:t>
            </a:r>
            <a:r>
              <a:rPr lang="zh-CN" altLang="en-US" sz="4900" b="0" i="1" dirty="0">
                <a:ea typeface="幼圆" pitchFamily="49" charset="-122"/>
              </a:rPr>
              <a:t>人警句</a:t>
            </a:r>
            <a:endParaRPr lang="zh-CN" altLang="en-US" sz="4900" b="0" i="1" dirty="0">
              <a:ea typeface="幼圆" pitchFamily="49" charset="-122"/>
            </a:endParaRPr>
          </a:p>
        </p:txBody>
      </p:sp>
      <p:sp>
        <p:nvSpPr>
          <p:cNvPr id="6147" name="Rectangle 3"/>
          <p:cNvSpPr>
            <a:spLocks noGrp="1"/>
          </p:cNvSpPr>
          <p:nvPr>
            <p:ph type="body"/>
          </p:nvPr>
        </p:nvSpPr>
        <p:spPr>
          <a:xfrm>
            <a:off x="428596" y="1857364"/>
            <a:ext cx="8229600" cy="4525962"/>
          </a:xfrm>
        </p:spPr>
        <p:txBody>
          <a:bodyPr vert="horz" wrap="square" lIns="91440" tIns="45720" rIns="91440" bIns="45720" anchor="t"/>
          <a:lstStyle/>
          <a:p>
            <a:pPr lvl="0" eaLnBrk="1" hangingPunct="1">
              <a:buNone/>
            </a:pPr>
            <a:r>
              <a:rPr lang="en-US" altLang="zh-CN" sz="4400" dirty="0"/>
              <a:t>“</a:t>
            </a:r>
            <a:r>
              <a:rPr lang="zh-CN" altLang="en-US" sz="4400" dirty="0">
                <a:solidFill>
                  <a:srgbClr val="FF7C80"/>
                </a:solidFill>
              </a:rPr>
              <a:t>忧愁、顾虑和悲观，可以使人得病；积极、愉快和坚强的意志、乐观的情绪，可以使人战胜疾病，更可以使人强壮和长寿</a:t>
            </a:r>
            <a:r>
              <a:rPr lang="zh-CN" altLang="en-US" sz="4400" dirty="0"/>
              <a:t>。”                              </a:t>
            </a:r>
            <a:endParaRPr lang="en-US" altLang="zh-CN" sz="4400" dirty="0" smtClean="0"/>
          </a:p>
          <a:p>
            <a:pPr lvl="0" eaLnBrk="1" hangingPunct="1">
              <a:buNone/>
            </a:pPr>
            <a:r>
              <a:rPr lang="en-US" altLang="zh-CN" sz="4400" dirty="0" smtClean="0"/>
              <a:t>                 ------</a:t>
            </a:r>
            <a:r>
              <a:rPr lang="zh-CN" altLang="en-US" sz="4400" dirty="0"/>
              <a:t>巴甫洛夫</a:t>
            </a:r>
            <a:endParaRPr lang="zh-CN" altLang="en-US" sz="4400" dirty="0"/>
          </a:p>
        </p:txBody>
      </p:sp>
      <p:pic>
        <p:nvPicPr>
          <p:cNvPr id="6148" name="Picture 5" descr="27"/>
          <p:cNvPicPr>
            <a:picLocks noChangeAspect="1"/>
          </p:cNvPicPr>
          <p:nvPr/>
        </p:nvPicPr>
        <p:blipFill>
          <a:blip r:embed="rId1"/>
          <a:stretch>
            <a:fillRect/>
          </a:stretch>
        </p:blipFill>
        <p:spPr>
          <a:xfrm>
            <a:off x="285720" y="785794"/>
            <a:ext cx="914400" cy="762000"/>
          </a:xfrm>
          <a:prstGeom prst="rect">
            <a:avLst/>
          </a:prstGeom>
          <a:noFill/>
          <a:ln w="9525">
            <a:noFill/>
          </a:ln>
        </p:spPr>
      </p:pic>
      <p:sp>
        <p:nvSpPr>
          <p:cNvPr id="11273" name="WordArt 9"/>
          <p:cNvSpPr>
            <a:spLocks noChangeArrowheads="1" noChangeShapeType="1" noTextEdit="1"/>
          </p:cNvSpPr>
          <p:nvPr/>
        </p:nvSpPr>
        <p:spPr bwMode="auto">
          <a:xfrm>
            <a:off x="3276600" y="620713"/>
            <a:ext cx="2781300" cy="685800"/>
          </a:xfrm>
          <a:prstGeom prst="rect">
            <a:avLst/>
          </a:prstGeom>
        </p:spPr>
        <p:txBody>
          <a:bodyPr wrap="none" numCol="1" fromWordArt="1">
            <a:prstTxWarp prst="textPlain">
              <a:avLst>
                <a:gd name="adj" fmla="val 50000"/>
              </a:avLst>
            </a:prstTxWarp>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5400" b="1" i="1" u="sng" strike="noStrike" kern="10" cap="none" spc="0" normalizeH="0" baseline="0" noProof="0" smtClean="0">
                <a:ln w="19050">
                  <a:solidFill>
                    <a:srgbClr val="99CCFF"/>
                  </a:solidFill>
                  <a:round/>
                </a:ln>
                <a:solidFill>
                  <a:srgbClr val="0066CC"/>
                </a:solidFill>
                <a:effectLst>
                  <a:outerShdw dist="35921" dir="2700000" algn="ctr" rotWithShape="0">
                    <a:srgbClr val="990000"/>
                  </a:outerShdw>
                </a:effectLst>
                <a:uLnTx/>
                <a:uFillTx/>
                <a:latin typeface="幼圆"/>
                <a:ea typeface="幼圆"/>
                <a:cs typeface="+mn-cs"/>
              </a:rPr>
              <a:t>名人警句</a:t>
            </a:r>
            <a:endParaRPr kumimoji="0" lang="zh-CN" altLang="en-US" sz="5400" b="1" i="1" u="sng" strike="noStrike" kern="10" cap="none" spc="0" normalizeH="0" baseline="0" noProof="0" smtClean="0">
              <a:ln w="19050">
                <a:solidFill>
                  <a:srgbClr val="99CCFF"/>
                </a:solidFill>
                <a:round/>
              </a:ln>
              <a:solidFill>
                <a:srgbClr val="0066CC"/>
              </a:solidFill>
              <a:effectLst>
                <a:outerShdw dist="35921" dir="2700000" algn="ctr" rotWithShape="0">
                  <a:srgbClr val="990000"/>
                </a:outerShdw>
              </a:effectLst>
              <a:uLnTx/>
              <a:uFillTx/>
              <a:latin typeface="幼圆"/>
              <a:ea typeface="幼圆"/>
              <a:cs typeface="+mn-cs"/>
            </a:endParaRPr>
          </a:p>
        </p:txBody>
      </p:sp>
    </p:spTree>
  </p:cSld>
  <p:clrMapOvr>
    <a:masterClrMapping/>
  </p:clrMapOvr>
  <p:transition spd="med">
    <p:cover dir="r"/>
    <p:sndAc>
      <p:stSnd>
        <p:snd r:embed="rId2" name="chimes.wav"/>
      </p:stSnd>
    </p:sndAc>
  </p:transition>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5122" name="TextBox 3"/>
          <p:cNvSpPr txBox="1"/>
          <p:nvPr/>
        </p:nvSpPr>
        <p:spPr>
          <a:xfrm>
            <a:off x="0" y="0"/>
            <a:ext cx="5286375" cy="708025"/>
          </a:xfrm>
          <a:prstGeom prst="rect">
            <a:avLst/>
          </a:prstGeom>
          <a:noFill/>
          <a:ln w="9525">
            <a:noFill/>
          </a:ln>
        </p:spPr>
        <p:txBody>
          <a:bodyPr>
            <a:spAutoFit/>
          </a:bodyPr>
          <a:lstStyle/>
          <a:p>
            <a:pPr algn="l" fontAlgn="base">
              <a:spcBef>
                <a:spcPct val="0"/>
              </a:spcBef>
              <a:spcAft>
                <a:spcPct val="0"/>
              </a:spcAft>
            </a:pPr>
            <a:r>
              <a:rPr lang="zh-CN" altLang="en-US" sz="4000" kern="1200" dirty="0">
                <a:solidFill>
                  <a:srgbClr val="FF0066"/>
                </a:solidFill>
                <a:latin typeface="华文琥珀" pitchFamily="2" charset="-122"/>
                <a:ea typeface="华文琥珀" pitchFamily="2" charset="-122"/>
              </a:rPr>
              <a:t>第三节 拥有好心情</a:t>
            </a:r>
            <a:endParaRPr lang="zh-CN" altLang="en-US" sz="4000" kern="1200" dirty="0">
              <a:solidFill>
                <a:srgbClr val="FF0066"/>
              </a:solidFill>
              <a:latin typeface="华文琥珀" pitchFamily="2" charset="-122"/>
              <a:ea typeface="华文琥珀" pitchFamily="2" charset="-122"/>
            </a:endParaRPr>
          </a:p>
        </p:txBody>
      </p:sp>
      <p:sp>
        <p:nvSpPr>
          <p:cNvPr id="5123" name="TextBox 4"/>
          <p:cNvSpPr txBox="1"/>
          <p:nvPr/>
        </p:nvSpPr>
        <p:spPr>
          <a:xfrm>
            <a:off x="987743" y="1874520"/>
            <a:ext cx="7500937" cy="1323439"/>
          </a:xfrm>
          <a:prstGeom prst="rect">
            <a:avLst/>
          </a:prstGeom>
          <a:noFill/>
          <a:ln w="9525">
            <a:noFill/>
          </a:ln>
        </p:spPr>
        <p:txBody>
          <a:bodyPr>
            <a:spAutoFit/>
          </a:bodyPr>
          <a:lstStyle/>
          <a:p>
            <a:pPr algn="l" fontAlgn="base">
              <a:spcBef>
                <a:spcPct val="0"/>
              </a:spcBef>
              <a:spcAft>
                <a:spcPct val="0"/>
              </a:spcAft>
            </a:pPr>
            <a:r>
              <a:rPr lang="zh-CN" altLang="en-US" sz="4800" b="1" kern="1200" dirty="0">
                <a:solidFill>
                  <a:prstClr val="black"/>
                </a:solidFill>
                <a:latin typeface="微软雅黑" panose="020B0503020204020204" pitchFamily="34" charset="-122"/>
                <a:ea typeface="微软雅黑" panose="020B0503020204020204" pitchFamily="34" charset="-122"/>
              </a:rPr>
              <a:t>    </a:t>
            </a:r>
            <a:r>
              <a:rPr lang="zh-CN" altLang="en-US" sz="8000" b="1" kern="1200" dirty="0" smtClean="0">
                <a:solidFill>
                  <a:prstClr val="black"/>
                </a:solidFill>
                <a:latin typeface="微软雅黑" panose="020B0503020204020204" pitchFamily="34" charset="-122"/>
                <a:ea typeface="微软雅黑" panose="020B0503020204020204" pitchFamily="34" charset="-122"/>
              </a:rPr>
              <a:t>奇妙的情绪</a:t>
            </a:r>
            <a:endParaRPr lang="zh-CN" altLang="en-US" sz="8000" b="1" kern="1200" dirty="0">
              <a:solidFill>
                <a:srgbClr val="1F497D">
                  <a:lumMod val="50000"/>
                </a:srgbClr>
              </a:solidFill>
              <a:latin typeface="微软雅黑" panose="020B0503020204020204" pitchFamily="34" charset="-122"/>
              <a:ea typeface="微软雅黑" panose="020B0503020204020204" pitchFamily="34" charset="-122"/>
            </a:endParaRPr>
          </a:p>
        </p:txBody>
      </p:sp>
      <p:sp>
        <p:nvSpPr>
          <p:cNvPr id="5124" name="TextBox 4"/>
          <p:cNvSpPr txBox="1"/>
          <p:nvPr/>
        </p:nvSpPr>
        <p:spPr>
          <a:xfrm>
            <a:off x="6329045" y="6207760"/>
            <a:ext cx="2562860" cy="483235"/>
          </a:xfrm>
          <a:prstGeom prst="rect">
            <a:avLst/>
          </a:prstGeom>
          <a:noFill/>
          <a:ln w="9525">
            <a:noFill/>
          </a:ln>
        </p:spPr>
        <p:txBody>
          <a:bodyPr wrap="square">
            <a:spAutoFit/>
          </a:bodyPr>
          <a:lstStyle/>
          <a:p>
            <a:pPr algn="l" fontAlgn="base">
              <a:spcBef>
                <a:spcPct val="0"/>
              </a:spcBef>
              <a:spcAft>
                <a:spcPct val="0"/>
              </a:spcAft>
            </a:pPr>
            <a:r>
              <a:rPr lang="zh-CN" altLang="en-US" sz="2400" kern="1200" dirty="0">
                <a:solidFill>
                  <a:prstClr val="black"/>
                </a:solidFill>
                <a:latin typeface="微软雅黑" panose="020B0503020204020204" pitchFamily="34" charset="-122"/>
                <a:ea typeface="微软雅黑" panose="020B0503020204020204" pitchFamily="34" charset="-122"/>
              </a:rPr>
              <a:t>授课人：夏奉平</a:t>
            </a:r>
            <a:endParaRPr lang="en-US" altLang="zh-CN" sz="2400" kern="1200" dirty="0">
              <a:solidFill>
                <a:prstClr val="black"/>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2050" name="TextBox 1"/>
          <p:cNvSpPr txBox="1"/>
          <p:nvPr/>
        </p:nvSpPr>
        <p:spPr>
          <a:xfrm>
            <a:off x="0" y="0"/>
            <a:ext cx="3000364" cy="646331"/>
          </a:xfrm>
          <a:prstGeom prst="rect">
            <a:avLst/>
          </a:prstGeom>
          <a:solidFill>
            <a:schemeClr val="bg1"/>
          </a:solidFill>
          <a:ln w="9525">
            <a:noFill/>
          </a:ln>
        </p:spPr>
        <p:txBody>
          <a:bodyPr wrap="square">
            <a:spAutoFit/>
          </a:bodyPr>
          <a:lstStyle/>
          <a:p>
            <a:pPr lvl="0" eaLnBrk="1" hangingPunct="1"/>
            <a:r>
              <a:rPr lang="zh-CN" altLang="en-US" sz="3600" dirty="0">
                <a:latin typeface="华文琥珀" pitchFamily="2" charset="-122"/>
                <a:ea typeface="华文琥珀" pitchFamily="2" charset="-122"/>
              </a:rPr>
              <a:t>温故知</a:t>
            </a:r>
            <a:r>
              <a:rPr lang="zh-CN" altLang="en-US" sz="3600" dirty="0" smtClean="0">
                <a:latin typeface="华文琥珀" pitchFamily="2" charset="-122"/>
                <a:ea typeface="华文琥珀" pitchFamily="2" charset="-122"/>
              </a:rPr>
              <a:t>新</a:t>
            </a:r>
            <a:r>
              <a:rPr lang="en-US" altLang="zh-CN" sz="3600" dirty="0" smtClean="0">
                <a:solidFill>
                  <a:srgbClr val="FF0000"/>
                </a:solidFill>
                <a:latin typeface="华文琥珀" pitchFamily="2" charset="-122"/>
                <a:ea typeface="华文琥珀" pitchFamily="2" charset="-122"/>
              </a:rPr>
              <a:t>p20</a:t>
            </a:r>
            <a:endParaRPr lang="zh-CN" altLang="en-US" sz="3600" dirty="0">
              <a:solidFill>
                <a:srgbClr val="FF0000"/>
              </a:solidFill>
              <a:latin typeface="华文琥珀" pitchFamily="2" charset="-122"/>
              <a:ea typeface="华文琥珀" pitchFamily="2" charset="-122"/>
            </a:endParaRPr>
          </a:p>
        </p:txBody>
      </p:sp>
      <p:sp>
        <p:nvSpPr>
          <p:cNvPr id="2051" name="Rectangle 1"/>
          <p:cNvSpPr/>
          <p:nvPr/>
        </p:nvSpPr>
        <p:spPr>
          <a:xfrm>
            <a:off x="500063" y="857250"/>
            <a:ext cx="8358187" cy="5262563"/>
          </a:xfrm>
          <a:prstGeom prst="rect">
            <a:avLst/>
          </a:prstGeom>
          <a:solidFill>
            <a:schemeClr val="bg1"/>
          </a:solidFill>
          <a:ln w="9525">
            <a:noFill/>
          </a:ln>
        </p:spPr>
        <p:txBody>
          <a:bodyPr anchor="ctr">
            <a:spAutoFit/>
          </a:bodyPr>
          <a:lstStyle/>
          <a:p>
            <a:pPr lvl="0" eaLnBrk="1" hangingPunct="1">
              <a:lnSpc>
                <a:spcPct val="150000"/>
              </a:lnSpc>
            </a:pPr>
            <a:r>
              <a:rPr lang="en-US" altLang="zh-CN" sz="2800" dirty="0">
                <a:latin typeface="微软雅黑" panose="020B0503020204020204" pitchFamily="34" charset="-122"/>
                <a:ea typeface="微软雅黑" panose="020B0503020204020204" pitchFamily="34" charset="-122"/>
              </a:rPr>
              <a:t>1. </a:t>
            </a:r>
            <a:r>
              <a:rPr lang="zh-CN" altLang="en-US" sz="2800" dirty="0">
                <a:latin typeface="微软雅黑" panose="020B0503020204020204" pitchFamily="34" charset="-122"/>
                <a:ea typeface="微软雅黑" panose="020B0503020204020204" pitchFamily="34" charset="-122"/>
              </a:rPr>
              <a:t>在生活中，我们常常有这样的体会：当自己的</a:t>
            </a:r>
            <a:r>
              <a:rPr lang="zh-CN" altLang="en-US" sz="2800" u="sng" dirty="0">
                <a:latin typeface="微软雅黑" panose="020B0503020204020204" pitchFamily="34" charset="-122"/>
                <a:ea typeface="微软雅黑" panose="020B0503020204020204" pitchFamily="34" charset="-122"/>
              </a:rPr>
              <a:t>          </a:t>
            </a:r>
            <a:r>
              <a:rPr lang="zh-CN" altLang="en-US" sz="2800" dirty="0">
                <a:latin typeface="微软雅黑" panose="020B0503020204020204" pitchFamily="34" charset="-122"/>
                <a:ea typeface="微软雅黑" panose="020B0503020204020204" pitchFamily="34" charset="-122"/>
              </a:rPr>
              <a:t>、</a:t>
            </a:r>
            <a:r>
              <a:rPr lang="zh-CN" altLang="en-US" sz="2800" u="sng" dirty="0">
                <a:latin typeface="微软雅黑" panose="020B0503020204020204" pitchFamily="34" charset="-122"/>
                <a:ea typeface="微软雅黑" panose="020B0503020204020204" pitchFamily="34" charset="-122"/>
              </a:rPr>
              <a:t>          </a:t>
            </a:r>
            <a:r>
              <a:rPr lang="zh-CN" altLang="en-US" sz="2800" dirty="0">
                <a:latin typeface="微软雅黑" panose="020B0503020204020204" pitchFamily="34" charset="-122"/>
                <a:ea typeface="微软雅黑" panose="020B0503020204020204" pitchFamily="34" charset="-122"/>
              </a:rPr>
              <a:t>得到满足时就会产生愉快、高兴、激动等</a:t>
            </a:r>
            <a:r>
              <a:rPr lang="zh-CN" altLang="en-US" sz="2800" u="sng" dirty="0">
                <a:latin typeface="微软雅黑" panose="020B0503020204020204" pitchFamily="34" charset="-122"/>
                <a:ea typeface="微软雅黑" panose="020B0503020204020204" pitchFamily="34" charset="-122"/>
              </a:rPr>
              <a:t>          </a:t>
            </a:r>
            <a:r>
              <a:rPr lang="zh-CN" altLang="en-US" sz="2800" dirty="0">
                <a:latin typeface="微软雅黑" panose="020B0503020204020204" pitchFamily="34" charset="-122"/>
                <a:ea typeface="微软雅黑" panose="020B0503020204020204" pitchFamily="34" charset="-122"/>
              </a:rPr>
              <a:t>的体验；反之，则会产生忧虑、失望、烦闷、厌恶等</a:t>
            </a:r>
            <a:r>
              <a:rPr lang="zh-CN" altLang="en-US" sz="2800" u="sng" dirty="0">
                <a:latin typeface="微软雅黑" panose="020B0503020204020204" pitchFamily="34" charset="-122"/>
                <a:ea typeface="微软雅黑" panose="020B0503020204020204" pitchFamily="34" charset="-122"/>
              </a:rPr>
              <a:t>          </a:t>
            </a:r>
            <a:r>
              <a:rPr lang="zh-CN" altLang="en-US" sz="2800" dirty="0">
                <a:latin typeface="微软雅黑" panose="020B0503020204020204" pitchFamily="34" charset="-122"/>
                <a:ea typeface="微软雅黑" panose="020B0503020204020204" pitchFamily="34" charset="-122"/>
              </a:rPr>
              <a:t>的体验。</a:t>
            </a:r>
            <a:endParaRPr lang="zh-CN" altLang="en-US" sz="2800" dirty="0">
              <a:latin typeface="微软雅黑" panose="020B0503020204020204" pitchFamily="34" charset="-122"/>
              <a:ea typeface="微软雅黑" panose="020B0503020204020204" pitchFamily="34" charset="-122"/>
            </a:endParaRPr>
          </a:p>
          <a:p>
            <a:pPr lvl="0" eaLnBrk="0" hangingPunct="0">
              <a:lnSpc>
                <a:spcPct val="150000"/>
              </a:lnSpc>
            </a:pPr>
            <a:r>
              <a:rPr lang="en-US" altLang="zh-CN" sz="2800" dirty="0">
                <a:latin typeface="微软雅黑" panose="020B0503020204020204" pitchFamily="34" charset="-122"/>
                <a:ea typeface="微软雅黑" panose="020B0503020204020204" pitchFamily="34" charset="-122"/>
              </a:rPr>
              <a:t>2</a:t>
            </a:r>
            <a:r>
              <a:rPr lang="en-US" altLang="zh-CN" sz="2800" u="sng" dirty="0">
                <a:latin typeface="微软雅黑" panose="020B0503020204020204" pitchFamily="34" charset="-122"/>
                <a:ea typeface="微软雅黑" panose="020B0503020204020204" pitchFamily="34" charset="-122"/>
              </a:rPr>
              <a:t>. </a:t>
            </a:r>
            <a:r>
              <a:rPr lang="zh-CN" altLang="en-US" sz="2800" u="sng" dirty="0">
                <a:latin typeface="微软雅黑" panose="020B0503020204020204" pitchFamily="34" charset="-122"/>
                <a:ea typeface="微软雅黑" panose="020B0503020204020204" pitchFamily="34" charset="-122"/>
              </a:rPr>
              <a:t>        、       、       、       是最基本的情绪类型。</a:t>
            </a:r>
            <a:endParaRPr lang="zh-CN" altLang="en-US" sz="2800" u="sng" dirty="0">
              <a:latin typeface="微软雅黑" panose="020B0503020204020204" pitchFamily="34" charset="-122"/>
              <a:ea typeface="微软雅黑" panose="020B0503020204020204" pitchFamily="34" charset="-122"/>
            </a:endParaRPr>
          </a:p>
          <a:p>
            <a:pPr lvl="0" eaLnBrk="0" hangingPunct="0">
              <a:lnSpc>
                <a:spcPct val="150000"/>
              </a:lnSpc>
            </a:pPr>
            <a:r>
              <a:rPr lang="en-US" altLang="zh-CN" sz="2800" dirty="0">
                <a:latin typeface="微软雅黑" panose="020B0503020204020204" pitchFamily="34" charset="-122"/>
                <a:ea typeface="微软雅黑" panose="020B0503020204020204" pitchFamily="34" charset="-122"/>
              </a:rPr>
              <a:t>3. </a:t>
            </a:r>
            <a:r>
              <a:rPr lang="zh-CN" altLang="en-US" sz="2800" dirty="0">
                <a:latin typeface="微软雅黑" panose="020B0503020204020204" pitchFamily="34" charset="-122"/>
                <a:ea typeface="微软雅黑" panose="020B0503020204020204" pitchFamily="34" charset="-122"/>
              </a:rPr>
              <a:t>人的情绪是多种多样的，人生的不同阶段具有各自的情绪特点。中学生的情绪大都</a:t>
            </a:r>
            <a:r>
              <a:rPr lang="zh-CN" altLang="en-US" sz="2800" u="sng" dirty="0">
                <a:latin typeface="微软雅黑" panose="020B0503020204020204" pitchFamily="34" charset="-122"/>
                <a:ea typeface="微软雅黑" panose="020B0503020204020204" pitchFamily="34" charset="-122"/>
              </a:rPr>
              <a:t>                   </a:t>
            </a:r>
            <a:r>
              <a:rPr lang="zh-CN" altLang="en-US" sz="2800" dirty="0">
                <a:latin typeface="微软雅黑" panose="020B0503020204020204" pitchFamily="34" charset="-122"/>
                <a:ea typeface="微软雅黑" panose="020B0503020204020204" pitchFamily="34" charset="-122"/>
              </a:rPr>
              <a:t>，</a:t>
            </a:r>
            <a:r>
              <a:rPr lang="en-US" altLang="zh-CN" sz="2500" dirty="0">
                <a:latin typeface="微软雅黑" panose="020B0503020204020204" pitchFamily="34" charset="-122"/>
                <a:ea typeface="微软雅黑" panose="020B0503020204020204" pitchFamily="34" charset="-122"/>
              </a:rPr>
              <a:t>_____________</a:t>
            </a:r>
            <a:r>
              <a:rPr lang="zh-CN" altLang="en-US" sz="2500" dirty="0">
                <a:latin typeface="微软雅黑" panose="020B0503020204020204" pitchFamily="34" charset="-122"/>
                <a:ea typeface="微软雅黑" panose="020B0503020204020204" pitchFamily="34" charset="-122"/>
              </a:rPr>
              <a:t>，</a:t>
            </a:r>
            <a:r>
              <a:rPr lang="en-US" altLang="zh-CN" sz="2500" dirty="0">
                <a:latin typeface="微软雅黑" panose="020B0503020204020204" pitchFamily="34" charset="-122"/>
                <a:ea typeface="微软雅黑" panose="020B0503020204020204" pitchFamily="34" charset="-122"/>
              </a:rPr>
              <a:t>____________</a:t>
            </a:r>
            <a:r>
              <a:rPr lang="zh-CN" altLang="en-US" sz="2500" dirty="0">
                <a:latin typeface="微软雅黑" panose="020B0503020204020204" pitchFamily="34" charset="-122"/>
                <a:ea typeface="微软雅黑" panose="020B0503020204020204" pitchFamily="34" charset="-122"/>
              </a:rPr>
              <a:t>。</a:t>
            </a:r>
            <a:r>
              <a:rPr lang="zh-CN" altLang="en-US" sz="2800" dirty="0">
                <a:latin typeface="微软雅黑" panose="020B0503020204020204" pitchFamily="34" charset="-122"/>
                <a:ea typeface="微软雅黑" panose="020B0503020204020204" pitchFamily="34" charset="-122"/>
              </a:rPr>
              <a:t> </a:t>
            </a:r>
            <a:r>
              <a:rPr lang="zh-CN" altLang="en-US" sz="2800" u="sng" dirty="0">
                <a:latin typeface="微软雅黑" panose="020B0503020204020204" pitchFamily="34" charset="-122"/>
                <a:ea typeface="微软雅黑" panose="020B0503020204020204" pitchFamily="34" charset="-122"/>
              </a:rPr>
              <a:t>                      </a:t>
            </a:r>
            <a:endParaRPr lang="zh-CN" altLang="en-US" sz="2800" dirty="0">
              <a:latin typeface="微软雅黑" panose="020B0503020204020204" pitchFamily="34" charset="-122"/>
              <a:ea typeface="微软雅黑" panose="020B0503020204020204" pitchFamily="34" charset="-122"/>
            </a:endParaRPr>
          </a:p>
        </p:txBody>
      </p:sp>
      <p:sp>
        <p:nvSpPr>
          <p:cNvPr id="4" name="TextBox 3"/>
          <p:cNvSpPr txBox="1"/>
          <p:nvPr/>
        </p:nvSpPr>
        <p:spPr>
          <a:xfrm>
            <a:off x="928688" y="1571625"/>
            <a:ext cx="906462" cy="523875"/>
          </a:xfrm>
          <a:prstGeom prst="rect">
            <a:avLst/>
          </a:prstGeom>
          <a:noFill/>
          <a:ln w="9525">
            <a:noFill/>
          </a:ln>
        </p:spPr>
        <p:txBody>
          <a:bodyPr wrap="none">
            <a:spAutoFit/>
          </a:bodyPr>
          <a:lstStyle/>
          <a:p>
            <a:pPr lvl="0" eaLnBrk="1" hangingPunct="1"/>
            <a:r>
              <a:rPr lang="zh-CN" altLang="en-US" sz="2800" b="1" dirty="0">
                <a:solidFill>
                  <a:srgbClr val="FF0000"/>
                </a:solidFill>
                <a:latin typeface="Arial" panose="020B0604020202020204" pitchFamily="34" charset="0"/>
                <a:ea typeface="宋体" panose="02010600030101010101" pitchFamily="2" charset="-122"/>
              </a:rPr>
              <a:t>需求</a:t>
            </a:r>
            <a:endParaRPr lang="zh-CN" altLang="en-US" sz="2800" b="1" dirty="0">
              <a:solidFill>
                <a:srgbClr val="FF0000"/>
              </a:solidFill>
              <a:latin typeface="Arial" panose="020B0604020202020204" pitchFamily="34" charset="0"/>
              <a:ea typeface="宋体" panose="02010600030101010101" pitchFamily="2" charset="-122"/>
            </a:endParaRPr>
          </a:p>
        </p:txBody>
      </p:sp>
      <p:sp>
        <p:nvSpPr>
          <p:cNvPr id="5" name="TextBox 4"/>
          <p:cNvSpPr txBox="1"/>
          <p:nvPr/>
        </p:nvSpPr>
        <p:spPr>
          <a:xfrm>
            <a:off x="2428875" y="1571625"/>
            <a:ext cx="903288" cy="523875"/>
          </a:xfrm>
          <a:prstGeom prst="rect">
            <a:avLst/>
          </a:prstGeom>
          <a:noFill/>
          <a:ln w="9525">
            <a:noFill/>
          </a:ln>
        </p:spPr>
        <p:txBody>
          <a:bodyPr wrap="none">
            <a:spAutoFit/>
          </a:bodyPr>
          <a:lstStyle/>
          <a:p>
            <a:pPr lvl="0" eaLnBrk="1" hangingPunct="1"/>
            <a:r>
              <a:rPr lang="zh-CN" altLang="en-US" sz="2800" b="1" dirty="0">
                <a:solidFill>
                  <a:srgbClr val="FF0000"/>
                </a:solidFill>
                <a:latin typeface="Arial" panose="020B0604020202020204" pitchFamily="34" charset="0"/>
                <a:ea typeface="宋体" panose="02010600030101010101" pitchFamily="2" charset="-122"/>
              </a:rPr>
              <a:t>愿望</a:t>
            </a:r>
            <a:endParaRPr lang="zh-CN" altLang="en-US" sz="2800" b="1" dirty="0">
              <a:solidFill>
                <a:srgbClr val="FF0000"/>
              </a:solidFill>
              <a:latin typeface="Arial" panose="020B0604020202020204" pitchFamily="34" charset="0"/>
              <a:ea typeface="宋体" panose="02010600030101010101" pitchFamily="2" charset="-122"/>
            </a:endParaRPr>
          </a:p>
        </p:txBody>
      </p:sp>
      <p:sp>
        <p:nvSpPr>
          <p:cNvPr id="6" name="TextBox 5"/>
          <p:cNvSpPr txBox="1"/>
          <p:nvPr/>
        </p:nvSpPr>
        <p:spPr>
          <a:xfrm>
            <a:off x="1714500" y="2214563"/>
            <a:ext cx="903288" cy="523875"/>
          </a:xfrm>
          <a:prstGeom prst="rect">
            <a:avLst/>
          </a:prstGeom>
          <a:noFill/>
          <a:ln w="9525">
            <a:noFill/>
          </a:ln>
        </p:spPr>
        <p:txBody>
          <a:bodyPr wrap="none">
            <a:spAutoFit/>
          </a:bodyPr>
          <a:lstStyle/>
          <a:p>
            <a:pPr lvl="0" eaLnBrk="1" hangingPunct="1"/>
            <a:r>
              <a:rPr lang="zh-CN" altLang="en-US" sz="2800" b="1" dirty="0">
                <a:solidFill>
                  <a:srgbClr val="FF0000"/>
                </a:solidFill>
                <a:latin typeface="Arial" panose="020B0604020202020204" pitchFamily="34" charset="0"/>
                <a:ea typeface="宋体" panose="02010600030101010101" pitchFamily="2" charset="-122"/>
              </a:rPr>
              <a:t>积极</a:t>
            </a:r>
            <a:endParaRPr lang="zh-CN" altLang="en-US" sz="2800" b="1" dirty="0">
              <a:solidFill>
                <a:srgbClr val="FF0000"/>
              </a:solidFill>
              <a:latin typeface="Arial" panose="020B0604020202020204" pitchFamily="34" charset="0"/>
              <a:ea typeface="宋体" panose="02010600030101010101" pitchFamily="2" charset="-122"/>
            </a:endParaRPr>
          </a:p>
        </p:txBody>
      </p:sp>
      <p:sp>
        <p:nvSpPr>
          <p:cNvPr id="7" name="TextBox 6"/>
          <p:cNvSpPr txBox="1"/>
          <p:nvPr/>
        </p:nvSpPr>
        <p:spPr>
          <a:xfrm>
            <a:off x="2786063" y="2857500"/>
            <a:ext cx="903287" cy="523875"/>
          </a:xfrm>
          <a:prstGeom prst="rect">
            <a:avLst/>
          </a:prstGeom>
          <a:noFill/>
          <a:ln w="9525">
            <a:noFill/>
          </a:ln>
        </p:spPr>
        <p:txBody>
          <a:bodyPr wrap="none">
            <a:spAutoFit/>
          </a:bodyPr>
          <a:lstStyle/>
          <a:p>
            <a:pPr lvl="0" eaLnBrk="1" hangingPunct="1"/>
            <a:r>
              <a:rPr lang="zh-CN" altLang="en-US" sz="2800" b="1" dirty="0">
                <a:solidFill>
                  <a:srgbClr val="FF0000"/>
                </a:solidFill>
                <a:latin typeface="Arial" panose="020B0604020202020204" pitchFamily="34" charset="0"/>
                <a:ea typeface="宋体" panose="02010600030101010101" pitchFamily="2" charset="-122"/>
              </a:rPr>
              <a:t>消极</a:t>
            </a:r>
            <a:endParaRPr lang="zh-CN" altLang="en-US" sz="2800" b="1" dirty="0">
              <a:solidFill>
                <a:srgbClr val="FF0000"/>
              </a:solidFill>
              <a:latin typeface="Arial" panose="020B0604020202020204" pitchFamily="34" charset="0"/>
              <a:ea typeface="宋体" panose="02010600030101010101" pitchFamily="2" charset="-122"/>
            </a:endParaRPr>
          </a:p>
        </p:txBody>
      </p:sp>
      <p:sp>
        <p:nvSpPr>
          <p:cNvPr id="8" name="TextBox 7"/>
          <p:cNvSpPr txBox="1"/>
          <p:nvPr/>
        </p:nvSpPr>
        <p:spPr>
          <a:xfrm>
            <a:off x="1000100" y="3571876"/>
            <a:ext cx="546100" cy="523875"/>
          </a:xfrm>
          <a:prstGeom prst="rect">
            <a:avLst/>
          </a:prstGeom>
          <a:noFill/>
          <a:ln w="9525">
            <a:noFill/>
          </a:ln>
        </p:spPr>
        <p:txBody>
          <a:bodyPr wrap="none">
            <a:spAutoFit/>
          </a:bodyPr>
          <a:lstStyle/>
          <a:p>
            <a:pPr lvl="0" eaLnBrk="1" hangingPunct="1"/>
            <a:r>
              <a:rPr lang="zh-CN" altLang="en-US" sz="2800" b="1" dirty="0">
                <a:solidFill>
                  <a:srgbClr val="FF0000"/>
                </a:solidFill>
                <a:latin typeface="Arial" panose="020B0604020202020204" pitchFamily="34" charset="0"/>
                <a:ea typeface="宋体" panose="02010600030101010101" pitchFamily="2" charset="-122"/>
              </a:rPr>
              <a:t>喜</a:t>
            </a:r>
            <a:endParaRPr lang="zh-CN" altLang="en-US" sz="2800" b="1" dirty="0">
              <a:solidFill>
                <a:srgbClr val="FF0000"/>
              </a:solidFill>
              <a:latin typeface="Arial" panose="020B0604020202020204" pitchFamily="34" charset="0"/>
              <a:ea typeface="宋体" panose="02010600030101010101" pitchFamily="2" charset="-122"/>
            </a:endParaRPr>
          </a:p>
        </p:txBody>
      </p:sp>
      <p:sp>
        <p:nvSpPr>
          <p:cNvPr id="9" name="TextBox 8"/>
          <p:cNvSpPr txBox="1"/>
          <p:nvPr/>
        </p:nvSpPr>
        <p:spPr>
          <a:xfrm>
            <a:off x="2286000" y="3571875"/>
            <a:ext cx="546100" cy="523875"/>
          </a:xfrm>
          <a:prstGeom prst="rect">
            <a:avLst/>
          </a:prstGeom>
          <a:noFill/>
          <a:ln w="9525">
            <a:noFill/>
          </a:ln>
        </p:spPr>
        <p:txBody>
          <a:bodyPr wrap="none">
            <a:spAutoFit/>
          </a:bodyPr>
          <a:lstStyle/>
          <a:p>
            <a:pPr lvl="0" eaLnBrk="1" hangingPunct="1"/>
            <a:r>
              <a:rPr lang="zh-CN" altLang="en-US" sz="2800" b="1" dirty="0">
                <a:solidFill>
                  <a:srgbClr val="FF0000"/>
                </a:solidFill>
                <a:latin typeface="Arial" panose="020B0604020202020204" pitchFamily="34" charset="0"/>
                <a:ea typeface="宋体" panose="02010600030101010101" pitchFamily="2" charset="-122"/>
              </a:rPr>
              <a:t>怒</a:t>
            </a:r>
            <a:endParaRPr lang="zh-CN" altLang="en-US" sz="2800" b="1" dirty="0">
              <a:solidFill>
                <a:srgbClr val="FF0000"/>
              </a:solidFill>
              <a:latin typeface="Arial" panose="020B0604020202020204" pitchFamily="34" charset="0"/>
              <a:ea typeface="宋体" panose="02010600030101010101" pitchFamily="2" charset="-122"/>
            </a:endParaRPr>
          </a:p>
        </p:txBody>
      </p:sp>
      <p:sp>
        <p:nvSpPr>
          <p:cNvPr id="10" name="TextBox 9"/>
          <p:cNvSpPr txBox="1"/>
          <p:nvPr/>
        </p:nvSpPr>
        <p:spPr>
          <a:xfrm>
            <a:off x="3286125" y="3571875"/>
            <a:ext cx="546100" cy="523875"/>
          </a:xfrm>
          <a:prstGeom prst="rect">
            <a:avLst/>
          </a:prstGeom>
          <a:noFill/>
          <a:ln w="9525">
            <a:noFill/>
          </a:ln>
        </p:spPr>
        <p:txBody>
          <a:bodyPr wrap="none">
            <a:spAutoFit/>
          </a:bodyPr>
          <a:lstStyle/>
          <a:p>
            <a:pPr lvl="0" eaLnBrk="1" hangingPunct="1"/>
            <a:r>
              <a:rPr lang="zh-CN" altLang="en-US" sz="2800" b="1" dirty="0">
                <a:solidFill>
                  <a:srgbClr val="FF0000"/>
                </a:solidFill>
                <a:latin typeface="Arial" panose="020B0604020202020204" pitchFamily="34" charset="0"/>
                <a:ea typeface="宋体" panose="02010600030101010101" pitchFamily="2" charset="-122"/>
              </a:rPr>
              <a:t>哀</a:t>
            </a:r>
            <a:endParaRPr lang="zh-CN" altLang="en-US" sz="2800" b="1" dirty="0">
              <a:solidFill>
                <a:srgbClr val="FF0000"/>
              </a:solidFill>
              <a:latin typeface="Arial" panose="020B0604020202020204" pitchFamily="34" charset="0"/>
              <a:ea typeface="宋体" panose="02010600030101010101" pitchFamily="2" charset="-122"/>
            </a:endParaRPr>
          </a:p>
        </p:txBody>
      </p:sp>
      <p:sp>
        <p:nvSpPr>
          <p:cNvPr id="11" name="TextBox 10"/>
          <p:cNvSpPr txBox="1"/>
          <p:nvPr/>
        </p:nvSpPr>
        <p:spPr>
          <a:xfrm>
            <a:off x="4429125" y="3571875"/>
            <a:ext cx="546100" cy="523875"/>
          </a:xfrm>
          <a:prstGeom prst="rect">
            <a:avLst/>
          </a:prstGeom>
          <a:noFill/>
          <a:ln w="9525">
            <a:noFill/>
          </a:ln>
        </p:spPr>
        <p:txBody>
          <a:bodyPr wrap="none">
            <a:spAutoFit/>
          </a:bodyPr>
          <a:lstStyle/>
          <a:p>
            <a:pPr lvl="0" eaLnBrk="1" hangingPunct="1"/>
            <a:r>
              <a:rPr lang="zh-CN" altLang="en-US" sz="2800" b="1" dirty="0">
                <a:solidFill>
                  <a:srgbClr val="FF0000"/>
                </a:solidFill>
                <a:latin typeface="Arial" panose="020B0604020202020204" pitchFamily="34" charset="0"/>
                <a:ea typeface="宋体" panose="02010600030101010101" pitchFamily="2" charset="-122"/>
              </a:rPr>
              <a:t>俱</a:t>
            </a:r>
            <a:endParaRPr lang="zh-CN" altLang="en-US" sz="2800" b="1" dirty="0">
              <a:solidFill>
                <a:srgbClr val="FF0000"/>
              </a:solidFill>
              <a:latin typeface="Arial" panose="020B0604020202020204" pitchFamily="34" charset="0"/>
              <a:ea typeface="宋体" panose="02010600030101010101" pitchFamily="2" charset="-122"/>
            </a:endParaRPr>
          </a:p>
        </p:txBody>
      </p:sp>
      <p:sp>
        <p:nvSpPr>
          <p:cNvPr id="12" name="TextBox 11"/>
          <p:cNvSpPr txBox="1"/>
          <p:nvPr/>
        </p:nvSpPr>
        <p:spPr>
          <a:xfrm>
            <a:off x="5929322" y="4857760"/>
            <a:ext cx="2071688" cy="523875"/>
          </a:xfrm>
          <a:prstGeom prst="rect">
            <a:avLst/>
          </a:prstGeom>
          <a:noFill/>
          <a:ln w="9525">
            <a:noFill/>
          </a:ln>
        </p:spPr>
        <p:txBody>
          <a:bodyPr>
            <a:spAutoFit/>
          </a:bodyPr>
          <a:lstStyle/>
          <a:p>
            <a:pPr lvl="0" eaLnBrk="1" hangingPunct="1"/>
            <a:r>
              <a:rPr lang="zh-CN" altLang="en-US" sz="2800" b="1" dirty="0">
                <a:solidFill>
                  <a:srgbClr val="FF0000"/>
                </a:solidFill>
                <a:latin typeface="Arial" panose="020B0604020202020204" pitchFamily="34" charset="0"/>
                <a:ea typeface="宋体" panose="02010600030101010101" pitchFamily="2" charset="-122"/>
              </a:rPr>
              <a:t>丰富而强烈</a:t>
            </a:r>
            <a:endParaRPr lang="zh-CN" altLang="en-US" sz="2800" b="1" dirty="0">
              <a:solidFill>
                <a:srgbClr val="FF0000"/>
              </a:solidFill>
              <a:latin typeface="Arial" panose="020B0604020202020204" pitchFamily="34" charset="0"/>
              <a:ea typeface="宋体" panose="02010600030101010101" pitchFamily="2" charset="-122"/>
            </a:endParaRPr>
          </a:p>
        </p:txBody>
      </p:sp>
      <p:sp>
        <p:nvSpPr>
          <p:cNvPr id="13" name="TextBox 12"/>
          <p:cNvSpPr txBox="1"/>
          <p:nvPr/>
        </p:nvSpPr>
        <p:spPr>
          <a:xfrm>
            <a:off x="500063" y="5429250"/>
            <a:ext cx="2071687" cy="523875"/>
          </a:xfrm>
          <a:prstGeom prst="rect">
            <a:avLst/>
          </a:prstGeom>
          <a:noFill/>
          <a:ln w="9525">
            <a:noFill/>
          </a:ln>
        </p:spPr>
        <p:txBody>
          <a:bodyPr>
            <a:spAutoFit/>
          </a:bodyPr>
          <a:lstStyle/>
          <a:p>
            <a:pPr lvl="0" eaLnBrk="1" hangingPunct="1"/>
            <a:r>
              <a:rPr lang="zh-CN" altLang="en-US" sz="2800" b="1" dirty="0">
                <a:solidFill>
                  <a:srgbClr val="FF0000"/>
                </a:solidFill>
                <a:latin typeface="Arial" panose="020B0604020202020204" pitchFamily="34" charset="0"/>
                <a:ea typeface="宋体" panose="02010600030101010101" pitchFamily="2" charset="-122"/>
              </a:rPr>
              <a:t>起伏变化大</a:t>
            </a:r>
            <a:endParaRPr lang="zh-CN" altLang="en-US" sz="2800" b="1" dirty="0">
              <a:solidFill>
                <a:srgbClr val="FF0000"/>
              </a:solidFill>
              <a:latin typeface="Arial" panose="020B0604020202020204" pitchFamily="34" charset="0"/>
              <a:ea typeface="宋体" panose="02010600030101010101" pitchFamily="2" charset="-122"/>
            </a:endParaRPr>
          </a:p>
        </p:txBody>
      </p:sp>
      <p:sp>
        <p:nvSpPr>
          <p:cNvPr id="14" name="TextBox 13"/>
          <p:cNvSpPr txBox="1"/>
          <p:nvPr/>
        </p:nvSpPr>
        <p:spPr>
          <a:xfrm>
            <a:off x="2857500" y="5429250"/>
            <a:ext cx="1643063" cy="523875"/>
          </a:xfrm>
          <a:prstGeom prst="rect">
            <a:avLst/>
          </a:prstGeom>
          <a:noFill/>
          <a:ln w="9525">
            <a:noFill/>
          </a:ln>
        </p:spPr>
        <p:txBody>
          <a:bodyPr>
            <a:spAutoFit/>
          </a:bodyPr>
          <a:lstStyle/>
          <a:p>
            <a:pPr lvl="0" eaLnBrk="1" hangingPunct="1"/>
            <a:r>
              <a:rPr lang="zh-CN" altLang="en-US" sz="2800" b="1" dirty="0">
                <a:solidFill>
                  <a:srgbClr val="FF0000"/>
                </a:solidFill>
                <a:latin typeface="Arial" panose="020B0604020202020204" pitchFamily="34" charset="0"/>
                <a:ea typeface="宋体" panose="02010600030101010101" pitchFamily="2" charset="-122"/>
              </a:rPr>
              <a:t>不稳定</a:t>
            </a:r>
            <a:endParaRPr lang="zh-CN" altLang="en-US" sz="2800" b="1" dirty="0">
              <a:solidFill>
                <a:srgbClr val="FF0000"/>
              </a:solidFill>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4"/>
                                        </p:tgtEl>
                                        <p:attrNameLst>
                                          <p:attrName>style.visibility</p:attrName>
                                        </p:attrNameLst>
                                      </p:cBhvr>
                                      <p:to>
                                        <p:strVal val="visible"/>
                                      </p:to>
                                    </p:set>
                                    <p:anim calcmode="discrete" valueType="clr">
                                      <p:cBhvr override="childStyle">
                                        <p:cTn id="7" dur="80"/>
                                        <p:tgtEl>
                                          <p:spTgt spid="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4"/>
                                        </p:tgtEl>
                                        <p:attrNameLst>
                                          <p:attrName>fillcolor</p:attrName>
                                        </p:attrNameLst>
                                      </p:cBhvr>
                                      <p:tavLst>
                                        <p:tav tm="0">
                                          <p:val>
                                            <p:clrVal>
                                              <a:schemeClr val="accent2"/>
                                            </p:clrVal>
                                          </p:val>
                                        </p:tav>
                                        <p:tav tm="50000">
                                          <p:val>
                                            <p:clrVal>
                                              <a:schemeClr val="hlink"/>
                                            </p:clrVal>
                                          </p:val>
                                        </p:tav>
                                      </p:tavLst>
                                    </p:anim>
                                    <p:set>
                                      <p:cBhvr>
                                        <p:cTn id="9" dur="80"/>
                                        <p:tgtEl>
                                          <p:spTgt spid="4"/>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grpId="0" nodeType="clickEffect">
                                  <p:stCondLst>
                                    <p:cond delay="0"/>
                                  </p:stCondLst>
                                  <p:iterate type="lt">
                                    <p:tmPct val="50000"/>
                                  </p:iterate>
                                  <p:childTnLst>
                                    <p:set>
                                      <p:cBhvr>
                                        <p:cTn id="13" dur="1" fill="hold">
                                          <p:stCondLst>
                                            <p:cond delay="0"/>
                                          </p:stCondLst>
                                        </p:cTn>
                                        <p:tgtEl>
                                          <p:spTgt spid="5"/>
                                        </p:tgtEl>
                                        <p:attrNameLst>
                                          <p:attrName>style.visibility</p:attrName>
                                        </p:attrNameLst>
                                      </p:cBhvr>
                                      <p:to>
                                        <p:strVal val="visible"/>
                                      </p:to>
                                    </p:set>
                                    <p:anim calcmode="discrete" valueType="clr">
                                      <p:cBhvr override="childStyle">
                                        <p:cTn id="14" dur="80"/>
                                        <p:tgtEl>
                                          <p:spTgt spid="5"/>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5"/>
                                        </p:tgtEl>
                                        <p:attrNameLst>
                                          <p:attrName>fillcolor</p:attrName>
                                        </p:attrNameLst>
                                      </p:cBhvr>
                                      <p:tavLst>
                                        <p:tav tm="0">
                                          <p:val>
                                            <p:clrVal>
                                              <a:schemeClr val="accent2"/>
                                            </p:clrVal>
                                          </p:val>
                                        </p:tav>
                                        <p:tav tm="50000">
                                          <p:val>
                                            <p:clrVal>
                                              <a:schemeClr val="hlink"/>
                                            </p:clrVal>
                                          </p:val>
                                        </p:tav>
                                      </p:tavLst>
                                    </p:anim>
                                    <p:set>
                                      <p:cBhvr>
                                        <p:cTn id="16" dur="80"/>
                                        <p:tgtEl>
                                          <p:spTgt spid="5"/>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0"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edge">
                                      <p:cBhvr>
                                        <p:cTn id="21" dur="500"/>
                                        <p:tgtEl>
                                          <p:spTgt spid="6"/>
                                        </p:tgtEl>
                                      </p:cBhvr>
                                    </p:animEffect>
                                  </p:childTnLst>
                                </p:cTn>
                              </p:par>
                            </p:childTnLst>
                          </p:cTn>
                        </p:par>
                      </p:childTnLst>
                    </p:cTn>
                  </p:par>
                  <p:par>
                    <p:cTn id="22" fill="hold">
                      <p:stCondLst>
                        <p:cond delay="indefinite"/>
                      </p:stCondLst>
                      <p:childTnLst>
                        <p:par>
                          <p:cTn id="23" fill="hold">
                            <p:stCondLst>
                              <p:cond delay="0"/>
                            </p:stCondLst>
                            <p:childTnLst>
                              <p:par>
                                <p:cTn id="24" presetID="20" presetClass="entr" presetSubtype="0" fill="hold" grpId="0" nodeType="click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edge">
                                      <p:cBhvr>
                                        <p:cTn id="26" dur="500"/>
                                        <p:tgtEl>
                                          <p:spTgt spid="7"/>
                                        </p:tgtEl>
                                      </p:cBhvr>
                                    </p:animEffect>
                                  </p:childTnLst>
                                </p:cTn>
                              </p:par>
                            </p:childTnLst>
                          </p:cTn>
                        </p:par>
                      </p:childTnLst>
                    </p:cTn>
                  </p:par>
                  <p:par>
                    <p:cTn id="27" fill="hold">
                      <p:stCondLst>
                        <p:cond delay="indefinite"/>
                      </p:stCondLst>
                      <p:childTnLst>
                        <p:par>
                          <p:cTn id="28" fill="hold">
                            <p:stCondLst>
                              <p:cond delay="0"/>
                            </p:stCondLst>
                            <p:childTnLst>
                              <p:par>
                                <p:cTn id="29" presetID="20"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edge">
                                      <p:cBhvr>
                                        <p:cTn id="31" dur="500"/>
                                        <p:tgtEl>
                                          <p:spTgt spid="8"/>
                                        </p:tgtEl>
                                      </p:cBhvr>
                                    </p:animEffect>
                                  </p:childTnLst>
                                </p:cTn>
                              </p:par>
                            </p:childTnLst>
                          </p:cTn>
                        </p:par>
                      </p:childTnLst>
                    </p:cTn>
                  </p:par>
                  <p:par>
                    <p:cTn id="32" fill="hold">
                      <p:stCondLst>
                        <p:cond delay="indefinite"/>
                      </p:stCondLst>
                      <p:childTnLst>
                        <p:par>
                          <p:cTn id="33" fill="hold">
                            <p:stCondLst>
                              <p:cond delay="0"/>
                            </p:stCondLst>
                            <p:childTnLst>
                              <p:par>
                                <p:cTn id="34" presetID="20" presetClass="entr" presetSubtype="0" fill="hold" grpId="0" nodeType="click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wedge">
                                      <p:cBhvr>
                                        <p:cTn id="36" dur="500"/>
                                        <p:tgtEl>
                                          <p:spTgt spid="9"/>
                                        </p:tgtEl>
                                      </p:cBhvr>
                                    </p:animEffect>
                                  </p:childTnLst>
                                </p:cTn>
                              </p:par>
                            </p:childTnLst>
                          </p:cTn>
                        </p:par>
                      </p:childTnLst>
                    </p:cTn>
                  </p:par>
                  <p:par>
                    <p:cTn id="37" fill="hold">
                      <p:stCondLst>
                        <p:cond delay="indefinite"/>
                      </p:stCondLst>
                      <p:childTnLst>
                        <p:par>
                          <p:cTn id="38" fill="hold">
                            <p:stCondLst>
                              <p:cond delay="0"/>
                            </p:stCondLst>
                            <p:childTnLst>
                              <p:par>
                                <p:cTn id="39" presetID="20" presetClass="entr" presetSubtype="0" fill="hold" grpId="0" nodeType="click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wedge">
                                      <p:cBhvr>
                                        <p:cTn id="41" dur="500"/>
                                        <p:tgtEl>
                                          <p:spTgt spid="10"/>
                                        </p:tgtEl>
                                      </p:cBhvr>
                                    </p:animEffect>
                                  </p:childTnLst>
                                </p:cTn>
                              </p:par>
                            </p:childTnLst>
                          </p:cTn>
                        </p:par>
                      </p:childTnLst>
                    </p:cTn>
                  </p:par>
                  <p:par>
                    <p:cTn id="42" fill="hold">
                      <p:stCondLst>
                        <p:cond delay="indefinite"/>
                      </p:stCondLst>
                      <p:childTnLst>
                        <p:par>
                          <p:cTn id="43" fill="hold">
                            <p:stCondLst>
                              <p:cond delay="0"/>
                            </p:stCondLst>
                            <p:childTnLst>
                              <p:par>
                                <p:cTn id="44" presetID="20" presetClass="entr" presetSubtype="0" fill="hold" grpId="0" nodeType="click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wedge">
                                      <p:cBhvr>
                                        <p:cTn id="46" dur="500"/>
                                        <p:tgtEl>
                                          <p:spTgt spid="11"/>
                                        </p:tgtEl>
                                      </p:cBhvr>
                                    </p:animEffect>
                                  </p:childTnLst>
                                </p:cTn>
                              </p:par>
                            </p:childTnLst>
                          </p:cTn>
                        </p:par>
                      </p:childTnLst>
                    </p:cTn>
                  </p:par>
                  <p:par>
                    <p:cTn id="47" fill="hold">
                      <p:stCondLst>
                        <p:cond delay="indefinite"/>
                      </p:stCondLst>
                      <p:childTnLst>
                        <p:par>
                          <p:cTn id="48" fill="hold">
                            <p:stCondLst>
                              <p:cond delay="0"/>
                            </p:stCondLst>
                            <p:childTnLst>
                              <p:par>
                                <p:cTn id="49" presetID="27" presetClass="entr" presetSubtype="0" fill="hold" grpId="0" nodeType="clickEffect">
                                  <p:stCondLst>
                                    <p:cond delay="0"/>
                                  </p:stCondLst>
                                  <p:iterate type="lt">
                                    <p:tmPct val="50000"/>
                                  </p:iterate>
                                  <p:childTnLst>
                                    <p:set>
                                      <p:cBhvr>
                                        <p:cTn id="50" dur="1" fill="hold">
                                          <p:stCondLst>
                                            <p:cond delay="0"/>
                                          </p:stCondLst>
                                        </p:cTn>
                                        <p:tgtEl>
                                          <p:spTgt spid="12"/>
                                        </p:tgtEl>
                                        <p:attrNameLst>
                                          <p:attrName>style.visibility</p:attrName>
                                        </p:attrNameLst>
                                      </p:cBhvr>
                                      <p:to>
                                        <p:strVal val="visible"/>
                                      </p:to>
                                    </p:set>
                                    <p:anim calcmode="discrete" valueType="clr">
                                      <p:cBhvr override="childStyle">
                                        <p:cTn id="51" dur="80"/>
                                        <p:tgtEl>
                                          <p:spTgt spid="12"/>
                                        </p:tgtEl>
                                        <p:attrNameLst>
                                          <p:attrName>style.color</p:attrName>
                                        </p:attrNameLst>
                                      </p:cBhvr>
                                      <p:tavLst>
                                        <p:tav tm="0">
                                          <p:val>
                                            <p:clrVal>
                                              <a:schemeClr val="accent2"/>
                                            </p:clrVal>
                                          </p:val>
                                        </p:tav>
                                        <p:tav tm="50000">
                                          <p:val>
                                            <p:clrVal>
                                              <a:schemeClr val="hlink"/>
                                            </p:clrVal>
                                          </p:val>
                                        </p:tav>
                                      </p:tavLst>
                                    </p:anim>
                                    <p:anim calcmode="discrete" valueType="clr">
                                      <p:cBhvr>
                                        <p:cTn id="52" dur="80"/>
                                        <p:tgtEl>
                                          <p:spTgt spid="12"/>
                                        </p:tgtEl>
                                        <p:attrNameLst>
                                          <p:attrName>fillcolor</p:attrName>
                                        </p:attrNameLst>
                                      </p:cBhvr>
                                      <p:tavLst>
                                        <p:tav tm="0">
                                          <p:val>
                                            <p:clrVal>
                                              <a:schemeClr val="accent2"/>
                                            </p:clrVal>
                                          </p:val>
                                        </p:tav>
                                        <p:tav tm="50000">
                                          <p:val>
                                            <p:clrVal>
                                              <a:schemeClr val="hlink"/>
                                            </p:clrVal>
                                          </p:val>
                                        </p:tav>
                                      </p:tavLst>
                                    </p:anim>
                                    <p:set>
                                      <p:cBhvr>
                                        <p:cTn id="53" dur="80"/>
                                        <p:tgtEl>
                                          <p:spTgt spid="12"/>
                                        </p:tgtEl>
                                        <p:attrNameLst>
                                          <p:attrName>fill.type</p:attrName>
                                        </p:attrNameLst>
                                      </p:cBhvr>
                                      <p:to>
                                        <p:strVal val="solid"/>
                                      </p:to>
                                    </p:set>
                                  </p:childTnLst>
                                </p:cTn>
                              </p:par>
                            </p:childTnLst>
                          </p:cTn>
                        </p:par>
                      </p:childTnLst>
                    </p:cTn>
                  </p:par>
                  <p:par>
                    <p:cTn id="54" fill="hold">
                      <p:stCondLst>
                        <p:cond delay="indefinite"/>
                      </p:stCondLst>
                      <p:childTnLst>
                        <p:par>
                          <p:cTn id="55" fill="hold">
                            <p:stCondLst>
                              <p:cond delay="0"/>
                            </p:stCondLst>
                            <p:childTnLst>
                              <p:par>
                                <p:cTn id="56" presetID="27" presetClass="entr" presetSubtype="0" fill="hold" grpId="0" nodeType="clickEffect">
                                  <p:stCondLst>
                                    <p:cond delay="0"/>
                                  </p:stCondLst>
                                  <p:iterate type="lt">
                                    <p:tmPct val="50000"/>
                                  </p:iterate>
                                  <p:childTnLst>
                                    <p:set>
                                      <p:cBhvr>
                                        <p:cTn id="57" dur="1" fill="hold">
                                          <p:stCondLst>
                                            <p:cond delay="0"/>
                                          </p:stCondLst>
                                        </p:cTn>
                                        <p:tgtEl>
                                          <p:spTgt spid="13"/>
                                        </p:tgtEl>
                                        <p:attrNameLst>
                                          <p:attrName>style.visibility</p:attrName>
                                        </p:attrNameLst>
                                      </p:cBhvr>
                                      <p:to>
                                        <p:strVal val="visible"/>
                                      </p:to>
                                    </p:set>
                                    <p:anim calcmode="discrete" valueType="clr">
                                      <p:cBhvr override="childStyle">
                                        <p:cTn id="58" dur="80"/>
                                        <p:tgtEl>
                                          <p:spTgt spid="13"/>
                                        </p:tgtEl>
                                        <p:attrNameLst>
                                          <p:attrName>style.color</p:attrName>
                                        </p:attrNameLst>
                                      </p:cBhvr>
                                      <p:tavLst>
                                        <p:tav tm="0">
                                          <p:val>
                                            <p:clrVal>
                                              <a:schemeClr val="accent2"/>
                                            </p:clrVal>
                                          </p:val>
                                        </p:tav>
                                        <p:tav tm="50000">
                                          <p:val>
                                            <p:clrVal>
                                              <a:schemeClr val="hlink"/>
                                            </p:clrVal>
                                          </p:val>
                                        </p:tav>
                                      </p:tavLst>
                                    </p:anim>
                                    <p:anim calcmode="discrete" valueType="clr">
                                      <p:cBhvr>
                                        <p:cTn id="59" dur="80"/>
                                        <p:tgtEl>
                                          <p:spTgt spid="13"/>
                                        </p:tgtEl>
                                        <p:attrNameLst>
                                          <p:attrName>fillcolor</p:attrName>
                                        </p:attrNameLst>
                                      </p:cBhvr>
                                      <p:tavLst>
                                        <p:tav tm="0">
                                          <p:val>
                                            <p:clrVal>
                                              <a:schemeClr val="accent2"/>
                                            </p:clrVal>
                                          </p:val>
                                        </p:tav>
                                        <p:tav tm="50000">
                                          <p:val>
                                            <p:clrVal>
                                              <a:schemeClr val="hlink"/>
                                            </p:clrVal>
                                          </p:val>
                                        </p:tav>
                                      </p:tavLst>
                                    </p:anim>
                                    <p:set>
                                      <p:cBhvr>
                                        <p:cTn id="60" dur="80"/>
                                        <p:tgtEl>
                                          <p:spTgt spid="13"/>
                                        </p:tgtEl>
                                        <p:attrNameLst>
                                          <p:attrName>fill.type</p:attrName>
                                        </p:attrNameLst>
                                      </p:cBhvr>
                                      <p:to>
                                        <p:strVal val="solid"/>
                                      </p:to>
                                    </p:set>
                                  </p:childTnLst>
                                </p:cTn>
                              </p:par>
                            </p:childTnLst>
                          </p:cTn>
                        </p:par>
                      </p:childTnLst>
                    </p:cTn>
                  </p:par>
                  <p:par>
                    <p:cTn id="61" fill="hold">
                      <p:stCondLst>
                        <p:cond delay="indefinite"/>
                      </p:stCondLst>
                      <p:childTnLst>
                        <p:par>
                          <p:cTn id="62" fill="hold">
                            <p:stCondLst>
                              <p:cond delay="0"/>
                            </p:stCondLst>
                            <p:childTnLst>
                              <p:par>
                                <p:cTn id="63" presetID="27" presetClass="entr" presetSubtype="0" fill="hold" grpId="0" nodeType="clickEffect">
                                  <p:stCondLst>
                                    <p:cond delay="0"/>
                                  </p:stCondLst>
                                  <p:iterate type="lt">
                                    <p:tmPct val="50000"/>
                                  </p:iterate>
                                  <p:childTnLst>
                                    <p:set>
                                      <p:cBhvr>
                                        <p:cTn id="64" dur="1" fill="hold">
                                          <p:stCondLst>
                                            <p:cond delay="0"/>
                                          </p:stCondLst>
                                        </p:cTn>
                                        <p:tgtEl>
                                          <p:spTgt spid="14"/>
                                        </p:tgtEl>
                                        <p:attrNameLst>
                                          <p:attrName>style.visibility</p:attrName>
                                        </p:attrNameLst>
                                      </p:cBhvr>
                                      <p:to>
                                        <p:strVal val="visible"/>
                                      </p:to>
                                    </p:set>
                                    <p:anim calcmode="discrete" valueType="clr">
                                      <p:cBhvr override="childStyle">
                                        <p:cTn id="65" dur="80"/>
                                        <p:tgtEl>
                                          <p:spTgt spid="14"/>
                                        </p:tgtEl>
                                        <p:attrNameLst>
                                          <p:attrName>style.color</p:attrName>
                                        </p:attrNameLst>
                                      </p:cBhvr>
                                      <p:tavLst>
                                        <p:tav tm="0">
                                          <p:val>
                                            <p:clrVal>
                                              <a:schemeClr val="accent2"/>
                                            </p:clrVal>
                                          </p:val>
                                        </p:tav>
                                        <p:tav tm="50000">
                                          <p:val>
                                            <p:clrVal>
                                              <a:schemeClr val="hlink"/>
                                            </p:clrVal>
                                          </p:val>
                                        </p:tav>
                                      </p:tavLst>
                                    </p:anim>
                                    <p:anim calcmode="discrete" valueType="clr">
                                      <p:cBhvr>
                                        <p:cTn id="66" dur="80"/>
                                        <p:tgtEl>
                                          <p:spTgt spid="14"/>
                                        </p:tgtEl>
                                        <p:attrNameLst>
                                          <p:attrName>fillcolor</p:attrName>
                                        </p:attrNameLst>
                                      </p:cBhvr>
                                      <p:tavLst>
                                        <p:tav tm="0">
                                          <p:val>
                                            <p:clrVal>
                                              <a:schemeClr val="accent2"/>
                                            </p:clrVal>
                                          </p:val>
                                        </p:tav>
                                        <p:tav tm="50000">
                                          <p:val>
                                            <p:clrVal>
                                              <a:schemeClr val="hlink"/>
                                            </p:clrVal>
                                          </p:val>
                                        </p:tav>
                                      </p:tavLst>
                                    </p:anim>
                                    <p:set>
                                      <p:cBhvr>
                                        <p:cTn id="67" dur="80"/>
                                        <p:tgtEl>
                                          <p:spTgt spid="1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0" grpId="0"/>
      <p:bldP spid="11" grpId="0"/>
      <p:bldP spid="12" grpId="0"/>
      <p:bldP spid="13" grpId="0"/>
      <p:bldP spid="14"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3074" name="TextBox 1"/>
          <p:cNvSpPr txBox="1"/>
          <p:nvPr/>
        </p:nvSpPr>
        <p:spPr>
          <a:xfrm>
            <a:off x="0" y="0"/>
            <a:ext cx="2286000" cy="646113"/>
          </a:xfrm>
          <a:prstGeom prst="rect">
            <a:avLst/>
          </a:prstGeom>
          <a:solidFill>
            <a:schemeClr val="bg1"/>
          </a:solidFill>
          <a:ln w="9525">
            <a:noFill/>
          </a:ln>
        </p:spPr>
        <p:txBody>
          <a:bodyPr>
            <a:spAutoFit/>
          </a:bodyPr>
          <a:lstStyle/>
          <a:p>
            <a:pPr lvl="0" eaLnBrk="1" hangingPunct="1"/>
            <a:r>
              <a:rPr lang="zh-CN" altLang="en-US" sz="3600" dirty="0">
                <a:latin typeface="华文琥珀" pitchFamily="2" charset="-122"/>
                <a:ea typeface="华文琥珀" pitchFamily="2" charset="-122"/>
              </a:rPr>
              <a:t>温故知新</a:t>
            </a:r>
            <a:endParaRPr lang="zh-CN" altLang="en-US" sz="3600" dirty="0">
              <a:latin typeface="华文琥珀" pitchFamily="2" charset="-122"/>
              <a:ea typeface="华文琥珀" pitchFamily="2" charset="-122"/>
            </a:endParaRPr>
          </a:p>
        </p:txBody>
      </p:sp>
      <p:sp>
        <p:nvSpPr>
          <p:cNvPr id="3075" name="矩形 2"/>
          <p:cNvSpPr/>
          <p:nvPr/>
        </p:nvSpPr>
        <p:spPr>
          <a:xfrm>
            <a:off x="571500" y="928688"/>
            <a:ext cx="7143750" cy="4616450"/>
          </a:xfrm>
          <a:prstGeom prst="rect">
            <a:avLst/>
          </a:prstGeom>
          <a:solidFill>
            <a:schemeClr val="bg1"/>
          </a:solidFill>
          <a:ln w="9525">
            <a:noFill/>
          </a:ln>
        </p:spPr>
        <p:txBody>
          <a:bodyPr>
            <a:spAutoFit/>
          </a:bodyPr>
          <a:lstStyle/>
          <a:p>
            <a:pPr lvl="0" eaLnBrk="0" hangingPunct="0">
              <a:lnSpc>
                <a:spcPct val="150000"/>
              </a:lnSpc>
            </a:pPr>
            <a:r>
              <a:rPr lang="en-US" altLang="zh-CN" sz="2800" dirty="0">
                <a:solidFill>
                  <a:srgbClr val="000000"/>
                </a:solidFill>
                <a:latin typeface="微软雅黑" panose="020B0503020204020204" pitchFamily="34" charset="-122"/>
                <a:ea typeface="微软雅黑" panose="020B0503020204020204" pitchFamily="34" charset="-122"/>
              </a:rPr>
              <a:t>4.  </a:t>
            </a:r>
            <a:r>
              <a:rPr lang="zh-CN" altLang="en-US" sz="2800" dirty="0">
                <a:solidFill>
                  <a:srgbClr val="000000"/>
                </a:solidFill>
                <a:latin typeface="微软雅黑" panose="020B0503020204020204" pitchFamily="34" charset="-122"/>
                <a:ea typeface="微软雅黑" panose="020B0503020204020204" pitchFamily="34" charset="-122"/>
              </a:rPr>
              <a:t>精神愉快、心情舒畅、开朗豁达，是一个人身体健康的重要因素，当人处于</a:t>
            </a:r>
            <a:r>
              <a:rPr lang="zh-CN" altLang="en-US" sz="2800" u="sng" dirty="0">
                <a:solidFill>
                  <a:srgbClr val="000000"/>
                </a:solidFill>
                <a:latin typeface="微软雅黑" panose="020B0503020204020204" pitchFamily="34" charset="-122"/>
                <a:ea typeface="微软雅黑" panose="020B0503020204020204" pitchFamily="34" charset="-122"/>
              </a:rPr>
              <a:t>     </a:t>
            </a:r>
            <a:r>
              <a:rPr lang="en-US" altLang="zh-CN" sz="2800" u="sng" dirty="0">
                <a:solidFill>
                  <a:srgbClr val="000000"/>
                </a:solidFill>
                <a:latin typeface="微软雅黑" panose="020B0503020204020204" pitchFamily="34" charset="-122"/>
                <a:ea typeface="微软雅黑" panose="020B0503020204020204" pitchFamily="34" charset="-122"/>
              </a:rPr>
              <a:t>      </a:t>
            </a:r>
            <a:r>
              <a:rPr lang="zh-CN" altLang="en-US" sz="2800" dirty="0">
                <a:solidFill>
                  <a:srgbClr val="000000"/>
                </a:solidFill>
                <a:latin typeface="微软雅黑" panose="020B0503020204020204" pitchFamily="34" charset="-122"/>
                <a:ea typeface="微软雅黑" panose="020B0503020204020204" pitchFamily="34" charset="-122"/>
              </a:rPr>
              <a:t>的情绪状态容易发挥自己的水平，提高学习、工作效率；反之，长期处于愤怒、忧愁、焦虑等</a:t>
            </a:r>
            <a:r>
              <a:rPr lang="zh-CN" altLang="en-US" sz="2800" u="sng" dirty="0">
                <a:solidFill>
                  <a:srgbClr val="000000"/>
                </a:solidFill>
                <a:latin typeface="微软雅黑" panose="020B0503020204020204" pitchFamily="34" charset="-122"/>
                <a:ea typeface="微软雅黑" panose="020B0503020204020204" pitchFamily="34" charset="-122"/>
              </a:rPr>
              <a:t>      </a:t>
            </a:r>
            <a:r>
              <a:rPr lang="en-US" altLang="zh-CN" sz="2800" u="sng" dirty="0">
                <a:solidFill>
                  <a:srgbClr val="000000"/>
                </a:solidFill>
                <a:latin typeface="微软雅黑" panose="020B0503020204020204" pitchFamily="34" charset="-122"/>
                <a:ea typeface="微软雅黑" panose="020B0503020204020204" pitchFamily="34" charset="-122"/>
              </a:rPr>
              <a:t>      </a:t>
            </a:r>
            <a:r>
              <a:rPr lang="zh-CN" altLang="en-US" sz="2800" dirty="0">
                <a:solidFill>
                  <a:srgbClr val="000000"/>
                </a:solidFill>
                <a:latin typeface="微软雅黑" panose="020B0503020204020204" pitchFamily="34" charset="-122"/>
                <a:ea typeface="微软雅黑" panose="020B0503020204020204" pitchFamily="34" charset="-122"/>
              </a:rPr>
              <a:t>情绪的人，容易患各种疾病，使人的</a:t>
            </a:r>
            <a:r>
              <a:rPr lang="zh-CN" altLang="en-US" sz="2800" u="sng" dirty="0">
                <a:solidFill>
                  <a:srgbClr val="000000"/>
                </a:solidFill>
                <a:latin typeface="微软雅黑" panose="020B0503020204020204" pitchFamily="34" charset="-122"/>
                <a:ea typeface="微软雅黑" panose="020B0503020204020204" pitchFamily="34" charset="-122"/>
              </a:rPr>
              <a:t>    </a:t>
            </a:r>
            <a:r>
              <a:rPr lang="en-US" altLang="zh-CN" sz="2800" u="sng" dirty="0">
                <a:solidFill>
                  <a:srgbClr val="000000"/>
                </a:solidFill>
                <a:latin typeface="微软雅黑" panose="020B0503020204020204" pitchFamily="34" charset="-122"/>
                <a:ea typeface="微软雅黑" panose="020B0503020204020204" pitchFamily="34" charset="-122"/>
              </a:rPr>
              <a:t>       </a:t>
            </a:r>
            <a:r>
              <a:rPr lang="zh-CN" altLang="en-US" sz="2800" dirty="0">
                <a:solidFill>
                  <a:srgbClr val="000000"/>
                </a:solidFill>
                <a:latin typeface="微软雅黑" panose="020B0503020204020204" pitchFamily="34" charset="-122"/>
                <a:ea typeface="微软雅黑" panose="020B0503020204020204" pitchFamily="34" charset="-122"/>
              </a:rPr>
              <a:t>和</a:t>
            </a:r>
            <a:r>
              <a:rPr lang="zh-CN" altLang="en-US" sz="2800" u="sng" dirty="0">
                <a:solidFill>
                  <a:srgbClr val="000000"/>
                </a:solidFill>
                <a:latin typeface="微软雅黑" panose="020B0503020204020204" pitchFamily="34" charset="-122"/>
                <a:ea typeface="微软雅黑" panose="020B0503020204020204" pitchFamily="34" charset="-122"/>
              </a:rPr>
              <a:t>           </a:t>
            </a:r>
            <a:r>
              <a:rPr lang="zh-CN" altLang="en-US" sz="2800" dirty="0">
                <a:solidFill>
                  <a:srgbClr val="000000"/>
                </a:solidFill>
                <a:latin typeface="微软雅黑" panose="020B0503020204020204" pitchFamily="34" charset="-122"/>
                <a:ea typeface="微软雅黑" panose="020B0503020204020204" pitchFamily="34" charset="-122"/>
              </a:rPr>
              <a:t>能力下降，容易失去理智，缺乏</a:t>
            </a:r>
            <a:r>
              <a:rPr lang="zh-CN" altLang="en-US" sz="2800" u="sng" dirty="0">
                <a:solidFill>
                  <a:srgbClr val="000000"/>
                </a:solidFill>
                <a:latin typeface="微软雅黑" panose="020B0503020204020204" pitchFamily="34" charset="-122"/>
                <a:ea typeface="微软雅黑" panose="020B0503020204020204" pitchFamily="34" charset="-122"/>
              </a:rPr>
              <a:t>           </a:t>
            </a:r>
            <a:r>
              <a:rPr lang="zh-CN" altLang="en-US" sz="2800" dirty="0">
                <a:solidFill>
                  <a:srgbClr val="000000"/>
                </a:solidFill>
                <a:latin typeface="微软雅黑" panose="020B0503020204020204" pitchFamily="34" charset="-122"/>
                <a:ea typeface="微软雅黑" panose="020B0503020204020204" pitchFamily="34" charset="-122"/>
              </a:rPr>
              <a:t>。</a:t>
            </a:r>
            <a:endParaRPr lang="zh-CN" altLang="en-US" sz="2800" dirty="0">
              <a:solidFill>
                <a:srgbClr val="000000"/>
              </a:solidFill>
              <a:latin typeface="微软雅黑" panose="020B0503020204020204" pitchFamily="34" charset="-122"/>
              <a:ea typeface="微软雅黑" panose="020B0503020204020204" pitchFamily="34" charset="-122"/>
            </a:endParaRPr>
          </a:p>
        </p:txBody>
      </p:sp>
      <p:sp>
        <p:nvSpPr>
          <p:cNvPr id="4" name="TextBox 3"/>
          <p:cNvSpPr txBox="1"/>
          <p:nvPr/>
        </p:nvSpPr>
        <p:spPr>
          <a:xfrm>
            <a:off x="6000750" y="1643063"/>
            <a:ext cx="1143000" cy="523875"/>
          </a:xfrm>
          <a:prstGeom prst="rect">
            <a:avLst/>
          </a:prstGeom>
          <a:noFill/>
          <a:ln w="9525">
            <a:noFill/>
          </a:ln>
        </p:spPr>
        <p:txBody>
          <a:bodyPr>
            <a:spAutoFit/>
          </a:bodyPr>
          <a:lstStyle/>
          <a:p>
            <a:pPr lvl="0" eaLnBrk="1" hangingPunct="1"/>
            <a:r>
              <a:rPr lang="zh-CN" altLang="en-US" sz="2800" b="1" dirty="0">
                <a:solidFill>
                  <a:srgbClr val="FF0000"/>
                </a:solidFill>
                <a:latin typeface="Arial" panose="020B0604020202020204" pitchFamily="34" charset="0"/>
                <a:ea typeface="宋体" panose="02010600030101010101" pitchFamily="2" charset="-122"/>
              </a:rPr>
              <a:t>积极</a:t>
            </a:r>
            <a:endParaRPr lang="zh-CN" altLang="en-US" sz="2800" b="1" dirty="0">
              <a:solidFill>
                <a:srgbClr val="FF0000"/>
              </a:solidFill>
              <a:latin typeface="Arial" panose="020B0604020202020204" pitchFamily="34" charset="0"/>
              <a:ea typeface="宋体" panose="02010600030101010101" pitchFamily="2" charset="-122"/>
            </a:endParaRPr>
          </a:p>
        </p:txBody>
      </p:sp>
      <p:sp>
        <p:nvSpPr>
          <p:cNvPr id="5" name="TextBox 4"/>
          <p:cNvSpPr txBox="1"/>
          <p:nvPr/>
        </p:nvSpPr>
        <p:spPr>
          <a:xfrm>
            <a:off x="1500188" y="3571875"/>
            <a:ext cx="903287" cy="523875"/>
          </a:xfrm>
          <a:prstGeom prst="rect">
            <a:avLst/>
          </a:prstGeom>
          <a:noFill/>
          <a:ln w="9525">
            <a:noFill/>
          </a:ln>
        </p:spPr>
        <p:txBody>
          <a:bodyPr wrap="none">
            <a:spAutoFit/>
          </a:bodyPr>
          <a:lstStyle/>
          <a:p>
            <a:pPr lvl="0" eaLnBrk="1" hangingPunct="1"/>
            <a:r>
              <a:rPr lang="zh-CN" altLang="en-US" sz="2800" b="1" dirty="0">
                <a:solidFill>
                  <a:srgbClr val="FF0000"/>
                </a:solidFill>
                <a:latin typeface="Arial" panose="020B0604020202020204" pitchFamily="34" charset="0"/>
                <a:ea typeface="宋体" panose="02010600030101010101" pitchFamily="2" charset="-122"/>
              </a:rPr>
              <a:t>消极</a:t>
            </a:r>
            <a:endParaRPr lang="zh-CN" altLang="en-US" sz="2800" b="1" dirty="0">
              <a:solidFill>
                <a:srgbClr val="FF0000"/>
              </a:solidFill>
              <a:latin typeface="Arial" panose="020B0604020202020204" pitchFamily="34" charset="0"/>
              <a:ea typeface="宋体" panose="02010600030101010101" pitchFamily="2" charset="-122"/>
            </a:endParaRPr>
          </a:p>
        </p:txBody>
      </p:sp>
      <p:sp>
        <p:nvSpPr>
          <p:cNvPr id="6" name="TextBox 5"/>
          <p:cNvSpPr txBox="1"/>
          <p:nvPr/>
        </p:nvSpPr>
        <p:spPr>
          <a:xfrm>
            <a:off x="1500188" y="4214813"/>
            <a:ext cx="928687" cy="523875"/>
          </a:xfrm>
          <a:prstGeom prst="rect">
            <a:avLst/>
          </a:prstGeom>
          <a:noFill/>
          <a:ln w="9525">
            <a:noFill/>
          </a:ln>
        </p:spPr>
        <p:txBody>
          <a:bodyPr>
            <a:spAutoFit/>
          </a:bodyPr>
          <a:lstStyle/>
          <a:p>
            <a:pPr lvl="0" eaLnBrk="1" hangingPunct="1"/>
            <a:r>
              <a:rPr lang="zh-CN" altLang="en-US" sz="2800" b="1" dirty="0">
                <a:solidFill>
                  <a:srgbClr val="FF0000"/>
                </a:solidFill>
                <a:latin typeface="Arial" panose="020B0604020202020204" pitchFamily="34" charset="0"/>
                <a:ea typeface="宋体" panose="02010600030101010101" pitchFamily="2" charset="-122"/>
              </a:rPr>
              <a:t>判断</a:t>
            </a:r>
            <a:endParaRPr lang="zh-CN" altLang="en-US" sz="2800" b="1" dirty="0">
              <a:solidFill>
                <a:srgbClr val="FF0000"/>
              </a:solidFill>
              <a:latin typeface="Arial" panose="020B0604020202020204" pitchFamily="34" charset="0"/>
              <a:ea typeface="宋体" panose="02010600030101010101" pitchFamily="2" charset="-122"/>
            </a:endParaRPr>
          </a:p>
        </p:txBody>
      </p:sp>
      <p:sp>
        <p:nvSpPr>
          <p:cNvPr id="7" name="TextBox 6"/>
          <p:cNvSpPr txBox="1"/>
          <p:nvPr/>
        </p:nvSpPr>
        <p:spPr>
          <a:xfrm>
            <a:off x="2000250" y="4857750"/>
            <a:ext cx="1500188" cy="523875"/>
          </a:xfrm>
          <a:prstGeom prst="rect">
            <a:avLst/>
          </a:prstGeom>
          <a:noFill/>
          <a:ln w="9525">
            <a:noFill/>
          </a:ln>
        </p:spPr>
        <p:txBody>
          <a:bodyPr>
            <a:spAutoFit/>
          </a:bodyPr>
          <a:lstStyle/>
          <a:p>
            <a:pPr lvl="0" eaLnBrk="1" hangingPunct="1"/>
            <a:r>
              <a:rPr lang="zh-CN" altLang="en-US" sz="2800" b="1" dirty="0">
                <a:solidFill>
                  <a:srgbClr val="FF0000"/>
                </a:solidFill>
                <a:latin typeface="Arial" panose="020B0604020202020204" pitchFamily="34" charset="0"/>
                <a:ea typeface="宋体" panose="02010600030101010101" pitchFamily="2" charset="-122"/>
              </a:rPr>
              <a:t>自制力  </a:t>
            </a:r>
            <a:endParaRPr lang="zh-CN" altLang="en-US" sz="2800" b="1" dirty="0">
              <a:solidFill>
                <a:srgbClr val="FF0000"/>
              </a:solidFill>
              <a:latin typeface="Arial" panose="020B0604020202020204" pitchFamily="34" charset="0"/>
              <a:ea typeface="宋体" panose="02010600030101010101" pitchFamily="2" charset="-122"/>
            </a:endParaRPr>
          </a:p>
        </p:txBody>
      </p:sp>
      <p:sp>
        <p:nvSpPr>
          <p:cNvPr id="8" name="TextBox 7"/>
          <p:cNvSpPr txBox="1"/>
          <p:nvPr/>
        </p:nvSpPr>
        <p:spPr>
          <a:xfrm>
            <a:off x="2928938" y="4214813"/>
            <a:ext cx="903288" cy="523875"/>
          </a:xfrm>
          <a:prstGeom prst="rect">
            <a:avLst/>
          </a:prstGeom>
          <a:noFill/>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rgbClr val="FF0000"/>
                </a:solidFill>
                <a:effectLst/>
                <a:uLnTx/>
                <a:uFillTx/>
                <a:latin typeface="+mj-ea"/>
                <a:ea typeface="+mj-ea"/>
                <a:cs typeface="Times New Roman" panose="02020603050405020304" pitchFamily="18" charset="0"/>
              </a:rPr>
              <a:t>分析</a:t>
            </a:r>
            <a:endParaRPr kumimoji="0" lang="zh-CN" altLang="en-US" sz="1800" b="1" i="0" u="none" strike="noStrike" kern="1200" cap="none" spc="0" normalizeH="0" baseline="0" noProof="0" dirty="0">
              <a:ln>
                <a:noFill/>
              </a:ln>
              <a:solidFill>
                <a:srgbClr val="FF0000"/>
              </a:solidFill>
              <a:effectLst/>
              <a:uLnTx/>
              <a:uFillTx/>
              <a:latin typeface="+mj-ea"/>
              <a:ea typeface="+mj-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edg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7" presetClass="entr" presetSubtype="0" fill="hold" grpId="0" nodeType="clickEffect">
                                  <p:stCondLst>
                                    <p:cond delay="0"/>
                                  </p:stCondLst>
                                  <p:iterate type="lt">
                                    <p:tmPct val="50000"/>
                                  </p:iterate>
                                  <p:childTnLst>
                                    <p:set>
                                      <p:cBhvr>
                                        <p:cTn id="16" dur="1" fill="hold">
                                          <p:stCondLst>
                                            <p:cond delay="0"/>
                                          </p:stCondLst>
                                        </p:cTn>
                                        <p:tgtEl>
                                          <p:spTgt spid="6"/>
                                        </p:tgtEl>
                                        <p:attrNameLst>
                                          <p:attrName>style.visibility</p:attrName>
                                        </p:attrNameLst>
                                      </p:cBhvr>
                                      <p:to>
                                        <p:strVal val="visible"/>
                                      </p:to>
                                    </p:set>
                                    <p:anim calcmode="discrete" valueType="clr">
                                      <p:cBhvr override="childStyle">
                                        <p:cTn id="17" dur="80"/>
                                        <p:tgtEl>
                                          <p:spTgt spid="6"/>
                                        </p:tgtEl>
                                        <p:attrNameLst>
                                          <p:attrName>style.color</p:attrName>
                                        </p:attrNameLst>
                                      </p:cBhvr>
                                      <p:tavLst>
                                        <p:tav tm="0">
                                          <p:val>
                                            <p:clrVal>
                                              <a:schemeClr val="accent2"/>
                                            </p:clrVal>
                                          </p:val>
                                        </p:tav>
                                        <p:tav tm="50000">
                                          <p:val>
                                            <p:clrVal>
                                              <a:schemeClr val="hlink"/>
                                            </p:clrVal>
                                          </p:val>
                                        </p:tav>
                                      </p:tavLst>
                                    </p:anim>
                                    <p:anim calcmode="discrete" valueType="clr">
                                      <p:cBhvr>
                                        <p:cTn id="18" dur="80"/>
                                        <p:tgtEl>
                                          <p:spTgt spid="6"/>
                                        </p:tgtEl>
                                        <p:attrNameLst>
                                          <p:attrName>fillcolor</p:attrName>
                                        </p:attrNameLst>
                                      </p:cBhvr>
                                      <p:tavLst>
                                        <p:tav tm="0">
                                          <p:val>
                                            <p:clrVal>
                                              <a:schemeClr val="accent2"/>
                                            </p:clrVal>
                                          </p:val>
                                        </p:tav>
                                        <p:tav tm="50000">
                                          <p:val>
                                            <p:clrVal>
                                              <a:schemeClr val="hlink"/>
                                            </p:clrVal>
                                          </p:val>
                                        </p:tav>
                                      </p:tavLst>
                                    </p:anim>
                                    <p:set>
                                      <p:cBhvr>
                                        <p:cTn id="19" dur="80"/>
                                        <p:tgtEl>
                                          <p:spTgt spid="6"/>
                                        </p:tgtEl>
                                        <p:attrNameLst>
                                          <p:attrName>fill.type</p:attrName>
                                        </p:attrNameLst>
                                      </p:cBhvr>
                                      <p:to>
                                        <p:strVal val="solid"/>
                                      </p:to>
                                    </p:set>
                                  </p:childTnLst>
                                </p:cTn>
                              </p:par>
                            </p:childTnLst>
                          </p:cTn>
                        </p:par>
                      </p:childTnLst>
                    </p:cTn>
                  </p:par>
                  <p:par>
                    <p:cTn id="20" fill="hold">
                      <p:stCondLst>
                        <p:cond delay="indefinite"/>
                      </p:stCondLst>
                      <p:childTnLst>
                        <p:par>
                          <p:cTn id="21" fill="hold">
                            <p:stCondLst>
                              <p:cond delay="0"/>
                            </p:stCondLst>
                            <p:childTnLst>
                              <p:par>
                                <p:cTn id="22" presetID="27" presetClass="entr" presetSubtype="0" fill="hold" grpId="0" nodeType="clickEffect">
                                  <p:stCondLst>
                                    <p:cond delay="0"/>
                                  </p:stCondLst>
                                  <p:iterate type="lt">
                                    <p:tmPct val="50000"/>
                                  </p:iterate>
                                  <p:childTnLst>
                                    <p:set>
                                      <p:cBhvr>
                                        <p:cTn id="23" dur="1" fill="hold">
                                          <p:stCondLst>
                                            <p:cond delay="0"/>
                                          </p:stCondLst>
                                        </p:cTn>
                                        <p:tgtEl>
                                          <p:spTgt spid="8"/>
                                        </p:tgtEl>
                                        <p:attrNameLst>
                                          <p:attrName>style.visibility</p:attrName>
                                        </p:attrNameLst>
                                      </p:cBhvr>
                                      <p:to>
                                        <p:strVal val="visible"/>
                                      </p:to>
                                    </p:set>
                                    <p:anim calcmode="discrete" valueType="clr">
                                      <p:cBhvr override="childStyle">
                                        <p:cTn id="24" dur="80"/>
                                        <p:tgtEl>
                                          <p:spTgt spid="8"/>
                                        </p:tgtEl>
                                        <p:attrNameLst>
                                          <p:attrName>style.color</p:attrName>
                                        </p:attrNameLst>
                                      </p:cBhvr>
                                      <p:tavLst>
                                        <p:tav tm="0">
                                          <p:val>
                                            <p:clrVal>
                                              <a:schemeClr val="accent2"/>
                                            </p:clrVal>
                                          </p:val>
                                        </p:tav>
                                        <p:tav tm="50000">
                                          <p:val>
                                            <p:clrVal>
                                              <a:schemeClr val="hlink"/>
                                            </p:clrVal>
                                          </p:val>
                                        </p:tav>
                                      </p:tavLst>
                                    </p:anim>
                                    <p:anim calcmode="discrete" valueType="clr">
                                      <p:cBhvr>
                                        <p:cTn id="25" dur="80"/>
                                        <p:tgtEl>
                                          <p:spTgt spid="8"/>
                                        </p:tgtEl>
                                        <p:attrNameLst>
                                          <p:attrName>fillcolor</p:attrName>
                                        </p:attrNameLst>
                                      </p:cBhvr>
                                      <p:tavLst>
                                        <p:tav tm="0">
                                          <p:val>
                                            <p:clrVal>
                                              <a:schemeClr val="accent2"/>
                                            </p:clrVal>
                                          </p:val>
                                        </p:tav>
                                        <p:tav tm="50000">
                                          <p:val>
                                            <p:clrVal>
                                              <a:schemeClr val="hlink"/>
                                            </p:clrVal>
                                          </p:val>
                                        </p:tav>
                                      </p:tavLst>
                                    </p:anim>
                                    <p:set>
                                      <p:cBhvr>
                                        <p:cTn id="26" dur="80"/>
                                        <p:tgtEl>
                                          <p:spTgt spid="8"/>
                                        </p:tgtEl>
                                        <p:attrNameLst>
                                          <p:attrName>fill.type</p:attrName>
                                        </p:attrNameLst>
                                      </p:cBhvr>
                                      <p:to>
                                        <p:strVal val="solid"/>
                                      </p:to>
                                    </p:set>
                                  </p:childTnLst>
                                </p:cTn>
                              </p:par>
                            </p:childTnLst>
                          </p:cTn>
                        </p:par>
                      </p:childTnLst>
                    </p:cTn>
                  </p:par>
                  <p:par>
                    <p:cTn id="27" fill="hold">
                      <p:stCondLst>
                        <p:cond delay="indefinite"/>
                      </p:stCondLst>
                      <p:childTnLst>
                        <p:par>
                          <p:cTn id="28" fill="hold">
                            <p:stCondLst>
                              <p:cond delay="0"/>
                            </p:stCondLst>
                            <p:childTnLst>
                              <p:par>
                                <p:cTn id="29" presetID="27" presetClass="entr" presetSubtype="0" fill="hold" grpId="0" nodeType="clickEffect">
                                  <p:stCondLst>
                                    <p:cond delay="0"/>
                                  </p:stCondLst>
                                  <p:iterate type="lt">
                                    <p:tmPct val="50000"/>
                                  </p:iterate>
                                  <p:childTnLst>
                                    <p:set>
                                      <p:cBhvr>
                                        <p:cTn id="30" dur="1" fill="hold">
                                          <p:stCondLst>
                                            <p:cond delay="0"/>
                                          </p:stCondLst>
                                        </p:cTn>
                                        <p:tgtEl>
                                          <p:spTgt spid="7"/>
                                        </p:tgtEl>
                                        <p:attrNameLst>
                                          <p:attrName>style.visibility</p:attrName>
                                        </p:attrNameLst>
                                      </p:cBhvr>
                                      <p:to>
                                        <p:strVal val="visible"/>
                                      </p:to>
                                    </p:set>
                                    <p:anim calcmode="discrete" valueType="clr">
                                      <p:cBhvr override="childStyle">
                                        <p:cTn id="31" dur="80"/>
                                        <p:tgtEl>
                                          <p:spTgt spid="7"/>
                                        </p:tgtEl>
                                        <p:attrNameLst>
                                          <p:attrName>style.color</p:attrName>
                                        </p:attrNameLst>
                                      </p:cBhvr>
                                      <p:tavLst>
                                        <p:tav tm="0">
                                          <p:val>
                                            <p:clrVal>
                                              <a:schemeClr val="accent2"/>
                                            </p:clrVal>
                                          </p:val>
                                        </p:tav>
                                        <p:tav tm="50000">
                                          <p:val>
                                            <p:clrVal>
                                              <a:schemeClr val="hlink"/>
                                            </p:clrVal>
                                          </p:val>
                                        </p:tav>
                                      </p:tavLst>
                                    </p:anim>
                                    <p:anim calcmode="discrete" valueType="clr">
                                      <p:cBhvr>
                                        <p:cTn id="32" dur="80"/>
                                        <p:tgtEl>
                                          <p:spTgt spid="7"/>
                                        </p:tgtEl>
                                        <p:attrNameLst>
                                          <p:attrName>fillcolor</p:attrName>
                                        </p:attrNameLst>
                                      </p:cBhvr>
                                      <p:tavLst>
                                        <p:tav tm="0">
                                          <p:val>
                                            <p:clrVal>
                                              <a:schemeClr val="accent2"/>
                                            </p:clrVal>
                                          </p:val>
                                        </p:tav>
                                        <p:tav tm="50000">
                                          <p:val>
                                            <p:clrVal>
                                              <a:schemeClr val="hlink"/>
                                            </p:clrVal>
                                          </p:val>
                                        </p:tav>
                                      </p:tavLst>
                                    </p:anim>
                                    <p:set>
                                      <p:cBhvr>
                                        <p:cTn id="33" dur="80"/>
                                        <p:tgtEl>
                                          <p:spTgt spid="7"/>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grpSp>
        <p:nvGrpSpPr>
          <p:cNvPr id="4098" name="组合 13"/>
          <p:cNvGrpSpPr/>
          <p:nvPr/>
        </p:nvGrpSpPr>
        <p:grpSpPr>
          <a:xfrm>
            <a:off x="0" y="357188"/>
            <a:ext cx="3733800" cy="4867275"/>
            <a:chOff x="0" y="0"/>
            <a:chExt cx="3733800" cy="4867275"/>
          </a:xfrm>
        </p:grpSpPr>
        <p:pic>
          <p:nvPicPr>
            <p:cNvPr id="4108" name="图片 3" descr="U`00$680%U6D8ZZ@_ZL%QW8.jpg"/>
            <p:cNvPicPr>
              <a:picLocks noChangeAspect="1"/>
            </p:cNvPicPr>
            <p:nvPr/>
          </p:nvPicPr>
          <p:blipFill>
            <a:blip r:embed="rId2"/>
            <a:stretch>
              <a:fillRect/>
            </a:stretch>
          </p:blipFill>
          <p:spPr>
            <a:xfrm>
              <a:off x="0" y="0"/>
              <a:ext cx="3733800" cy="4867275"/>
            </a:xfrm>
            <a:prstGeom prst="rect">
              <a:avLst/>
            </a:prstGeom>
            <a:noFill/>
            <a:ln w="9525">
              <a:noFill/>
            </a:ln>
          </p:spPr>
        </p:pic>
        <p:sp>
          <p:nvSpPr>
            <p:cNvPr id="5" name="云形标注 4"/>
            <p:cNvSpPr/>
            <p:nvPr/>
          </p:nvSpPr>
          <p:spPr>
            <a:xfrm>
              <a:off x="0" y="0"/>
              <a:ext cx="1908175" cy="1341437"/>
            </a:xfrm>
            <a:prstGeom prst="cloudCallout">
              <a:avLst>
                <a:gd name="adj1" fmla="val 58212"/>
                <a:gd name="adj2" fmla="val 9128"/>
              </a:avLst>
            </a:prstGeom>
            <a:solidFill>
              <a:schemeClr val="tx2">
                <a:lumMod val="60000"/>
                <a:lumOff val="40000"/>
              </a:scheme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4110" name="TextBox 10"/>
            <p:cNvSpPr txBox="1"/>
            <p:nvPr/>
          </p:nvSpPr>
          <p:spPr>
            <a:xfrm>
              <a:off x="250825" y="260350"/>
              <a:ext cx="1584325" cy="1015663"/>
            </a:xfrm>
            <a:prstGeom prst="rect">
              <a:avLst/>
            </a:prstGeom>
            <a:noFill/>
            <a:ln w="9525">
              <a:noFill/>
            </a:ln>
          </p:spPr>
          <p:txBody>
            <a:bodyPr>
              <a:spAutoFit/>
            </a:bodyPr>
            <a:lstStyle/>
            <a:p>
              <a:pPr lvl="0" eaLnBrk="1" hangingPunct="1"/>
              <a:r>
                <a:rPr lang="zh-CN" altLang="en-US" sz="2000" b="1" dirty="0">
                  <a:solidFill>
                    <a:schemeClr val="bg1"/>
                  </a:solidFill>
                  <a:latin typeface="Arial" panose="020B0604020202020204" pitchFamily="34" charset="0"/>
                  <a:ea typeface="宋体" panose="02010600030101010101" pitchFamily="2" charset="-122"/>
                </a:rPr>
                <a:t>真气人，下雨了怎么去踢球？</a:t>
              </a:r>
              <a:endParaRPr lang="zh-CN" altLang="en-US" sz="2000" b="1" dirty="0">
                <a:solidFill>
                  <a:schemeClr val="bg1"/>
                </a:solidFill>
                <a:latin typeface="Arial" panose="020B0604020202020204" pitchFamily="34" charset="0"/>
                <a:ea typeface="宋体" panose="02010600030101010101" pitchFamily="2" charset="-122"/>
              </a:endParaRPr>
            </a:p>
          </p:txBody>
        </p:sp>
      </p:grpSp>
      <p:grpSp>
        <p:nvGrpSpPr>
          <p:cNvPr id="4099" name="组合 12"/>
          <p:cNvGrpSpPr/>
          <p:nvPr/>
        </p:nvGrpSpPr>
        <p:grpSpPr>
          <a:xfrm>
            <a:off x="4786313" y="285750"/>
            <a:ext cx="4138612" cy="3878263"/>
            <a:chOff x="4500563" y="0"/>
            <a:chExt cx="4138612" cy="3878263"/>
          </a:xfrm>
        </p:grpSpPr>
        <p:pic>
          <p:nvPicPr>
            <p:cNvPr id="4105" name="图片 5" descr="[QSK{@[H34F199]PK}7P_WO.jpg"/>
            <p:cNvPicPr>
              <a:picLocks noChangeAspect="1"/>
            </p:cNvPicPr>
            <p:nvPr/>
          </p:nvPicPr>
          <p:blipFill>
            <a:blip r:embed="rId3"/>
            <a:stretch>
              <a:fillRect/>
            </a:stretch>
          </p:blipFill>
          <p:spPr>
            <a:xfrm>
              <a:off x="4859338" y="0"/>
              <a:ext cx="3779837" cy="3878263"/>
            </a:xfrm>
            <a:prstGeom prst="rect">
              <a:avLst/>
            </a:prstGeom>
            <a:noFill/>
            <a:ln w="9525">
              <a:noFill/>
            </a:ln>
          </p:spPr>
        </p:pic>
        <p:sp>
          <p:nvSpPr>
            <p:cNvPr id="7" name="云形标注 6"/>
            <p:cNvSpPr/>
            <p:nvPr/>
          </p:nvSpPr>
          <p:spPr>
            <a:xfrm>
              <a:off x="4500563" y="0"/>
              <a:ext cx="1943100" cy="1223963"/>
            </a:xfrm>
            <a:prstGeom prst="cloudCallout">
              <a:avLst>
                <a:gd name="adj1" fmla="val 50076"/>
                <a:gd name="adj2" fmla="val 22090"/>
              </a:avLst>
            </a:prstGeom>
            <a:solidFill>
              <a:schemeClr val="tx2">
                <a:lumMod val="60000"/>
                <a:lumOff val="40000"/>
              </a:schemeClr>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4107" name="TextBox 12"/>
            <p:cNvSpPr txBox="1"/>
            <p:nvPr/>
          </p:nvSpPr>
          <p:spPr>
            <a:xfrm>
              <a:off x="4787900" y="188913"/>
              <a:ext cx="1512888" cy="1015663"/>
            </a:xfrm>
            <a:prstGeom prst="rect">
              <a:avLst/>
            </a:prstGeom>
            <a:noFill/>
            <a:ln w="9525">
              <a:noFill/>
            </a:ln>
          </p:spPr>
          <p:txBody>
            <a:bodyPr>
              <a:spAutoFit/>
            </a:bodyPr>
            <a:lstStyle/>
            <a:p>
              <a:pPr lvl="0" eaLnBrk="1" hangingPunct="1"/>
              <a:r>
                <a:rPr lang="zh-CN" altLang="en-US" sz="2000" b="1" dirty="0">
                  <a:solidFill>
                    <a:schemeClr val="bg1"/>
                  </a:solidFill>
                  <a:latin typeface="Arial" panose="020B0604020202020204" pitchFamily="34" charset="0"/>
                  <a:ea typeface="宋体" panose="02010600030101010101" pitchFamily="2" charset="-122"/>
                </a:rPr>
                <a:t>下雨有什么？拿把伞不就得了！</a:t>
              </a:r>
              <a:endParaRPr lang="zh-CN" altLang="en-US" sz="2000" b="1" dirty="0">
                <a:solidFill>
                  <a:schemeClr val="bg1"/>
                </a:solidFill>
                <a:latin typeface="Arial" panose="020B0604020202020204" pitchFamily="34" charset="0"/>
                <a:ea typeface="宋体" panose="02010600030101010101" pitchFamily="2" charset="-122"/>
              </a:endParaRPr>
            </a:p>
          </p:txBody>
        </p:sp>
      </p:grpSp>
      <p:grpSp>
        <p:nvGrpSpPr>
          <p:cNvPr id="4100" name="组合 11"/>
          <p:cNvGrpSpPr/>
          <p:nvPr/>
        </p:nvGrpSpPr>
        <p:grpSpPr>
          <a:xfrm>
            <a:off x="2714625" y="3071813"/>
            <a:ext cx="3857625" cy="3786187"/>
            <a:chOff x="2339975" y="3284538"/>
            <a:chExt cx="3584575" cy="3573462"/>
          </a:xfrm>
        </p:grpSpPr>
        <p:pic>
          <p:nvPicPr>
            <p:cNvPr id="4102" name="图片 4" descr=")9BR4J]JFLMJNT`07@[%C4A.jpg"/>
            <p:cNvPicPr>
              <a:picLocks noChangeAspect="1"/>
            </p:cNvPicPr>
            <p:nvPr/>
          </p:nvPicPr>
          <p:blipFill>
            <a:blip r:embed="rId4"/>
            <a:stretch>
              <a:fillRect/>
            </a:stretch>
          </p:blipFill>
          <p:spPr>
            <a:xfrm>
              <a:off x="2339975" y="3284538"/>
              <a:ext cx="3584575" cy="3573462"/>
            </a:xfrm>
            <a:prstGeom prst="rect">
              <a:avLst/>
            </a:prstGeom>
            <a:noFill/>
            <a:ln w="9525">
              <a:noFill/>
            </a:ln>
          </p:spPr>
        </p:pic>
        <p:sp>
          <p:nvSpPr>
            <p:cNvPr id="9" name="云形标注 8"/>
            <p:cNvSpPr/>
            <p:nvPr/>
          </p:nvSpPr>
          <p:spPr>
            <a:xfrm>
              <a:off x="2339975" y="3645630"/>
              <a:ext cx="1727382" cy="1296036"/>
            </a:xfrm>
            <a:prstGeom prst="cloudCallout">
              <a:avLst>
                <a:gd name="adj1" fmla="val 49313"/>
                <a:gd name="adj2" fmla="val 16404"/>
              </a:avLst>
            </a:prstGeom>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4104" name="TextBox 14"/>
            <p:cNvSpPr txBox="1"/>
            <p:nvPr/>
          </p:nvSpPr>
          <p:spPr>
            <a:xfrm>
              <a:off x="2484438" y="3789363"/>
              <a:ext cx="1511300" cy="958598"/>
            </a:xfrm>
            <a:prstGeom prst="rect">
              <a:avLst/>
            </a:prstGeom>
            <a:noFill/>
            <a:ln w="9525">
              <a:noFill/>
            </a:ln>
          </p:spPr>
          <p:txBody>
            <a:bodyPr>
              <a:spAutoFit/>
            </a:bodyPr>
            <a:lstStyle/>
            <a:p>
              <a:pPr lvl="0" eaLnBrk="1" hangingPunct="1"/>
              <a:r>
                <a:rPr lang="zh-CN" altLang="en-US" sz="2000" b="1" dirty="0">
                  <a:solidFill>
                    <a:schemeClr val="bg1"/>
                  </a:solidFill>
                  <a:latin typeface="Arial" panose="020B0604020202020204" pitchFamily="34" charset="0"/>
                  <a:ea typeface="宋体" panose="02010600030101010101" pitchFamily="2" charset="-122"/>
                </a:rPr>
                <a:t>这场雨下的真及时，春雨贵如油</a:t>
              </a:r>
              <a:r>
                <a:rPr lang="zh-CN" altLang="en-US" sz="2000" dirty="0">
                  <a:solidFill>
                    <a:schemeClr val="bg1"/>
                  </a:solidFill>
                  <a:latin typeface="Arial" panose="020B0604020202020204" pitchFamily="34" charset="0"/>
                  <a:ea typeface="宋体" panose="02010600030101010101" pitchFamily="2" charset="-122"/>
                </a:rPr>
                <a:t>！</a:t>
              </a:r>
              <a:endParaRPr lang="zh-CN" altLang="en-US" sz="2000" dirty="0">
                <a:solidFill>
                  <a:schemeClr val="bg1"/>
                </a:solidFill>
                <a:latin typeface="Arial" panose="020B0604020202020204" pitchFamily="34" charset="0"/>
                <a:ea typeface="宋体" panose="02010600030101010101" pitchFamily="2" charset="-122"/>
              </a:endParaRPr>
            </a:p>
          </p:txBody>
        </p:sp>
      </p:grpSp>
      <p:sp>
        <p:nvSpPr>
          <p:cNvPr id="11" name="TextBox 15"/>
          <p:cNvSpPr txBox="1">
            <a:spLocks noChangeArrowheads="1"/>
          </p:cNvSpPr>
          <p:nvPr/>
        </p:nvSpPr>
        <p:spPr bwMode="auto">
          <a:xfrm>
            <a:off x="571500" y="1785938"/>
            <a:ext cx="8143875" cy="2286000"/>
          </a:xfrm>
          <a:prstGeom prst="rect">
            <a:avLst/>
          </a:prstGeom>
          <a:solidFill>
            <a:schemeClr val="accent5">
              <a:lumMod val="20000"/>
              <a:lumOff val="80000"/>
            </a:schemeClr>
          </a:solidFill>
          <a:ln w="9525">
            <a:noFill/>
            <a:miter lim="800000"/>
          </a:ln>
        </p:spPr>
        <p:txBody>
          <a:bodyPr>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32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想一想：</a:t>
            </a:r>
            <a:endParaRPr kumimoji="0" lang="en-US" altLang="zh-CN" sz="32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32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   面对同样的事情，为什么不同的人会有不同的情绪表现？</a:t>
            </a:r>
            <a:endParaRPr kumimoji="0" lang="zh-CN" altLang="en-US" sz="32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5122" name="TextBox 3"/>
          <p:cNvSpPr txBox="1"/>
          <p:nvPr/>
        </p:nvSpPr>
        <p:spPr>
          <a:xfrm>
            <a:off x="0" y="0"/>
            <a:ext cx="5286375" cy="708025"/>
          </a:xfrm>
          <a:prstGeom prst="rect">
            <a:avLst/>
          </a:prstGeom>
          <a:noFill/>
          <a:ln w="9525">
            <a:noFill/>
          </a:ln>
        </p:spPr>
        <p:txBody>
          <a:bodyPr>
            <a:spAutoFit/>
          </a:bodyPr>
          <a:lstStyle/>
          <a:p>
            <a:pPr lvl="0" eaLnBrk="1" hangingPunct="1"/>
            <a:r>
              <a:rPr lang="zh-CN" altLang="en-US" sz="4000" dirty="0">
                <a:solidFill>
                  <a:srgbClr val="FF0066"/>
                </a:solidFill>
                <a:latin typeface="华文琥珀" pitchFamily="2" charset="-122"/>
                <a:ea typeface="华文琥珀" pitchFamily="2" charset="-122"/>
              </a:rPr>
              <a:t>第三节 拥有好心情</a:t>
            </a:r>
            <a:endParaRPr lang="zh-CN" altLang="en-US" sz="4000" dirty="0">
              <a:solidFill>
                <a:srgbClr val="FF0066"/>
              </a:solidFill>
              <a:latin typeface="华文琥珀" pitchFamily="2" charset="-122"/>
              <a:ea typeface="华文琥珀" pitchFamily="2" charset="-122"/>
            </a:endParaRPr>
          </a:p>
        </p:txBody>
      </p:sp>
      <p:sp>
        <p:nvSpPr>
          <p:cNvPr id="5123" name="TextBox 4"/>
          <p:cNvSpPr txBox="1"/>
          <p:nvPr/>
        </p:nvSpPr>
        <p:spPr>
          <a:xfrm>
            <a:off x="987743" y="1874520"/>
            <a:ext cx="7500937" cy="1015663"/>
          </a:xfrm>
          <a:prstGeom prst="rect">
            <a:avLst/>
          </a:prstGeom>
          <a:noFill/>
          <a:ln w="9525">
            <a:noFill/>
          </a:ln>
        </p:spPr>
        <p:txBody>
          <a:bodyPr>
            <a:spAutoFit/>
          </a:bodyPr>
          <a:lstStyle/>
          <a:p>
            <a:pPr lvl="0" eaLnBrk="1" hangingPunct="1"/>
            <a:r>
              <a:rPr lang="zh-CN" altLang="en-US" sz="4800" b="1" dirty="0">
                <a:latin typeface="微软雅黑" panose="020B0503020204020204" pitchFamily="34" charset="-122"/>
                <a:ea typeface="微软雅黑" panose="020B0503020204020204" pitchFamily="34" charset="-122"/>
              </a:rPr>
              <a:t>   </a:t>
            </a:r>
            <a:r>
              <a:rPr lang="zh-CN" altLang="en-US" sz="4800" b="1" dirty="0" smtClean="0">
                <a:latin typeface="微软雅黑" panose="020B0503020204020204" pitchFamily="34" charset="-122"/>
                <a:ea typeface="微软雅黑" panose="020B0503020204020204" pitchFamily="34" charset="-122"/>
              </a:rPr>
              <a:t>  </a:t>
            </a:r>
            <a:r>
              <a:rPr lang="zh-CN" altLang="en-US" sz="6000" b="1" dirty="0" smtClean="0">
                <a:solidFill>
                  <a:schemeClr val="tx2">
                    <a:lumMod val="50000"/>
                  </a:schemeClr>
                </a:solidFill>
                <a:latin typeface="微软雅黑" panose="020B0503020204020204" pitchFamily="34" charset="-122"/>
                <a:ea typeface="微软雅黑" panose="020B0503020204020204" pitchFamily="34" charset="-122"/>
              </a:rPr>
              <a:t>做</a:t>
            </a:r>
            <a:r>
              <a:rPr lang="zh-CN" altLang="en-US" sz="6000" b="1" dirty="0">
                <a:solidFill>
                  <a:schemeClr val="tx2">
                    <a:lumMod val="50000"/>
                  </a:schemeClr>
                </a:solidFill>
                <a:latin typeface="微软雅黑" panose="020B0503020204020204" pitchFamily="34" charset="-122"/>
                <a:ea typeface="微软雅黑" panose="020B0503020204020204" pitchFamily="34" charset="-122"/>
              </a:rPr>
              <a:t>个快乐少年</a:t>
            </a:r>
            <a:endParaRPr lang="zh-CN" altLang="en-US" sz="6000" b="1" dirty="0">
              <a:solidFill>
                <a:schemeClr val="tx2">
                  <a:lumMod val="50000"/>
                </a:schemeClr>
              </a:solidFill>
              <a:latin typeface="微软雅黑" panose="020B0503020204020204" pitchFamily="34" charset="-122"/>
              <a:ea typeface="微软雅黑" panose="020B0503020204020204" pitchFamily="34" charset="-122"/>
            </a:endParaRPr>
          </a:p>
        </p:txBody>
      </p:sp>
      <p:sp>
        <p:nvSpPr>
          <p:cNvPr id="5124" name="TextBox 4"/>
          <p:cNvSpPr txBox="1"/>
          <p:nvPr/>
        </p:nvSpPr>
        <p:spPr>
          <a:xfrm>
            <a:off x="6329045" y="6207760"/>
            <a:ext cx="2562860" cy="483235"/>
          </a:xfrm>
          <a:prstGeom prst="rect">
            <a:avLst/>
          </a:prstGeom>
          <a:noFill/>
          <a:ln w="9525">
            <a:noFill/>
          </a:ln>
        </p:spPr>
        <p:txBody>
          <a:bodyPr wrap="square">
            <a:spAutoFit/>
          </a:bodyPr>
          <a:lstStyle/>
          <a:p>
            <a:pPr lvl="0" eaLnBrk="1" hangingPunct="1"/>
            <a:r>
              <a:rPr lang="zh-CN" altLang="en-US" sz="2400" dirty="0">
                <a:latin typeface="微软雅黑" panose="020B0503020204020204" pitchFamily="34" charset="-122"/>
                <a:ea typeface="微软雅黑" panose="020B0503020204020204" pitchFamily="34" charset="-122"/>
              </a:rPr>
              <a:t>授课人：夏奉平</a:t>
            </a:r>
            <a:endParaRPr lang="en-US" altLang="zh-CN" sz="2400" dirty="0">
              <a:latin typeface="微软雅黑" panose="020B0503020204020204" pitchFamily="34" charset="-122"/>
              <a:ea typeface="微软雅黑" panose="020B0503020204020204" pitchFamily="34" charset="-122"/>
            </a:endParaRPr>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4_聚合">
  <a:themeElements>
    <a:clrScheme name="">
      <a:dk1>
        <a:srgbClr val="000000"/>
      </a:dk1>
      <a:lt1>
        <a:srgbClr val="FFFFFF"/>
      </a:lt1>
      <a:dk2>
        <a:srgbClr val="464646"/>
      </a:dk2>
      <a:lt2>
        <a:srgbClr val="DEF5FA"/>
      </a:lt2>
      <a:accent1>
        <a:srgbClr val="2DA2BF"/>
      </a:accent1>
      <a:accent2>
        <a:srgbClr val="DA1F28"/>
      </a:accent2>
      <a:accent3>
        <a:srgbClr val="FFFFFF"/>
      </a:accent3>
      <a:accent4>
        <a:srgbClr val="000000"/>
      </a:accent4>
      <a:accent5>
        <a:srgbClr val="ACCEDB"/>
      </a:accent5>
      <a:accent6>
        <a:srgbClr val="C31B23"/>
      </a:accent6>
      <a:hlink>
        <a:srgbClr val="FF8119"/>
      </a:hlink>
      <a:folHlink>
        <a:srgbClr val="44B9E8"/>
      </a:folHlink>
    </a:clrScheme>
    <a:fontScheme name="">
      <a:majorFont>
        <a:latin typeface="Lucida Sans Unicode"/>
        <a:ea typeface="黑体"/>
        <a:cs typeface=""/>
      </a:majorFont>
      <a:minorFont>
        <a:latin typeface="Lucida Sans Unicode"/>
        <a:ea typeface="黑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464646"/>
        </a:dk2>
        <a:lt2>
          <a:srgbClr val="DEF5FA"/>
        </a:lt2>
        <a:accent1>
          <a:srgbClr val="2DA2BF"/>
        </a:accent1>
        <a:accent2>
          <a:srgbClr val="DA1F28"/>
        </a:accent2>
        <a:accent3>
          <a:srgbClr val="FFFFFF"/>
        </a:accent3>
        <a:accent4>
          <a:srgbClr val="000000"/>
        </a:accent4>
        <a:accent5>
          <a:srgbClr val="ACCEDB"/>
        </a:accent5>
        <a:accent6>
          <a:srgbClr val="C31B23"/>
        </a:accent6>
        <a:hlink>
          <a:srgbClr val="FF8119"/>
        </a:hlink>
        <a:folHlink>
          <a:srgbClr val="44B9E8"/>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2649</Words>
  <Application/>
  <PresentationFormat/>
  <Paragraphs>217</Paragraphs>
  <Slides>26</Slides>
  <Notes>1</Notes>
  <HiddenSlides>0</HiddenSlides>
  <MMClips>0</MMClips>
  <ScaleCrop>false</ScaleCrop>
  <HeadingPairs>
    <vt:vector size="6" baseType="variant">
      <vt:variant>
        <vt:lpstr>已用的字体</vt:lpstr>
      </vt:variant>
      <vt:variant>
        <vt:i4>22</vt:i4>
      </vt:variant>
      <vt:variant>
        <vt:lpstr>主题</vt:lpstr>
      </vt:variant>
      <vt:variant>
        <vt:i4>3</vt:i4>
      </vt:variant>
      <vt:variant>
        <vt:lpstr>幻灯片标题</vt:lpstr>
      </vt:variant>
      <vt:variant>
        <vt:i4>26</vt:i4>
      </vt:variant>
    </vt:vector>
  </HeadingPairs>
  <TitlesOfParts>
    <vt:vector size="51" baseType="lpstr">
      <vt:lpstr>Arial</vt:lpstr>
      <vt:lpstr>宋体</vt:lpstr>
      <vt:lpstr>Wingdings</vt:lpstr>
      <vt:lpstr>Calibri</vt:lpstr>
      <vt:lpstr>Wingdings 3</vt:lpstr>
      <vt:lpstr>Verdana</vt:lpstr>
      <vt:lpstr>Wingdings 2</vt:lpstr>
      <vt:lpstr>Calibri</vt:lpstr>
      <vt:lpstr>华文琥珀</vt:lpstr>
      <vt:lpstr>方正舒体</vt:lpstr>
      <vt:lpstr>华文隶书</vt:lpstr>
      <vt:lpstr>华文行楷</vt:lpstr>
      <vt:lpstr>幼圆</vt:lpstr>
      <vt:lpstr>幼圆</vt:lpstr>
      <vt:lpstr>微软雅黑</vt:lpstr>
      <vt:lpstr>Times New Roman</vt:lpstr>
      <vt:lpstr>华文新魏</vt:lpstr>
      <vt:lpstr>Times New Roman</vt:lpstr>
      <vt:lpstr>黑体</vt:lpstr>
      <vt:lpstr>Lucida Sans Unicode</vt:lpstr>
      <vt:lpstr>Symbol</vt:lpstr>
      <vt:lpstr>Wingdings</vt:lpstr>
      <vt:lpstr>Office 主题</vt:lpstr>
      <vt:lpstr>14_聚合</vt:lpstr>
      <vt:lpstr>1_Office 主题</vt:lpstr>
      <vt:lpstr>第一单元 走进中学                           第三节  拥有好心情</vt:lpstr>
      <vt:lpstr>PowerPoint 演示文稿</vt:lpstr>
      <vt:lpstr>PowerPoint 演示文稿</vt:lpstr>
      <vt:lpstr> 名人警句</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请你思考（二）</vt:lpstr>
      <vt:lpstr>PowerPoint 演示文稿</vt:lpstr>
      <vt:lpstr>PowerPoint 演示文稿</vt:lpstr>
      <vt:lpstr>PowerPoint 演示文稿</vt:lpstr>
      <vt:lpstr>PowerPoint 演示文稿</vt:lpstr>
      <vt:lpstr>      小贴士</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Administrator</cp:lastModifiedBy>
  <cp:revision/>
  <dcterms:created xsi:type="dcterms:W3CDTF">2013-10-30T09:04:00Z</dcterms:created>
  <dcterms:modified xsi:type="dcterms:W3CDTF">2018-08-11T18:35:34Z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2052-10.1.0.5975</vt:lpwstr>
  </property>
</Properties>
</file>