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9" r:id="rId6"/>
    <p:sldMasterId id="2147483712" r:id="rId7"/>
    <p:sldMasterId id="2147483725" r:id="rId8"/>
    <p:sldMasterId id="2147483737" r:id="rId9"/>
    <p:sldMasterId id="2147483750" r:id="rId10"/>
  </p:sldMasterIdLst>
  <p:notesMasterIdLst>
    <p:notesMasterId r:id="rId20"/>
  </p:notesMasterIdLst>
  <p:sldIdLst>
    <p:sldId id="420" r:id="rId11"/>
    <p:sldId id="453" r:id="rId12"/>
    <p:sldId id="506" r:id="rId13"/>
    <p:sldId id="257" r:id="rId14"/>
    <p:sldId id="507" r:id="rId15"/>
    <p:sldId id="511" r:id="rId16"/>
    <p:sldId id="600" r:id="rId17"/>
    <p:sldId id="589" r:id="rId18"/>
    <p:sldId id="590" r:id="rId19"/>
    <p:sldId id="591" r:id="rId21"/>
    <p:sldId id="635" r:id="rId22"/>
    <p:sldId id="277" r:id="rId23"/>
    <p:sldId id="509" r:id="rId24"/>
    <p:sldId id="557" r:id="rId25"/>
    <p:sldId id="558" r:id="rId26"/>
    <p:sldId id="559" r:id="rId27"/>
    <p:sldId id="560" r:id="rId28"/>
    <p:sldId id="561" r:id="rId29"/>
    <p:sldId id="564" r:id="rId30"/>
    <p:sldId id="603" r:id="rId31"/>
    <p:sldId id="563" r:id="rId32"/>
    <p:sldId id="457" r:id="rId33"/>
    <p:sldId id="601" r:id="rId34"/>
    <p:sldId id="602" r:id="rId35"/>
    <p:sldId id="636" r:id="rId36"/>
    <p:sldId id="269" r:id="rId37"/>
    <p:sldId id="261" r:id="rId38"/>
    <p:sldId id="344" r:id="rId39"/>
    <p:sldId id="371" r:id="rId40"/>
    <p:sldId id="378" r:id="rId41"/>
    <p:sldId id="482" r:id="rId42"/>
    <p:sldId id="592" r:id="rId43"/>
    <p:sldId id="593" r:id="rId44"/>
    <p:sldId id="594" r:id="rId45"/>
    <p:sldId id="595" r:id="rId46"/>
    <p:sldId id="596" r:id="rId47"/>
    <p:sldId id="597" r:id="rId48"/>
    <p:sldId id="598" r:id="rId49"/>
    <p:sldId id="599" r:id="rId50"/>
    <p:sldId id="510" r:id="rId51"/>
    <p:sldId id="289" r:id="rId52"/>
    <p:sldId id="429" r:id="rId5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FF3300"/>
    <a:srgbClr val="E1A679"/>
    <a:srgbClr val="8CCEAB"/>
    <a:srgbClr val="FFFF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464" y="-96"/>
      </p:cViewPr>
      <p:guideLst>
        <p:guide orient="horz" pos="200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42.xml"/><Relationship Id="rId52" Type="http://schemas.openxmlformats.org/officeDocument/2006/relationships/slide" Target="slides/slide41.xml"/><Relationship Id="rId51" Type="http://schemas.openxmlformats.org/officeDocument/2006/relationships/slide" Target="slides/slide40.xml"/><Relationship Id="rId50" Type="http://schemas.openxmlformats.org/officeDocument/2006/relationships/slide" Target="slides/slide39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8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839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386" name="文本占位符 83970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638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任意多边形 2054"/>
          <p:cNvSpPr/>
          <p:nvPr/>
        </p:nvSpPr>
        <p:spPr>
          <a:xfrm>
            <a:off x="685800" y="2393950"/>
            <a:ext cx="7772400" cy="109538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>
              <a:latin typeface="Verdana" panose="020B06040305040402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noProof="1">
              <a:latin typeface="Verdana" panose="020B06040305040402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noProof="1"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fld id="{9A0DB2DC-4C9A-4742-B13C-FB6460FD3503}" type="slidenum">
              <a:rPr lang="en-US" altLang="zh-CN" sz="1400" noProof="1" dirty="0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441" y="304800"/>
            <a:ext cx="2002234" cy="57150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90631" cy="57150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fontAlgn="base" hangingPunct="1"/>
            <a:fld id="{9A0DB2DC-4C9A-4742-B13C-FB6460FD3503}" type="slidenum">
              <a:rPr lang="en-US" altLang="zh-CN" sz="1400" noProof="1" dirty="0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600200"/>
            <a:ext cx="395782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81372" y="1600200"/>
            <a:ext cx="395782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20193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9408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73729"/>
          <p:cNvGrpSpPr/>
          <p:nvPr/>
        </p:nvGrpSpPr>
        <p:grpSpPr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2051" name="任意多边形 73730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" name="任意多边形 73731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001847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3" name="任意多边形 73732"/>
          <p:cNvSpPr/>
          <p:nvPr/>
        </p:nvSpPr>
        <p:spPr>
          <a:xfrm>
            <a:off x="6242050" y="6269038"/>
            <a:ext cx="2895600" cy="609600"/>
          </a:xfrm>
          <a:custGeom>
            <a:avLst/>
            <a:gdLst/>
            <a:ahLst/>
            <a:cxnLst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4" name="组合 73733"/>
          <p:cNvGrpSpPr/>
          <p:nvPr/>
        </p:nvGrpSpPr>
        <p:grpSpPr>
          <a:xfrm>
            <a:off x="-1587" y="6034088"/>
            <a:ext cx="7845425" cy="850900"/>
            <a:chOff x="0" y="3792"/>
            <a:chExt cx="4942" cy="536"/>
          </a:xfrm>
        </p:grpSpPr>
        <p:sp>
          <p:nvSpPr>
            <p:cNvPr id="2055" name="任意多边形 73734"/>
            <p:cNvSpPr/>
            <p:nvPr userDrawn="1"/>
          </p:nvSpPr>
          <p:spPr>
            <a:xfrm>
              <a:off x="1488" y="3792"/>
              <a:ext cx="3240" cy="536"/>
            </a:xfrm>
            <a:custGeom>
              <a:avLst/>
              <a:gdLst/>
              <a:ahLst/>
              <a:cxnLst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847864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56" name="组合 73735"/>
            <p:cNvGrpSpPr/>
            <p:nvPr userDrawn="1"/>
          </p:nvGrpSpPr>
          <p:grpSpPr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2057" name="任意多边形 73736"/>
              <p:cNvSpPr/>
              <p:nvPr userDrawn="1"/>
            </p:nvSpPr>
            <p:spPr>
              <a:xfrm>
                <a:off x="3948" y="3799"/>
                <a:ext cx="994" cy="529"/>
              </a:xfrm>
              <a:custGeom>
                <a:avLst/>
                <a:gdLst/>
                <a:ahLst/>
                <a:cxnLst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" name="任意多边形 73737"/>
              <p:cNvSpPr/>
              <p:nvPr userDrawn="1"/>
            </p:nvSpPr>
            <p:spPr>
              <a:xfrm>
                <a:off x="2677" y="3792"/>
                <a:ext cx="186" cy="395"/>
              </a:xfrm>
              <a:custGeom>
                <a:avLst/>
                <a:gdLst/>
                <a:ahLst/>
                <a:cxnLst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" name="任意多边形 73738"/>
              <p:cNvSpPr/>
              <p:nvPr userDrawn="1"/>
            </p:nvSpPr>
            <p:spPr>
              <a:xfrm>
                <a:off x="3030" y="3893"/>
                <a:ext cx="378" cy="271"/>
              </a:xfrm>
              <a:custGeom>
                <a:avLst/>
                <a:gdLst/>
                <a:ahLst/>
                <a:cxnLst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" name="任意多边形 73739"/>
              <p:cNvSpPr/>
              <p:nvPr userDrawn="1"/>
            </p:nvSpPr>
            <p:spPr>
              <a:xfrm>
                <a:off x="3628" y="3866"/>
                <a:ext cx="155" cy="74"/>
              </a:xfrm>
              <a:custGeom>
                <a:avLst/>
                <a:gdLst/>
                <a:ahLst/>
                <a:cxnLst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" name="任意多边形 73740"/>
              <p:cNvSpPr/>
              <p:nvPr userDrawn="1"/>
            </p:nvSpPr>
            <p:spPr>
              <a:xfrm>
                <a:off x="2486" y="3859"/>
                <a:ext cx="42" cy="81"/>
              </a:xfrm>
              <a:custGeom>
                <a:avLst/>
                <a:gdLst/>
                <a:ahLst/>
                <a:cxnLst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2" name="任意多边形 73741"/>
            <p:cNvSpPr/>
            <p:nvPr userDrawn="1"/>
          </p:nvSpPr>
          <p:spPr>
            <a:xfrm>
              <a:off x="0" y="3792"/>
              <a:ext cx="3976" cy="535"/>
            </a:xfrm>
            <a:custGeom>
              <a:avLst/>
              <a:gdLst/>
              <a:ahLst/>
              <a:cxnLst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73654F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3" name="组合 73742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64" name="任意多边形 73743"/>
            <p:cNvSpPr/>
            <p:nvPr userDrawn="1"/>
          </p:nvSpPr>
          <p:spPr>
            <a:xfrm>
              <a:off x="1196" y="3793"/>
              <a:ext cx="365" cy="291"/>
            </a:xfrm>
            <a:custGeom>
              <a:avLst/>
              <a:gdLst/>
              <a:ahLst/>
              <a:cxnLst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任意多边形 73744"/>
            <p:cNvSpPr/>
            <p:nvPr userDrawn="1"/>
          </p:nvSpPr>
          <p:spPr>
            <a:xfrm>
              <a:off x="1943" y="3829"/>
              <a:ext cx="2033" cy="499"/>
            </a:xfrm>
            <a:custGeom>
              <a:avLst/>
              <a:gdLst/>
              <a:ahLst/>
              <a:cxnLst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任意多边形 73745"/>
            <p:cNvSpPr/>
            <p:nvPr userDrawn="1"/>
          </p:nvSpPr>
          <p:spPr>
            <a:xfrm>
              <a:off x="1830" y="3823"/>
              <a:ext cx="71" cy="61"/>
            </a:xfrm>
            <a:custGeom>
              <a:avLst/>
              <a:gdLst/>
              <a:ahLst/>
              <a:cxnLst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任意多边形 73746"/>
            <p:cNvSpPr/>
            <p:nvPr userDrawn="1"/>
          </p:nvSpPr>
          <p:spPr>
            <a:xfrm>
              <a:off x="855" y="3842"/>
              <a:ext cx="161" cy="164"/>
            </a:xfrm>
            <a:custGeom>
              <a:avLst/>
              <a:gdLst/>
              <a:ahLst/>
              <a:cxnLst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任意多边形 73747"/>
            <p:cNvSpPr/>
            <p:nvPr userDrawn="1"/>
          </p:nvSpPr>
          <p:spPr>
            <a:xfrm>
              <a:off x="706" y="3854"/>
              <a:ext cx="59" cy="61"/>
            </a:xfrm>
            <a:custGeom>
              <a:avLst/>
              <a:gdLst/>
              <a:ahLst/>
              <a:cxnLst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任意多边形 73748"/>
            <p:cNvSpPr/>
            <p:nvPr userDrawn="1"/>
          </p:nvSpPr>
          <p:spPr>
            <a:xfrm>
              <a:off x="395" y="3811"/>
              <a:ext cx="245" cy="207"/>
            </a:xfrm>
            <a:custGeom>
              <a:avLst/>
              <a:gdLst/>
              <a:ahLst/>
              <a:cxnLst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3750" name="标题 73749"/>
          <p:cNvSpPr>
            <a:spLocks noGrp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4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3751" name="副标题 73750"/>
          <p:cNvSpPr>
            <a:spLocks noGrp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-4572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-9144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-13716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-18288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73752" name="日期占位符 73751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altLang="en-US" noProof="1" dirty="0"/>
          </a:p>
        </p:txBody>
      </p:sp>
      <p:sp>
        <p:nvSpPr>
          <p:cNvPr id="73753" name="灯片编号占位符 7375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  <p:sp>
        <p:nvSpPr>
          <p:cNvPr id="73754" name="页脚占位符 7375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noProof="1" dirty="0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95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95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52930" cy="5867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397" y="2286000"/>
            <a:ext cx="777320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2138" y="3886200"/>
            <a:ext cx="6399725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037" y="6245225"/>
            <a:ext cx="2290032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604" y="6245225"/>
            <a:ext cx="2894794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931" y="6245225"/>
            <a:ext cx="2290032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F0C0F46-5434-4A90-B8B7-60816E015C7F}" type="slidenum">
              <a:rPr kumimoji="0" lang="zh-CN" altLang="en-US" b="0" i="0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683" y="4406900"/>
            <a:ext cx="7773206" cy="1362075"/>
          </a:xfrm>
        </p:spPr>
        <p:txBody>
          <a:bodyPr anchor="t"/>
          <a:lstStyle>
            <a:lvl1pPr algn="l">
              <a:defRPr sz="338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1683" y="2906713"/>
            <a:ext cx="7773206" cy="1500187"/>
          </a:xfrm>
        </p:spPr>
        <p:txBody>
          <a:bodyPr anchor="b"/>
          <a:lstStyle>
            <a:lvl1pPr marL="0" indent="0">
              <a:buNone/>
              <a:defRPr sz="1695"/>
            </a:lvl1pPr>
            <a:lvl2pPr marL="387350" indent="0">
              <a:buNone/>
              <a:defRPr sz="1525"/>
            </a:lvl2pPr>
            <a:lvl3pPr marL="774065" indent="0">
              <a:buNone/>
              <a:defRPr sz="1355"/>
            </a:lvl3pPr>
            <a:lvl4pPr marL="1161415" indent="0">
              <a:buNone/>
              <a:defRPr sz="1185"/>
            </a:lvl4pPr>
            <a:lvl5pPr marL="1548130" indent="0">
              <a:buNone/>
              <a:defRPr sz="1185"/>
            </a:lvl5pPr>
            <a:lvl6pPr marL="1935480" indent="0">
              <a:buNone/>
              <a:defRPr sz="1185"/>
            </a:lvl6pPr>
            <a:lvl7pPr marL="2322195" indent="0">
              <a:buNone/>
              <a:defRPr sz="1185"/>
            </a:lvl7pPr>
            <a:lvl8pPr marL="2709545" indent="0">
              <a:buNone/>
              <a:defRPr sz="1185"/>
            </a:lvl8pPr>
            <a:lvl9pPr marL="3096260" indent="0">
              <a:buNone/>
              <a:defRPr sz="118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037" y="1752600"/>
            <a:ext cx="4206455" cy="4270375"/>
          </a:xfrm>
        </p:spPr>
        <p:txBody>
          <a:bodyPr/>
          <a:lstStyle>
            <a:lvl1pPr>
              <a:defRPr sz="2370"/>
            </a:lvl1pPr>
            <a:lvl2pPr>
              <a:defRPr sz="2030"/>
            </a:lvl2pPr>
            <a:lvl3pPr>
              <a:defRPr sz="1695"/>
            </a:lvl3pPr>
            <a:lvl4pPr>
              <a:defRPr sz="1525"/>
            </a:lvl4pPr>
            <a:lvl5pPr>
              <a:defRPr sz="1525"/>
            </a:lvl5pPr>
            <a:lvl6pPr>
              <a:defRPr sz="1525"/>
            </a:lvl6pPr>
            <a:lvl7pPr>
              <a:defRPr sz="1525"/>
            </a:lvl7pPr>
            <a:lvl8pPr>
              <a:defRPr sz="1525"/>
            </a:lvl8pPr>
            <a:lvl9pPr>
              <a:defRPr sz="15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6508" y="1752600"/>
            <a:ext cx="4206455" cy="4270375"/>
          </a:xfrm>
        </p:spPr>
        <p:txBody>
          <a:bodyPr/>
          <a:lstStyle>
            <a:lvl1pPr>
              <a:defRPr sz="2370"/>
            </a:lvl1pPr>
            <a:lvl2pPr>
              <a:defRPr sz="2030"/>
            </a:lvl2pPr>
            <a:lvl3pPr>
              <a:defRPr sz="1695"/>
            </a:lvl3pPr>
            <a:lvl4pPr>
              <a:defRPr sz="1525"/>
            </a:lvl4pPr>
            <a:lvl5pPr>
              <a:defRPr sz="1525"/>
            </a:lvl5pPr>
            <a:lvl6pPr>
              <a:defRPr sz="1525"/>
            </a:lvl6pPr>
            <a:lvl7pPr>
              <a:defRPr sz="1525"/>
            </a:lvl7pPr>
            <a:lvl8pPr>
              <a:defRPr sz="1525"/>
            </a:lvl8pPr>
            <a:lvl9pPr>
              <a:defRPr sz="15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931" y="274638"/>
            <a:ext cx="823013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931" y="1535113"/>
            <a:ext cx="4039810" cy="639762"/>
          </a:xfrm>
        </p:spPr>
        <p:txBody>
          <a:bodyPr anchor="b"/>
          <a:lstStyle>
            <a:lvl1pPr marL="0" indent="0">
              <a:buNone/>
              <a:defRPr sz="2030" b="1"/>
            </a:lvl1pPr>
            <a:lvl2pPr marL="387350" indent="0">
              <a:buNone/>
              <a:defRPr sz="1695" b="1"/>
            </a:lvl2pPr>
            <a:lvl3pPr marL="774065" indent="0">
              <a:buNone/>
              <a:defRPr sz="1525" b="1"/>
            </a:lvl3pPr>
            <a:lvl4pPr marL="1161415" indent="0">
              <a:buNone/>
              <a:defRPr sz="1355" b="1"/>
            </a:lvl4pPr>
            <a:lvl5pPr marL="1548130" indent="0">
              <a:buNone/>
              <a:defRPr sz="1355" b="1"/>
            </a:lvl5pPr>
            <a:lvl6pPr marL="1935480" indent="0">
              <a:buNone/>
              <a:defRPr sz="1355" b="1"/>
            </a:lvl6pPr>
            <a:lvl7pPr marL="2322195" indent="0">
              <a:buNone/>
              <a:defRPr sz="1355" b="1"/>
            </a:lvl7pPr>
            <a:lvl8pPr marL="2709545" indent="0">
              <a:buNone/>
              <a:defRPr sz="1355" b="1"/>
            </a:lvl8pPr>
            <a:lvl9pPr marL="3096260" indent="0">
              <a:buNone/>
              <a:defRPr sz="135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931" y="2174875"/>
            <a:ext cx="4039810" cy="3951288"/>
          </a:xfrm>
        </p:spPr>
        <p:txBody>
          <a:bodyPr/>
          <a:lstStyle>
            <a:lvl1pPr>
              <a:defRPr sz="2030"/>
            </a:lvl1pPr>
            <a:lvl2pPr>
              <a:defRPr sz="1695"/>
            </a:lvl2pPr>
            <a:lvl3pPr>
              <a:defRPr sz="1525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571" y="1535113"/>
            <a:ext cx="4042497" cy="639762"/>
          </a:xfrm>
        </p:spPr>
        <p:txBody>
          <a:bodyPr anchor="b"/>
          <a:lstStyle>
            <a:lvl1pPr marL="0" indent="0">
              <a:buNone/>
              <a:defRPr sz="2030" b="1"/>
            </a:lvl1pPr>
            <a:lvl2pPr marL="387350" indent="0">
              <a:buNone/>
              <a:defRPr sz="1695" b="1"/>
            </a:lvl2pPr>
            <a:lvl3pPr marL="774065" indent="0">
              <a:buNone/>
              <a:defRPr sz="1525" b="1"/>
            </a:lvl3pPr>
            <a:lvl4pPr marL="1161415" indent="0">
              <a:buNone/>
              <a:defRPr sz="1355" b="1"/>
            </a:lvl4pPr>
            <a:lvl5pPr marL="1548130" indent="0">
              <a:buNone/>
              <a:defRPr sz="1355" b="1"/>
            </a:lvl5pPr>
            <a:lvl6pPr marL="1935480" indent="0">
              <a:buNone/>
              <a:defRPr sz="1355" b="1"/>
            </a:lvl6pPr>
            <a:lvl7pPr marL="2322195" indent="0">
              <a:buNone/>
              <a:defRPr sz="1355" b="1"/>
            </a:lvl7pPr>
            <a:lvl8pPr marL="2709545" indent="0">
              <a:buNone/>
              <a:defRPr sz="1355" b="1"/>
            </a:lvl8pPr>
            <a:lvl9pPr marL="3096260" indent="0">
              <a:buNone/>
              <a:defRPr sz="135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571" y="2174875"/>
            <a:ext cx="4042497" cy="3951288"/>
          </a:xfrm>
        </p:spPr>
        <p:txBody>
          <a:bodyPr/>
          <a:lstStyle>
            <a:lvl1pPr>
              <a:defRPr sz="2030"/>
            </a:lvl1pPr>
            <a:lvl2pPr>
              <a:defRPr sz="1695"/>
            </a:lvl2pPr>
            <a:lvl3pPr>
              <a:defRPr sz="1525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931" y="273050"/>
            <a:ext cx="3009027" cy="1162050"/>
          </a:xfrm>
        </p:spPr>
        <p:txBody>
          <a:bodyPr anchor="b"/>
          <a:lstStyle>
            <a:lvl1pPr algn="l">
              <a:defRPr sz="169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815" y="273050"/>
            <a:ext cx="5112254" cy="5853113"/>
          </a:xfrm>
        </p:spPr>
        <p:txBody>
          <a:bodyPr/>
          <a:lstStyle>
            <a:lvl1pPr>
              <a:defRPr sz="2710"/>
            </a:lvl1pPr>
            <a:lvl2pPr>
              <a:defRPr sz="2370"/>
            </a:lvl2pPr>
            <a:lvl3pPr>
              <a:defRPr sz="2030"/>
            </a:lvl3pPr>
            <a:lvl4pPr>
              <a:defRPr sz="1695"/>
            </a:lvl4pPr>
            <a:lvl5pPr>
              <a:defRPr sz="1695"/>
            </a:lvl5pPr>
            <a:lvl6pPr>
              <a:defRPr sz="1695"/>
            </a:lvl6pPr>
            <a:lvl7pPr>
              <a:defRPr sz="1695"/>
            </a:lvl7pPr>
            <a:lvl8pPr>
              <a:defRPr sz="1695"/>
            </a:lvl8pPr>
            <a:lvl9pPr>
              <a:defRPr sz="16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6931" y="1435100"/>
            <a:ext cx="3009027" cy="4691063"/>
          </a:xfrm>
        </p:spPr>
        <p:txBody>
          <a:bodyPr/>
          <a:lstStyle>
            <a:lvl1pPr marL="0" indent="0">
              <a:buNone/>
              <a:defRPr sz="1185"/>
            </a:lvl1pPr>
            <a:lvl2pPr marL="387350" indent="0">
              <a:buNone/>
              <a:defRPr sz="1015"/>
            </a:lvl2pPr>
            <a:lvl3pPr marL="774065" indent="0">
              <a:buNone/>
              <a:defRPr sz="845"/>
            </a:lvl3pPr>
            <a:lvl4pPr marL="1161415" indent="0">
              <a:buNone/>
              <a:defRPr sz="760"/>
            </a:lvl4pPr>
            <a:lvl5pPr marL="1548130" indent="0">
              <a:buNone/>
              <a:defRPr sz="760"/>
            </a:lvl5pPr>
            <a:lvl6pPr marL="1935480" indent="0">
              <a:buNone/>
              <a:defRPr sz="760"/>
            </a:lvl6pPr>
            <a:lvl7pPr marL="2322195" indent="0">
              <a:buNone/>
              <a:defRPr sz="760"/>
            </a:lvl7pPr>
            <a:lvl8pPr marL="2709545" indent="0">
              <a:buNone/>
              <a:defRPr sz="760"/>
            </a:lvl8pPr>
            <a:lvl9pPr marL="3096260" indent="0">
              <a:buNone/>
              <a:defRPr sz="7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783" y="4800600"/>
            <a:ext cx="5485862" cy="566738"/>
          </a:xfrm>
        </p:spPr>
        <p:txBody>
          <a:bodyPr anchor="b"/>
          <a:lstStyle>
            <a:lvl1pPr algn="l">
              <a:defRPr sz="169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783" y="612775"/>
            <a:ext cx="5485862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710"/>
            </a:lvl1pPr>
            <a:lvl2pPr marL="387350" indent="0">
              <a:buNone/>
              <a:defRPr sz="2370"/>
            </a:lvl2pPr>
            <a:lvl3pPr marL="774065" indent="0">
              <a:buNone/>
              <a:defRPr sz="2030"/>
            </a:lvl3pPr>
            <a:lvl4pPr marL="1161415" indent="0">
              <a:buNone/>
              <a:defRPr sz="1695"/>
            </a:lvl4pPr>
            <a:lvl5pPr marL="1548130" indent="0">
              <a:buNone/>
              <a:defRPr sz="1695"/>
            </a:lvl5pPr>
            <a:lvl6pPr marL="1935480" indent="0">
              <a:buNone/>
              <a:defRPr sz="1695"/>
            </a:lvl6pPr>
            <a:lvl7pPr marL="2322195" indent="0">
              <a:buNone/>
              <a:defRPr sz="1695"/>
            </a:lvl7pPr>
            <a:lvl8pPr marL="2709545" indent="0">
              <a:buNone/>
              <a:defRPr sz="1695"/>
            </a:lvl8pPr>
            <a:lvl9pPr marL="3096260" indent="0">
              <a:buNone/>
              <a:defRPr sz="169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783" y="5367338"/>
            <a:ext cx="5485862" cy="804862"/>
          </a:xfrm>
        </p:spPr>
        <p:txBody>
          <a:bodyPr/>
          <a:lstStyle>
            <a:lvl1pPr marL="0" indent="0">
              <a:buNone/>
              <a:defRPr sz="1185"/>
            </a:lvl1pPr>
            <a:lvl2pPr marL="387350" indent="0">
              <a:buNone/>
              <a:defRPr sz="1015"/>
            </a:lvl2pPr>
            <a:lvl3pPr marL="774065" indent="0">
              <a:buNone/>
              <a:defRPr sz="845"/>
            </a:lvl3pPr>
            <a:lvl4pPr marL="1161415" indent="0">
              <a:buNone/>
              <a:defRPr sz="760"/>
            </a:lvl4pPr>
            <a:lvl5pPr marL="1548130" indent="0">
              <a:buNone/>
              <a:defRPr sz="760"/>
            </a:lvl5pPr>
            <a:lvl6pPr marL="1935480" indent="0">
              <a:buNone/>
              <a:defRPr sz="760"/>
            </a:lvl6pPr>
            <a:lvl7pPr marL="2322195" indent="0">
              <a:buNone/>
              <a:defRPr sz="760"/>
            </a:lvl7pPr>
            <a:lvl8pPr marL="2709545" indent="0">
              <a:buNone/>
              <a:defRPr sz="760"/>
            </a:lvl8pPr>
            <a:lvl9pPr marL="3096260" indent="0">
              <a:buNone/>
              <a:defRPr sz="7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482" y="381000"/>
            <a:ext cx="2135481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037" y="381000"/>
            <a:ext cx="6277429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037" y="381000"/>
            <a:ext cx="8541926" cy="5641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397" y="2130425"/>
            <a:ext cx="7773206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138" y="3886200"/>
            <a:ext cx="639972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87350" indent="0" algn="ctr">
              <a:buNone/>
              <a:defRPr/>
            </a:lvl2pPr>
            <a:lvl3pPr marL="774065" indent="0" algn="ctr">
              <a:buNone/>
              <a:defRPr/>
            </a:lvl3pPr>
            <a:lvl4pPr marL="1161415" indent="0" algn="ctr">
              <a:buNone/>
              <a:defRPr/>
            </a:lvl4pPr>
            <a:lvl5pPr marL="1548130" indent="0" algn="ctr">
              <a:buNone/>
              <a:defRPr/>
            </a:lvl5pPr>
            <a:lvl6pPr marL="1935480" indent="0" algn="ctr">
              <a:buNone/>
              <a:defRPr/>
            </a:lvl6pPr>
            <a:lvl7pPr marL="2322195" indent="0" algn="ctr">
              <a:buNone/>
              <a:defRPr/>
            </a:lvl7pPr>
            <a:lvl8pPr marL="2709545" indent="0" algn="ctr">
              <a:buNone/>
              <a:defRPr/>
            </a:lvl8pPr>
            <a:lvl9pPr marL="309626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683" y="4406900"/>
            <a:ext cx="7773206" cy="1362075"/>
          </a:xfrm>
        </p:spPr>
        <p:txBody>
          <a:bodyPr anchor="t"/>
          <a:lstStyle>
            <a:lvl1pPr algn="l">
              <a:defRPr sz="338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1683" y="2906713"/>
            <a:ext cx="7773206" cy="1500187"/>
          </a:xfrm>
        </p:spPr>
        <p:txBody>
          <a:bodyPr anchor="b"/>
          <a:lstStyle>
            <a:lvl1pPr marL="0" indent="0">
              <a:buNone/>
              <a:defRPr sz="1695"/>
            </a:lvl1pPr>
            <a:lvl2pPr marL="387350" indent="0">
              <a:buNone/>
              <a:defRPr sz="1525"/>
            </a:lvl2pPr>
            <a:lvl3pPr marL="774065" indent="0">
              <a:buNone/>
              <a:defRPr sz="1355"/>
            </a:lvl3pPr>
            <a:lvl4pPr marL="1161415" indent="0">
              <a:buNone/>
              <a:defRPr sz="1185"/>
            </a:lvl4pPr>
            <a:lvl5pPr marL="1548130" indent="0">
              <a:buNone/>
              <a:defRPr sz="1185"/>
            </a:lvl5pPr>
            <a:lvl6pPr marL="1935480" indent="0">
              <a:buNone/>
              <a:defRPr sz="1185"/>
            </a:lvl6pPr>
            <a:lvl7pPr marL="2322195" indent="0">
              <a:buNone/>
              <a:defRPr sz="1185"/>
            </a:lvl7pPr>
            <a:lvl8pPr marL="2709545" indent="0">
              <a:buNone/>
              <a:defRPr sz="1185"/>
            </a:lvl8pPr>
            <a:lvl9pPr marL="3096260" indent="0">
              <a:buNone/>
              <a:defRPr sz="118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931" y="1600200"/>
            <a:ext cx="4050561" cy="4525963"/>
          </a:xfrm>
        </p:spPr>
        <p:txBody>
          <a:bodyPr/>
          <a:lstStyle>
            <a:lvl1pPr>
              <a:defRPr sz="2370"/>
            </a:lvl1pPr>
            <a:lvl2pPr>
              <a:defRPr sz="2030"/>
            </a:lvl2pPr>
            <a:lvl3pPr>
              <a:defRPr sz="1695"/>
            </a:lvl3pPr>
            <a:lvl4pPr>
              <a:defRPr sz="1525"/>
            </a:lvl4pPr>
            <a:lvl5pPr>
              <a:defRPr sz="1525"/>
            </a:lvl5pPr>
            <a:lvl6pPr>
              <a:defRPr sz="1525"/>
            </a:lvl6pPr>
            <a:lvl7pPr>
              <a:defRPr sz="1525"/>
            </a:lvl7pPr>
            <a:lvl8pPr>
              <a:defRPr sz="1525"/>
            </a:lvl8pPr>
            <a:lvl9pPr>
              <a:defRPr sz="15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6508" y="1600200"/>
            <a:ext cx="4050561" cy="4525963"/>
          </a:xfrm>
        </p:spPr>
        <p:txBody>
          <a:bodyPr/>
          <a:lstStyle>
            <a:lvl1pPr>
              <a:defRPr sz="2370"/>
            </a:lvl1pPr>
            <a:lvl2pPr>
              <a:defRPr sz="2030"/>
            </a:lvl2pPr>
            <a:lvl3pPr>
              <a:defRPr sz="1695"/>
            </a:lvl3pPr>
            <a:lvl4pPr>
              <a:defRPr sz="1525"/>
            </a:lvl4pPr>
            <a:lvl5pPr>
              <a:defRPr sz="1525"/>
            </a:lvl5pPr>
            <a:lvl6pPr>
              <a:defRPr sz="1525"/>
            </a:lvl6pPr>
            <a:lvl7pPr>
              <a:defRPr sz="1525"/>
            </a:lvl7pPr>
            <a:lvl8pPr>
              <a:defRPr sz="1525"/>
            </a:lvl8pPr>
            <a:lvl9pPr>
              <a:defRPr sz="15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931" y="1535113"/>
            <a:ext cx="4039810" cy="639762"/>
          </a:xfrm>
        </p:spPr>
        <p:txBody>
          <a:bodyPr anchor="b"/>
          <a:lstStyle>
            <a:lvl1pPr marL="0" indent="0">
              <a:buNone/>
              <a:defRPr sz="2030" b="1"/>
            </a:lvl1pPr>
            <a:lvl2pPr marL="387350" indent="0">
              <a:buNone/>
              <a:defRPr sz="1695" b="1"/>
            </a:lvl2pPr>
            <a:lvl3pPr marL="774065" indent="0">
              <a:buNone/>
              <a:defRPr sz="1525" b="1"/>
            </a:lvl3pPr>
            <a:lvl4pPr marL="1161415" indent="0">
              <a:buNone/>
              <a:defRPr sz="1355" b="1"/>
            </a:lvl4pPr>
            <a:lvl5pPr marL="1548130" indent="0">
              <a:buNone/>
              <a:defRPr sz="1355" b="1"/>
            </a:lvl5pPr>
            <a:lvl6pPr marL="1935480" indent="0">
              <a:buNone/>
              <a:defRPr sz="1355" b="1"/>
            </a:lvl6pPr>
            <a:lvl7pPr marL="2322195" indent="0">
              <a:buNone/>
              <a:defRPr sz="1355" b="1"/>
            </a:lvl7pPr>
            <a:lvl8pPr marL="2709545" indent="0">
              <a:buNone/>
              <a:defRPr sz="1355" b="1"/>
            </a:lvl8pPr>
            <a:lvl9pPr marL="3096260" indent="0">
              <a:buNone/>
              <a:defRPr sz="135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931" y="2174875"/>
            <a:ext cx="4039810" cy="3951288"/>
          </a:xfrm>
        </p:spPr>
        <p:txBody>
          <a:bodyPr/>
          <a:lstStyle>
            <a:lvl1pPr>
              <a:defRPr sz="2030"/>
            </a:lvl1pPr>
            <a:lvl2pPr>
              <a:defRPr sz="1695"/>
            </a:lvl2pPr>
            <a:lvl3pPr>
              <a:defRPr sz="1525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571" y="1535113"/>
            <a:ext cx="4042497" cy="639762"/>
          </a:xfrm>
        </p:spPr>
        <p:txBody>
          <a:bodyPr anchor="b"/>
          <a:lstStyle>
            <a:lvl1pPr marL="0" indent="0">
              <a:buNone/>
              <a:defRPr sz="2030" b="1"/>
            </a:lvl1pPr>
            <a:lvl2pPr marL="387350" indent="0">
              <a:buNone/>
              <a:defRPr sz="1695" b="1"/>
            </a:lvl2pPr>
            <a:lvl3pPr marL="774065" indent="0">
              <a:buNone/>
              <a:defRPr sz="1525" b="1"/>
            </a:lvl3pPr>
            <a:lvl4pPr marL="1161415" indent="0">
              <a:buNone/>
              <a:defRPr sz="1355" b="1"/>
            </a:lvl4pPr>
            <a:lvl5pPr marL="1548130" indent="0">
              <a:buNone/>
              <a:defRPr sz="1355" b="1"/>
            </a:lvl5pPr>
            <a:lvl6pPr marL="1935480" indent="0">
              <a:buNone/>
              <a:defRPr sz="1355" b="1"/>
            </a:lvl6pPr>
            <a:lvl7pPr marL="2322195" indent="0">
              <a:buNone/>
              <a:defRPr sz="1355" b="1"/>
            </a:lvl7pPr>
            <a:lvl8pPr marL="2709545" indent="0">
              <a:buNone/>
              <a:defRPr sz="1355" b="1"/>
            </a:lvl8pPr>
            <a:lvl9pPr marL="3096260" indent="0">
              <a:buNone/>
              <a:defRPr sz="135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571" y="2174875"/>
            <a:ext cx="4042497" cy="3951288"/>
          </a:xfrm>
        </p:spPr>
        <p:txBody>
          <a:bodyPr/>
          <a:lstStyle>
            <a:lvl1pPr>
              <a:defRPr sz="2030"/>
            </a:lvl1pPr>
            <a:lvl2pPr>
              <a:defRPr sz="1695"/>
            </a:lvl2pPr>
            <a:lvl3pPr>
              <a:defRPr sz="1525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931" y="273050"/>
            <a:ext cx="3009027" cy="1162050"/>
          </a:xfrm>
        </p:spPr>
        <p:txBody>
          <a:bodyPr anchor="b"/>
          <a:lstStyle>
            <a:lvl1pPr algn="l">
              <a:defRPr sz="169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815" y="273050"/>
            <a:ext cx="5112254" cy="5853113"/>
          </a:xfrm>
        </p:spPr>
        <p:txBody>
          <a:bodyPr/>
          <a:lstStyle>
            <a:lvl1pPr>
              <a:defRPr sz="2710"/>
            </a:lvl1pPr>
            <a:lvl2pPr>
              <a:defRPr sz="2370"/>
            </a:lvl2pPr>
            <a:lvl3pPr>
              <a:defRPr sz="2030"/>
            </a:lvl3pPr>
            <a:lvl4pPr>
              <a:defRPr sz="1695"/>
            </a:lvl4pPr>
            <a:lvl5pPr>
              <a:defRPr sz="1695"/>
            </a:lvl5pPr>
            <a:lvl6pPr>
              <a:defRPr sz="1695"/>
            </a:lvl6pPr>
            <a:lvl7pPr>
              <a:defRPr sz="1695"/>
            </a:lvl7pPr>
            <a:lvl8pPr>
              <a:defRPr sz="1695"/>
            </a:lvl8pPr>
            <a:lvl9pPr>
              <a:defRPr sz="16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6931" y="1435100"/>
            <a:ext cx="3009027" cy="4691063"/>
          </a:xfrm>
        </p:spPr>
        <p:txBody>
          <a:bodyPr/>
          <a:lstStyle>
            <a:lvl1pPr marL="0" indent="0">
              <a:buNone/>
              <a:defRPr sz="1185"/>
            </a:lvl1pPr>
            <a:lvl2pPr marL="387350" indent="0">
              <a:buNone/>
              <a:defRPr sz="1015"/>
            </a:lvl2pPr>
            <a:lvl3pPr marL="774065" indent="0">
              <a:buNone/>
              <a:defRPr sz="845"/>
            </a:lvl3pPr>
            <a:lvl4pPr marL="1161415" indent="0">
              <a:buNone/>
              <a:defRPr sz="760"/>
            </a:lvl4pPr>
            <a:lvl5pPr marL="1548130" indent="0">
              <a:buNone/>
              <a:defRPr sz="760"/>
            </a:lvl5pPr>
            <a:lvl6pPr marL="1935480" indent="0">
              <a:buNone/>
              <a:defRPr sz="760"/>
            </a:lvl6pPr>
            <a:lvl7pPr marL="2322195" indent="0">
              <a:buNone/>
              <a:defRPr sz="760"/>
            </a:lvl7pPr>
            <a:lvl8pPr marL="2709545" indent="0">
              <a:buNone/>
              <a:defRPr sz="760"/>
            </a:lvl8pPr>
            <a:lvl9pPr marL="3096260" indent="0">
              <a:buNone/>
              <a:defRPr sz="7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783" y="4800600"/>
            <a:ext cx="5485862" cy="566738"/>
          </a:xfrm>
        </p:spPr>
        <p:txBody>
          <a:bodyPr anchor="b"/>
          <a:lstStyle>
            <a:lvl1pPr algn="l">
              <a:defRPr sz="169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783" y="612775"/>
            <a:ext cx="5485862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710"/>
            </a:lvl1pPr>
            <a:lvl2pPr marL="387350" indent="0">
              <a:buNone/>
              <a:defRPr sz="2370"/>
            </a:lvl2pPr>
            <a:lvl3pPr marL="774065" indent="0">
              <a:buNone/>
              <a:defRPr sz="2030"/>
            </a:lvl3pPr>
            <a:lvl4pPr marL="1161415" indent="0">
              <a:buNone/>
              <a:defRPr sz="1695"/>
            </a:lvl4pPr>
            <a:lvl5pPr marL="1548130" indent="0">
              <a:buNone/>
              <a:defRPr sz="1695"/>
            </a:lvl5pPr>
            <a:lvl6pPr marL="1935480" indent="0">
              <a:buNone/>
              <a:defRPr sz="1695"/>
            </a:lvl6pPr>
            <a:lvl7pPr marL="2322195" indent="0">
              <a:buNone/>
              <a:defRPr sz="1695"/>
            </a:lvl7pPr>
            <a:lvl8pPr marL="2709545" indent="0">
              <a:buNone/>
              <a:defRPr sz="1695"/>
            </a:lvl8pPr>
            <a:lvl9pPr marL="3096260" indent="0">
              <a:buNone/>
              <a:defRPr sz="169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783" y="5367338"/>
            <a:ext cx="5485862" cy="804862"/>
          </a:xfrm>
        </p:spPr>
        <p:txBody>
          <a:bodyPr/>
          <a:lstStyle>
            <a:lvl1pPr marL="0" indent="0">
              <a:buNone/>
              <a:defRPr sz="1185"/>
            </a:lvl1pPr>
            <a:lvl2pPr marL="387350" indent="0">
              <a:buNone/>
              <a:defRPr sz="1015"/>
            </a:lvl2pPr>
            <a:lvl3pPr marL="774065" indent="0">
              <a:buNone/>
              <a:defRPr sz="845"/>
            </a:lvl3pPr>
            <a:lvl4pPr marL="1161415" indent="0">
              <a:buNone/>
              <a:defRPr sz="760"/>
            </a:lvl4pPr>
            <a:lvl5pPr marL="1548130" indent="0">
              <a:buNone/>
              <a:defRPr sz="760"/>
            </a:lvl5pPr>
            <a:lvl6pPr marL="1935480" indent="0">
              <a:buNone/>
              <a:defRPr sz="760"/>
            </a:lvl6pPr>
            <a:lvl7pPr marL="2322195" indent="0">
              <a:buNone/>
              <a:defRPr sz="760"/>
            </a:lvl7pPr>
            <a:lvl8pPr marL="2709545" indent="0">
              <a:buNone/>
              <a:defRPr sz="760"/>
            </a:lvl8pPr>
            <a:lvl9pPr marL="3096260" indent="0">
              <a:buNone/>
              <a:defRPr sz="7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535" y="274638"/>
            <a:ext cx="2057534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931" y="274638"/>
            <a:ext cx="604358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6931" y="274638"/>
            <a:ext cx="8230138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6931" y="1600200"/>
            <a:ext cx="4050561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36508" y="1600200"/>
            <a:ext cx="4050561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6931" y="3938588"/>
            <a:ext cx="4050561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36508" y="3938588"/>
            <a:ext cx="4050561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41985"/>
          <p:cNvGrpSpPr/>
          <p:nvPr/>
        </p:nvGrpSpPr>
        <p:grpSpPr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2051" name="组合 41986"/>
            <p:cNvGrpSpPr/>
            <p:nvPr/>
          </p:nvGrpSpPr>
          <p:grpSpPr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2052" name="椭圆 41987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/>
              </a:p>
            </p:txBody>
          </p:sp>
          <p:sp>
            <p:nvSpPr>
              <p:cNvPr id="2053" name="椭圆 41988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/>
              </a:p>
            </p:txBody>
          </p:sp>
        </p:grpSp>
        <p:grpSp>
          <p:nvGrpSpPr>
            <p:cNvPr id="2054" name="组合 41989"/>
            <p:cNvGrpSpPr/>
            <p:nvPr/>
          </p:nvGrpSpPr>
          <p:grpSpPr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055" name="组合 41990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2056" name="组合 41991"/>
                <p:cNvGrpSpPr/>
                <p:nvPr/>
              </p:nvGrpSpPr>
              <p:grpSpPr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2057" name="椭圆 41992"/>
                  <p:cNvSpPr/>
                  <p:nvPr/>
                </p:nvSpPr>
                <p:spPr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/>
                  <a:p>
                    <a:pPr lvl="0"/>
                    <a:endParaRPr lang="zh-CN" altLang="en-US"/>
                  </a:p>
                </p:txBody>
              </p:sp>
              <p:sp>
                <p:nvSpPr>
                  <p:cNvPr id="2058" name="椭圆 41993"/>
                  <p:cNvSpPr/>
                  <p:nvPr/>
                </p:nvSpPr>
                <p:spPr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/>
                  <a:p>
                    <a:pPr lvl="0"/>
                    <a:endParaRPr lang="zh-CN" altLang="en-US"/>
                  </a:p>
                </p:txBody>
              </p:sp>
            </p:grpSp>
            <p:grpSp>
              <p:nvGrpSpPr>
                <p:cNvPr id="2059" name="组合 41994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2060" name="组合 41995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2061" name="任意多边形 41996"/>
                    <p:cNvSpPr/>
                    <p:nvPr/>
                  </p:nvSpPr>
                  <p:spPr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62" name="任意多边形 41997"/>
                    <p:cNvSpPr/>
                    <p:nvPr/>
                  </p:nvSpPr>
                  <p:spPr>
                    <a:xfrm rot="2711884">
                      <a:off x="4020" y="3148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63" name="组合 41998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2064" name="任意多边形 41999"/>
                    <p:cNvSpPr/>
                    <p:nvPr/>
                  </p:nvSpPr>
                  <p:spPr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65" name="任意多边形 42000"/>
                    <p:cNvSpPr/>
                    <p:nvPr/>
                  </p:nvSpPr>
                  <p:spPr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66" name="组合 42001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2067" name="任意多边形 42002"/>
                    <p:cNvSpPr/>
                    <p:nvPr/>
                  </p:nvSpPr>
                  <p:spPr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68" name="任意多边形 42003"/>
                    <p:cNvSpPr/>
                    <p:nvPr/>
                  </p:nvSpPr>
                  <p:spPr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69" name="组合 42004"/>
                  <p:cNvGrpSpPr/>
                  <p:nvPr/>
                </p:nvGrpSpPr>
                <p:grpSpPr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2070" name="任意多边形 42005"/>
                    <p:cNvSpPr/>
                    <p:nvPr/>
                  </p:nvSpPr>
                  <p:spPr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71" name="任意多边形 42006"/>
                    <p:cNvSpPr/>
                    <p:nvPr/>
                  </p:nvSpPr>
                  <p:spPr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72" name="组合 42007"/>
                  <p:cNvGrpSpPr/>
                  <p:nvPr/>
                </p:nvGrpSpPr>
                <p:grpSpPr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2073" name="任意多边形 42008"/>
                    <p:cNvSpPr/>
                    <p:nvPr/>
                  </p:nvSpPr>
                  <p:spPr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74" name="任意多边形 42009"/>
                    <p:cNvSpPr/>
                    <p:nvPr/>
                  </p:nvSpPr>
                  <p:spPr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75" name="组合 42010"/>
                  <p:cNvGrpSpPr/>
                  <p:nvPr/>
                </p:nvGrpSpPr>
                <p:grpSpPr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2076" name="任意多边形 42011"/>
                    <p:cNvSpPr/>
                    <p:nvPr/>
                  </p:nvSpPr>
                  <p:spPr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77" name="任意多边形 42012"/>
                    <p:cNvSpPr/>
                    <p:nvPr/>
                  </p:nvSpPr>
                  <p:spPr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78" name="组合 42013"/>
                  <p:cNvGrpSpPr/>
                  <p:nvPr/>
                </p:nvGrpSpPr>
                <p:grpSpPr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2079" name="任意多边形 42014"/>
                    <p:cNvSpPr/>
                    <p:nvPr/>
                  </p:nvSpPr>
                  <p:spPr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80" name="任意多边形 42015"/>
                    <p:cNvSpPr/>
                    <p:nvPr/>
                  </p:nvSpPr>
                  <p:spPr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81" name="组合 42016"/>
                  <p:cNvGrpSpPr/>
                  <p:nvPr/>
                </p:nvGrpSpPr>
                <p:grpSpPr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2082" name="任意多边形 42017"/>
                    <p:cNvSpPr/>
                    <p:nvPr/>
                  </p:nvSpPr>
                  <p:spPr>
                    <a:xfrm rot="-2711884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83" name="任意多边形 42018"/>
                    <p:cNvSpPr/>
                    <p:nvPr/>
                  </p:nvSpPr>
                  <p:spPr>
                    <a:xfrm rot="-2711884" flipH="1">
                      <a:off x="418" y="3270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84" name="组合 42019"/>
                  <p:cNvGrpSpPr/>
                  <p:nvPr/>
                </p:nvGrpSpPr>
                <p:grpSpPr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2085" name="任意多边形 42020"/>
                    <p:cNvSpPr/>
                    <p:nvPr/>
                  </p:nvSpPr>
                  <p:spPr>
                    <a:xfrm rot="-2104081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86" name="任意多边形 42021"/>
                    <p:cNvSpPr/>
                    <p:nvPr/>
                  </p:nvSpPr>
                  <p:spPr>
                    <a:xfrm rot="-2104081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87" name="组合 42022"/>
                  <p:cNvGrpSpPr/>
                  <p:nvPr/>
                </p:nvGrpSpPr>
                <p:grpSpPr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2088" name="任意多边形 42023"/>
                    <p:cNvSpPr/>
                    <p:nvPr/>
                  </p:nvSpPr>
                  <p:spPr>
                    <a:xfrm rot="-158291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89" name="任意多边形 42024"/>
                    <p:cNvSpPr/>
                    <p:nvPr/>
                  </p:nvSpPr>
                  <p:spPr>
                    <a:xfrm rot="-158291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90" name="组合 42025"/>
                  <p:cNvGrpSpPr/>
                  <p:nvPr/>
                </p:nvGrpSpPr>
                <p:grpSpPr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2091" name="任意多边形 42026"/>
                    <p:cNvSpPr/>
                    <p:nvPr/>
                  </p:nvSpPr>
                  <p:spPr>
                    <a:xfrm rot="-1080363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92" name="任意多边形 42027"/>
                    <p:cNvSpPr/>
                    <p:nvPr/>
                  </p:nvSpPr>
                  <p:spPr>
                    <a:xfrm rot="-1080363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93" name="组合 42028"/>
                  <p:cNvGrpSpPr/>
                  <p:nvPr/>
                </p:nvGrpSpPr>
                <p:grpSpPr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2094" name="任意多边形 42029"/>
                    <p:cNvSpPr/>
                    <p:nvPr/>
                  </p:nvSpPr>
                  <p:spPr>
                    <a:xfrm rot="-463793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95" name="任意多边形 42030"/>
                    <p:cNvSpPr/>
                    <p:nvPr/>
                  </p:nvSpPr>
                  <p:spPr>
                    <a:xfrm rot="-463793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96" name="组合 42031"/>
                  <p:cNvGrpSpPr/>
                  <p:nvPr/>
                </p:nvGrpSpPr>
                <p:grpSpPr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2097" name="任意多边形 42032"/>
                    <p:cNvSpPr/>
                    <p:nvPr/>
                  </p:nvSpPr>
                  <p:spPr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098" name="任意多边形 42033"/>
                    <p:cNvSpPr/>
                    <p:nvPr/>
                  </p:nvSpPr>
                  <p:spPr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099" name="组合 42034"/>
                  <p:cNvGrpSpPr/>
                  <p:nvPr/>
                </p:nvGrpSpPr>
                <p:grpSpPr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2100" name="任意多边形 42035"/>
                    <p:cNvSpPr/>
                    <p:nvPr/>
                  </p:nvSpPr>
                  <p:spPr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01" name="任意多边形 42036"/>
                    <p:cNvSpPr/>
                    <p:nvPr/>
                  </p:nvSpPr>
                  <p:spPr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02" name="组合 42037"/>
                  <p:cNvGrpSpPr/>
                  <p:nvPr/>
                </p:nvGrpSpPr>
                <p:grpSpPr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2103" name="任意多边形 42038"/>
                    <p:cNvSpPr/>
                    <p:nvPr/>
                  </p:nvSpPr>
                  <p:spPr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04" name="任意多边形 42039"/>
                    <p:cNvSpPr/>
                    <p:nvPr/>
                  </p:nvSpPr>
                  <p:spPr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05" name="组合 42040"/>
                  <p:cNvGrpSpPr/>
                  <p:nvPr/>
                </p:nvGrpSpPr>
                <p:grpSpPr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2106" name="任意多边形 42041"/>
                    <p:cNvSpPr/>
                    <p:nvPr/>
                  </p:nvSpPr>
                  <p:spPr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07" name="任意多边形 42042"/>
                    <p:cNvSpPr/>
                    <p:nvPr/>
                  </p:nvSpPr>
                  <p:spPr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08" name="组合 42043"/>
                  <p:cNvGrpSpPr/>
                  <p:nvPr/>
                </p:nvGrpSpPr>
                <p:grpSpPr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2109" name="任意多边形 42044"/>
                    <p:cNvSpPr/>
                    <p:nvPr/>
                  </p:nvSpPr>
                  <p:spPr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10" name="任意多边形 42045"/>
                    <p:cNvSpPr/>
                    <p:nvPr/>
                  </p:nvSpPr>
                  <p:spPr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11" name="组合 42046"/>
                  <p:cNvGrpSpPr/>
                  <p:nvPr/>
                </p:nvGrpSpPr>
                <p:grpSpPr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2112" name="任意多边形 42047"/>
                    <p:cNvSpPr/>
                    <p:nvPr/>
                  </p:nvSpPr>
                  <p:spPr>
                    <a:xfrm rot="3473776" flipH="1">
                      <a:off x="1752" y="957"/>
                      <a:ext cx="1100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13" name="任意多边形 42048"/>
                    <p:cNvSpPr/>
                    <p:nvPr/>
                  </p:nvSpPr>
                  <p:spPr>
                    <a:xfrm rot="3473776" flipH="1">
                      <a:off x="1505" y="229"/>
                      <a:ext cx="591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14" name="组合 42049"/>
                  <p:cNvGrpSpPr/>
                  <p:nvPr/>
                </p:nvGrpSpPr>
                <p:grpSpPr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2115" name="任意多边形 42050"/>
                    <p:cNvSpPr/>
                    <p:nvPr/>
                  </p:nvSpPr>
                  <p:spPr>
                    <a:xfrm rot="4126480" flipH="1">
                      <a:off x="1930" y="923"/>
                      <a:ext cx="106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16" name="任意多边形 42051"/>
                    <p:cNvSpPr/>
                    <p:nvPr/>
                  </p:nvSpPr>
                  <p:spPr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17" name="组合 42052"/>
                  <p:cNvGrpSpPr/>
                  <p:nvPr/>
                </p:nvGrpSpPr>
                <p:grpSpPr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2118" name="任意多边形 42053"/>
                    <p:cNvSpPr/>
                    <p:nvPr/>
                  </p:nvSpPr>
                  <p:spPr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19" name="任意多边形 42054"/>
                    <p:cNvSpPr/>
                    <p:nvPr/>
                  </p:nvSpPr>
                  <p:spPr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20" name="组合 42055"/>
                  <p:cNvGrpSpPr/>
                  <p:nvPr/>
                </p:nvGrpSpPr>
                <p:grpSpPr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2121" name="任意多边形 42056"/>
                    <p:cNvSpPr/>
                    <p:nvPr/>
                  </p:nvSpPr>
                  <p:spPr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22" name="任意多边形 42057"/>
                    <p:cNvSpPr/>
                    <p:nvPr/>
                  </p:nvSpPr>
                  <p:spPr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123" name="任意多边形 42058"/>
                  <p:cNvSpPr/>
                  <p:nvPr/>
                </p:nvSpPr>
                <p:spPr>
                  <a:xfrm rot="4578755" flipH="1">
                    <a:off x="2174" y="948"/>
                    <a:ext cx="1027" cy="14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24" name="任意多边形 42059"/>
                  <p:cNvSpPr/>
                  <p:nvPr/>
                </p:nvSpPr>
                <p:spPr>
                  <a:xfrm rot="4578755" flipH="1">
                    <a:off x="2197" y="195"/>
                    <a:ext cx="552" cy="22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2125" name="组合 42060"/>
                  <p:cNvGrpSpPr/>
                  <p:nvPr/>
                </p:nvGrpSpPr>
                <p:grpSpPr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2126" name="任意多边形 42061"/>
                    <p:cNvSpPr/>
                    <p:nvPr/>
                  </p:nvSpPr>
                  <p:spPr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27" name="任意多边形 42062"/>
                    <p:cNvSpPr/>
                    <p:nvPr/>
                  </p:nvSpPr>
                  <p:spPr>
                    <a:xfrm rot="-3857755">
                      <a:off x="3009" y="180"/>
                      <a:ext cx="570" cy="2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28" name="组合 42063"/>
                  <p:cNvGrpSpPr/>
                  <p:nvPr/>
                </p:nvGrpSpPr>
                <p:grpSpPr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2129" name="任意多边形 42064"/>
                    <p:cNvSpPr/>
                    <p:nvPr/>
                  </p:nvSpPr>
                  <p:spPr>
                    <a:xfrm rot="-2777260">
                      <a:off x="2490" y="913"/>
                      <a:ext cx="1155" cy="270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30" name="任意多边形 42065"/>
                    <p:cNvSpPr/>
                    <p:nvPr/>
                  </p:nvSpPr>
                  <p:spPr>
                    <a:xfrm rot="-2777260">
                      <a:off x="3428" y="260"/>
                      <a:ext cx="620" cy="42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31" name="组合 42066"/>
                  <p:cNvGrpSpPr/>
                  <p:nvPr/>
                </p:nvGrpSpPr>
                <p:grpSpPr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2132" name="任意多边形 42067"/>
                    <p:cNvSpPr/>
                    <p:nvPr/>
                  </p:nvSpPr>
                  <p:spPr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33" name="任意多边形 42068"/>
                    <p:cNvSpPr/>
                    <p:nvPr/>
                  </p:nvSpPr>
                  <p:spPr>
                    <a:xfrm rot="-4903748">
                      <a:off x="2648" y="219"/>
                      <a:ext cx="512" cy="13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34" name="组合 42069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2135" name="任意多边形 42070"/>
                    <p:cNvSpPr/>
                    <p:nvPr/>
                  </p:nvSpPr>
                  <p:spPr>
                    <a:xfrm rot="-3264308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36" name="任意多边形 42071"/>
                    <p:cNvSpPr/>
                    <p:nvPr/>
                  </p:nvSpPr>
                  <p:spPr>
                    <a:xfrm rot="-3264308" flipH="1">
                      <a:off x="724" y="3510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37" name="组合 42072"/>
                  <p:cNvGrpSpPr/>
                  <p:nvPr/>
                </p:nvGrpSpPr>
                <p:grpSpPr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2138" name="任意多边形 42073"/>
                    <p:cNvSpPr/>
                    <p:nvPr/>
                  </p:nvSpPr>
                  <p:spPr>
                    <a:xfrm rot="-4057115" flipH="1">
                      <a:off x="1266" y="2576"/>
                      <a:ext cx="159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39" name="任意多边形 42074"/>
                    <p:cNvSpPr/>
                    <p:nvPr/>
                  </p:nvSpPr>
                  <p:spPr>
                    <a:xfrm rot="-405711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40" name="组合 42075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2141" name="任意多边形 42076"/>
                    <p:cNvSpPr/>
                    <p:nvPr/>
                  </p:nvSpPr>
                  <p:spPr>
                    <a:xfrm rot="-4817938" flipH="1">
                      <a:off x="1441" y="2694"/>
                      <a:ext cx="1711" cy="301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42" name="任意多边形 42077"/>
                    <p:cNvSpPr/>
                    <p:nvPr/>
                  </p:nvSpPr>
                  <p:spPr>
                    <a:xfrm rot="-4817938" flipH="1">
                      <a:off x="1732" y="3897"/>
                      <a:ext cx="918" cy="47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43" name="组合 42078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2144" name="任意多边形 42079"/>
                    <p:cNvSpPr/>
                    <p:nvPr/>
                  </p:nvSpPr>
                  <p:spPr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45" name="任意多边形 42080"/>
                    <p:cNvSpPr/>
                    <p:nvPr/>
                  </p:nvSpPr>
                  <p:spPr>
                    <a:xfrm rot="3144576">
                      <a:off x="3750" y="3434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46" name="组合 42081"/>
                  <p:cNvGrpSpPr/>
                  <p:nvPr/>
                </p:nvGrpSpPr>
                <p:grpSpPr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2147" name="任意多边形 42082"/>
                    <p:cNvSpPr/>
                    <p:nvPr/>
                  </p:nvSpPr>
                  <p:spPr>
                    <a:xfrm rot="3745735">
                      <a:off x="2504" y="2540"/>
                      <a:ext cx="1650" cy="29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48" name="任意多边形 42083"/>
                    <p:cNvSpPr/>
                    <p:nvPr/>
                  </p:nvSpPr>
                  <p:spPr>
                    <a:xfrm rot="3745735">
                      <a:off x="3386" y="3614"/>
                      <a:ext cx="885" cy="46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49" name="组合 42084"/>
                  <p:cNvGrpSpPr/>
                  <p:nvPr/>
                </p:nvGrpSpPr>
                <p:grpSpPr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2150" name="任意多边形 42085"/>
                    <p:cNvSpPr/>
                    <p:nvPr/>
                  </p:nvSpPr>
                  <p:spPr>
                    <a:xfrm rot="4286818">
                      <a:off x="2327" y="2659"/>
                      <a:ext cx="160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51" name="任意多边形 42086"/>
                    <p:cNvSpPr/>
                    <p:nvPr/>
                  </p:nvSpPr>
                  <p:spPr>
                    <a:xfrm rot="4286818">
                      <a:off x="3001" y="3745"/>
                      <a:ext cx="859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52" name="组合 42087"/>
                  <p:cNvGrpSpPr/>
                  <p:nvPr/>
                </p:nvGrpSpPr>
                <p:grpSpPr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2153" name="任意多边形 42088"/>
                    <p:cNvSpPr/>
                    <p:nvPr/>
                  </p:nvSpPr>
                  <p:spPr>
                    <a:xfrm rot="4898956">
                      <a:off x="2205" y="2712"/>
                      <a:ext cx="147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54" name="任意多边形 42089"/>
                    <p:cNvSpPr/>
                    <p:nvPr/>
                  </p:nvSpPr>
                  <p:spPr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55" name="组合 42090"/>
                  <p:cNvGrpSpPr/>
                  <p:nvPr/>
                </p:nvGrpSpPr>
                <p:grpSpPr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2156" name="任意多边形 42091"/>
                    <p:cNvSpPr/>
                    <p:nvPr/>
                  </p:nvSpPr>
                  <p:spPr>
                    <a:xfrm rot="5755659">
                      <a:off x="1899" y="2758"/>
                      <a:ext cx="1437" cy="188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2157" name="任意多边形 42092"/>
                    <p:cNvSpPr/>
                    <p:nvPr/>
                  </p:nvSpPr>
                  <p:spPr>
                    <a:xfrm rot="5755659">
                      <a:off x="2048" y="3786"/>
                      <a:ext cx="771" cy="29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158" name="组合 42093"/>
              <p:cNvGrpSpPr/>
              <p:nvPr/>
            </p:nvGrpSpPr>
            <p:grpSpPr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159" name="组合 42094"/>
                <p:cNvGrpSpPr/>
                <p:nvPr/>
              </p:nvGrpSpPr>
              <p:grpSpPr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160" name="任意多边形 42095"/>
                  <p:cNvSpPr/>
                  <p:nvPr/>
                </p:nvSpPr>
                <p:spPr>
                  <a:xfrm flipV="1">
                    <a:off x="2966" y="456"/>
                    <a:ext cx="2567" cy="2046"/>
                  </a:xfrm>
                  <a:custGeom>
                    <a:avLst/>
                    <a:gdLst/>
                    <a:ahLst/>
                    <a:cxnLst>
                      <a:cxn ang="0">
                        <a:pos x="36729" y="10451"/>
                      </a:cxn>
                      <a:cxn ang="180">
                        <a:pos x="0" y="12197"/>
                      </a:cxn>
                      <a:cxn ang="270">
                        <a:pos x="17826" y="0"/>
                      </a:cxn>
                    </a:cxnLst>
                    <a:pathLst>
                      <a:path w="36729" h="21600" fill="none">
                        <a:moveTo>
                          <a:pt x="36729" y="10451"/>
                        </a:moveTo>
                        <a:cubicBezTo>
                          <a:pt x="33048" y="17101"/>
                          <a:pt x="25962" y="21600"/>
                          <a:pt x="17826" y="21600"/>
                        </a:cubicBezTo>
                        <a:cubicBezTo>
                          <a:pt x="10423" y="21600"/>
                          <a:pt x="3890" y="17876"/>
                          <a:pt x="-2" y="12199"/>
                        </a:cubicBezTo>
                      </a:path>
                      <a:path w="36729" h="21600" stroke="0">
                        <a:moveTo>
                          <a:pt x="0" y="12197"/>
                        </a:moveTo>
                        <a:cubicBezTo>
                          <a:pt x="-2" y="12558"/>
                          <a:pt x="-13" y="12909"/>
                          <a:pt x="-31" y="13247"/>
                        </a:cubicBez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1" name="任意多边形 42096"/>
                  <p:cNvSpPr/>
                  <p:nvPr/>
                </p:nvSpPr>
                <p:spPr>
                  <a:xfrm flipH="1">
                    <a:off x="388" y="1601"/>
                    <a:ext cx="2016" cy="2379"/>
                  </a:xfrm>
                  <a:custGeom>
                    <a:avLst/>
                    <a:gdLst/>
                    <a:ahLst/>
                    <a:cxnLst>
                      <a:cxn ang="180">
                        <a:pos x="0" y="1906"/>
                      </a:cxn>
                      <a:cxn ang="0">
                        <a:pos x="30461" y="22304"/>
                      </a:cxn>
                      <a:cxn ang="90">
                        <a:pos x="8873" y="21600"/>
                      </a:cxn>
                    </a:cxnLst>
                    <a:pathLst>
                      <a:path w="30473" h="22305" fill="none">
                        <a:moveTo>
                          <a:pt x="0" y="1906"/>
                        </a:moveTo>
                        <a:cubicBezTo>
                          <a:pt x="2704" y="679"/>
                          <a:pt x="5709" y="-1"/>
                          <a:pt x="8873" y="-1"/>
                        </a:cubicBezTo>
                        <a:cubicBezTo>
                          <a:pt x="20802" y="-1"/>
                          <a:pt x="30473" y="9670"/>
                          <a:pt x="30473" y="21599"/>
                        </a:cubicBezTo>
                        <a:cubicBezTo>
                          <a:pt x="30473" y="21836"/>
                          <a:pt x="30469" y="22072"/>
                          <a:pt x="30462" y="22303"/>
                        </a:cubicBezTo>
                      </a:path>
                      <a:path w="30473" h="22305" stroke="0">
                        <a:moveTo>
                          <a:pt x="30461" y="22304"/>
                        </a:moveTo>
                        <a:cubicBezTo>
                          <a:pt x="30461" y="22470"/>
                          <a:pt x="30461" y="22387"/>
                          <a:pt x="30461" y="22304"/>
                        </a:cubicBezTo>
                        <a:cubicBezTo>
                          <a:pt x="30461" y="10901"/>
                          <a:pt x="37282" y="1657"/>
                          <a:pt x="45697" y="1657"/>
                        </a:cubicBezTo>
                        <a:cubicBezTo>
                          <a:pt x="54112" y="1657"/>
                          <a:pt x="60933" y="10901"/>
                          <a:pt x="60933" y="22304"/>
                        </a:cubicBezTo>
                        <a:cubicBezTo>
                          <a:pt x="60933" y="26164"/>
                          <a:pt x="60151" y="29777"/>
                          <a:pt x="58791" y="32866"/>
                        </a:cubicBezTo>
                        <a:lnTo>
                          <a:pt x="0" y="1906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2" name="任意多边形 42097"/>
                  <p:cNvSpPr/>
                  <p:nvPr/>
                </p:nvSpPr>
                <p:spPr>
                  <a:xfrm>
                    <a:off x="3029" y="1181"/>
                    <a:ext cx="1426" cy="2379"/>
                  </a:xfrm>
                  <a:custGeom>
                    <a:avLst/>
                    <a:gdLst/>
                    <a:ahLst/>
                    <a:cxnLst>
                      <a:cxn ang="180">
                        <a:pos x="0" y="4512"/>
                      </a:cxn>
                      <a:cxn ang="0">
                        <a:pos x="34800" y="22304"/>
                      </a:cxn>
                      <a:cxn ang="90">
                        <a:pos x="13212" y="21600"/>
                      </a:cxn>
                    </a:cxnLst>
                    <a:pathLst>
                      <a:path w="34812" h="22305" fill="none">
                        <a:moveTo>
                          <a:pt x="0" y="4512"/>
                        </a:moveTo>
                        <a:cubicBezTo>
                          <a:pt x="3652" y="1683"/>
                          <a:pt x="8235" y="0"/>
                          <a:pt x="13212" y="0"/>
                        </a:cubicBezTo>
                        <a:cubicBezTo>
                          <a:pt x="25141" y="0"/>
                          <a:pt x="34812" y="9671"/>
                          <a:pt x="34812" y="21600"/>
                        </a:cubicBezTo>
                        <a:cubicBezTo>
                          <a:pt x="34812" y="21837"/>
                          <a:pt x="34808" y="22073"/>
                          <a:pt x="34801" y="22304"/>
                        </a:cubicBezTo>
                      </a:path>
                      <a:path w="34812" h="22305" stroke="0">
                        <a:moveTo>
                          <a:pt x="34800" y="22304"/>
                        </a:moveTo>
                        <a:cubicBezTo>
                          <a:pt x="34763" y="21794"/>
                          <a:pt x="34744" y="21277"/>
                          <a:pt x="34744" y="20756"/>
                        </a:cubicBezTo>
                        <a:cubicBezTo>
                          <a:pt x="34744" y="10073"/>
                          <a:pt x="42537" y="1412"/>
                          <a:pt x="52150" y="1412"/>
                        </a:cubicBezTo>
                        <a:cubicBezTo>
                          <a:pt x="61763" y="1412"/>
                          <a:pt x="69556" y="10073"/>
                          <a:pt x="69556" y="20756"/>
                        </a:cubicBezTo>
                        <a:cubicBezTo>
                          <a:pt x="69556" y="25463"/>
                          <a:pt x="68044" y="29776"/>
                          <a:pt x="65529" y="33130"/>
                        </a:cubicBezTo>
                        <a:lnTo>
                          <a:pt x="0" y="4512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3" name="任意多边形 42098"/>
                  <p:cNvSpPr/>
                  <p:nvPr/>
                </p:nvSpPr>
                <p:spPr>
                  <a:xfrm flipH="1">
                    <a:off x="74" y="813"/>
                    <a:ext cx="2540" cy="2379"/>
                  </a:xfrm>
                  <a:custGeom>
                    <a:avLst/>
                    <a:gdLst/>
                    <a:ahLst/>
                    <a:cxnLst>
                      <a:cxn ang="180">
                        <a:pos x="0" y="6282"/>
                      </a:cxn>
                      <a:cxn ang="0">
                        <a:pos x="36818" y="22304"/>
                      </a:cxn>
                      <a:cxn ang="90">
                        <a:pos x="15230" y="21600"/>
                      </a:cxn>
                    </a:cxnLst>
                    <a:pathLst>
                      <a:path w="36830" h="22305" fill="none">
                        <a:moveTo>
                          <a:pt x="0" y="6282"/>
                        </a:moveTo>
                        <a:cubicBezTo>
                          <a:pt x="3905" y="2399"/>
                          <a:pt x="9287" y="-1"/>
                          <a:pt x="15229" y="-1"/>
                        </a:cubicBezTo>
                        <a:cubicBezTo>
                          <a:pt x="27158" y="-1"/>
                          <a:pt x="36829" y="9670"/>
                          <a:pt x="36829" y="21599"/>
                        </a:cubicBezTo>
                        <a:cubicBezTo>
                          <a:pt x="36829" y="21836"/>
                          <a:pt x="36825" y="22072"/>
                          <a:pt x="36818" y="22303"/>
                        </a:cubicBezTo>
                      </a:path>
                      <a:path w="36830" h="22305" stroke="0">
                        <a:moveTo>
                          <a:pt x="36818" y="22304"/>
                        </a:moveTo>
                        <a:cubicBezTo>
                          <a:pt x="36712" y="21514"/>
                          <a:pt x="36659" y="20706"/>
                          <a:pt x="36659" y="19886"/>
                        </a:cubicBezTo>
                        <a:cubicBezTo>
                          <a:pt x="36659" y="9691"/>
                          <a:pt x="44904" y="1427"/>
                          <a:pt x="55074" y="1427"/>
                        </a:cubicBezTo>
                        <a:cubicBezTo>
                          <a:pt x="65244" y="1427"/>
                          <a:pt x="73489" y="9691"/>
                          <a:pt x="73489" y="19886"/>
                        </a:cubicBezTo>
                        <a:cubicBezTo>
                          <a:pt x="73489" y="24969"/>
                          <a:pt x="71439" y="29573"/>
                          <a:pt x="68122" y="32911"/>
                        </a:cubicBezTo>
                        <a:lnTo>
                          <a:pt x="0" y="6282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4" name="任意多边形 42099"/>
                  <p:cNvSpPr/>
                  <p:nvPr/>
                </p:nvSpPr>
                <p:spPr>
                  <a:xfrm flipH="1">
                    <a:off x="790" y="313"/>
                    <a:ext cx="1850" cy="2304"/>
                  </a:xfrm>
                  <a:custGeom>
                    <a:avLst/>
                    <a:gdLst/>
                    <a:ahLst/>
                    <a:cxnLst>
                      <a:cxn ang="180">
                        <a:pos x="0" y="10015"/>
                      </a:cxn>
                      <a:cxn ang="0">
                        <a:pos x="31880" y="4859"/>
                      </a:cxn>
                      <a:cxn ang="90">
                        <a:pos x="18231" y="21600"/>
                      </a:cxn>
                    </a:cxnLst>
                    <a:pathLst>
                      <a:path w="31881" h="21600" fill="none">
                        <a:moveTo>
                          <a:pt x="0" y="10015"/>
                        </a:moveTo>
                        <a:cubicBezTo>
                          <a:pt x="3833" y="3993"/>
                          <a:pt x="10565" y="0"/>
                          <a:pt x="18231" y="0"/>
                        </a:cubicBezTo>
                        <a:cubicBezTo>
                          <a:pt x="23408" y="0"/>
                          <a:pt x="28160" y="1821"/>
                          <a:pt x="31880" y="4858"/>
                        </a:cubicBezTo>
                      </a:path>
                      <a:path w="31881" h="21600" stroke="0">
                        <a:moveTo>
                          <a:pt x="31880" y="4859"/>
                        </a:moveTo>
                        <a:cubicBezTo>
                          <a:pt x="25021" y="2238"/>
                          <a:pt x="20263" y="-3530"/>
                          <a:pt x="20263" y="-10224"/>
                        </a:cubicBezTo>
                        <a:cubicBezTo>
                          <a:pt x="20263" y="-19388"/>
                          <a:pt x="29179" y="-26816"/>
                          <a:pt x="40178" y="-26816"/>
                        </a:cubicBezTo>
                        <a:cubicBezTo>
                          <a:pt x="51177" y="-26816"/>
                          <a:pt x="60093" y="-19388"/>
                          <a:pt x="60093" y="-10224"/>
                        </a:cubicBezTo>
                        <a:cubicBezTo>
                          <a:pt x="60093" y="-4715"/>
                          <a:pt x="56871" y="166"/>
                          <a:pt x="51912" y="3184"/>
                        </a:cubicBezTo>
                        <a:lnTo>
                          <a:pt x="0" y="10015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5" name="任意多边形 42100"/>
                  <p:cNvSpPr/>
                  <p:nvPr/>
                </p:nvSpPr>
                <p:spPr>
                  <a:xfrm>
                    <a:off x="2763" y="1281"/>
                    <a:ext cx="764" cy="2304"/>
                  </a:xfrm>
                  <a:custGeom>
                    <a:avLst/>
                    <a:gdLst/>
                    <a:ahLst/>
                    <a:cxnLst>
                      <a:cxn ang="180">
                        <a:pos x="0" y="4512"/>
                      </a:cxn>
                      <a:cxn ang="0">
                        <a:pos x="31145" y="9560"/>
                      </a:cxn>
                      <a:cxn ang="90">
                        <a:pos x="13212" y="21600"/>
                      </a:cxn>
                    </a:cxnLst>
                    <a:pathLst>
                      <a:path w="31146" h="21600" fill="none">
                        <a:moveTo>
                          <a:pt x="0" y="4512"/>
                        </a:moveTo>
                        <a:cubicBezTo>
                          <a:pt x="3652" y="1683"/>
                          <a:pt x="8235" y="0"/>
                          <a:pt x="13212" y="0"/>
                        </a:cubicBezTo>
                        <a:cubicBezTo>
                          <a:pt x="20683" y="0"/>
                          <a:pt x="27268" y="3793"/>
                          <a:pt x="31146" y="9558"/>
                        </a:cubicBezTo>
                      </a:path>
                      <a:path w="31146" h="21600" stroke="0">
                        <a:moveTo>
                          <a:pt x="31145" y="9560"/>
                        </a:moveTo>
                        <a:cubicBezTo>
                          <a:pt x="28230" y="6101"/>
                          <a:pt x="26445" y="1452"/>
                          <a:pt x="26445" y="-3661"/>
                        </a:cubicBezTo>
                        <a:cubicBezTo>
                          <a:pt x="26445" y="-14344"/>
                          <a:pt x="34238" y="-23005"/>
                          <a:pt x="43851" y="-23005"/>
                        </a:cubicBezTo>
                        <a:cubicBezTo>
                          <a:pt x="53464" y="-23005"/>
                          <a:pt x="61257" y="-14344"/>
                          <a:pt x="61257" y="-3661"/>
                        </a:cubicBezTo>
                        <a:cubicBezTo>
                          <a:pt x="61257" y="1046"/>
                          <a:pt x="59745" y="5359"/>
                          <a:pt x="57230" y="8713"/>
                        </a:cubicBezTo>
                        <a:lnTo>
                          <a:pt x="0" y="4512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6" name="任意多边形 42101"/>
                  <p:cNvSpPr/>
                  <p:nvPr/>
                </p:nvSpPr>
                <p:spPr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2167" name="任意多边形 42102"/>
                <p:cNvSpPr/>
                <p:nvPr/>
              </p:nvSpPr>
              <p:spPr>
                <a:xfrm rot="-1346631">
                  <a:off x="3280" y="1529"/>
                  <a:ext cx="442" cy="837"/>
                </a:xfrm>
                <a:custGeom>
                  <a:avLst/>
                  <a:gdLst/>
                  <a:ahLst/>
                  <a:cxnLst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2168" name="组合 42103"/>
            <p:cNvGrpSpPr/>
            <p:nvPr/>
          </p:nvGrpSpPr>
          <p:grpSpPr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2169" name="任意多边形 42104"/>
              <p:cNvSpPr/>
              <p:nvPr/>
            </p:nvSpPr>
            <p:spPr>
              <a:xfrm flipH="1">
                <a:off x="1934" y="2382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0" name="任意多边形 42105"/>
              <p:cNvSpPr/>
              <p:nvPr/>
            </p:nvSpPr>
            <p:spPr>
              <a:xfrm flipH="1">
                <a:off x="1054" y="1851"/>
                <a:ext cx="2122" cy="2304"/>
              </a:xfrm>
              <a:custGeom>
                <a:avLst/>
                <a:gdLst/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pathLst>
                  <a:path w="21600" h="21602" fill="none">
                    <a:moveTo>
                      <a:pt x="5467" y="0"/>
                    </a:moveTo>
                    <a:cubicBezTo>
                      <a:pt x="14754" y="2422"/>
                      <a:pt x="21600" y="10860"/>
                      <a:pt x="21600" y="20897"/>
                    </a:cubicBezTo>
                    <a:cubicBezTo>
                      <a:pt x="21600" y="21134"/>
                      <a:pt x="21596" y="21370"/>
                      <a:pt x="21589" y="21601"/>
                    </a:cubicBezTo>
                  </a:path>
                  <a:path w="21600" h="21602" stroke="0">
                    <a:moveTo>
                      <a:pt x="21588" y="21601"/>
                    </a:moveTo>
                    <a:cubicBezTo>
                      <a:pt x="21660" y="10028"/>
                      <a:pt x="25243" y="706"/>
                      <a:pt x="29653" y="706"/>
                    </a:cubicBezTo>
                    <a:cubicBezTo>
                      <a:pt x="34108" y="706"/>
                      <a:pt x="37719" y="10219"/>
                      <a:pt x="37719" y="21954"/>
                    </a:cubicBezTo>
                    <a:cubicBezTo>
                      <a:pt x="37719" y="23645"/>
                      <a:pt x="37644" y="25291"/>
                      <a:pt x="37503" y="26862"/>
                    </a:cubicBezTo>
                    <a:lnTo>
                      <a:pt x="546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1" name="任意多边形 42106"/>
              <p:cNvSpPr/>
              <p:nvPr/>
            </p:nvSpPr>
            <p:spPr>
              <a:xfrm flipH="1">
                <a:off x="1266" y="1480"/>
                <a:ext cx="1244" cy="2379"/>
              </a:xfrm>
              <a:custGeom>
                <a:avLst/>
                <a:gdLst/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pathLst>
                  <a:path w="28940" h="22305" fill="none">
                    <a:moveTo>
                      <a:pt x="0" y="1285"/>
                    </a:moveTo>
                    <a:cubicBezTo>
                      <a:pt x="2288" y="452"/>
                      <a:pt x="4761" y="0"/>
                      <a:pt x="7340" y="0"/>
                    </a:cubicBezTo>
                    <a:cubicBezTo>
                      <a:pt x="19269" y="0"/>
                      <a:pt x="28940" y="9671"/>
                      <a:pt x="28940" y="21600"/>
                    </a:cubicBezTo>
                    <a:cubicBezTo>
                      <a:pt x="28940" y="21837"/>
                      <a:pt x="28936" y="22073"/>
                      <a:pt x="28929" y="22304"/>
                    </a:cubicBezTo>
                  </a:path>
                  <a:path w="28940" h="22305" stroke="0">
                    <a:moveTo>
                      <a:pt x="28928" y="22304"/>
                    </a:moveTo>
                    <a:cubicBezTo>
                      <a:pt x="28951" y="10758"/>
                      <a:pt x="35421" y="1409"/>
                      <a:pt x="43398" y="1409"/>
                    </a:cubicBezTo>
                    <a:cubicBezTo>
                      <a:pt x="51390" y="1409"/>
                      <a:pt x="57868" y="10792"/>
                      <a:pt x="57868" y="22366"/>
                    </a:cubicBezTo>
                    <a:cubicBezTo>
                      <a:pt x="57868" y="25940"/>
                      <a:pt x="57250" y="29306"/>
                      <a:pt x="56161" y="32249"/>
                    </a:cubicBezTo>
                    <a:lnTo>
                      <a:pt x="0" y="128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2" name="任意多边形 42107"/>
              <p:cNvSpPr/>
              <p:nvPr/>
            </p:nvSpPr>
            <p:spPr>
              <a:xfrm flipH="1">
                <a:off x="210" y="1168"/>
                <a:ext cx="2376" cy="2379"/>
              </a:xfrm>
              <a:custGeom>
                <a:avLst/>
                <a:gdLst/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pathLst>
                  <a:path w="34455" h="22305" fill="none">
                    <a:moveTo>
                      <a:pt x="0" y="4241"/>
                    </a:moveTo>
                    <a:cubicBezTo>
                      <a:pt x="3591" y="1576"/>
                      <a:pt x="8039" y="0"/>
                      <a:pt x="12855" y="0"/>
                    </a:cubicBezTo>
                    <a:cubicBezTo>
                      <a:pt x="24784" y="0"/>
                      <a:pt x="34455" y="9671"/>
                      <a:pt x="34455" y="21600"/>
                    </a:cubicBezTo>
                    <a:cubicBezTo>
                      <a:pt x="34455" y="21837"/>
                      <a:pt x="34451" y="22073"/>
                      <a:pt x="34444" y="22304"/>
                    </a:cubicBezTo>
                  </a:path>
                  <a:path w="34455" h="22305" stroke="0">
                    <a:moveTo>
                      <a:pt x="34443" y="22304"/>
                    </a:moveTo>
                    <a:cubicBezTo>
                      <a:pt x="34413" y="21838"/>
                      <a:pt x="34398" y="21367"/>
                      <a:pt x="34398" y="20891"/>
                    </a:cubicBezTo>
                    <a:cubicBezTo>
                      <a:pt x="34398" y="10133"/>
                      <a:pt x="42111" y="1412"/>
                      <a:pt x="51625" y="1412"/>
                    </a:cubicBezTo>
                    <a:cubicBezTo>
                      <a:pt x="61139" y="1412"/>
                      <a:pt x="68852" y="10133"/>
                      <a:pt x="68852" y="20891"/>
                    </a:cubicBezTo>
                    <a:cubicBezTo>
                      <a:pt x="68852" y="25528"/>
                      <a:pt x="67419" y="29786"/>
                      <a:pt x="65027" y="33131"/>
                    </a:cubicBezTo>
                    <a:lnTo>
                      <a:pt x="0" y="424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3" name="任意多边形 42108"/>
              <p:cNvSpPr/>
              <p:nvPr/>
            </p:nvSpPr>
            <p:spPr>
              <a:xfrm>
                <a:off x="2840" y="1503"/>
                <a:ext cx="381" cy="2379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34800" y="22304"/>
                    </a:moveTo>
                    <a:cubicBezTo>
                      <a:pt x="34763" y="21794"/>
                      <a:pt x="34744" y="21277"/>
                      <a:pt x="34744" y="20756"/>
                    </a:cubicBezTo>
                    <a:cubicBezTo>
                      <a:pt x="34744" y="10073"/>
                      <a:pt x="42537" y="1412"/>
                      <a:pt x="52150" y="1412"/>
                    </a:cubicBezTo>
                    <a:cubicBezTo>
                      <a:pt x="61763" y="1412"/>
                      <a:pt x="69556" y="10073"/>
                      <a:pt x="69556" y="20756"/>
                    </a:cubicBezTo>
                    <a:cubicBezTo>
                      <a:pt x="69556" y="25463"/>
                      <a:pt x="68044" y="29776"/>
                      <a:pt x="65529" y="33130"/>
                    </a:cubicBezTo>
                    <a:lnTo>
                      <a:pt x="0" y="451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4" name="任意多边形 42109"/>
              <p:cNvSpPr/>
              <p:nvPr/>
            </p:nvSpPr>
            <p:spPr>
              <a:xfrm>
                <a:off x="2940" y="1492"/>
                <a:ext cx="1004" cy="2379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34800" y="22304"/>
                    </a:moveTo>
                    <a:cubicBezTo>
                      <a:pt x="34763" y="21794"/>
                      <a:pt x="34744" y="21277"/>
                      <a:pt x="34744" y="20756"/>
                    </a:cubicBezTo>
                    <a:cubicBezTo>
                      <a:pt x="34744" y="10073"/>
                      <a:pt x="42537" y="1412"/>
                      <a:pt x="52150" y="1412"/>
                    </a:cubicBezTo>
                    <a:cubicBezTo>
                      <a:pt x="61763" y="1412"/>
                      <a:pt x="69556" y="10073"/>
                      <a:pt x="69556" y="20756"/>
                    </a:cubicBezTo>
                    <a:cubicBezTo>
                      <a:pt x="69556" y="25463"/>
                      <a:pt x="68044" y="29776"/>
                      <a:pt x="65529" y="33130"/>
                    </a:cubicBezTo>
                    <a:lnTo>
                      <a:pt x="0" y="451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5" name="任意多边形 42110"/>
              <p:cNvSpPr/>
              <p:nvPr/>
            </p:nvSpPr>
            <p:spPr>
              <a:xfrm>
                <a:off x="3301" y="2635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6" name="任意多边形 42111"/>
              <p:cNvSpPr/>
              <p:nvPr/>
            </p:nvSpPr>
            <p:spPr>
              <a:xfrm rot="-1939245" flipV="1">
                <a:off x="2546" y="2150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7" name="任意多边形 42112"/>
              <p:cNvSpPr/>
              <p:nvPr/>
            </p:nvSpPr>
            <p:spPr>
              <a:xfrm flipH="1">
                <a:off x="489" y="2504"/>
                <a:ext cx="1085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8" name="任意多边形 42113"/>
              <p:cNvSpPr/>
              <p:nvPr/>
            </p:nvSpPr>
            <p:spPr>
              <a:xfrm flipH="1">
                <a:off x="1000" y="893"/>
                <a:ext cx="696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9" name="任意多边形 42114"/>
              <p:cNvSpPr/>
              <p:nvPr/>
            </p:nvSpPr>
            <p:spPr>
              <a:xfrm>
                <a:off x="4401" y="2280"/>
                <a:ext cx="1007" cy="1601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0" name="任意多边形 42115"/>
              <p:cNvSpPr/>
              <p:nvPr/>
            </p:nvSpPr>
            <p:spPr>
              <a:xfrm>
                <a:off x="3878" y="1470"/>
                <a:ext cx="1518" cy="106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" name="任意多边形 42116"/>
              <p:cNvSpPr/>
              <p:nvPr/>
            </p:nvSpPr>
            <p:spPr>
              <a:xfrm>
                <a:off x="3934" y="337"/>
                <a:ext cx="663" cy="143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2" name="任意多边形 42117"/>
              <p:cNvSpPr/>
              <p:nvPr/>
            </p:nvSpPr>
            <p:spPr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2119" name="标题 42118"/>
          <p:cNvSpPr>
            <a:spLocks noGrp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42120" name="副标题 42119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2121" name="日期占位符 42120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zh-CN" altLang="en-US" noProof="1">
              <a:latin typeface="Arial Black" panose="020B0A04020102020204" pitchFamily="34" charset="0"/>
            </a:endParaRPr>
          </a:p>
        </p:txBody>
      </p:sp>
      <p:sp>
        <p:nvSpPr>
          <p:cNvPr id="42122" name="页脚占位符 4212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zh-CN" noProof="1">
              <a:latin typeface="Arial Black" panose="020B0A04020102020204" pitchFamily="34" charset="0"/>
            </a:endParaRPr>
          </a:p>
        </p:txBody>
      </p:sp>
      <p:sp>
        <p:nvSpPr>
          <p:cNvPr id="42123" name="灯片编号占位符 4212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任意多边形 2054"/>
          <p:cNvSpPr/>
          <p:nvPr/>
        </p:nvSpPr>
        <p:spPr>
          <a:xfrm>
            <a:off x="685800" y="2393950"/>
            <a:ext cx="7772400" cy="109538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457200" lvl="1" indent="-457200" algn="ctr">
              <a:buNone/>
              <a:defRPr sz="2800" kern="1200"/>
            </a:lvl2pPr>
            <a:lvl3pPr marL="909955" lvl="2" indent="-909955" algn="ctr">
              <a:buNone/>
              <a:defRPr sz="2800" kern="1200"/>
            </a:lvl3pPr>
            <a:lvl4pPr marL="1306830" lvl="3" indent="-1306830" algn="ctr">
              <a:buNone/>
              <a:defRPr sz="2800" kern="1200"/>
            </a:lvl4pPr>
            <a:lvl5pPr marL="1695450" lvl="4" indent="-1695450" algn="ctr">
              <a:buNone/>
              <a:defRPr sz="28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>
              <a:latin typeface="Verdana" panose="020B0604030504040204" pitchFamily="2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noProof="1">
              <a:latin typeface="Verdana" panose="020B0604030504040204" pitchFamily="2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noProof="1">
              <a:latin typeface="Verdana" panose="020B0604030504040204" pitchFamily="2" charset="0"/>
            </a:endParaRPr>
          </a:p>
        </p:txBody>
      </p:sp>
    </p:spTree>
  </p:cSld>
  <p:clrMapOvr>
    <a:masterClrMapping/>
  </p:clrMapOvr>
  <p:transition spd="med"/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248" y="1752600"/>
            <a:ext cx="3920490" cy="4267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5" Type="http://schemas.openxmlformats.org/officeDocument/2006/relationships/image" Target="../media/image4.jpeg"/><Relationship Id="rId14" Type="http://schemas.openxmlformats.org/officeDocument/2006/relationships/image" Target="../media/image3.jpeg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4" Type="http://schemas.openxmlformats.org/officeDocument/2006/relationships/theme" Target="../theme/theme4.xml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4" Type="http://schemas.openxmlformats.org/officeDocument/2006/relationships/theme" Target="../theme/theme5.xml"/><Relationship Id="rId13" Type="http://schemas.openxmlformats.org/officeDocument/2006/relationships/image" Target="../media/image6.jpeg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0.xml"/><Relationship Id="rId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3" Type="http://schemas.openxmlformats.org/officeDocument/2006/relationships/theme" Target="../theme/theme7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72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1.xml"/><Relationship Id="rId8" Type="http://schemas.openxmlformats.org/officeDocument/2006/relationships/slideLayout" Target="../slideLayouts/slideLayout90.xml"/><Relationship Id="rId7" Type="http://schemas.openxmlformats.org/officeDocument/2006/relationships/slideLayout" Target="../slideLayouts/slideLayout89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3" Type="http://schemas.openxmlformats.org/officeDocument/2006/relationships/theme" Target="../theme/theme8.xml"/><Relationship Id="rId12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3.xml"/><Relationship Id="rId8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3" Type="http://schemas.openxmlformats.org/officeDocument/2006/relationships/theme" Target="../theme/theme9.xml"/><Relationship Id="rId12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469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436245"/>
            <a:r>
              <a:rPr lang="zh-CN" altLang="en-US"/>
              <a:t>第二级</a:t>
            </a:r>
            <a:endParaRPr lang="zh-CN" altLang="en-US"/>
          </a:p>
          <a:p>
            <a:pPr lvl="2" indent="-394970"/>
            <a:r>
              <a:rPr lang="zh-CN" altLang="en-US"/>
              <a:t>第三级</a:t>
            </a:r>
            <a:endParaRPr lang="zh-CN" altLang="en-US"/>
          </a:p>
          <a:p>
            <a:pPr lvl="3" indent="-387350"/>
            <a:r>
              <a:rPr lang="zh-CN" altLang="en-US"/>
              <a:t>第四级</a:t>
            </a:r>
            <a:endParaRPr lang="zh-CN" altLang="en-US"/>
          </a:p>
          <a:p>
            <a:pPr lvl="4" indent="-39878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任意多边形 1027"/>
          <p:cNvSpPr/>
          <p:nvPr/>
        </p:nvSpPr>
        <p:spPr>
          <a:xfrm>
            <a:off x="609600" y="1566863"/>
            <a:ext cx="7958138" cy="109537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9" name="直接连接符 1028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TextBox 8"/>
          <p:cNvSpPr txBox="1"/>
          <p:nvPr/>
        </p:nvSpPr>
        <p:spPr>
          <a:xfrm>
            <a:off x="-53975" y="4286250"/>
            <a:ext cx="554038" cy="1928813"/>
          </a:xfrm>
          <a:prstGeom prst="rect">
            <a:avLst/>
          </a:prstGeom>
          <a:noFill/>
        </p:spPr>
        <p:txBody>
          <a:bodyPr vert="eaVert">
            <a:spAutoFit/>
          </a:bodyPr>
          <a:p>
            <a:pPr lvl="0"/>
            <a:r>
              <a:rPr lang="zh-CN" altLang="en-US" sz="2400" b="0" dirty="0">
                <a:solidFill>
                  <a:schemeClr val="bg1"/>
                </a:solidFill>
                <a:latin typeface="隶书" pitchFamily="1" charset="-122"/>
                <a:ea typeface="隶书" pitchFamily="1" charset="-122"/>
              </a:rPr>
              <a:t>倍速课时学练</a:t>
            </a:r>
            <a:endParaRPr lang="zh-CN" altLang="en-US" sz="2400" b="0" dirty="0">
              <a:solidFill>
                <a:schemeClr val="bg1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5603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2225"/>
            <a:ext cx="9101138" cy="688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25605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grpSp>
        <p:nvGrpSpPr>
          <p:cNvPr id="25606" name="组合 25605"/>
          <p:cNvGrpSpPr>
            <a:grpSpLocks noChangeAspect="1"/>
          </p:cNvGrpSpPr>
          <p:nvPr userDrawn="1"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5607" name="图片 25606" descr="B_2006-11-7-9-35-18594"/>
            <p:cNvPicPr>
              <a:picLocks noChangeAspect="1"/>
            </p:cNvPicPr>
            <p:nvPr/>
          </p:nvPicPr>
          <p:blipFill>
            <a:blip r:embed="rId14">
              <a:lum bright="12000" contrast="-12000"/>
            </a:blip>
            <a:srcRect b="1762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8" name="图片 25607" descr="td050301007"/>
            <p:cNvPicPr>
              <a:picLocks noChangeAspect="1"/>
            </p:cNvPicPr>
            <p:nvPr/>
          </p:nvPicPr>
          <p:blipFill>
            <a:blip r:embed="rId15">
              <a:lum contrast="12000"/>
            </a:blip>
            <a:srcRect l="22485" t="16681" r="40912" b="25926"/>
            <a:stretch>
              <a:fillRect/>
            </a:stretch>
          </p:blipFill>
          <p:spPr>
            <a:xfrm>
              <a:off x="4392" y="2750"/>
              <a:ext cx="1368" cy="157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slow">
    <p:wipe dir="d"/>
  </p:transition>
  <p:hf sldNum="0" hd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7270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27" name="任意多边形 72706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任意多边形 72707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rgbClr val="001847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9" name="任意多边形 72708"/>
          <p:cNvSpPr/>
          <p:nvPr/>
        </p:nvSpPr>
        <p:spPr>
          <a:xfrm>
            <a:off x="6248400" y="6262688"/>
            <a:ext cx="2895600" cy="609600"/>
          </a:xfrm>
          <a:custGeom>
            <a:avLst/>
            <a:gdLst/>
            <a:ahLst/>
            <a:cxnLst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30" name="组合 72709"/>
          <p:cNvGrpSpPr/>
          <p:nvPr/>
        </p:nvGrpSpPr>
        <p:grpSpPr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031" name="任意多边形 72710"/>
            <p:cNvSpPr/>
            <p:nvPr userDrawn="1"/>
          </p:nvSpPr>
          <p:spPr>
            <a:xfrm>
              <a:off x="1488" y="3792"/>
              <a:ext cx="3240" cy="536"/>
            </a:xfrm>
            <a:custGeom>
              <a:avLst/>
              <a:gdLst/>
              <a:ahLst/>
              <a:cxnLst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rgbClr val="847864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32" name="组合 72711"/>
            <p:cNvGrpSpPr/>
            <p:nvPr userDrawn="1"/>
          </p:nvGrpSpPr>
          <p:grpSpPr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33" name="任意多边形 72712"/>
              <p:cNvSpPr/>
              <p:nvPr userDrawn="1"/>
            </p:nvSpPr>
            <p:spPr>
              <a:xfrm>
                <a:off x="3948" y="3799"/>
                <a:ext cx="996" cy="533"/>
              </a:xfrm>
              <a:custGeom>
                <a:avLst/>
                <a:gdLst/>
                <a:ahLst/>
                <a:cxnLst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" name="任意多边形 72713"/>
              <p:cNvSpPr/>
              <p:nvPr userDrawn="1"/>
            </p:nvSpPr>
            <p:spPr>
              <a:xfrm>
                <a:off x="2677" y="3792"/>
                <a:ext cx="186" cy="395"/>
              </a:xfrm>
              <a:custGeom>
                <a:avLst/>
                <a:gdLst/>
                <a:ahLst/>
                <a:cxnLst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5" name="任意多边形 72714"/>
              <p:cNvSpPr/>
              <p:nvPr userDrawn="1"/>
            </p:nvSpPr>
            <p:spPr>
              <a:xfrm>
                <a:off x="3030" y="3893"/>
                <a:ext cx="378" cy="271"/>
              </a:xfrm>
              <a:custGeom>
                <a:avLst/>
                <a:gdLst/>
                <a:ahLst/>
                <a:cxnLst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6" name="任意多边形 72715"/>
              <p:cNvSpPr/>
              <p:nvPr userDrawn="1"/>
            </p:nvSpPr>
            <p:spPr>
              <a:xfrm>
                <a:off x="3628" y="3866"/>
                <a:ext cx="155" cy="74"/>
              </a:xfrm>
              <a:custGeom>
                <a:avLst/>
                <a:gdLst/>
                <a:ahLst/>
                <a:cxnLst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" name="任意多边形 72716"/>
              <p:cNvSpPr/>
              <p:nvPr userDrawn="1"/>
            </p:nvSpPr>
            <p:spPr>
              <a:xfrm>
                <a:off x="2486" y="3859"/>
                <a:ext cx="42" cy="81"/>
              </a:xfrm>
              <a:custGeom>
                <a:avLst/>
                <a:gdLst/>
                <a:ahLst/>
                <a:cxnLst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38" name="任意多边形 72717"/>
            <p:cNvSpPr/>
            <p:nvPr userDrawn="1"/>
          </p:nvSpPr>
          <p:spPr>
            <a:xfrm>
              <a:off x="0" y="3792"/>
              <a:ext cx="3976" cy="535"/>
            </a:xfrm>
            <a:custGeom>
              <a:avLst/>
              <a:gdLst/>
              <a:ahLst/>
              <a:cxnLst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rgbClr val="73654F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9" name="组合 72718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40" name="任意多边形 72719"/>
            <p:cNvSpPr/>
            <p:nvPr/>
          </p:nvSpPr>
          <p:spPr>
            <a:xfrm>
              <a:off x="1196" y="3793"/>
              <a:ext cx="365" cy="291"/>
            </a:xfrm>
            <a:custGeom>
              <a:avLst/>
              <a:gdLst/>
              <a:ahLst/>
              <a:cxnLst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任意多边形 72720"/>
            <p:cNvSpPr/>
            <p:nvPr/>
          </p:nvSpPr>
          <p:spPr>
            <a:xfrm>
              <a:off x="1943" y="3829"/>
              <a:ext cx="2033" cy="499"/>
            </a:xfrm>
            <a:custGeom>
              <a:avLst/>
              <a:gdLst/>
              <a:ahLst/>
              <a:cxnLst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任意多边形 72721"/>
            <p:cNvSpPr/>
            <p:nvPr/>
          </p:nvSpPr>
          <p:spPr>
            <a:xfrm>
              <a:off x="1830" y="3823"/>
              <a:ext cx="71" cy="61"/>
            </a:xfrm>
            <a:custGeom>
              <a:avLst/>
              <a:gdLst/>
              <a:ahLst/>
              <a:cxnLst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任意多边形 72722"/>
            <p:cNvSpPr/>
            <p:nvPr/>
          </p:nvSpPr>
          <p:spPr>
            <a:xfrm>
              <a:off x="855" y="3842"/>
              <a:ext cx="161" cy="164"/>
            </a:xfrm>
            <a:custGeom>
              <a:avLst/>
              <a:gdLst/>
              <a:ahLst/>
              <a:cxnLst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任意多边形 72723"/>
            <p:cNvSpPr/>
            <p:nvPr/>
          </p:nvSpPr>
          <p:spPr>
            <a:xfrm>
              <a:off x="706" y="3854"/>
              <a:ext cx="59" cy="61"/>
            </a:xfrm>
            <a:custGeom>
              <a:avLst/>
              <a:gdLst/>
              <a:ahLst/>
              <a:cxnLst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任意多边形 72724"/>
            <p:cNvSpPr/>
            <p:nvPr/>
          </p:nvSpPr>
          <p:spPr>
            <a:xfrm>
              <a:off x="395" y="3811"/>
              <a:ext cx="245" cy="207"/>
            </a:xfrm>
            <a:custGeom>
              <a:avLst/>
              <a:gdLst/>
              <a:ahLst/>
              <a:cxnLst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2726" name="标题 7272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047" name="文本占位符 727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2728" name="日期占位符 72727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72729" name="页脚占位符 727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72730" name="灯片编号占位符 727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037" y="381000"/>
            <a:ext cx="8541926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1037" y="1752600"/>
            <a:ext cx="8541926" cy="42703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037" y="6172200"/>
            <a:ext cx="2290032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185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604" y="6172200"/>
            <a:ext cx="2894794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18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931" y="6172200"/>
            <a:ext cx="2290032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85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A190A-71F8-423D-86BB-9D9628BB992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2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90195" indent="-289560" algn="l" rtl="0" eaLnBrk="0" fontAlgn="base" hangingPunct="0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71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41300" algn="l" rtl="0" eaLnBrk="0" fontAlgn="base" hangingPunct="0">
        <a:spcBef>
          <a:spcPct val="17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•"/>
        <a:defRPr sz="2370">
          <a:solidFill>
            <a:schemeClr val="tx1"/>
          </a:solidFill>
          <a:latin typeface="+mn-lt"/>
          <a:ea typeface="+mn-ea"/>
        </a:defRPr>
      </a:lvl2pPr>
      <a:lvl3pPr marL="967740" indent="-193040" algn="l" rtl="0" eaLnBrk="0" fontAlgn="base" hangingPunct="0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30">
          <a:solidFill>
            <a:schemeClr val="tx1"/>
          </a:solidFill>
          <a:latin typeface="+mn-lt"/>
          <a:ea typeface="+mn-ea"/>
        </a:defRPr>
      </a:lvl3pPr>
      <a:lvl4pPr marL="1354455" indent="-193040" algn="l" rtl="0" eaLnBrk="0" fontAlgn="base" hangingPunct="0">
        <a:spcBef>
          <a:spcPct val="17000"/>
        </a:spcBef>
        <a:spcAft>
          <a:spcPct val="0"/>
        </a:spcAft>
        <a:buClr>
          <a:schemeClr val="hlink"/>
        </a:buClr>
        <a:buSzPct val="115000"/>
        <a:buFont typeface="Wingdings" panose="05000000000000000000" pitchFamily="2" charset="2"/>
        <a:buChar char="•"/>
        <a:defRPr sz="1695">
          <a:solidFill>
            <a:schemeClr val="tx1"/>
          </a:solidFill>
          <a:latin typeface="+mn-lt"/>
          <a:ea typeface="+mn-ea"/>
        </a:defRPr>
      </a:lvl4pPr>
      <a:lvl5pPr marL="1741805" indent="-193040" algn="l" rtl="0" eaLnBrk="0" fontAlgn="base" hangingPunct="0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95">
          <a:solidFill>
            <a:schemeClr val="tx1"/>
          </a:solidFill>
          <a:latin typeface="+mn-lt"/>
          <a:ea typeface="+mn-ea"/>
        </a:defRPr>
      </a:lvl5pPr>
      <a:lvl6pPr marL="2128520" indent="-193040" algn="l" rtl="0" fontAlgn="base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95">
          <a:solidFill>
            <a:schemeClr val="tx1"/>
          </a:solidFill>
          <a:latin typeface="+mn-lt"/>
          <a:ea typeface="+mn-ea"/>
        </a:defRPr>
      </a:lvl6pPr>
      <a:lvl7pPr marL="2515870" indent="-193040" algn="l" rtl="0" fontAlgn="base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95">
          <a:solidFill>
            <a:schemeClr val="tx1"/>
          </a:solidFill>
          <a:latin typeface="+mn-lt"/>
          <a:ea typeface="+mn-ea"/>
        </a:defRPr>
      </a:lvl7pPr>
      <a:lvl8pPr marL="2902585" indent="-193040" algn="l" rtl="0" fontAlgn="base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95">
          <a:solidFill>
            <a:schemeClr val="tx1"/>
          </a:solidFill>
          <a:latin typeface="+mn-lt"/>
          <a:ea typeface="+mn-ea"/>
        </a:defRPr>
      </a:lvl8pPr>
      <a:lvl9pPr marL="3289935" indent="-193040" algn="l" rtl="0" fontAlgn="base">
        <a:spcBef>
          <a:spcPct val="17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169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1pPr>
      <a:lvl2pPr marL="38735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2pPr>
      <a:lvl3pPr marL="77406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3pPr>
      <a:lvl4pPr marL="116141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4pPr>
      <a:lvl5pPr marL="154813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5pPr>
      <a:lvl6pPr marL="193548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6pPr>
      <a:lvl7pPr marL="232219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7pPr>
      <a:lvl8pPr marL="270954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8pPr>
      <a:lvl9pPr marL="309626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6931" y="274638"/>
            <a:ext cx="82301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6931" y="1600200"/>
            <a:ext cx="8230138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31" y="6245225"/>
            <a:ext cx="213413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185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604" y="6245225"/>
            <a:ext cx="2894794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185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931" y="6245225"/>
            <a:ext cx="2134138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85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AFF2B-C264-439F-9D96-B5A17A0931F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2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90195" indent="-289560" algn="l" rtl="0" eaLnBrk="0" fontAlgn="base" hangingPunct="0">
        <a:spcBef>
          <a:spcPct val="17000"/>
        </a:spcBef>
        <a:spcAft>
          <a:spcPct val="0"/>
        </a:spcAft>
        <a:buChar char="•"/>
        <a:defRPr sz="271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41300" algn="l" rtl="0" eaLnBrk="0" fontAlgn="base" hangingPunct="0">
        <a:spcBef>
          <a:spcPct val="17000"/>
        </a:spcBef>
        <a:spcAft>
          <a:spcPct val="0"/>
        </a:spcAft>
        <a:buChar char="–"/>
        <a:defRPr sz="2370">
          <a:solidFill>
            <a:schemeClr val="tx1"/>
          </a:solidFill>
          <a:latin typeface="+mn-lt"/>
          <a:ea typeface="+mn-ea"/>
        </a:defRPr>
      </a:lvl2pPr>
      <a:lvl3pPr marL="967740" indent="-193040" algn="l" rtl="0" eaLnBrk="0" fontAlgn="base" hangingPunct="0">
        <a:spcBef>
          <a:spcPct val="17000"/>
        </a:spcBef>
        <a:spcAft>
          <a:spcPct val="0"/>
        </a:spcAft>
        <a:buChar char="•"/>
        <a:defRPr sz="2030">
          <a:solidFill>
            <a:schemeClr val="tx1"/>
          </a:solidFill>
          <a:latin typeface="+mn-lt"/>
          <a:ea typeface="+mn-ea"/>
        </a:defRPr>
      </a:lvl3pPr>
      <a:lvl4pPr marL="1354455" indent="-193040" algn="l" rtl="0" eaLnBrk="0" fontAlgn="base" hangingPunct="0">
        <a:spcBef>
          <a:spcPct val="17000"/>
        </a:spcBef>
        <a:spcAft>
          <a:spcPct val="0"/>
        </a:spcAft>
        <a:buChar char="–"/>
        <a:defRPr sz="1695">
          <a:solidFill>
            <a:schemeClr val="tx1"/>
          </a:solidFill>
          <a:latin typeface="+mn-lt"/>
          <a:ea typeface="+mn-ea"/>
        </a:defRPr>
      </a:lvl4pPr>
      <a:lvl5pPr marL="1741805" indent="-193040" algn="l" rtl="0" eaLnBrk="0" fontAlgn="base" hangingPunct="0">
        <a:spcBef>
          <a:spcPct val="17000"/>
        </a:spcBef>
        <a:spcAft>
          <a:spcPct val="0"/>
        </a:spcAft>
        <a:buChar char="»"/>
        <a:defRPr sz="1695">
          <a:solidFill>
            <a:schemeClr val="tx1"/>
          </a:solidFill>
          <a:latin typeface="+mn-lt"/>
          <a:ea typeface="+mn-ea"/>
        </a:defRPr>
      </a:lvl5pPr>
      <a:lvl6pPr marL="2128520" indent="-193040" algn="l" rtl="0" fontAlgn="base">
        <a:spcBef>
          <a:spcPct val="17000"/>
        </a:spcBef>
        <a:spcAft>
          <a:spcPct val="0"/>
        </a:spcAft>
        <a:buChar char="»"/>
        <a:defRPr sz="1695">
          <a:solidFill>
            <a:schemeClr val="tx1"/>
          </a:solidFill>
          <a:latin typeface="+mn-lt"/>
          <a:ea typeface="+mn-ea"/>
        </a:defRPr>
      </a:lvl6pPr>
      <a:lvl7pPr marL="2515870" indent="-193040" algn="l" rtl="0" fontAlgn="base">
        <a:spcBef>
          <a:spcPct val="17000"/>
        </a:spcBef>
        <a:spcAft>
          <a:spcPct val="0"/>
        </a:spcAft>
        <a:buChar char="»"/>
        <a:defRPr sz="1695">
          <a:solidFill>
            <a:schemeClr val="tx1"/>
          </a:solidFill>
          <a:latin typeface="+mn-lt"/>
          <a:ea typeface="+mn-ea"/>
        </a:defRPr>
      </a:lvl7pPr>
      <a:lvl8pPr marL="2902585" indent="-193040" algn="l" rtl="0" fontAlgn="base">
        <a:spcBef>
          <a:spcPct val="17000"/>
        </a:spcBef>
        <a:spcAft>
          <a:spcPct val="0"/>
        </a:spcAft>
        <a:buChar char="»"/>
        <a:defRPr sz="1695">
          <a:solidFill>
            <a:schemeClr val="tx1"/>
          </a:solidFill>
          <a:latin typeface="+mn-lt"/>
          <a:ea typeface="+mn-ea"/>
        </a:defRPr>
      </a:lvl8pPr>
      <a:lvl9pPr marL="3289935" indent="-193040" algn="l" rtl="0" fontAlgn="base">
        <a:spcBef>
          <a:spcPct val="17000"/>
        </a:spcBef>
        <a:spcAft>
          <a:spcPct val="0"/>
        </a:spcAft>
        <a:buChar char="»"/>
        <a:defRPr sz="169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1pPr>
      <a:lvl2pPr marL="38735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2pPr>
      <a:lvl3pPr marL="77406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3pPr>
      <a:lvl4pPr marL="116141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4pPr>
      <a:lvl5pPr marL="154813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5pPr>
      <a:lvl6pPr marL="193548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6pPr>
      <a:lvl7pPr marL="232219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7pPr>
      <a:lvl8pPr marL="2709545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8pPr>
      <a:lvl9pPr marL="3096260" algn="l" defTabSz="774065" rtl="0" eaLnBrk="1" latinLnBrk="0" hangingPunct="1">
        <a:defRPr sz="15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0" name="日期占位符 4505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5061" name="页脚占位符 4506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5062" name="灯片编号占位符 4506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40961"/>
          <p:cNvGrpSpPr/>
          <p:nvPr/>
        </p:nvGrpSpPr>
        <p:grpSpPr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27" name="组合 40962"/>
            <p:cNvGrpSpPr/>
            <p:nvPr/>
          </p:nvGrpSpPr>
          <p:grpSpPr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028" name="椭圆 40963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9" name="椭圆 40964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0" name="组合 40965"/>
            <p:cNvGrpSpPr/>
            <p:nvPr/>
          </p:nvGrpSpPr>
          <p:grpSpPr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031" name="椭圆 40966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2" name="椭圆 40967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3" name="组合 40968"/>
            <p:cNvGrpSpPr/>
            <p:nvPr/>
          </p:nvGrpSpPr>
          <p:grpSpPr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034" name="椭圆 40969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5" name="椭圆 40970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36" name="组合 40971"/>
            <p:cNvGrpSpPr/>
            <p:nvPr/>
          </p:nvGrpSpPr>
          <p:grpSpPr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7" name="组合 40972"/>
              <p:cNvGrpSpPr/>
              <p:nvPr/>
            </p:nvGrpSpPr>
            <p:grpSpPr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038" name="椭圆 40973"/>
                <p:cNvSpPr/>
                <p:nvPr/>
              </p:nvSpPr>
              <p:spPr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9" name="椭圆 40974"/>
                <p:cNvSpPr/>
                <p:nvPr/>
              </p:nvSpPr>
              <p:spPr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40" name="组合 40975"/>
              <p:cNvGrpSpPr/>
              <p:nvPr/>
            </p:nvGrpSpPr>
            <p:grpSpPr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41" name="组合 40976"/>
                <p:cNvGrpSpPr/>
                <p:nvPr/>
              </p:nvGrpSpPr>
              <p:grpSpPr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042" name="任意多边形 40977"/>
                  <p:cNvSpPr/>
                  <p:nvPr/>
                </p:nvSpPr>
                <p:spPr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43" name="任意多边形 40978"/>
                  <p:cNvSpPr/>
                  <p:nvPr/>
                </p:nvSpPr>
                <p:spPr>
                  <a:xfrm rot="2711884">
                    <a:off x="4020" y="3148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44" name="组合 40979"/>
                <p:cNvGrpSpPr/>
                <p:nvPr/>
              </p:nvGrpSpPr>
              <p:grpSpPr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045" name="任意多边形 40980"/>
                  <p:cNvSpPr/>
                  <p:nvPr/>
                </p:nvSpPr>
                <p:spPr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46" name="任意多边形 40981"/>
                  <p:cNvSpPr/>
                  <p:nvPr/>
                </p:nvSpPr>
                <p:spPr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47" name="组合 40982"/>
                <p:cNvGrpSpPr/>
                <p:nvPr/>
              </p:nvGrpSpPr>
              <p:grpSpPr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048" name="任意多边形 40983"/>
                  <p:cNvSpPr/>
                  <p:nvPr/>
                </p:nvSpPr>
                <p:spPr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49" name="任意多边形 40984"/>
                  <p:cNvSpPr/>
                  <p:nvPr/>
                </p:nvSpPr>
                <p:spPr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0" name="组合 40985"/>
                <p:cNvGrpSpPr/>
                <p:nvPr/>
              </p:nvGrpSpPr>
              <p:grpSpPr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051" name="任意多边形 40986"/>
                  <p:cNvSpPr/>
                  <p:nvPr/>
                </p:nvSpPr>
                <p:spPr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52" name="任意多边形 40987"/>
                  <p:cNvSpPr/>
                  <p:nvPr/>
                </p:nvSpPr>
                <p:spPr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3" name="组合 40988"/>
                <p:cNvGrpSpPr/>
                <p:nvPr/>
              </p:nvGrpSpPr>
              <p:grpSpPr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054" name="任意多边形 40989"/>
                  <p:cNvSpPr/>
                  <p:nvPr/>
                </p:nvSpPr>
                <p:spPr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55" name="任意多边形 40990"/>
                  <p:cNvSpPr/>
                  <p:nvPr/>
                </p:nvSpPr>
                <p:spPr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6" name="组合 40991"/>
                <p:cNvGrpSpPr/>
                <p:nvPr/>
              </p:nvGrpSpPr>
              <p:grpSpPr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057" name="任意多边形 40992"/>
                  <p:cNvSpPr/>
                  <p:nvPr/>
                </p:nvSpPr>
                <p:spPr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58" name="任意多边形 40993"/>
                  <p:cNvSpPr/>
                  <p:nvPr/>
                </p:nvSpPr>
                <p:spPr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59" name="组合 40994"/>
                <p:cNvGrpSpPr/>
                <p:nvPr/>
              </p:nvGrpSpPr>
              <p:grpSpPr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060" name="任意多边形 40995"/>
                  <p:cNvSpPr/>
                  <p:nvPr/>
                </p:nvSpPr>
                <p:spPr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61" name="任意多边形 40996"/>
                  <p:cNvSpPr/>
                  <p:nvPr/>
                </p:nvSpPr>
                <p:spPr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62" name="组合 40997"/>
                <p:cNvGrpSpPr/>
                <p:nvPr/>
              </p:nvGrpSpPr>
              <p:grpSpPr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063" name="任意多边形 40998"/>
                  <p:cNvSpPr/>
                  <p:nvPr/>
                </p:nvSpPr>
                <p:spPr>
                  <a:xfrm rot="-2711884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64" name="任意多边形 40999"/>
                  <p:cNvSpPr/>
                  <p:nvPr/>
                </p:nvSpPr>
                <p:spPr>
                  <a:xfrm rot="-2711884" flipH="1">
                    <a:off x="418" y="3270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65" name="组合 41000"/>
                <p:cNvGrpSpPr/>
                <p:nvPr/>
              </p:nvGrpSpPr>
              <p:grpSpPr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066" name="任意多边形 41001"/>
                  <p:cNvSpPr/>
                  <p:nvPr/>
                </p:nvSpPr>
                <p:spPr>
                  <a:xfrm rot="-2104081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67" name="任意多边形 41002"/>
                  <p:cNvSpPr/>
                  <p:nvPr/>
                </p:nvSpPr>
                <p:spPr>
                  <a:xfrm rot="-2104081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68" name="组合 41003"/>
                <p:cNvGrpSpPr/>
                <p:nvPr/>
              </p:nvGrpSpPr>
              <p:grpSpPr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069" name="任意多边形 41004"/>
                  <p:cNvSpPr/>
                  <p:nvPr/>
                </p:nvSpPr>
                <p:spPr>
                  <a:xfrm rot="-158291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0" name="任意多边形 41005"/>
                  <p:cNvSpPr/>
                  <p:nvPr/>
                </p:nvSpPr>
                <p:spPr>
                  <a:xfrm rot="-158291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71" name="组合 41006"/>
                <p:cNvGrpSpPr/>
                <p:nvPr/>
              </p:nvGrpSpPr>
              <p:grpSpPr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072" name="任意多边形 41007"/>
                  <p:cNvSpPr/>
                  <p:nvPr/>
                </p:nvSpPr>
                <p:spPr>
                  <a:xfrm rot="-1080363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3" name="任意多边形 41008"/>
                  <p:cNvSpPr/>
                  <p:nvPr/>
                </p:nvSpPr>
                <p:spPr>
                  <a:xfrm rot="-1080363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74" name="组合 41009"/>
                <p:cNvGrpSpPr/>
                <p:nvPr/>
              </p:nvGrpSpPr>
              <p:grpSpPr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075" name="任意多边形 41010"/>
                  <p:cNvSpPr/>
                  <p:nvPr/>
                </p:nvSpPr>
                <p:spPr>
                  <a:xfrm rot="-463793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6" name="任意多边形 41011"/>
                  <p:cNvSpPr/>
                  <p:nvPr/>
                </p:nvSpPr>
                <p:spPr>
                  <a:xfrm rot="-463793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77" name="组合 41012"/>
                <p:cNvGrpSpPr/>
                <p:nvPr/>
              </p:nvGrpSpPr>
              <p:grpSpPr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078" name="任意多边形 41013"/>
                  <p:cNvSpPr/>
                  <p:nvPr/>
                </p:nvSpPr>
                <p:spPr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79" name="任意多边形 41014"/>
                  <p:cNvSpPr/>
                  <p:nvPr/>
                </p:nvSpPr>
                <p:spPr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0" name="组合 41015"/>
                <p:cNvGrpSpPr/>
                <p:nvPr/>
              </p:nvGrpSpPr>
              <p:grpSpPr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081" name="任意多边形 41016"/>
                  <p:cNvSpPr/>
                  <p:nvPr/>
                </p:nvSpPr>
                <p:spPr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82" name="任意多边形 41017"/>
                  <p:cNvSpPr/>
                  <p:nvPr/>
                </p:nvSpPr>
                <p:spPr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3" name="组合 41018"/>
                <p:cNvGrpSpPr/>
                <p:nvPr/>
              </p:nvGrpSpPr>
              <p:grpSpPr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084" name="任意多边形 41019"/>
                  <p:cNvSpPr/>
                  <p:nvPr/>
                </p:nvSpPr>
                <p:spPr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85" name="任意多边形 41020"/>
                  <p:cNvSpPr/>
                  <p:nvPr/>
                </p:nvSpPr>
                <p:spPr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6" name="组合 41021"/>
                <p:cNvGrpSpPr/>
                <p:nvPr/>
              </p:nvGrpSpPr>
              <p:grpSpPr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087" name="任意多边形 41022"/>
                  <p:cNvSpPr/>
                  <p:nvPr/>
                </p:nvSpPr>
                <p:spPr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88" name="任意多边形 41023"/>
                  <p:cNvSpPr/>
                  <p:nvPr/>
                </p:nvSpPr>
                <p:spPr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89" name="组合 41024"/>
                <p:cNvGrpSpPr/>
                <p:nvPr/>
              </p:nvGrpSpPr>
              <p:grpSpPr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090" name="任意多边形 41025"/>
                  <p:cNvSpPr/>
                  <p:nvPr/>
                </p:nvSpPr>
                <p:spPr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91" name="任意多边形 41026"/>
                  <p:cNvSpPr/>
                  <p:nvPr/>
                </p:nvSpPr>
                <p:spPr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92" name="组合 41027"/>
                <p:cNvGrpSpPr/>
                <p:nvPr/>
              </p:nvGrpSpPr>
              <p:grpSpPr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093" name="任意多边形 41028"/>
                  <p:cNvSpPr/>
                  <p:nvPr/>
                </p:nvSpPr>
                <p:spPr>
                  <a:xfrm rot="3473776" flipH="1">
                    <a:off x="1752" y="957"/>
                    <a:ext cx="1100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94" name="任意多边形 41029"/>
                  <p:cNvSpPr/>
                  <p:nvPr/>
                </p:nvSpPr>
                <p:spPr>
                  <a:xfrm rot="3473776" flipH="1">
                    <a:off x="1505" y="229"/>
                    <a:ext cx="591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95" name="组合 41030"/>
                <p:cNvGrpSpPr/>
                <p:nvPr/>
              </p:nvGrpSpPr>
              <p:grpSpPr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096" name="任意多边形 41031"/>
                  <p:cNvSpPr/>
                  <p:nvPr/>
                </p:nvSpPr>
                <p:spPr>
                  <a:xfrm rot="4126480" flipH="1">
                    <a:off x="1930" y="923"/>
                    <a:ext cx="1061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97" name="任意多边形 41032"/>
                  <p:cNvSpPr/>
                  <p:nvPr/>
                </p:nvSpPr>
                <p:spPr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098" name="组合 41033"/>
                <p:cNvGrpSpPr/>
                <p:nvPr/>
              </p:nvGrpSpPr>
              <p:grpSpPr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099" name="任意多边形 41034"/>
                  <p:cNvSpPr/>
                  <p:nvPr/>
                </p:nvSpPr>
                <p:spPr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00" name="任意多边形 41035"/>
                  <p:cNvSpPr/>
                  <p:nvPr/>
                </p:nvSpPr>
                <p:spPr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01" name="组合 41036"/>
                <p:cNvGrpSpPr/>
                <p:nvPr/>
              </p:nvGrpSpPr>
              <p:grpSpPr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02" name="任意多边形 41037"/>
                  <p:cNvSpPr/>
                  <p:nvPr/>
                </p:nvSpPr>
                <p:spPr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03" name="任意多边形 41038"/>
                  <p:cNvSpPr/>
                  <p:nvPr/>
                </p:nvSpPr>
                <p:spPr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1104" name="任意多边形 41039"/>
                <p:cNvSpPr/>
                <p:nvPr/>
              </p:nvSpPr>
              <p:spPr>
                <a:xfrm rot="4578755" flipH="1">
                  <a:off x="3967" y="371"/>
                  <a:ext cx="403" cy="57"/>
                </a:xfrm>
                <a:custGeom>
                  <a:avLst/>
                  <a:gdLst/>
                  <a:ahLst/>
                  <a:cxnLst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05" name="任意多边形 41040"/>
                <p:cNvSpPr/>
                <p:nvPr/>
              </p:nvSpPr>
              <p:spPr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106" name="组合 41041"/>
                <p:cNvGrpSpPr/>
                <p:nvPr/>
              </p:nvGrpSpPr>
              <p:grpSpPr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07" name="任意多边形 41042"/>
                  <p:cNvSpPr/>
                  <p:nvPr/>
                </p:nvSpPr>
                <p:spPr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08" name="任意多边形 41043"/>
                  <p:cNvSpPr/>
                  <p:nvPr/>
                </p:nvSpPr>
                <p:spPr>
                  <a:xfrm rot="-3857755">
                    <a:off x="3009" y="180"/>
                    <a:ext cx="570" cy="2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09" name="组合 41044"/>
                <p:cNvGrpSpPr/>
                <p:nvPr/>
              </p:nvGrpSpPr>
              <p:grpSpPr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10" name="任意多边形 41045"/>
                  <p:cNvSpPr/>
                  <p:nvPr/>
                </p:nvSpPr>
                <p:spPr>
                  <a:xfrm rot="-2777260">
                    <a:off x="2490" y="913"/>
                    <a:ext cx="1155" cy="270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11" name="任意多边形 41046"/>
                  <p:cNvSpPr/>
                  <p:nvPr/>
                </p:nvSpPr>
                <p:spPr>
                  <a:xfrm rot="-2777260">
                    <a:off x="3428" y="260"/>
                    <a:ext cx="620" cy="42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12" name="组合 41047"/>
                <p:cNvGrpSpPr/>
                <p:nvPr/>
              </p:nvGrpSpPr>
              <p:grpSpPr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13" name="任意多边形 41048"/>
                  <p:cNvSpPr/>
                  <p:nvPr/>
                </p:nvSpPr>
                <p:spPr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14" name="任意多边形 41049"/>
                  <p:cNvSpPr/>
                  <p:nvPr/>
                </p:nvSpPr>
                <p:spPr>
                  <a:xfrm rot="-4903748">
                    <a:off x="2648" y="219"/>
                    <a:ext cx="512" cy="13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15" name="组合 41050"/>
                <p:cNvGrpSpPr/>
                <p:nvPr/>
              </p:nvGrpSpPr>
              <p:grpSpPr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16" name="任意多边形 41051"/>
                  <p:cNvSpPr/>
                  <p:nvPr/>
                </p:nvSpPr>
                <p:spPr>
                  <a:xfrm rot="-3264308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17" name="任意多边形 41052"/>
                  <p:cNvSpPr/>
                  <p:nvPr/>
                </p:nvSpPr>
                <p:spPr>
                  <a:xfrm rot="-3264308" flipH="1">
                    <a:off x="724" y="3510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18" name="组合 41053"/>
                <p:cNvGrpSpPr/>
                <p:nvPr/>
              </p:nvGrpSpPr>
              <p:grpSpPr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19" name="任意多边形 41054"/>
                  <p:cNvSpPr/>
                  <p:nvPr/>
                </p:nvSpPr>
                <p:spPr>
                  <a:xfrm rot="-4057115" flipH="1">
                    <a:off x="1266" y="2576"/>
                    <a:ext cx="159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0" name="任意多边形 41055"/>
                  <p:cNvSpPr/>
                  <p:nvPr/>
                </p:nvSpPr>
                <p:spPr>
                  <a:xfrm rot="-405711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21" name="组合 41056"/>
                <p:cNvGrpSpPr/>
                <p:nvPr/>
              </p:nvGrpSpPr>
              <p:grpSpPr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22" name="任意多边形 41057"/>
                  <p:cNvSpPr/>
                  <p:nvPr/>
                </p:nvSpPr>
                <p:spPr>
                  <a:xfrm rot="-4817938" flipH="1">
                    <a:off x="1441" y="2694"/>
                    <a:ext cx="1711" cy="301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3" name="任意多边形 41058"/>
                  <p:cNvSpPr/>
                  <p:nvPr/>
                </p:nvSpPr>
                <p:spPr>
                  <a:xfrm rot="-4817938" flipH="1">
                    <a:off x="1732" y="3897"/>
                    <a:ext cx="918" cy="47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24" name="组合 41059"/>
                <p:cNvGrpSpPr/>
                <p:nvPr/>
              </p:nvGrpSpPr>
              <p:grpSpPr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25" name="任意多边形 41060"/>
                  <p:cNvSpPr/>
                  <p:nvPr/>
                </p:nvSpPr>
                <p:spPr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6" name="任意多边形 41061"/>
                  <p:cNvSpPr/>
                  <p:nvPr/>
                </p:nvSpPr>
                <p:spPr>
                  <a:xfrm rot="3144576">
                    <a:off x="3750" y="3434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27" name="组合 41062"/>
                <p:cNvGrpSpPr/>
                <p:nvPr/>
              </p:nvGrpSpPr>
              <p:grpSpPr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28" name="任意多边形 41063"/>
                  <p:cNvSpPr/>
                  <p:nvPr/>
                </p:nvSpPr>
                <p:spPr>
                  <a:xfrm rot="3745735">
                    <a:off x="2504" y="2540"/>
                    <a:ext cx="1650" cy="29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29" name="任意多边形 41064"/>
                  <p:cNvSpPr/>
                  <p:nvPr/>
                </p:nvSpPr>
                <p:spPr>
                  <a:xfrm rot="3745735">
                    <a:off x="3386" y="3614"/>
                    <a:ext cx="885" cy="46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30" name="组合 41065"/>
                <p:cNvGrpSpPr/>
                <p:nvPr/>
              </p:nvGrpSpPr>
              <p:grpSpPr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131" name="任意多边形 41066"/>
                  <p:cNvSpPr/>
                  <p:nvPr/>
                </p:nvSpPr>
                <p:spPr>
                  <a:xfrm rot="4286818">
                    <a:off x="2327" y="2659"/>
                    <a:ext cx="160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2" name="任意多边形 41067"/>
                  <p:cNvSpPr/>
                  <p:nvPr/>
                </p:nvSpPr>
                <p:spPr>
                  <a:xfrm rot="4286818">
                    <a:off x="3001" y="3745"/>
                    <a:ext cx="859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33" name="组合 41068"/>
                <p:cNvGrpSpPr/>
                <p:nvPr/>
              </p:nvGrpSpPr>
              <p:grpSpPr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134" name="任意多边形 41069"/>
                  <p:cNvSpPr/>
                  <p:nvPr/>
                </p:nvSpPr>
                <p:spPr>
                  <a:xfrm rot="4898956">
                    <a:off x="2205" y="2712"/>
                    <a:ext cx="147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5" name="任意多边形 41070"/>
                  <p:cNvSpPr/>
                  <p:nvPr/>
                </p:nvSpPr>
                <p:spPr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136" name="组合 41071"/>
                <p:cNvGrpSpPr/>
                <p:nvPr/>
              </p:nvGrpSpPr>
              <p:grpSpPr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137" name="任意多边形 41072"/>
                  <p:cNvSpPr/>
                  <p:nvPr/>
                </p:nvSpPr>
                <p:spPr>
                  <a:xfrm rot="5755659">
                    <a:off x="1899" y="2758"/>
                    <a:ext cx="1437" cy="188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138" name="任意多边形 41073"/>
                  <p:cNvSpPr/>
                  <p:nvPr/>
                </p:nvSpPr>
                <p:spPr>
                  <a:xfrm rot="5755659">
                    <a:off x="2048" y="3786"/>
                    <a:ext cx="771" cy="29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1139" name="任意多边形 41074"/>
              <p:cNvSpPr/>
              <p:nvPr/>
            </p:nvSpPr>
            <p:spPr>
              <a:xfrm flipH="1">
                <a:off x="3873" y="934"/>
                <a:ext cx="191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0" name="任意多边形 41075"/>
              <p:cNvSpPr/>
              <p:nvPr/>
            </p:nvSpPr>
            <p:spPr>
              <a:xfrm flipH="1">
                <a:off x="3528" y="726"/>
                <a:ext cx="833" cy="903"/>
              </a:xfrm>
              <a:custGeom>
                <a:avLst/>
                <a:gdLst/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pathLst>
                  <a:path w="21600" h="21602" fill="none">
                    <a:moveTo>
                      <a:pt x="5467" y="0"/>
                    </a:moveTo>
                    <a:cubicBezTo>
                      <a:pt x="14754" y="2422"/>
                      <a:pt x="21600" y="10860"/>
                      <a:pt x="21600" y="20897"/>
                    </a:cubicBezTo>
                    <a:cubicBezTo>
                      <a:pt x="21600" y="21134"/>
                      <a:pt x="21596" y="21370"/>
                      <a:pt x="21589" y="21601"/>
                    </a:cubicBezTo>
                  </a:path>
                  <a:path w="21600" h="21602" stroke="0">
                    <a:moveTo>
                      <a:pt x="21588" y="21601"/>
                    </a:moveTo>
                    <a:cubicBezTo>
                      <a:pt x="21660" y="10028"/>
                      <a:pt x="25243" y="706"/>
                      <a:pt x="29653" y="706"/>
                    </a:cubicBezTo>
                    <a:cubicBezTo>
                      <a:pt x="34108" y="706"/>
                      <a:pt x="37719" y="10219"/>
                      <a:pt x="37719" y="21954"/>
                    </a:cubicBezTo>
                    <a:cubicBezTo>
                      <a:pt x="37719" y="23645"/>
                      <a:pt x="37644" y="25291"/>
                      <a:pt x="37503" y="26862"/>
                    </a:cubicBezTo>
                    <a:lnTo>
                      <a:pt x="546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1" name="任意多边形 41076"/>
              <p:cNvSpPr/>
              <p:nvPr/>
            </p:nvSpPr>
            <p:spPr>
              <a:xfrm flipV="1">
                <a:off x="4278" y="179"/>
                <a:ext cx="1007" cy="802"/>
              </a:xfrm>
              <a:custGeom>
                <a:avLst/>
                <a:gdLst/>
                <a:ahLst/>
                <a:cxnLst>
                  <a:cxn ang="0">
                    <a:pos x="36729" y="10451"/>
                  </a:cxn>
                  <a:cxn ang="180">
                    <a:pos x="0" y="12197"/>
                  </a:cxn>
                  <a:cxn ang="270">
                    <a:pos x="17826" y="0"/>
                  </a:cxn>
                </a:cxnLst>
                <a:pathLst>
                  <a:path w="36729" h="21600" fill="none">
                    <a:moveTo>
                      <a:pt x="36729" y="10451"/>
                    </a:moveTo>
                    <a:cubicBezTo>
                      <a:pt x="33048" y="17101"/>
                      <a:pt x="25962" y="21600"/>
                      <a:pt x="17826" y="21600"/>
                    </a:cubicBezTo>
                    <a:cubicBezTo>
                      <a:pt x="10423" y="21600"/>
                      <a:pt x="3890" y="17876"/>
                      <a:pt x="-2" y="12199"/>
                    </a:cubicBezTo>
                  </a:path>
                  <a:path w="36729" h="21600" stroke="0">
                    <a:moveTo>
                      <a:pt x="0" y="12197"/>
                    </a:moveTo>
                    <a:cubicBezTo>
                      <a:pt x="-2" y="12558"/>
                      <a:pt x="-13" y="12909"/>
                      <a:pt x="-31" y="13247"/>
                    </a:cubicBez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2" name="任意多边形 41077"/>
              <p:cNvSpPr/>
              <p:nvPr/>
            </p:nvSpPr>
            <p:spPr>
              <a:xfrm flipH="1">
                <a:off x="3612" y="580"/>
                <a:ext cx="487" cy="933"/>
              </a:xfrm>
              <a:custGeom>
                <a:avLst/>
                <a:gdLst/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pathLst>
                  <a:path w="28940" h="22305" fill="none">
                    <a:moveTo>
                      <a:pt x="0" y="1285"/>
                    </a:moveTo>
                    <a:cubicBezTo>
                      <a:pt x="2288" y="452"/>
                      <a:pt x="4761" y="0"/>
                      <a:pt x="7340" y="0"/>
                    </a:cubicBezTo>
                    <a:cubicBezTo>
                      <a:pt x="19269" y="0"/>
                      <a:pt x="28940" y="9671"/>
                      <a:pt x="28940" y="21600"/>
                    </a:cubicBezTo>
                    <a:cubicBezTo>
                      <a:pt x="28940" y="21837"/>
                      <a:pt x="28936" y="22073"/>
                      <a:pt x="28929" y="22304"/>
                    </a:cubicBezTo>
                  </a:path>
                  <a:path w="28940" h="22305" stroke="0">
                    <a:moveTo>
                      <a:pt x="28928" y="22304"/>
                    </a:moveTo>
                    <a:cubicBezTo>
                      <a:pt x="28951" y="10758"/>
                      <a:pt x="35421" y="1409"/>
                      <a:pt x="43398" y="1409"/>
                    </a:cubicBezTo>
                    <a:cubicBezTo>
                      <a:pt x="51390" y="1409"/>
                      <a:pt x="57868" y="10792"/>
                      <a:pt x="57868" y="22366"/>
                    </a:cubicBezTo>
                    <a:cubicBezTo>
                      <a:pt x="57868" y="25940"/>
                      <a:pt x="57250" y="29306"/>
                      <a:pt x="56161" y="32249"/>
                    </a:cubicBezTo>
                    <a:lnTo>
                      <a:pt x="0" y="128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3" name="任意多边形 41078"/>
              <p:cNvSpPr/>
              <p:nvPr/>
            </p:nvSpPr>
            <p:spPr>
              <a:xfrm flipH="1">
                <a:off x="3267" y="628"/>
                <a:ext cx="791" cy="932"/>
              </a:xfrm>
              <a:custGeom>
                <a:avLst/>
                <a:gdLst/>
                <a:ahLst/>
                <a:cxnLst>
                  <a:cxn ang="180">
                    <a:pos x="0" y="1906"/>
                  </a:cxn>
                  <a:cxn ang="0">
                    <a:pos x="30461" y="22304"/>
                  </a:cxn>
                  <a:cxn ang="90">
                    <a:pos x="8873" y="21600"/>
                  </a:cxn>
                </a:cxnLst>
                <a:pathLst>
                  <a:path w="30473" h="22305" fill="none">
                    <a:moveTo>
                      <a:pt x="0" y="1906"/>
                    </a:moveTo>
                    <a:cubicBezTo>
                      <a:pt x="2704" y="679"/>
                      <a:pt x="5709" y="-1"/>
                      <a:pt x="8873" y="-1"/>
                    </a:cubicBezTo>
                    <a:cubicBezTo>
                      <a:pt x="20802" y="-1"/>
                      <a:pt x="30473" y="9670"/>
                      <a:pt x="30473" y="21599"/>
                    </a:cubicBezTo>
                    <a:cubicBezTo>
                      <a:pt x="30473" y="21836"/>
                      <a:pt x="30469" y="22072"/>
                      <a:pt x="30462" y="22303"/>
                    </a:cubicBezTo>
                  </a:path>
                  <a:path w="30473" h="22305" stroke="0">
                    <a:moveTo>
                      <a:pt x="30461" y="22304"/>
                    </a:moveTo>
                    <a:cubicBezTo>
                      <a:pt x="30461" y="22470"/>
                      <a:pt x="30461" y="22387"/>
                      <a:pt x="30461" y="22304"/>
                    </a:cubicBezTo>
                    <a:cubicBezTo>
                      <a:pt x="30461" y="10901"/>
                      <a:pt x="37282" y="1657"/>
                      <a:pt x="45697" y="1657"/>
                    </a:cubicBezTo>
                    <a:cubicBezTo>
                      <a:pt x="54112" y="1657"/>
                      <a:pt x="60933" y="10901"/>
                      <a:pt x="60933" y="22304"/>
                    </a:cubicBezTo>
                    <a:cubicBezTo>
                      <a:pt x="60933" y="26164"/>
                      <a:pt x="60151" y="29777"/>
                      <a:pt x="58791" y="32866"/>
                    </a:cubicBezTo>
                    <a:lnTo>
                      <a:pt x="0" y="1906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4" name="任意多边形 41079"/>
              <p:cNvSpPr/>
              <p:nvPr/>
            </p:nvSpPr>
            <p:spPr>
              <a:xfrm flipH="1">
                <a:off x="3197" y="458"/>
                <a:ext cx="932" cy="933"/>
              </a:xfrm>
              <a:custGeom>
                <a:avLst/>
                <a:gdLst/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pathLst>
                  <a:path w="34455" h="22305" fill="none">
                    <a:moveTo>
                      <a:pt x="0" y="4241"/>
                    </a:moveTo>
                    <a:cubicBezTo>
                      <a:pt x="3591" y="1576"/>
                      <a:pt x="8039" y="0"/>
                      <a:pt x="12855" y="0"/>
                    </a:cubicBezTo>
                    <a:cubicBezTo>
                      <a:pt x="24784" y="0"/>
                      <a:pt x="34455" y="9671"/>
                      <a:pt x="34455" y="21600"/>
                    </a:cubicBezTo>
                    <a:cubicBezTo>
                      <a:pt x="34455" y="21837"/>
                      <a:pt x="34451" y="22073"/>
                      <a:pt x="34444" y="22304"/>
                    </a:cubicBezTo>
                  </a:path>
                  <a:path w="34455" h="22305" stroke="0">
                    <a:moveTo>
                      <a:pt x="34443" y="22304"/>
                    </a:moveTo>
                    <a:cubicBezTo>
                      <a:pt x="34413" y="21838"/>
                      <a:pt x="34398" y="21367"/>
                      <a:pt x="34398" y="20891"/>
                    </a:cubicBezTo>
                    <a:cubicBezTo>
                      <a:pt x="34398" y="10133"/>
                      <a:pt x="42111" y="1412"/>
                      <a:pt x="51625" y="1412"/>
                    </a:cubicBezTo>
                    <a:cubicBezTo>
                      <a:pt x="61139" y="1412"/>
                      <a:pt x="68852" y="10133"/>
                      <a:pt x="68852" y="20891"/>
                    </a:cubicBezTo>
                    <a:cubicBezTo>
                      <a:pt x="68852" y="25528"/>
                      <a:pt x="67419" y="29786"/>
                      <a:pt x="65027" y="33131"/>
                    </a:cubicBezTo>
                    <a:lnTo>
                      <a:pt x="0" y="424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5" name="任意多边形 41080"/>
              <p:cNvSpPr/>
              <p:nvPr/>
            </p:nvSpPr>
            <p:spPr>
              <a:xfrm>
                <a:off x="4229" y="589"/>
                <a:ext cx="149" cy="933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34800" y="22304"/>
                    </a:moveTo>
                    <a:cubicBezTo>
                      <a:pt x="34763" y="21794"/>
                      <a:pt x="34744" y="21277"/>
                      <a:pt x="34744" y="20756"/>
                    </a:cubicBezTo>
                    <a:cubicBezTo>
                      <a:pt x="34744" y="10073"/>
                      <a:pt x="42537" y="1412"/>
                      <a:pt x="52150" y="1412"/>
                    </a:cubicBezTo>
                    <a:cubicBezTo>
                      <a:pt x="61763" y="1412"/>
                      <a:pt x="69556" y="10073"/>
                      <a:pt x="69556" y="20756"/>
                    </a:cubicBezTo>
                    <a:cubicBezTo>
                      <a:pt x="69556" y="25463"/>
                      <a:pt x="68044" y="29776"/>
                      <a:pt x="65529" y="33130"/>
                    </a:cubicBezTo>
                    <a:lnTo>
                      <a:pt x="0" y="451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6" name="任意多边形 41081"/>
              <p:cNvSpPr/>
              <p:nvPr/>
            </p:nvSpPr>
            <p:spPr>
              <a:xfrm>
                <a:off x="4268" y="585"/>
                <a:ext cx="394" cy="933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34800" y="22304"/>
                    </a:moveTo>
                    <a:cubicBezTo>
                      <a:pt x="34763" y="21794"/>
                      <a:pt x="34744" y="21277"/>
                      <a:pt x="34744" y="20756"/>
                    </a:cubicBezTo>
                    <a:cubicBezTo>
                      <a:pt x="34744" y="10073"/>
                      <a:pt x="42537" y="1412"/>
                      <a:pt x="52150" y="1412"/>
                    </a:cubicBezTo>
                    <a:cubicBezTo>
                      <a:pt x="61763" y="1412"/>
                      <a:pt x="69556" y="10073"/>
                      <a:pt x="69556" y="20756"/>
                    </a:cubicBezTo>
                    <a:cubicBezTo>
                      <a:pt x="69556" y="25463"/>
                      <a:pt x="68044" y="29776"/>
                      <a:pt x="65529" y="33130"/>
                    </a:cubicBezTo>
                    <a:lnTo>
                      <a:pt x="0" y="451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7" name="任意多边形 41082"/>
              <p:cNvSpPr/>
              <p:nvPr/>
            </p:nvSpPr>
            <p:spPr>
              <a:xfrm>
                <a:off x="4303" y="463"/>
                <a:ext cx="559" cy="933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pathLst>
                  <a:path w="34812" h="22305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5141" y="0"/>
                      <a:pt x="34812" y="9671"/>
                      <a:pt x="34812" y="21600"/>
                    </a:cubicBezTo>
                    <a:cubicBezTo>
                      <a:pt x="34812" y="21837"/>
                      <a:pt x="34808" y="22073"/>
                      <a:pt x="34801" y="22304"/>
                    </a:cubicBezTo>
                  </a:path>
                  <a:path w="34812" h="22305" stroke="0">
                    <a:moveTo>
                      <a:pt x="34800" y="22304"/>
                    </a:moveTo>
                    <a:cubicBezTo>
                      <a:pt x="34763" y="21794"/>
                      <a:pt x="34744" y="21277"/>
                      <a:pt x="34744" y="20756"/>
                    </a:cubicBezTo>
                    <a:cubicBezTo>
                      <a:pt x="34744" y="10073"/>
                      <a:pt x="42537" y="1412"/>
                      <a:pt x="52150" y="1412"/>
                    </a:cubicBezTo>
                    <a:cubicBezTo>
                      <a:pt x="61763" y="1412"/>
                      <a:pt x="69556" y="10073"/>
                      <a:pt x="69556" y="20756"/>
                    </a:cubicBezTo>
                    <a:cubicBezTo>
                      <a:pt x="69556" y="25463"/>
                      <a:pt x="68044" y="29776"/>
                      <a:pt x="65529" y="33130"/>
                    </a:cubicBezTo>
                    <a:lnTo>
                      <a:pt x="0" y="451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8" name="任意多边形 41083"/>
              <p:cNvSpPr/>
              <p:nvPr/>
            </p:nvSpPr>
            <p:spPr>
              <a:xfrm>
                <a:off x="4410" y="1033"/>
                <a:ext cx="190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49" name="任意多边形 41084"/>
              <p:cNvSpPr/>
              <p:nvPr/>
            </p:nvSpPr>
            <p:spPr>
              <a:xfrm rot="-1939245" flipV="1">
                <a:off x="4114" y="843"/>
                <a:ext cx="173" cy="3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0" name="任意多边形 41085"/>
              <p:cNvSpPr/>
              <p:nvPr/>
            </p:nvSpPr>
            <p:spPr>
              <a:xfrm flipH="1">
                <a:off x="3144" y="319"/>
                <a:ext cx="996" cy="933"/>
              </a:xfrm>
              <a:custGeom>
                <a:avLst/>
                <a:gdLst/>
                <a:ahLst/>
                <a:cxnLst>
                  <a:cxn ang="180">
                    <a:pos x="0" y="6282"/>
                  </a:cxn>
                  <a:cxn ang="0">
                    <a:pos x="36818" y="22304"/>
                  </a:cxn>
                  <a:cxn ang="90">
                    <a:pos x="15230" y="21600"/>
                  </a:cxn>
                </a:cxnLst>
                <a:pathLst>
                  <a:path w="36830" h="22305" fill="none">
                    <a:moveTo>
                      <a:pt x="0" y="6282"/>
                    </a:moveTo>
                    <a:cubicBezTo>
                      <a:pt x="3905" y="2399"/>
                      <a:pt x="9287" y="-1"/>
                      <a:pt x="15229" y="-1"/>
                    </a:cubicBezTo>
                    <a:cubicBezTo>
                      <a:pt x="27158" y="-1"/>
                      <a:pt x="36829" y="9670"/>
                      <a:pt x="36829" y="21599"/>
                    </a:cubicBezTo>
                    <a:cubicBezTo>
                      <a:pt x="36829" y="21836"/>
                      <a:pt x="36825" y="22072"/>
                      <a:pt x="36818" y="22303"/>
                    </a:cubicBezTo>
                  </a:path>
                  <a:path w="36830" h="22305" stroke="0">
                    <a:moveTo>
                      <a:pt x="36818" y="22304"/>
                    </a:moveTo>
                    <a:cubicBezTo>
                      <a:pt x="36712" y="21514"/>
                      <a:pt x="36659" y="20706"/>
                      <a:pt x="36659" y="19886"/>
                    </a:cubicBezTo>
                    <a:cubicBezTo>
                      <a:pt x="36659" y="9691"/>
                      <a:pt x="44904" y="1427"/>
                      <a:pt x="55074" y="1427"/>
                    </a:cubicBezTo>
                    <a:cubicBezTo>
                      <a:pt x="65244" y="1427"/>
                      <a:pt x="73489" y="9691"/>
                      <a:pt x="73489" y="19886"/>
                    </a:cubicBezTo>
                    <a:cubicBezTo>
                      <a:pt x="73489" y="24969"/>
                      <a:pt x="71439" y="29573"/>
                      <a:pt x="68122" y="32911"/>
                    </a:cubicBezTo>
                    <a:lnTo>
                      <a:pt x="0" y="628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1" name="任意多边形 41086"/>
              <p:cNvSpPr/>
              <p:nvPr/>
            </p:nvSpPr>
            <p:spPr>
              <a:xfrm flipH="1">
                <a:off x="3425" y="123"/>
                <a:ext cx="725" cy="903"/>
              </a:xfrm>
              <a:custGeom>
                <a:avLst/>
                <a:gdLst/>
                <a:ahLst/>
                <a:cxnLst>
                  <a:cxn ang="180">
                    <a:pos x="0" y="10015"/>
                  </a:cxn>
                  <a:cxn ang="0">
                    <a:pos x="31880" y="4859"/>
                  </a:cxn>
                  <a:cxn ang="90">
                    <a:pos x="18231" y="21600"/>
                  </a:cxn>
                </a:cxnLst>
                <a:pathLst>
                  <a:path w="31881" h="21600" fill="none">
                    <a:moveTo>
                      <a:pt x="0" y="10015"/>
                    </a:moveTo>
                    <a:cubicBezTo>
                      <a:pt x="3833" y="3993"/>
                      <a:pt x="10565" y="0"/>
                      <a:pt x="18231" y="0"/>
                    </a:cubicBezTo>
                    <a:cubicBezTo>
                      <a:pt x="23408" y="0"/>
                      <a:pt x="28160" y="1821"/>
                      <a:pt x="31880" y="4858"/>
                    </a:cubicBezTo>
                  </a:path>
                  <a:path w="31881" h="21600" stroke="0">
                    <a:moveTo>
                      <a:pt x="31880" y="4859"/>
                    </a:moveTo>
                    <a:cubicBezTo>
                      <a:pt x="25021" y="2238"/>
                      <a:pt x="20263" y="-3530"/>
                      <a:pt x="20263" y="-10224"/>
                    </a:cubicBezTo>
                    <a:cubicBezTo>
                      <a:pt x="20263" y="-19388"/>
                      <a:pt x="29179" y="-26816"/>
                      <a:pt x="40178" y="-26816"/>
                    </a:cubicBezTo>
                    <a:cubicBezTo>
                      <a:pt x="51177" y="-26816"/>
                      <a:pt x="60093" y="-19388"/>
                      <a:pt x="60093" y="-10224"/>
                    </a:cubicBezTo>
                    <a:cubicBezTo>
                      <a:pt x="60093" y="-4715"/>
                      <a:pt x="56871" y="166"/>
                      <a:pt x="51912" y="3184"/>
                    </a:cubicBezTo>
                    <a:lnTo>
                      <a:pt x="0" y="1001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2" name="任意多边形 41087"/>
              <p:cNvSpPr/>
              <p:nvPr/>
            </p:nvSpPr>
            <p:spPr>
              <a:xfrm>
                <a:off x="4199" y="502"/>
                <a:ext cx="299" cy="904"/>
              </a:xfrm>
              <a:custGeom>
                <a:avLst/>
                <a:gdLst/>
                <a:ahLst/>
                <a:cxnLst>
                  <a:cxn ang="180">
                    <a:pos x="0" y="4512"/>
                  </a:cxn>
                  <a:cxn ang="0">
                    <a:pos x="31145" y="9560"/>
                  </a:cxn>
                  <a:cxn ang="90">
                    <a:pos x="13212" y="21600"/>
                  </a:cxn>
                </a:cxnLst>
                <a:pathLst>
                  <a:path w="31146" h="21600" fill="none">
                    <a:moveTo>
                      <a:pt x="0" y="4512"/>
                    </a:moveTo>
                    <a:cubicBezTo>
                      <a:pt x="3652" y="1683"/>
                      <a:pt x="8235" y="0"/>
                      <a:pt x="13212" y="0"/>
                    </a:cubicBezTo>
                    <a:cubicBezTo>
                      <a:pt x="20683" y="0"/>
                      <a:pt x="27268" y="3793"/>
                      <a:pt x="31146" y="9558"/>
                    </a:cubicBezTo>
                  </a:path>
                  <a:path w="31146" h="21600" stroke="0">
                    <a:moveTo>
                      <a:pt x="31145" y="9560"/>
                    </a:moveTo>
                    <a:cubicBezTo>
                      <a:pt x="28230" y="6101"/>
                      <a:pt x="26445" y="1452"/>
                      <a:pt x="26445" y="-3661"/>
                    </a:cubicBezTo>
                    <a:cubicBezTo>
                      <a:pt x="26445" y="-14344"/>
                      <a:pt x="34238" y="-23005"/>
                      <a:pt x="43851" y="-23005"/>
                    </a:cubicBezTo>
                    <a:cubicBezTo>
                      <a:pt x="53464" y="-23005"/>
                      <a:pt x="61257" y="-14344"/>
                      <a:pt x="61257" y="-3661"/>
                    </a:cubicBezTo>
                    <a:cubicBezTo>
                      <a:pt x="61257" y="1046"/>
                      <a:pt x="59745" y="5359"/>
                      <a:pt x="57230" y="8713"/>
                    </a:cubicBezTo>
                    <a:lnTo>
                      <a:pt x="0" y="4512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3" name="任意多边形 41088"/>
              <p:cNvSpPr/>
              <p:nvPr/>
            </p:nvSpPr>
            <p:spPr>
              <a:xfrm flipH="1">
                <a:off x="3307" y="982"/>
                <a:ext cx="425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4" name="任意多边形 41089"/>
              <p:cNvSpPr/>
              <p:nvPr/>
            </p:nvSpPr>
            <p:spPr>
              <a:xfrm flipH="1">
                <a:off x="3507" y="350"/>
                <a:ext cx="273" cy="59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5" name="任意多边形 41090"/>
              <p:cNvSpPr/>
              <p:nvPr/>
            </p:nvSpPr>
            <p:spPr>
              <a:xfrm flipH="1">
                <a:off x="3821" y="172"/>
                <a:ext cx="164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6" name="任意多边形 41091"/>
              <p:cNvSpPr/>
              <p:nvPr/>
            </p:nvSpPr>
            <p:spPr>
              <a:xfrm>
                <a:off x="4841" y="894"/>
                <a:ext cx="395" cy="6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7" name="任意多边形 41092"/>
              <p:cNvSpPr/>
              <p:nvPr/>
            </p:nvSpPr>
            <p:spPr>
              <a:xfrm>
                <a:off x="4636" y="576"/>
                <a:ext cx="595" cy="41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8" name="任意多边形 41093"/>
              <p:cNvSpPr/>
              <p:nvPr/>
            </p:nvSpPr>
            <p:spPr>
              <a:xfrm>
                <a:off x="4658" y="132"/>
                <a:ext cx="260" cy="562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59" name="任意多边形 41094"/>
              <p:cNvSpPr/>
              <p:nvPr/>
            </p:nvSpPr>
            <p:spPr>
              <a:xfrm rot="-1346631">
                <a:off x="4401" y="599"/>
                <a:ext cx="174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60" name="任意多边形 41095"/>
              <p:cNvSpPr/>
              <p:nvPr/>
            </p:nvSpPr>
            <p:spPr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161" name="标题 41096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62" name="文本占位符 41097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99" name="日期占位符 4109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Arial Black" panose="020B0A040201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1100" name="页脚占位符 4109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Arial Black" panose="020B0A040201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1101" name="灯片编号占位符 4110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任意多边形 1027"/>
          <p:cNvSpPr/>
          <p:nvPr/>
        </p:nvSpPr>
        <p:spPr>
          <a:xfrm>
            <a:off x="609600" y="1566863"/>
            <a:ext cx="7958138" cy="109537"/>
          </a:xfrm>
          <a:custGeom>
            <a:avLst/>
            <a:gdLst/>
            <a:ahLst/>
            <a:cxnLst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9" name="直接连接符 1028"/>
          <p:cNvSpPr/>
          <p:nvPr/>
        </p:nvSpPr>
        <p:spPr>
          <a:xfrm flipV="1">
            <a:off x="609600" y="6172200"/>
            <a:ext cx="79248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Verdana" panose="020B0604030504040204" pitchFamily="2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2.xml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9.xml"/><Relationship Id="rId4" Type="http://schemas.openxmlformats.org/officeDocument/2006/relationships/audio" Target="../media/audio1.wav"/><Relationship Id="rId3" Type="http://schemas.openxmlformats.org/officeDocument/2006/relationships/image" Target="../media/image8.png"/><Relationship Id="rId2" Type="http://schemas.microsoft.com/office/2007/relationships/media" Target="file:///C:\Users\Administrator\Desktop\&#19971;&#24180;&#32423;&#35838;&#20214;\&#27611;&#38463;&#25935;%20-%20&#28891;&#20809;&#37324;&#30340;&#22920;&#22920;.mp3" TargetMode="External"/><Relationship Id="rId1" Type="http://schemas.openxmlformats.org/officeDocument/2006/relationships/audio" Target="file:///C:\Users\Administrator\Desktop\&#19971;&#24180;&#32423;&#35838;&#20214;\&#27611;&#38463;&#25935;%20-%20&#28891;&#20809;&#37324;&#30340;&#22920;&#22920;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hyperlink" Target="&#27766;&#24029;&#22320;&#38663;&#65292;&#27597;&#20146;&#29992;&#36523;&#20307;&#25252;&#20303;&#23156;&#20799;%20&#25163;&#26426;&#30041;&#19979;&#24863;&#20154;&#36951;&#35328;).fl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audio" Target="../media/audio2.wav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audio" Target="../media/audio6.wav"/><Relationship Id="rId4" Type="http://schemas.openxmlformats.org/officeDocument/2006/relationships/audio" Target="../media/audio5.wav"/><Relationship Id="rId3" Type="http://schemas.openxmlformats.org/officeDocument/2006/relationships/audio" Target="../media/audio4.wav"/><Relationship Id="rId2" Type="http://schemas.openxmlformats.org/officeDocument/2006/relationships/image" Target="../media/image13.GIF"/><Relationship Id="rId1" Type="http://schemas.openxmlformats.org/officeDocument/2006/relationships/image" Target="../media/image12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19.wmf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9.xml"/><Relationship Id="rId4" Type="http://schemas.openxmlformats.org/officeDocument/2006/relationships/audio" Target="../media/audio2.wav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image" Target="../media/image27.png"/><Relationship Id="rId7" Type="http://schemas.microsoft.com/office/2007/relationships/media" Target="file:///G:\&#20146;&#23376;&#20043;&#38388;&#20043;&#23389;&#25964;&#29238;&#27597;\&#22825;&#19979;&#29238;&#27597;&#24515;.mp3" TargetMode="External"/><Relationship Id="rId6" Type="http://schemas.openxmlformats.org/officeDocument/2006/relationships/audio" Target="file:///G:\&#20146;&#23376;&#20043;&#38388;&#20043;&#23389;&#25964;&#29238;&#27597;\&#22825;&#19979;&#29238;&#27597;&#24515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hyperlink" Target="file:///E:\&#35838;&#20214;\&#19971;&#24180;&#32423;\&#19978;&#20876;\&#35838;&#20214;&#21253;\&#22825;&#19979;&#29238;&#27597;&#24515;&#30340;&#27468;&#26354;.swf" TargetMode="Externa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4.xml"/><Relationship Id="rId3" Type="http://schemas.openxmlformats.org/officeDocument/2006/relationships/image" Target="../media/image29.GIF"/><Relationship Id="rId2" Type="http://schemas.openxmlformats.org/officeDocument/2006/relationships/slide" Target="slide1.xml"/><Relationship Id="rId1" Type="http://schemas.openxmlformats.org/officeDocument/2006/relationships/image" Target="../media/image28.GIF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9.xml"/><Relationship Id="rId6" Type="http://schemas.openxmlformats.org/officeDocument/2006/relationships/image" Target="../media/image32.png"/><Relationship Id="rId5" Type="http://schemas.microsoft.com/office/2007/relationships/media" Target="file:///G:\&#20146;&#23376;&#20043;&#38388;&#20043;&#23389;&#25964;&#29238;&#27597;\&#24405;&#38899;.wav" TargetMode="External"/><Relationship Id="rId4" Type="http://schemas.openxmlformats.org/officeDocument/2006/relationships/audio" Target="file:///G:\&#20146;&#23376;&#20043;&#38388;&#20043;&#23389;&#25964;&#29238;&#27597;\&#24405;&#38899;.wav" TargetMode="External"/><Relationship Id="rId3" Type="http://schemas.openxmlformats.org/officeDocument/2006/relationships/image" Target="../media/image31.GIF"/><Relationship Id="rId2" Type="http://schemas.openxmlformats.org/officeDocument/2006/relationships/slide" Target="slide1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9.xml"/><Relationship Id="rId3" Type="http://schemas.openxmlformats.org/officeDocument/2006/relationships/image" Target="../media/image33.jpeg"/><Relationship Id="rId2" Type="http://schemas.openxmlformats.org/officeDocument/2006/relationships/image" Target="../media/image28.GIF"/><Relationship Id="rId1" Type="http://schemas.openxmlformats.org/officeDocument/2006/relationships/hyperlink" Target="&#27597;&#20146;.swf" TargetMode="Externa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4.xml"/><Relationship Id="rId6" Type="http://schemas.openxmlformats.org/officeDocument/2006/relationships/audio" Target="../media/audio7.wav"/><Relationship Id="rId5" Type="http://schemas.openxmlformats.org/officeDocument/2006/relationships/image" Target="../media/image37.png"/><Relationship Id="rId4" Type="http://schemas.openxmlformats.org/officeDocument/2006/relationships/image" Target="../media/image36.GIF"/><Relationship Id="rId3" Type="http://schemas.openxmlformats.org/officeDocument/2006/relationships/slide" Target="slide1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39.jpeg"/><Relationship Id="rId1" Type="http://schemas.openxmlformats.org/officeDocument/2006/relationships/image" Target="../media/image38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6.xml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MH_SubTitle_1">
            <a:hlinkClick r:id="rId1" action="ppaction://hlinksldjump"/>
          </p:cNvPr>
          <p:cNvSpPr/>
          <p:nvPr/>
        </p:nvSpPr>
        <p:spPr>
          <a:xfrm>
            <a:off x="749300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情境引入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6" name="MH_SubTitle_2">
            <a:hlinkClick r:id="rId1" action="ppaction://hlinksldjump"/>
          </p:cNvPr>
          <p:cNvSpPr/>
          <p:nvPr/>
        </p:nvSpPr>
        <p:spPr>
          <a:xfrm>
            <a:off x="2735263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MH_SubTitle_3">
            <a:hlinkClick r:id="rId2" action="ppaction://hlinksldjump"/>
          </p:cNvPr>
          <p:cNvSpPr/>
          <p:nvPr/>
        </p:nvSpPr>
        <p:spPr>
          <a:xfrm>
            <a:off x="4762500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MH_SubTitle_4">
            <a:hlinkClick r:id="rId1" action="ppaction://hlinksldjump"/>
          </p:cNvPr>
          <p:cNvSpPr/>
          <p:nvPr/>
        </p:nvSpPr>
        <p:spPr>
          <a:xfrm>
            <a:off x="6792913" y="5148263"/>
            <a:ext cx="1670050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p>
            <a:pPr lvl="0" indent="0" algn="ctr" eaLnBrk="0" hangingPunct="0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随堂训练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Text Box 4"/>
          <p:cNvSpPr txBox="1"/>
          <p:nvPr/>
        </p:nvSpPr>
        <p:spPr>
          <a:xfrm>
            <a:off x="647700" y="1965325"/>
            <a:ext cx="7850188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0" hangingPunct="0"/>
            <a:r>
              <a:rPr lang="zh-CN" altLang="en-US" sz="4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第三单元 相处之道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127" name="Rectangle 5"/>
          <p:cNvSpPr/>
          <p:nvPr/>
        </p:nvSpPr>
        <p:spPr>
          <a:xfrm>
            <a:off x="2055813" y="3294063"/>
            <a:ext cx="5422900" cy="762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 eaLnBrk="0" hangingPunct="0"/>
            <a:r>
              <a:rPr lang="zh-CN" altLang="en-US" sz="4400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  <a:sym typeface="Arial" panose="020B0604020202020204" pitchFamily="34" charset="0"/>
              </a:rPr>
              <a:t>第一节 亲子之爱</a:t>
            </a:r>
            <a:endParaRPr lang="zh-CN" altLang="en-US" sz="4400" dirty="0">
              <a:solidFill>
                <a:srgbClr val="FF0000"/>
              </a:solidFill>
              <a:latin typeface="隶书" pitchFamily="1" charset="-122"/>
              <a:ea typeface="隶书" pitchFamily="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5" name="文本框 66564"/>
          <p:cNvSpPr txBox="1"/>
          <p:nvPr/>
        </p:nvSpPr>
        <p:spPr>
          <a:xfrm>
            <a:off x="1042988" y="4724400"/>
            <a:ext cx="4883150" cy="641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母爱如水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往往温柔细腻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6" name="文本框 66565"/>
          <p:cNvSpPr txBox="1"/>
          <p:nvPr/>
        </p:nvSpPr>
        <p:spPr>
          <a:xfrm>
            <a:off x="611188" y="620713"/>
            <a:ext cx="7905750" cy="762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t">
            <a:spAutoFit/>
          </a:bodyPr>
          <a:p>
            <a:pPr lvl="0" fontAlgn="base"/>
            <a:r>
              <a:rPr lang="zh-CN" altLang="en-US" sz="4400" b="1" strike="noStrike" noProof="1" dirty="0">
                <a:solidFill>
                  <a:srgbClr val="CC0000"/>
                </a:solidFill>
                <a:latin typeface="Arial" panose="020B0604020202020204" pitchFamily="34" charset="0"/>
                <a:ea typeface="华文行楷" panose="02010800040101010101" pitchFamily="2" charset="-122"/>
                <a:cs typeface="+mn-ea"/>
              </a:rPr>
              <a:t>爱的心声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  <a:cs typeface="+mn-ea"/>
              </a:rPr>
              <a:t>——</a:t>
            </a:r>
            <a:r>
              <a:rPr lang="zh-CN" altLang="en-US" sz="3600" b="1" strike="noStrike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  <a:cs typeface="+mn-ea"/>
              </a:rPr>
              <a:t>体会不同的父爱和母爱</a:t>
            </a:r>
            <a:endParaRPr lang="zh-CN" altLang="en-US" sz="3600" b="1" strike="noStrike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7411" name="文本框 66566"/>
          <p:cNvSpPr txBox="1"/>
          <p:nvPr/>
        </p:nvSpPr>
        <p:spPr>
          <a:xfrm>
            <a:off x="1187450" y="4005263"/>
            <a:ext cx="42481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8" name="矩形 66567"/>
          <p:cNvSpPr/>
          <p:nvPr/>
        </p:nvSpPr>
        <p:spPr>
          <a:xfrm>
            <a:off x="900113" y="3357563"/>
            <a:ext cx="5400675" cy="641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父亲如山，深沉严格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3" name="文本框 66568"/>
          <p:cNvSpPr txBox="1"/>
          <p:nvPr/>
        </p:nvSpPr>
        <p:spPr>
          <a:xfrm>
            <a:off x="827088" y="1700213"/>
            <a:ext cx="554513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思考：父亲和母亲在表达爱时有什么不 同？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ldLvl="0" animBg="1"/>
      <p:bldP spid="66566" grpId="0" bldLvl="0" animBg="1"/>
      <p:bldP spid="6656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7169"/>
          <p:cNvSpPr txBox="1"/>
          <p:nvPr/>
        </p:nvSpPr>
        <p:spPr>
          <a:xfrm>
            <a:off x="381000" y="228600"/>
            <a:ext cx="8108950" cy="3690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buClr>
                <a:srgbClr val="008080"/>
              </a:buClr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中国有句俗语：“滴水之恩，涌泉相报。”更何况是父母的养育之恩。我们应该以怎样的实际行动来报答父母的养育之恩呢？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200" b="1" dirty="0">
              <a:solidFill>
                <a:srgbClr val="00808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498158" y="2590483"/>
            <a:ext cx="7991475" cy="2838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>
              <a:buClr>
                <a:srgbClr val="6600CC"/>
              </a:buClr>
              <a:buChar char="•"/>
            </a:pPr>
            <a:r>
              <a:rPr lang="en-US" altLang="zh-CN" sz="3200" b="1" i="1" strike="noStrike" noProof="1" dirty="0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</a:t>
            </a: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在家里，要孝敬父母，多做家务。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fontAlgn="base">
              <a:buClr>
                <a:srgbClr val="6600CC"/>
              </a:buClr>
              <a:buChar char="•"/>
            </a:pP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在学校，要努力学习，遵守纪律。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fontAlgn="base">
              <a:buClr>
                <a:srgbClr val="6600CC"/>
              </a:buClr>
              <a:buChar char="•"/>
            </a:pP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在社会，要遵纪守法，多作贡献。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fontAlgn="base">
              <a:buClr>
                <a:srgbClr val="6600CC"/>
              </a:buClr>
              <a:buChar char="•"/>
            </a:pP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总之，我们不能让父母操心，要让自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fontAlgn="base">
              <a:buClr>
                <a:srgbClr val="6600CC"/>
              </a:buClr>
            </a:pP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己成为父母的骄傲。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1203" name="任意多边形 7171"/>
          <p:cNvSpPr/>
          <p:nvPr/>
        </p:nvSpPr>
        <p:spPr>
          <a:xfrm>
            <a:off x="762000" y="990600"/>
            <a:ext cx="1047750" cy="914400"/>
          </a:xfrm>
          <a:custGeom>
            <a:avLst/>
            <a:gdLst/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04" name="任意多边形 7172"/>
          <p:cNvSpPr/>
          <p:nvPr/>
        </p:nvSpPr>
        <p:spPr>
          <a:xfrm>
            <a:off x="1066800" y="685800"/>
            <a:ext cx="1047750" cy="914400"/>
          </a:xfrm>
          <a:custGeom>
            <a:avLst/>
            <a:gdLst/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05" name="文本框 7173"/>
          <p:cNvSpPr txBox="1"/>
          <p:nvPr/>
        </p:nvSpPr>
        <p:spPr>
          <a:xfrm>
            <a:off x="441325" y="173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6" name="任意多边形 7174"/>
          <p:cNvSpPr/>
          <p:nvPr/>
        </p:nvSpPr>
        <p:spPr>
          <a:xfrm>
            <a:off x="838200" y="533400"/>
            <a:ext cx="1047750" cy="914400"/>
          </a:xfrm>
          <a:custGeom>
            <a:avLst/>
            <a:gdLst/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07" name="任意多边形 7175"/>
          <p:cNvSpPr/>
          <p:nvPr/>
        </p:nvSpPr>
        <p:spPr>
          <a:xfrm>
            <a:off x="1752600" y="2590800"/>
            <a:ext cx="1047750" cy="914400"/>
          </a:xfrm>
          <a:custGeom>
            <a:avLst/>
            <a:gdLst/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" name="毛阿敏 - 烛光里的妈妈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20335" y="5255260"/>
            <a:ext cx="1174750" cy="14890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2000" y="5726430"/>
            <a:ext cx="42881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/>
              <a:t>歌曲欣赏《烛光里的妈妈》</a:t>
            </a:r>
            <a:endParaRPr lang="zh-CN" altLang="zh-CN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82" showWhenStopped="0">
                <p:cTn id="11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1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612775" y="908050"/>
            <a:ext cx="3454400" cy="86360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fontAlgn="base">
              <a:buBlip>
                <a:blip r:embed="rId1"/>
              </a:buBlip>
            </a:pPr>
            <a:r>
              <a:rPr lang="zh-CN" altLang="en-US" sz="4000" strike="noStrike" noProof="1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anose="020F0502020204030204" pitchFamily="34" charset="0"/>
                <a:ea typeface="华文新魏" panose="02010800040101010101" pitchFamily="2" charset="-122"/>
                <a:cs typeface="+mn-ea"/>
              </a:rPr>
              <a:t>想一想</a:t>
            </a:r>
            <a:endParaRPr lang="zh-CN" altLang="en-US" sz="4000" strike="noStrike" noProof="1">
              <a:solidFill>
                <a:srgbClr val="FF00FF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860425" y="1916113"/>
            <a:ext cx="6624638" cy="3043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/>
            <a:r>
              <a:rPr lang="en-US" altLang="zh-CN" sz="40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anose="020F0502020204030204" pitchFamily="34" charset="0"/>
                <a:ea typeface="华文新魏" panose="02010800040101010101" pitchFamily="2" charset="-122"/>
                <a:cs typeface="+mn-ea"/>
              </a:rPr>
              <a:t>         </a:t>
            </a:r>
            <a:r>
              <a:rPr lang="zh-CN" altLang="en-US" sz="40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anose="020F0502020204030204" pitchFamily="34" charset="0"/>
                <a:ea typeface="华文新魏" panose="02010800040101010101" pitchFamily="2" charset="-122"/>
                <a:cs typeface="+mn-ea"/>
              </a:rPr>
              <a:t>当你发现妈妈偷看你的日记，并误会你，你向她解释，她又不听时，你会怎么做？</a:t>
            </a:r>
            <a:endParaRPr lang="zh-CN" altLang="en-US" sz="4000" b="1" strike="noStrike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0" y="1700213"/>
            <a:ext cx="9144000" cy="2089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/>
            <a:endParaRPr lang="zh-CN" altLang="en-US" sz="4000" b="1" strike="noStrike" noProof="1" dirty="0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91820" y="3473450"/>
            <a:ext cx="796099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20000"/>
              </a:spcBef>
              <a:buClr>
                <a:schemeClr val="tx1"/>
              </a:buClr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化解亲子矛盾，实现亲子和谐的方法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?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P56-P58)</a:t>
            </a:r>
            <a:endParaRPr lang="en-US" altLang="zh-CN" sz="36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4905" y="1035050"/>
            <a:ext cx="637667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二、亲子和谐</a:t>
            </a:r>
            <a:endParaRPr lang="zh-CN" altLang="en-US" sz="8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0" y="836613"/>
            <a:ext cx="1965325" cy="4751387"/>
          </a:xfrm>
        </p:spPr>
        <p:txBody>
          <a:bodyPr vert="eaVert" anchor="ctr"/>
          <a:p>
            <a:r>
              <a:rPr lang="zh-CN" altLang="en-US" sz="5400">
                <a:solidFill>
                  <a:srgbClr val="0000FF"/>
                </a:solidFill>
                <a:ea typeface="华文行楷" panose="02010800040101010101" pitchFamily="2" charset="-122"/>
              </a:rPr>
              <a:t>实现亲子和谐</a:t>
            </a:r>
            <a:endParaRPr lang="zh-CN" altLang="en-US" sz="540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2016125" y="1341438"/>
            <a:ext cx="6804025" cy="3240087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20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  <a:hlinkClick r:id="rId1" action="ppaction://hlinksldjump"/>
              </a:rPr>
              <a:t>1.</a:t>
            </a:r>
            <a:r>
              <a:rPr lang="zh-CN" altLang="en-US" sz="320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  <a:hlinkClick r:id="rId1" action="ppaction://hlinksldjump"/>
              </a:rPr>
              <a:t>学会理解父母</a:t>
            </a:r>
            <a:endParaRPr lang="zh-CN" altLang="en-US" sz="3200">
              <a:solidFill>
                <a:srgbClr val="0066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>
              <a:solidFill>
                <a:srgbClr val="0066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  <a:hlinkClick r:id="rId2" action="ppaction://hlinksldjump"/>
              </a:rPr>
              <a:t>2.</a:t>
            </a:r>
            <a:r>
              <a:rPr lang="zh-CN" altLang="en-US" sz="320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  <a:hlinkClick r:id="rId2" action="ppaction://hlinksldjump"/>
              </a:rPr>
              <a:t>学会向父母表达</a:t>
            </a:r>
            <a:endParaRPr lang="zh-CN" altLang="en-US" sz="3200">
              <a:solidFill>
                <a:srgbClr val="0066FF"/>
              </a:solidFill>
              <a:latin typeface="华文行楷" panose="02010800040101010101" pitchFamily="2" charset="-122"/>
              <a:ea typeface="华文行楷" panose="02010800040101010101" pitchFamily="2" charset="-122"/>
              <a:hlinkClick r:id="rId2" action="ppaction://hlinksldjump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>
              <a:solidFill>
                <a:srgbClr val="0066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  <a:hlinkClick r:id="rId3" action="ppaction://hlinksldjump"/>
              </a:rPr>
              <a:t>3.</a:t>
            </a:r>
            <a:r>
              <a:rPr lang="zh-CN" altLang="en-US" sz="320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  <a:hlinkClick r:id="rId3" action="ppaction://hlinksldjump"/>
              </a:rPr>
              <a:t>学会必要的让步和道歉</a:t>
            </a:r>
            <a:endParaRPr lang="zh-CN" altLang="en-US" sz="3200">
              <a:solidFill>
                <a:srgbClr val="0066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48" name="左大括号 6147"/>
          <p:cNvSpPr/>
          <p:nvPr/>
        </p:nvSpPr>
        <p:spPr>
          <a:xfrm>
            <a:off x="1403350" y="1412875"/>
            <a:ext cx="431800" cy="2808288"/>
          </a:xfrm>
          <a:prstGeom prst="leftBrace">
            <a:avLst>
              <a:gd name="adj1" fmla="val 5419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6804025" y="5157788"/>
            <a:ext cx="2339975" cy="170021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171" name="图片 7170" descr="Img2433532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2000"/>
            <a:ext cx="91440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矩形 7171"/>
          <p:cNvSpPr/>
          <p:nvPr/>
        </p:nvSpPr>
        <p:spPr>
          <a:xfrm>
            <a:off x="1752600" y="5257800"/>
            <a:ext cx="5943600" cy="1600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理解父母的期望</a:t>
            </a:r>
            <a:endParaRPr lang="zh-CN" altLang="en-US" sz="3600" b="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6877050" y="5157788"/>
            <a:ext cx="2266950" cy="17002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4" name="矩形 7173"/>
          <p:cNvSpPr/>
          <p:nvPr/>
        </p:nvSpPr>
        <p:spPr>
          <a:xfrm>
            <a:off x="6877050" y="5157788"/>
            <a:ext cx="2266950" cy="17002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5" name="矩形 7174"/>
          <p:cNvSpPr/>
          <p:nvPr/>
        </p:nvSpPr>
        <p:spPr>
          <a:xfrm>
            <a:off x="6804025" y="5157788"/>
            <a:ext cx="2339975" cy="17002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6" name="文本框 7175"/>
          <p:cNvSpPr txBox="1"/>
          <p:nvPr/>
        </p:nvSpPr>
        <p:spPr>
          <a:xfrm>
            <a:off x="0" y="0"/>
            <a:ext cx="8718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想一想：你认为父母对你有着合适的期望对吗？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xfrm>
            <a:off x="611188" y="1628775"/>
            <a:ext cx="8229600" cy="1871663"/>
          </a:xfrm>
        </p:spPr>
        <p:txBody>
          <a:bodyPr/>
          <a:p>
            <a:pPr>
              <a:buNone/>
            </a:pPr>
            <a:r>
              <a:rPr lang="zh-CN" altLang="en-US" sz="3200" b="1">
                <a:hlinkClick r:id="rId1" action="ppaction://hlinkfile"/>
              </a:rPr>
              <a:t>“哀哀父母，生我劬劳。”父母对子女的关爱往往是其它人无法比拟的，他们对子女的付出也难以简单的衡量。</a:t>
            </a:r>
            <a:endParaRPr lang="zh-CN" altLang="en-US" sz="3200" b="1">
              <a:hlinkClick r:id="rId1" action="ppaction://hlinkfile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611188" y="4797425"/>
            <a:ext cx="5943600" cy="1600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理解父母的关爱</a:t>
            </a:r>
            <a:endParaRPr lang="zh-CN" altLang="en-US" sz="3600" b="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pic_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990600" y="4222750"/>
            <a:ext cx="6332538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5400" b="0">
                <a:solidFill>
                  <a:srgbClr val="000066"/>
                </a:solidFill>
                <a:latin typeface="方正舒体" pitchFamily="2" charset="-122"/>
                <a:ea typeface="方正舒体" pitchFamily="2" charset="-122"/>
              </a:rPr>
              <a:t>说一说</a:t>
            </a:r>
            <a:r>
              <a:rPr lang="en-US" altLang="zh-CN" sz="5400" b="0">
                <a:solidFill>
                  <a:srgbClr val="000066"/>
                </a:solidFill>
                <a:latin typeface="方正舒体" pitchFamily="2" charset="-122"/>
                <a:ea typeface="方正舒体" pitchFamily="2" charset="-122"/>
              </a:rPr>
              <a:t>:</a:t>
            </a:r>
            <a:r>
              <a:rPr lang="en-US" altLang="zh-CN" sz="4800" b="0">
                <a:solidFill>
                  <a:srgbClr val="000066"/>
                </a:solidFill>
                <a:latin typeface="方正舒体" pitchFamily="2" charset="-122"/>
                <a:ea typeface="方正舒体" pitchFamily="2" charset="-122"/>
              </a:rPr>
              <a:t>   </a:t>
            </a:r>
            <a:r>
              <a:rPr lang="zh-CN" altLang="en-US" sz="3600" b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漫画说明了什么</a:t>
            </a:r>
            <a:r>
              <a:rPr lang="en-US" altLang="zh-CN" sz="3600" b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?</a:t>
            </a:r>
            <a:endParaRPr lang="en-US" altLang="zh-CN" sz="3600" b="0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1752600" y="5105400"/>
            <a:ext cx="5791200" cy="1752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  <a:normAutofit/>
          </a:bodyPr>
          <a:p>
            <a:pPr algn="ctr"/>
            <a:r>
              <a:rPr lang="zh-CN" altLang="en-US" sz="3200" b="0">
                <a:ln w="9525" cap="flat" cmpd="sng">
                  <a:solidFill>
                    <a:srgbClr val="F56E2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理解父母承受的压力</a:t>
            </a:r>
            <a:endParaRPr lang="zh-CN" altLang="en-US" sz="3200" b="0">
              <a:ln w="9525" cap="flat" cmpd="sng">
                <a:solidFill>
                  <a:srgbClr val="F56E23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>
            <a:hlinkClick r:id="rId1" action="ppaction://hlinksldjump"/>
          </p:cNvPr>
          <p:cNvSpPr/>
          <p:nvPr/>
        </p:nvSpPr>
        <p:spPr>
          <a:xfrm>
            <a:off x="2066925" y="1484313"/>
            <a:ext cx="854075" cy="5184775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p>
            <a:pPr lvl="0"/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学会理解父母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3203575" y="1844675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行楷" panose="02010800040101010101" pitchFamily="2" charset="-122"/>
              </a:rPr>
              <a:t>理解父母的</a:t>
            </a:r>
            <a:r>
              <a:rPr lang="zh-CN" altLang="en-US" sz="4000" b="1">
                <a:solidFill>
                  <a:srgbClr val="F74B15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期望</a:t>
            </a:r>
            <a:endParaRPr lang="zh-CN" altLang="en-US" sz="4000" b="1">
              <a:solidFill>
                <a:srgbClr val="F74B15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3203575" y="2781300"/>
            <a:ext cx="374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行楷" panose="02010800040101010101" pitchFamily="2" charset="-122"/>
              </a:rPr>
              <a:t>理解父母的</a:t>
            </a:r>
            <a:r>
              <a:rPr lang="zh-CN" altLang="en-US" sz="4000" b="1">
                <a:solidFill>
                  <a:srgbClr val="F74B15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关爱</a:t>
            </a:r>
            <a:endParaRPr lang="zh-CN" altLang="en-US" sz="4000" b="1">
              <a:solidFill>
                <a:srgbClr val="F74B15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3203575" y="3716338"/>
            <a:ext cx="475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行楷" panose="02010800040101010101" pitchFamily="2" charset="-122"/>
              </a:rPr>
              <a:t>理解父母承受的</a:t>
            </a:r>
            <a:r>
              <a:rPr lang="zh-CN" altLang="en-US" sz="4000" b="1">
                <a:solidFill>
                  <a:srgbClr val="F74B15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压力</a:t>
            </a:r>
            <a:endParaRPr lang="zh-CN" altLang="en-US" sz="4000" b="1">
              <a:solidFill>
                <a:srgbClr val="F74B15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0246" name="左大括号 10245"/>
          <p:cNvSpPr/>
          <p:nvPr/>
        </p:nvSpPr>
        <p:spPr>
          <a:xfrm>
            <a:off x="2843213" y="2205038"/>
            <a:ext cx="381000" cy="1762125"/>
          </a:xfrm>
          <a:prstGeom prst="leftBrace">
            <a:avLst>
              <a:gd name="adj1" fmla="val 3854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11265"/>
          <p:cNvGrpSpPr>
            <a:grpSpLocks noChangeAspect="1"/>
          </p:cNvGrpSpPr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1267" name="图片 11266" descr="B_2006-11-7-9-35-18594"/>
            <p:cNvPicPr>
              <a:picLocks noChangeAspect="1"/>
            </p:cNvPicPr>
            <p:nvPr/>
          </p:nvPicPr>
          <p:blipFill>
            <a:blip r:embed="rId1">
              <a:lum bright="12000" contrast="-12000"/>
            </a:blip>
            <a:srcRect b="1762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8" name="图片 11267" descr="td050301007"/>
            <p:cNvPicPr>
              <a:picLocks noChangeAspect="1"/>
            </p:cNvPicPr>
            <p:nvPr/>
          </p:nvPicPr>
          <p:blipFill>
            <a:blip r:embed="rId2">
              <a:lum contrast="12000"/>
            </a:blip>
            <a:srcRect l="22485" t="16681" r="40912" b="25926"/>
            <a:stretch>
              <a:fillRect/>
            </a:stretch>
          </p:blipFill>
          <p:spPr>
            <a:xfrm>
              <a:off x="4392" y="2750"/>
              <a:ext cx="1368" cy="15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69" name="文本占位符 11268"/>
          <p:cNvSpPr>
            <a:spLocks noGrp="1"/>
          </p:cNvSpPr>
          <p:nvPr>
            <p:ph type="body" idx="1"/>
          </p:nvPr>
        </p:nvSpPr>
        <p:spPr>
          <a:xfrm>
            <a:off x="323850" y="836613"/>
            <a:ext cx="8229600" cy="3889375"/>
          </a:xfrm>
        </p:spPr>
        <p:txBody>
          <a:bodyPr/>
          <a:p>
            <a:r>
              <a:rPr lang="zh-CN" altLang="en-US" sz="2400" b="1"/>
              <a:t>一个妈妈正在不停地数落儿子，儿子拿着书一边看一边听。忽然儿子问妈妈：“妈妈，一本内容枯燥冗长的书和说话啰嗦的人有什么区别？”妈妈不假思索地回答：“你可以把书丢在一边，可是却无法叫啰嗦的人闭嘴。”说完，妈妈才恍然大悟：“啊！你这个机灵鬼，是在嫌我啰嗦啊。”母子俩都会心地笑了。</a:t>
            </a:r>
            <a:endParaRPr lang="zh-CN" altLang="en-US" sz="2400" b="1"/>
          </a:p>
          <a:p>
            <a:r>
              <a:rPr lang="zh-CN" altLang="en-US" sz="2400" b="1"/>
              <a:t>这个小故事给你哪些启示？</a:t>
            </a:r>
            <a:endParaRPr lang="zh-CN" altLang="en-US" sz="2400" b="1"/>
          </a:p>
        </p:txBody>
      </p:sp>
      <p:sp>
        <p:nvSpPr>
          <p:cNvPr id="11270" name="矩形 11269"/>
          <p:cNvSpPr/>
          <p:nvPr/>
        </p:nvSpPr>
        <p:spPr>
          <a:xfrm>
            <a:off x="827088" y="5157788"/>
            <a:ext cx="59436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向父母表达见解时要讲究方式</a:t>
            </a:r>
            <a:endParaRPr lang="zh-CN" altLang="en-US" sz="3600" b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468313" y="0"/>
            <a:ext cx="16557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情景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3" name="矩形 5122"/>
          <p:cNvSpPr/>
          <p:nvPr/>
        </p:nvSpPr>
        <p:spPr>
          <a:xfrm>
            <a:off x="358775" y="650875"/>
            <a:ext cx="8113713" cy="2274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algn="l" fontAlgn="base"/>
            <a:endParaRPr lang="en-US" sz="4000" b="1" strike="noStrike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7170" name="文本框 11270"/>
          <p:cNvSpPr txBox="1"/>
          <p:nvPr/>
        </p:nvSpPr>
        <p:spPr>
          <a:xfrm>
            <a:off x="2005013" y="852488"/>
            <a:ext cx="2762250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情景再现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8195" name="文本框 1"/>
          <p:cNvSpPr txBox="1"/>
          <p:nvPr/>
        </p:nvSpPr>
        <p:spPr>
          <a:xfrm>
            <a:off x="706438" y="1566863"/>
            <a:ext cx="7550150" cy="3565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有一个富翁醉倒在他的别墅外面，保安扶起他说：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先生，让我扶你回家吧！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富翁反问保安：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家？！我的家在哪里？你能扶我回得了家吗？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保安大惑不解，指着不远处的别墅说：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那不是你的家么？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富翁指了指自己的心窝，又指了指不远处的那栋豪华别墅，一本正经地、断断续续地回答说：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那，那不是我的家，那只是我的房子。</a:t>
            </a:r>
            <a:r>
              <a:rPr lang="en-US" altLang="zh-CN" sz="2800" b="1">
                <a:solidFill>
                  <a:srgbClr val="0D0D0D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endParaRPr lang="en-US" altLang="zh-CN" sz="2800" b="1">
              <a:solidFill>
                <a:srgbClr val="0D0D0D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7172" name="文本框 1"/>
          <p:cNvSpPr txBox="1"/>
          <p:nvPr/>
        </p:nvSpPr>
        <p:spPr>
          <a:xfrm>
            <a:off x="628650" y="393700"/>
            <a:ext cx="11033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  <a:sym typeface="宋体" panose="02010600030101010101" pitchFamily="2" charset="-122"/>
              </a:rPr>
              <a:t>情境引入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向父母表达见解或看法时，除了要讲究方式外，还要注意什么？</a:t>
            </a:r>
            <a:endParaRPr lang="zh-CN" altLang="en-US"/>
          </a:p>
        </p:txBody>
      </p:sp>
      <p:sp>
        <p:nvSpPr>
          <p:cNvPr id="12291" name="矩形 12290"/>
          <p:cNvSpPr/>
          <p:nvPr/>
        </p:nvSpPr>
        <p:spPr>
          <a:xfrm>
            <a:off x="827088" y="404813"/>
            <a:ext cx="2057400" cy="914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5400" b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endParaRPr lang="zh-CN" altLang="en-US" sz="5400" b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608263" y="23161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3200" b="0" dirty="0">
              <a:solidFill>
                <a:srgbClr val="00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692275" y="1268413"/>
            <a:ext cx="671513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>
                <a:latin typeface="Arial" panose="020B0604020202020204" pitchFamily="34" charset="0"/>
                <a:ea typeface="华文新魏" panose="02010800040101010101" pitchFamily="2" charset="-122"/>
              </a:rPr>
              <a:t>学会向父母表达</a:t>
            </a:r>
            <a:endParaRPr lang="zh-CN" altLang="en-US" sz="44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4340" name="左大括号 14339"/>
          <p:cNvSpPr/>
          <p:nvPr/>
        </p:nvSpPr>
        <p:spPr>
          <a:xfrm>
            <a:off x="1692275" y="2565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1" name="左大括号 14340"/>
          <p:cNvSpPr/>
          <p:nvPr/>
        </p:nvSpPr>
        <p:spPr>
          <a:xfrm>
            <a:off x="1619250" y="2349500"/>
            <a:ext cx="288925" cy="2159000"/>
          </a:xfrm>
          <a:prstGeom prst="leftBrace">
            <a:avLst>
              <a:gd name="adj1" fmla="val 62271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2" name="左大括号 14341"/>
          <p:cNvSpPr/>
          <p:nvPr/>
        </p:nvSpPr>
        <p:spPr>
          <a:xfrm>
            <a:off x="2771775" y="2205038"/>
            <a:ext cx="288925" cy="2520950"/>
          </a:xfrm>
          <a:prstGeom prst="leftBrace">
            <a:avLst>
              <a:gd name="adj1" fmla="val 727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3" name="文本框 14342"/>
          <p:cNvSpPr txBox="1"/>
          <p:nvPr/>
        </p:nvSpPr>
        <p:spPr>
          <a:xfrm>
            <a:off x="3348038" y="1844675"/>
            <a:ext cx="2376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注意场合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3419475" y="2781300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讲究方式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3367088" y="3605213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掌握分寸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3348038" y="4437063"/>
            <a:ext cx="2305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就事论事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7" name="矩形 16386"/>
          <p:cNvSpPr/>
          <p:nvPr/>
        </p:nvSpPr>
        <p:spPr>
          <a:xfrm>
            <a:off x="762000" y="992188"/>
            <a:ext cx="2057400" cy="11382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辩一辩</a:t>
            </a:r>
            <a:endParaRPr lang="zh-CN" altLang="en-US" sz="40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13313"/>
          <p:cNvSpPr>
            <a:spLocks noGrp="1"/>
          </p:cNvSpPr>
          <p:nvPr/>
        </p:nvSpPr>
        <p:spPr>
          <a:xfrm>
            <a:off x="762000" y="2435225"/>
            <a:ext cx="8077200" cy="198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eaLnBrk="0" hangingPunct="0">
              <a:spcBef>
                <a:spcPct val="2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小明说：“在我和父母闹矛盾后，只有在我错了的时候，我才会主动向父母道歉。”你认为他的做法对不对？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395288" y="765175"/>
            <a:ext cx="793750" cy="5761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4000" b="1">
                <a:solidFill>
                  <a:srgbClr val="0066FF"/>
                </a:solidFill>
                <a:latin typeface="Arial" panose="020B0604020202020204" pitchFamily="34" charset="0"/>
                <a:ea typeface="华文隶书" pitchFamily="2" charset="-122"/>
              </a:rPr>
              <a:t>学会必要的让步和道歉</a:t>
            </a:r>
            <a:endParaRPr lang="zh-CN" altLang="en-US" sz="4000" b="1">
              <a:solidFill>
                <a:srgbClr val="0066FF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1763713" y="981075"/>
            <a:ext cx="4756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rgbClr val="0066FF"/>
                </a:solidFill>
                <a:latin typeface="Arial" panose="020B0604020202020204" pitchFamily="34" charset="0"/>
                <a:ea typeface="华文隶书" pitchFamily="2" charset="-122"/>
              </a:rPr>
              <a:t>在一些非原则的问题上</a:t>
            </a:r>
            <a:endParaRPr lang="zh-CN" altLang="en-US" sz="3600" b="1">
              <a:solidFill>
                <a:srgbClr val="0066FF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547813" y="1773238"/>
            <a:ext cx="5467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华文行楷" panose="02010800040101010101" pitchFamily="2" charset="-122"/>
              </a:rPr>
              <a:t>（适当让步，促进矛盾消除）</a:t>
            </a:r>
            <a:endParaRPr lang="zh-CN" altLang="en-US" sz="3200" b="1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1692275" y="2492375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rgbClr val="0066FF"/>
                </a:solidFill>
                <a:latin typeface="Arial" panose="020B0604020202020204" pitchFamily="34" charset="0"/>
                <a:ea typeface="华文隶书" pitchFamily="2" charset="-122"/>
              </a:rPr>
              <a:t>在一些琐事上</a:t>
            </a:r>
            <a:endParaRPr lang="zh-CN" altLang="en-US" sz="3600" b="1">
              <a:solidFill>
                <a:srgbClr val="0066FF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1403350" y="3141663"/>
            <a:ext cx="7499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华文行楷" panose="02010800040101010101" pitchFamily="2" charset="-122"/>
              </a:rPr>
              <a:t>（不要固执己见，学会接受父母的观点）</a:t>
            </a:r>
            <a:endParaRPr lang="zh-CN" altLang="en-US" sz="3200" b="1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1692275" y="3860800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>
                <a:solidFill>
                  <a:srgbClr val="0066FF"/>
                </a:solidFill>
                <a:latin typeface="Arial" panose="020B0604020202020204" pitchFamily="34" charset="0"/>
                <a:ea typeface="华文隶书" pitchFamily="2" charset="-122"/>
              </a:rPr>
              <a:t>在激烈争吵时</a:t>
            </a:r>
            <a:endParaRPr lang="zh-CN" altLang="en-US" sz="3600" b="1">
              <a:solidFill>
                <a:srgbClr val="0066FF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1476375" y="4508500"/>
            <a:ext cx="7905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Arial" panose="020B0604020202020204" pitchFamily="34" charset="0"/>
                <a:ea typeface="华文行楷" panose="02010800040101010101" pitchFamily="2" charset="-122"/>
              </a:rPr>
              <a:t>（即便是父母的不是，应该“得理也让人”）</a:t>
            </a:r>
            <a:endParaRPr lang="zh-CN" altLang="en-US" sz="3200" b="1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7417" name="左大括号 17416"/>
          <p:cNvSpPr/>
          <p:nvPr/>
        </p:nvSpPr>
        <p:spPr>
          <a:xfrm>
            <a:off x="1042988" y="1412875"/>
            <a:ext cx="431800" cy="3240088"/>
          </a:xfrm>
          <a:prstGeom prst="leftBrace">
            <a:avLst>
              <a:gd name="adj1" fmla="val 6253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8" name="文本框 17417"/>
          <p:cNvSpPr txBox="1"/>
          <p:nvPr/>
        </p:nvSpPr>
        <p:spPr>
          <a:xfrm>
            <a:off x="6516688" y="6021388"/>
            <a:ext cx="2381250" cy="641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800" b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</a:t>
            </a: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矩形 17418"/>
          <p:cNvSpPr/>
          <p:nvPr/>
        </p:nvSpPr>
        <p:spPr>
          <a:xfrm>
            <a:off x="3492500" y="6092825"/>
            <a:ext cx="2700338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我来化解矛盾</a:t>
            </a:r>
            <a:endParaRPr lang="zh-CN" altLang="en-US" sz="3600" b="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20" name="图片 17419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5805488"/>
            <a:ext cx="987425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图片 17420" descr="图片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5661025"/>
            <a:ext cx="1079500" cy="900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8" grpId="0" bldLvl="0" animBg="1"/>
      <p:bldP spid="17418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0" y="457200"/>
            <a:ext cx="91440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6000" b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   </a:t>
            </a:r>
            <a:endParaRPr lang="zh-CN" altLang="en-US" sz="5400" b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lvl="0" algn="ctr" eaLnBrk="0" hangingPunct="0"/>
            <a:endParaRPr lang="zh-CN" altLang="en-US" sz="6000" b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0" y="404813"/>
            <a:ext cx="1006475" cy="5761037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p>
            <a:pPr lvl="0"/>
            <a:r>
              <a:rPr lang="zh-CN" altLang="en-US" sz="5400" b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</a:t>
            </a: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实现亲子和谐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1187450" y="1052513"/>
            <a:ext cx="32448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、学会理解父母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4643438" y="620713"/>
            <a:ext cx="26844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理解父母的期望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4643438" y="1196975"/>
            <a:ext cx="26844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理解父母的关爱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矩形 19462"/>
          <p:cNvSpPr/>
          <p:nvPr/>
        </p:nvSpPr>
        <p:spPr>
          <a:xfrm>
            <a:off x="4643438" y="1773238"/>
            <a:ext cx="339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理解父母承受的压力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左大括号 19463"/>
          <p:cNvSpPr/>
          <p:nvPr/>
        </p:nvSpPr>
        <p:spPr>
          <a:xfrm>
            <a:off x="4284663" y="836613"/>
            <a:ext cx="431800" cy="1223962"/>
          </a:xfrm>
          <a:prstGeom prst="leftBrace">
            <a:avLst>
              <a:gd name="adj1" fmla="val 236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5" name="矩形 19464"/>
          <p:cNvSpPr/>
          <p:nvPr/>
        </p:nvSpPr>
        <p:spPr>
          <a:xfrm>
            <a:off x="971550" y="3068638"/>
            <a:ext cx="3743325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、学会向父母表达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466" name="矩形 19465"/>
          <p:cNvSpPr/>
          <p:nvPr/>
        </p:nvSpPr>
        <p:spPr>
          <a:xfrm>
            <a:off x="1258888" y="4868863"/>
            <a:ext cx="48768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、学会必要的让步和道歉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7" name="左大括号 19466"/>
          <p:cNvSpPr/>
          <p:nvPr/>
        </p:nvSpPr>
        <p:spPr>
          <a:xfrm>
            <a:off x="1116013" y="21336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8" name="左大括号 19467"/>
          <p:cNvSpPr/>
          <p:nvPr/>
        </p:nvSpPr>
        <p:spPr>
          <a:xfrm>
            <a:off x="755650" y="1268413"/>
            <a:ext cx="431800" cy="3889375"/>
          </a:xfrm>
          <a:prstGeom prst="leftBrace">
            <a:avLst>
              <a:gd name="adj1" fmla="val 750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9" name="左大括号 19468"/>
          <p:cNvSpPr/>
          <p:nvPr/>
        </p:nvSpPr>
        <p:spPr>
          <a:xfrm>
            <a:off x="4572000" y="2565400"/>
            <a:ext cx="381000" cy="1441450"/>
          </a:xfrm>
          <a:prstGeom prst="leftBrace">
            <a:avLst>
              <a:gd name="adj1" fmla="val 3152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70" name="文本框 19469"/>
          <p:cNvSpPr txBox="1"/>
          <p:nvPr/>
        </p:nvSpPr>
        <p:spPr>
          <a:xfrm>
            <a:off x="4932363" y="23495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注意场合</a:t>
            </a:r>
            <a:endParaRPr lang="zh-CN" altLang="en-US" sz="28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5200650" y="26765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3200" b="0" dirty="0">
              <a:solidFill>
                <a:srgbClr val="00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9472" name="文本框 19471"/>
          <p:cNvSpPr txBox="1"/>
          <p:nvPr/>
        </p:nvSpPr>
        <p:spPr>
          <a:xfrm>
            <a:off x="4932363" y="285273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讲究方式</a:t>
            </a:r>
            <a:endParaRPr lang="zh-CN" altLang="en-US" sz="28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9473" name="文本框 19472"/>
          <p:cNvSpPr txBox="1"/>
          <p:nvPr/>
        </p:nvSpPr>
        <p:spPr>
          <a:xfrm>
            <a:off x="4932363" y="335756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掌握分寸</a:t>
            </a:r>
            <a:endParaRPr lang="zh-CN" altLang="en-US" sz="28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9474" name="文本框 19473"/>
          <p:cNvSpPr txBox="1"/>
          <p:nvPr/>
        </p:nvSpPr>
        <p:spPr>
          <a:xfrm>
            <a:off x="4932363" y="38608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就事论事</a:t>
            </a:r>
            <a:endParaRPr lang="zh-CN" altLang="en-US" sz="28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3276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212850"/>
            <a:ext cx="7821295" cy="466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1"/>
          <p:cNvSpPr/>
          <p:nvPr/>
        </p:nvSpPr>
        <p:spPr>
          <a:xfrm>
            <a:off x="2226310" y="2978150"/>
            <a:ext cx="381508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20000"/>
              </a:spcBef>
              <a:buClr>
                <a:schemeClr val="tx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三、我爱我家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2" name="副标题 32771"/>
          <p:cNvSpPr>
            <a:spLocks noGrp="1"/>
          </p:cNvSpPr>
          <p:nvPr/>
        </p:nvSpPr>
        <p:spPr>
          <a:xfrm>
            <a:off x="528638" y="998538"/>
            <a:ext cx="7958137" cy="5194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defTabSz="914400">
              <a:spcBef>
                <a:spcPct val="2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在英文中，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的常用语是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home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，而比较正式的用语则是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family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。我们将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family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的字母拆解开来，可以假设每个字母所代表的含义：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914400">
              <a:spcBef>
                <a:spcPct val="2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f——father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：爸爸；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a——and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：和；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914400">
              <a:spcBef>
                <a:spcPct val="2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m——mother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：妈妈；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i——I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：我；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914400">
              <a:spcBef>
                <a:spcPct val="2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l——love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：爱；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y——you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：你（你们）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914400">
              <a:spcBef>
                <a:spcPct val="20000"/>
              </a:spcBef>
            </a:pP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六个字母的含义合起来，便是</a:t>
            </a:r>
            <a:r>
              <a:rPr lang="en-US" altLang="zh-CN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Father and mother I love you</a:t>
            </a:r>
            <a:r>
              <a:rPr lang="zh-CN" altLang="en-US" sz="32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（爸爸妈妈我爱你们）。</a:t>
            </a: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defTabSz="914400">
              <a:spcBef>
                <a:spcPct val="20000"/>
              </a:spcBef>
            </a:pPr>
            <a:endParaRPr lang="zh-CN" altLang="en-US" sz="32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2772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2772">
                                            <p:txEl>
                                              <p:charRg st="75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98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2772">
                                            <p:txEl>
                                              <p:charRg st="98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119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2772">
                                            <p:txEl>
                                              <p:charRg st="119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142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2772">
                                            <p:txEl>
                                              <p:charRg st="142" end="1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3" name="内容占位符 38913" descr="SC0020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681038" y="4194175"/>
            <a:ext cx="2089150" cy="2089150"/>
          </a:xfrm>
        </p:spPr>
      </p:pic>
      <p:sp>
        <p:nvSpPr>
          <p:cNvPr id="28674" name="云形标注 38914"/>
          <p:cNvSpPr/>
          <p:nvPr/>
        </p:nvSpPr>
        <p:spPr>
          <a:xfrm>
            <a:off x="965200" y="863600"/>
            <a:ext cx="7213600" cy="3508375"/>
          </a:xfrm>
          <a:prstGeom prst="cloudCallout">
            <a:avLst>
              <a:gd name="adj1" fmla="val -27727"/>
              <a:gd name="adj2" fmla="val 455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3630613" y="2278063"/>
            <a:ext cx="2844800" cy="823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说说我家</a:t>
            </a:r>
            <a:endParaRPr lang="zh-CN" altLang="en-US" sz="48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文本占位符 39937"/>
          <p:cNvSpPr>
            <a:spLocks noGrp="1"/>
          </p:cNvSpPr>
          <p:nvPr>
            <p:ph type="body" sz="half"/>
          </p:nvPr>
        </p:nvSpPr>
        <p:spPr>
          <a:xfrm>
            <a:off x="250825" y="1641475"/>
            <a:ext cx="8239125" cy="3302000"/>
          </a:xfrm>
        </p:spPr>
        <p:txBody>
          <a:bodyPr anchor="t"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lvl="0" indent="-469900">
              <a:buNone/>
            </a:pPr>
            <a:r>
              <a:rPr lang="zh-CN" altLang="en-US" sz="3300" b="1" dirty="0"/>
              <a:t>　　     </a:t>
            </a:r>
            <a:r>
              <a:rPr lang="zh-CN" altLang="en-US" sz="4400" b="1" dirty="0"/>
              <a:t>在你的家庭生活经历中，印象最深的一件事（如生病、惹祸、得到夸奖等）是什么？</a:t>
            </a:r>
            <a:endParaRPr lang="zh-CN" altLang="en-US" sz="4400" b="1" dirty="0"/>
          </a:p>
          <a:p>
            <a:pPr lvl="0" indent="-469900">
              <a:buNone/>
            </a:pPr>
            <a:r>
              <a:rPr lang="zh-CN" altLang="en-US" sz="4400" b="1" dirty="0"/>
              <a:t>父母当时是怎么做的？</a:t>
            </a:r>
            <a:r>
              <a:rPr lang="zh-CN" altLang="en-US" sz="4400"/>
              <a:t> </a:t>
            </a:r>
            <a:endParaRPr lang="zh-CN" altLang="en-US" sz="4400"/>
          </a:p>
        </p:txBody>
      </p:sp>
      <p:pic>
        <p:nvPicPr>
          <p:cNvPr id="29698" name="内容占位符 39938" descr="r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7450" y="4667250"/>
            <a:ext cx="2087563" cy="148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标题 39939" descr="三朵小花"/>
          <p:cNvPicPr>
            <a:picLocks noGrp="1" noChangeAspect="1"/>
          </p:cNvPicPr>
          <p:nvPr>
            <p:ph type="title"/>
          </p:nvPr>
        </p:nvPicPr>
        <p:blipFill>
          <a:blip r:embed="rId2"/>
          <a:stretch>
            <a:fillRect/>
          </a:stretch>
        </p:blipFill>
        <p:spPr>
          <a:xfrm>
            <a:off x="611188" y="720725"/>
            <a:ext cx="2379662" cy="854075"/>
          </a:xfrm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内容占位符 41985" descr="SC002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4264025"/>
            <a:ext cx="1949450" cy="194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云形标注 2"/>
          <p:cNvSpPr/>
          <p:nvPr/>
        </p:nvSpPr>
        <p:spPr>
          <a:xfrm>
            <a:off x="890588" y="962025"/>
            <a:ext cx="7858125" cy="3692525"/>
          </a:xfrm>
          <a:prstGeom prst="cloudCallout">
            <a:avLst>
              <a:gd name="adj1" fmla="val -27727"/>
              <a:gd name="adj2" fmla="val 455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5275" y="2501900"/>
            <a:ext cx="3895725" cy="823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夸夸我父母</a:t>
            </a:r>
            <a:endParaRPr lang="zh-CN" altLang="en-US" sz="48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317625" y="1085850"/>
            <a:ext cx="5032375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根据以上情景说说：</a:t>
            </a:r>
            <a:endParaRPr lang="zh-CN" altLang="en-US" sz="320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17625" y="2211388"/>
            <a:ext cx="548481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）家和房子的区别是什么？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）什么是家？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）家对我们有何重要性？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2" name="副标题 32771"/>
          <p:cNvSpPr>
            <a:spLocks noGrp="1"/>
          </p:cNvSpPr>
          <p:nvPr/>
        </p:nvSpPr>
        <p:spPr>
          <a:xfrm>
            <a:off x="815975" y="1716088"/>
            <a:ext cx="3421063" cy="46402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 defTabSz="914400">
              <a:spcBef>
                <a:spcPct val="20000"/>
              </a:spcBef>
            </a:pP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慈母手中线，</a:t>
            </a:r>
            <a:endParaRPr lang="zh-CN" altLang="en-US" sz="4000" dirty="0">
              <a:solidFill>
                <a:srgbClr val="CC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indent="0" algn="ctr" defTabSz="914400">
              <a:spcBef>
                <a:spcPct val="20000"/>
              </a:spcBef>
            </a:pP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游子身上衣。</a:t>
            </a:r>
            <a:endParaRPr lang="zh-CN" altLang="en-US" sz="4000" dirty="0">
              <a:solidFill>
                <a:srgbClr val="CC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indent="0" algn="ctr" defTabSz="914400">
              <a:spcBef>
                <a:spcPct val="20000"/>
              </a:spcBef>
            </a:pP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临行密密缝，</a:t>
            </a:r>
            <a:endParaRPr lang="zh-CN" altLang="en-US" sz="4000" dirty="0">
              <a:solidFill>
                <a:srgbClr val="CC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indent="0" algn="ctr" defTabSz="914400">
              <a:spcBef>
                <a:spcPct val="20000"/>
              </a:spcBef>
            </a:pP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意恐迟迟归。</a:t>
            </a:r>
            <a:endParaRPr lang="zh-CN" altLang="en-US" sz="4000" dirty="0">
              <a:solidFill>
                <a:srgbClr val="CC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indent="0" algn="ctr" defTabSz="914400">
              <a:spcBef>
                <a:spcPct val="20000"/>
              </a:spcBef>
            </a:pP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谁言寸草心，</a:t>
            </a:r>
            <a:endParaRPr lang="zh-CN" altLang="en-US" sz="4000" dirty="0">
              <a:solidFill>
                <a:srgbClr val="CC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indent="0" algn="ctr" defTabSz="914400">
              <a:spcBef>
                <a:spcPct val="20000"/>
              </a:spcBef>
            </a:pP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报得三春晖。</a:t>
            </a:r>
            <a:r>
              <a:rPr lang="zh-CN" altLang="en-US" sz="4000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标题 32770"/>
          <p:cNvSpPr>
            <a:spLocks noGrp="1"/>
          </p:cNvSpPr>
          <p:nvPr/>
        </p:nvSpPr>
        <p:spPr>
          <a:xfrm>
            <a:off x="336550" y="649288"/>
            <a:ext cx="42132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 defTabSz="914400">
              <a:buClr>
                <a:srgbClr val="000000"/>
              </a:buClr>
            </a:pPr>
            <a:r>
              <a:rPr lang="en-US" altLang="zh-CN" sz="4400" b="1" dirty="0">
                <a:latin typeface="Arial" panose="020B0604020202020204" pitchFamily="34" charset="0"/>
                <a:ea typeface="华文行楷" panose="02010800040101010101" pitchFamily="2" charset="-122"/>
              </a:rPr>
              <a:t>《</a:t>
            </a:r>
            <a:r>
              <a:rPr lang="zh-CN" altLang="en-US" sz="4400" b="1" dirty="0">
                <a:latin typeface="Arial" panose="020B0604020202020204" pitchFamily="34" charset="0"/>
                <a:ea typeface="华文行楷" panose="02010800040101010101" pitchFamily="2" charset="-122"/>
              </a:rPr>
              <a:t>游　子　吟　</a:t>
            </a:r>
            <a:r>
              <a:rPr lang="en-US" altLang="zh-CN" sz="4400" b="1">
                <a:latin typeface="Arial" panose="020B0604020202020204" pitchFamily="34" charset="0"/>
                <a:ea typeface="华文行楷" panose="02010800040101010101" pitchFamily="2" charset="-122"/>
              </a:rPr>
              <a:t>》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2010040807251527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6925" y="1684338"/>
            <a:ext cx="3654425" cy="4211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 b="1">
                <a:solidFill>
                  <a:srgbClr val="C00000"/>
                </a:solidFill>
              </a:rPr>
              <a:t>为何要孝敬父母？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P60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）</a:t>
            </a:r>
            <a:endParaRPr lang="zh-CN" altLang="en-US" sz="320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）孝敬父母是全人类共同崇尚的美德，更是中华民族的传统美德。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）孝敬父母是我们的责任和法定义务。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WordArt 2"/>
          <p:cNvSpPr/>
          <p:nvPr/>
        </p:nvSpPr>
        <p:spPr>
          <a:xfrm>
            <a:off x="280035" y="869315"/>
            <a:ext cx="8631555" cy="8629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为什么要孝敬父母？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/>
          <p:nvPr/>
        </p:nvSpPr>
        <p:spPr>
          <a:xfrm>
            <a:off x="0" y="2087772"/>
            <a:ext cx="9144000" cy="424408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5080" b="1" i="1" u="sng" dirty="0">
                <a:solidFill>
                  <a:srgbClr val="FF0066"/>
                </a:solidFill>
              </a:rPr>
              <a:t>２</a:t>
            </a:r>
            <a:r>
              <a:rPr lang="en-US" altLang="zh-CN" sz="5080" b="1" i="1" u="sng" dirty="0">
                <a:solidFill>
                  <a:srgbClr val="FF0066"/>
                </a:solidFill>
              </a:rPr>
              <a:t>.</a:t>
            </a:r>
            <a:r>
              <a:rPr lang="zh-CN" altLang="en-US" sz="5080" b="1" i="1" u="sng" dirty="0">
                <a:solidFill>
                  <a:srgbClr val="FF0066"/>
                </a:solidFill>
              </a:rPr>
              <a:t>用心血养育了我们</a:t>
            </a:r>
            <a:endParaRPr lang="zh-CN" altLang="en-US" sz="5080" b="1" i="1" u="sng" dirty="0">
              <a:solidFill>
                <a:srgbClr val="FF0066"/>
              </a:solidFill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024063" y="2654905"/>
            <a:ext cx="7488296" cy="865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i="1" u="sng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１</a:t>
            </a:r>
            <a:r>
              <a:rPr lang="en-US" altLang="zh-CN" sz="4065" b="1" i="1" u="sng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5080" b="1" i="1" u="sng" dirty="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rPr>
              <a:t>父母赋予了我们生命</a:t>
            </a:r>
            <a:endParaRPr lang="zh-CN" altLang="en-US" sz="5080" b="1" i="1" u="sng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1269" name="Picture 5" descr="MCj0292086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5565" y="4639868"/>
            <a:ext cx="2185206" cy="169198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母爱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6143"/>
            <a:ext cx="9144000" cy="58057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314476" y="784175"/>
            <a:ext cx="8386032" cy="25031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5585" b="1" dirty="0">
                <a:solidFill>
                  <a:srgbClr val="FF0000"/>
                </a:solidFill>
                <a:ea typeface="华文行楷" panose="02010800040101010101" pitchFamily="2" charset="-122"/>
              </a:rPr>
              <a:t>3</a:t>
            </a:r>
            <a:r>
              <a:rPr lang="zh-CN" altLang="en-US" sz="5585" b="1" dirty="0">
                <a:solidFill>
                  <a:srgbClr val="FF0000"/>
                </a:solidFill>
                <a:ea typeface="华文行楷" panose="02010800040101010101" pitchFamily="2" charset="-122"/>
              </a:rPr>
              <a:t>、</a:t>
            </a:r>
            <a:r>
              <a:rPr lang="zh-CN" altLang="en-US" sz="5080" b="1" dirty="0">
                <a:solidFill>
                  <a:srgbClr val="FF0000"/>
                </a:solidFill>
                <a:ea typeface="华文行楷" panose="02010800040101010101" pitchFamily="2" charset="-122"/>
              </a:rPr>
              <a:t>孝敬父母是全人类共同崇尚的美德，更是中华民族的传统美德</a:t>
            </a:r>
            <a:endParaRPr lang="zh-CN" altLang="en-US" sz="5080" b="1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pic>
        <p:nvPicPr>
          <p:cNvPr id="12292" name="Picture 4" descr="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4895212"/>
            <a:ext cx="8450540" cy="1436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1333" y="5299730"/>
            <a:ext cx="853387" cy="604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 Box 6"/>
          <p:cNvSpPr txBox="1"/>
          <p:nvPr/>
        </p:nvSpPr>
        <p:spPr>
          <a:xfrm>
            <a:off x="443492" y="3687032"/>
            <a:ext cx="8128000" cy="24136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5080" b="1" dirty="0">
                <a:solidFill>
                  <a:srgbClr val="FF0000"/>
                </a:solidFill>
              </a:rPr>
              <a:t>4</a:t>
            </a:r>
            <a:r>
              <a:rPr lang="zh-CN" altLang="en-US" sz="5080" b="1" dirty="0">
                <a:solidFill>
                  <a:srgbClr val="FF0000"/>
                </a:solidFill>
              </a:rPr>
              <a:t>、孝敬父母是我国法律的基本要求，是子女义不容辞的责任与义务。</a:t>
            </a:r>
            <a:endParaRPr lang="zh-CN" altLang="en-US" sz="508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1229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000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35730"/>
            <a:ext cx="2140858" cy="38704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 descr="00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27" y="977698"/>
            <a:ext cx="6579810" cy="47090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 descr="000-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6190" y="784175"/>
            <a:ext cx="5160635" cy="21825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000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9873" y="2138841"/>
            <a:ext cx="2386794" cy="1505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6" descr="000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8561" y="1300238"/>
            <a:ext cx="2045439" cy="41338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Rectangle 7"/>
          <p:cNvSpPr/>
          <p:nvPr/>
        </p:nvSpPr>
        <p:spPr>
          <a:xfrm>
            <a:off x="637016" y="3880556"/>
            <a:ext cx="8063492" cy="2413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65" b="1" dirty="0">
                <a:solidFill>
                  <a:srgbClr val="FFFF00"/>
                </a:solidFill>
              </a:rPr>
              <a:t>  </a:t>
            </a:r>
            <a:r>
              <a:rPr lang="zh-CN" altLang="en-US" sz="4570" b="1" dirty="0">
                <a:solidFill>
                  <a:srgbClr val="FFFF00"/>
                </a:solidFill>
              </a:rPr>
              <a:t>回想父母关爱自己的一幕幕，     写出自己最想对父母说的话</a:t>
            </a:r>
            <a:r>
              <a:rPr lang="zh-CN" altLang="en-US" sz="4065" b="1" dirty="0">
                <a:solidFill>
                  <a:srgbClr val="FFFF00"/>
                </a:solidFill>
              </a:rPr>
              <a:t>。</a:t>
            </a:r>
            <a:endParaRPr lang="zh-CN" altLang="en-US" sz="4065" b="1" dirty="0">
              <a:solidFill>
                <a:srgbClr val="FFFF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4065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pic>
        <p:nvPicPr>
          <p:cNvPr id="16392" name="天下父母心.mp3" descr="天下父母心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0540" y="1042206"/>
            <a:ext cx="258032" cy="25803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2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0448" fill="hold"/>
                                        <p:tgtEl>
                                          <p:spTgt spid="163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2"/>
                  </p:tgtEl>
                </p:cond>
              </p:nextCondLst>
            </p:seq>
          </p:childTnLst>
        </p:cTn>
      </p:par>
    </p:tnLst>
    <p:bldLst>
      <p:bldP spid="1639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2004dx007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6143"/>
            <a:ext cx="9144000" cy="12901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572508" y="1880810"/>
            <a:ext cx="8571492" cy="393001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710" b="1" dirty="0">
                <a:latin typeface="宋体" panose="02010600030101010101" pitchFamily="2" charset="-122"/>
              </a:rPr>
              <a:t>  </a:t>
            </a: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洗          碗：  </a:t>
            </a:r>
            <a:r>
              <a:rPr lang="en-US" altLang="zh-CN" sz="4065" b="1" dirty="0">
                <a:latin typeface="隶书" pitchFamily="1" charset="-122"/>
                <a:ea typeface="隶书" pitchFamily="1" charset="-122"/>
              </a:rPr>
              <a:t>1</a:t>
            </a: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元   </a:t>
            </a:r>
            <a:endParaRPr lang="zh-CN" altLang="en-US" sz="4065" b="1" dirty="0">
              <a:latin typeface="隶书" pitchFamily="1" charset="-122"/>
              <a:ea typeface="隶书" pitchFamily="1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 整理自己的房间：  </a:t>
            </a:r>
            <a:r>
              <a:rPr lang="en-US" altLang="zh-CN" sz="4065" b="1" dirty="0">
                <a:latin typeface="隶书" pitchFamily="1" charset="-122"/>
                <a:ea typeface="隶书" pitchFamily="1" charset="-122"/>
              </a:rPr>
              <a:t>1</a:t>
            </a: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元</a:t>
            </a:r>
            <a:endParaRPr lang="zh-CN" altLang="en-US" sz="4065" b="1" dirty="0">
              <a:latin typeface="隶书" pitchFamily="1" charset="-122"/>
              <a:ea typeface="隶书" pitchFamily="1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 为 你 去 商 店：  </a:t>
            </a:r>
            <a:r>
              <a:rPr lang="en-US" altLang="zh-CN" sz="4065" b="1" dirty="0">
                <a:latin typeface="隶书" pitchFamily="1" charset="-122"/>
                <a:ea typeface="隶书" pitchFamily="1" charset="-122"/>
              </a:rPr>
              <a:t>3</a:t>
            </a: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元 </a:t>
            </a:r>
            <a:endParaRPr lang="zh-CN" altLang="en-US" sz="4065" b="1" dirty="0">
              <a:latin typeface="隶书" pitchFamily="1" charset="-122"/>
              <a:ea typeface="隶书" pitchFamily="1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 出 去 倒 垃 圾：  </a:t>
            </a:r>
            <a:r>
              <a:rPr lang="en-US" altLang="zh-CN" sz="4065" b="1" dirty="0">
                <a:latin typeface="隶书" pitchFamily="1" charset="-122"/>
                <a:ea typeface="隶书" pitchFamily="1" charset="-122"/>
              </a:rPr>
              <a:t>1</a:t>
            </a: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元</a:t>
            </a:r>
            <a:endParaRPr lang="zh-CN" altLang="en-US" sz="4065" b="1" dirty="0">
              <a:latin typeface="隶书" pitchFamily="1" charset="-122"/>
              <a:ea typeface="隶书" pitchFamily="1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 考试获得第二名：  </a:t>
            </a:r>
            <a:r>
              <a:rPr lang="en-US" altLang="zh-CN" sz="4065" b="1" dirty="0">
                <a:latin typeface="隶书" pitchFamily="1" charset="-122"/>
                <a:ea typeface="隶书" pitchFamily="1" charset="-122"/>
              </a:rPr>
              <a:t>10</a:t>
            </a: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元</a:t>
            </a:r>
            <a:endParaRPr lang="zh-CN" altLang="en-US" sz="4065" b="1" dirty="0">
              <a:latin typeface="隶书" pitchFamily="1" charset="-122"/>
              <a:ea typeface="隶书" pitchFamily="1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latin typeface="隶书" pitchFamily="1" charset="-122"/>
                <a:ea typeface="隶书" pitchFamily="1" charset="-122"/>
              </a:rPr>
              <a:t>            </a:t>
            </a:r>
            <a:r>
              <a:rPr lang="zh-CN" altLang="en-US" sz="4570" b="1" dirty="0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总计</a:t>
            </a:r>
            <a:r>
              <a:rPr lang="zh-CN" altLang="en-US" sz="4570" b="1" dirty="0">
                <a:latin typeface="隶书" pitchFamily="1" charset="-122"/>
                <a:ea typeface="隶书" pitchFamily="1" charset="-122"/>
              </a:rPr>
              <a:t>：</a:t>
            </a:r>
            <a:r>
              <a:rPr lang="en-US" altLang="zh-CN" sz="457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16</a:t>
            </a:r>
            <a:r>
              <a:rPr lang="zh-CN" altLang="en-US" sz="4570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元</a:t>
            </a:r>
            <a:endParaRPr lang="zh-CN" altLang="en-US" sz="4570" b="1" dirty="0">
              <a:solidFill>
                <a:srgbClr val="FF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1346603" y="784175"/>
            <a:ext cx="4644571" cy="8655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5080" b="1" dirty="0">
                <a:solidFill>
                  <a:srgbClr val="0000FF"/>
                </a:solidFill>
                <a:ea typeface="华文行楷" panose="02010800040101010101" pitchFamily="2" charset="-122"/>
              </a:rPr>
              <a:t>“儿子的帐单”</a:t>
            </a:r>
            <a:endParaRPr lang="zh-CN" altLang="en-US" sz="5080" b="1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pic>
        <p:nvPicPr>
          <p:cNvPr id="18437" name="Picture 5" descr="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32" y="5170714"/>
            <a:ext cx="1419175" cy="11611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WordArt 6"/>
          <p:cNvSpPr/>
          <p:nvPr/>
        </p:nvSpPr>
        <p:spPr>
          <a:xfrm rot="5400000">
            <a:off x="6829778" y="2203349"/>
            <a:ext cx="2580317" cy="645079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080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真情探究园</a:t>
            </a:r>
            <a:endParaRPr lang="zh-CN" altLang="en-US" sz="5080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78984" y="848683"/>
            <a:ext cx="8765016" cy="47986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050" b="1" dirty="0">
                <a:ea typeface="隶书" pitchFamily="1" charset="-122"/>
              </a:rPr>
              <a:t>当你在我腹内生长，我怀着你的那</a:t>
            </a:r>
            <a:r>
              <a:rPr lang="en-US" altLang="zh-CN" sz="3050" b="1" dirty="0">
                <a:ea typeface="隶书" pitchFamily="1" charset="-122"/>
              </a:rPr>
              <a:t>9</a:t>
            </a:r>
            <a:r>
              <a:rPr lang="zh-CN" altLang="en-US" sz="3050" b="1" dirty="0">
                <a:ea typeface="隶书" pitchFamily="1" charset="-122"/>
              </a:rPr>
              <a:t>个月是</a:t>
            </a:r>
            <a:r>
              <a:rPr lang="zh-CN" altLang="en-US" sz="3050" b="1" dirty="0">
                <a:solidFill>
                  <a:srgbClr val="FF0000"/>
                </a:solidFill>
                <a:ea typeface="隶书" pitchFamily="1" charset="-122"/>
              </a:rPr>
              <a:t>无价的</a:t>
            </a:r>
            <a:endParaRPr lang="zh-CN" altLang="en-US" sz="3050" b="1" dirty="0">
              <a:solidFill>
                <a:srgbClr val="FF0000"/>
              </a:solidFill>
              <a:ea typeface="隶书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050" b="1" dirty="0">
                <a:ea typeface="隶书" pitchFamily="1" charset="-122"/>
              </a:rPr>
              <a:t>我陪着你一起熬夜的那些晚上，为你求医是</a:t>
            </a:r>
            <a:r>
              <a:rPr lang="zh-CN" altLang="en-US" sz="3050" b="1" dirty="0">
                <a:solidFill>
                  <a:srgbClr val="FF0000"/>
                </a:solidFill>
                <a:ea typeface="隶书" pitchFamily="1" charset="-122"/>
              </a:rPr>
              <a:t>无价的</a:t>
            </a:r>
            <a:endParaRPr lang="zh-CN" altLang="en-US" sz="3050" b="1" dirty="0">
              <a:solidFill>
                <a:srgbClr val="FF0000"/>
              </a:solidFill>
              <a:ea typeface="隶书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050" b="1" dirty="0">
                <a:ea typeface="隶书" pitchFamily="1" charset="-122"/>
              </a:rPr>
              <a:t>这些年你曾造成的恼人境况和所有的泪水是</a:t>
            </a:r>
            <a:r>
              <a:rPr lang="zh-CN" altLang="en-US" sz="3050" b="1" dirty="0">
                <a:solidFill>
                  <a:srgbClr val="FF0000"/>
                </a:solidFill>
                <a:ea typeface="隶书" pitchFamily="1" charset="-122"/>
              </a:rPr>
              <a:t>无价的</a:t>
            </a:r>
            <a:endParaRPr lang="zh-CN" altLang="en-US" sz="3050" b="1" dirty="0">
              <a:solidFill>
                <a:srgbClr val="FF0000"/>
              </a:solidFill>
              <a:ea typeface="隶书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050" b="1" dirty="0">
                <a:ea typeface="隶书" pitchFamily="1" charset="-122"/>
              </a:rPr>
              <a:t>那些昔日恐惧的夜晚和将要面临的烦恼是</a:t>
            </a:r>
            <a:r>
              <a:rPr lang="zh-CN" altLang="en-US" sz="3050" b="1" dirty="0">
                <a:solidFill>
                  <a:srgbClr val="FF0000"/>
                </a:solidFill>
                <a:ea typeface="隶书" pitchFamily="1" charset="-122"/>
              </a:rPr>
              <a:t>无价的</a:t>
            </a:r>
            <a:endParaRPr lang="zh-CN" altLang="en-US" sz="3050" b="1" dirty="0">
              <a:solidFill>
                <a:srgbClr val="FF0000"/>
              </a:solidFill>
              <a:ea typeface="隶书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050" b="1" dirty="0">
                <a:ea typeface="隶书" pitchFamily="1" charset="-122"/>
              </a:rPr>
              <a:t>为你准备玩具、食物衣服甚至为你擦鼻涕是</a:t>
            </a:r>
            <a:r>
              <a:rPr lang="zh-CN" altLang="en-US" sz="3050" b="1" dirty="0">
                <a:solidFill>
                  <a:srgbClr val="FF0000"/>
                </a:solidFill>
                <a:ea typeface="隶书" pitchFamily="1" charset="-122"/>
              </a:rPr>
              <a:t>无价的</a:t>
            </a:r>
            <a:endParaRPr lang="zh-CN" altLang="en-US" sz="3050" b="1" dirty="0">
              <a:solidFill>
                <a:srgbClr val="FF0000"/>
              </a:solidFill>
              <a:ea typeface="隶书" pitchFamily="1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050" b="1" dirty="0">
                <a:ea typeface="隶书" pitchFamily="1" charset="-122"/>
              </a:rPr>
              <a:t>         </a:t>
            </a:r>
            <a:r>
              <a:rPr lang="zh-CN" altLang="en-US" sz="3725" b="1" dirty="0">
                <a:solidFill>
                  <a:schemeClr val="tx2"/>
                </a:solidFill>
                <a:ea typeface="隶书" pitchFamily="1" charset="-122"/>
              </a:rPr>
              <a:t>儿子，当你把以上所有的累加起来，</a:t>
            </a:r>
            <a:r>
              <a:rPr lang="zh-CN" altLang="en-US" sz="3725" b="1" dirty="0">
                <a:solidFill>
                  <a:srgbClr val="CC3300"/>
                </a:solidFill>
                <a:ea typeface="隶书" pitchFamily="1" charset="-122"/>
              </a:rPr>
              <a:t>真挚的爱</a:t>
            </a:r>
            <a:r>
              <a:rPr lang="zh-CN" altLang="en-US" sz="3725" b="1" dirty="0">
                <a:solidFill>
                  <a:schemeClr val="tx2"/>
                </a:solidFill>
                <a:ea typeface="隶书" pitchFamily="1" charset="-122"/>
              </a:rPr>
              <a:t>的全部价值是</a:t>
            </a:r>
            <a:r>
              <a:rPr lang="zh-CN" altLang="en-US" sz="3725" b="1" dirty="0">
                <a:solidFill>
                  <a:srgbClr val="FF0000"/>
                </a:solidFill>
                <a:ea typeface="隶书" pitchFamily="1" charset="-122"/>
              </a:rPr>
              <a:t>无价的</a:t>
            </a:r>
            <a:r>
              <a:rPr lang="en-US" altLang="zh-CN" sz="3725" b="1" dirty="0">
                <a:solidFill>
                  <a:srgbClr val="FF0000"/>
                </a:solidFill>
                <a:ea typeface="隶书" pitchFamily="1" charset="-122"/>
              </a:rPr>
              <a:t>.</a:t>
            </a:r>
            <a:endParaRPr lang="en-US" altLang="zh-CN" sz="3725" b="1" dirty="0">
              <a:solidFill>
                <a:srgbClr val="FF0000"/>
              </a:solidFill>
              <a:ea typeface="隶书" pitchFamily="1" charset="-122"/>
            </a:endParaRPr>
          </a:p>
        </p:txBody>
      </p:sp>
      <p:pic>
        <p:nvPicPr>
          <p:cNvPr id="19459" name="Picture 3" descr="0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810" y="5211032"/>
            <a:ext cx="2056190" cy="112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AutoShape 4"/>
          <p:cNvSpPr/>
          <p:nvPr/>
        </p:nvSpPr>
        <p:spPr>
          <a:xfrm>
            <a:off x="185460" y="1106714"/>
            <a:ext cx="193524" cy="64508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050" dirty="0"/>
          </a:p>
        </p:txBody>
      </p:sp>
      <p:sp>
        <p:nvSpPr>
          <p:cNvPr id="19461" name="AutoShape 5"/>
          <p:cNvSpPr/>
          <p:nvPr/>
        </p:nvSpPr>
        <p:spPr>
          <a:xfrm>
            <a:off x="185460" y="1816302"/>
            <a:ext cx="193524" cy="64508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050" dirty="0"/>
          </a:p>
        </p:txBody>
      </p:sp>
      <p:sp>
        <p:nvSpPr>
          <p:cNvPr id="19462" name="AutoShape 6"/>
          <p:cNvSpPr/>
          <p:nvPr/>
        </p:nvSpPr>
        <p:spPr>
          <a:xfrm>
            <a:off x="185460" y="2525889"/>
            <a:ext cx="322540" cy="64508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050" dirty="0"/>
          </a:p>
        </p:txBody>
      </p:sp>
      <p:sp>
        <p:nvSpPr>
          <p:cNvPr id="19463" name="AutoShape 7"/>
          <p:cNvSpPr/>
          <p:nvPr/>
        </p:nvSpPr>
        <p:spPr>
          <a:xfrm>
            <a:off x="120952" y="3170968"/>
            <a:ext cx="193524" cy="193524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050" dirty="0"/>
          </a:p>
        </p:txBody>
      </p:sp>
      <p:sp>
        <p:nvSpPr>
          <p:cNvPr id="19464" name="AutoShape 8"/>
          <p:cNvSpPr/>
          <p:nvPr/>
        </p:nvSpPr>
        <p:spPr>
          <a:xfrm>
            <a:off x="249968" y="3880556"/>
            <a:ext cx="193524" cy="64508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050" dirty="0"/>
          </a:p>
        </p:txBody>
      </p:sp>
      <p:pic>
        <p:nvPicPr>
          <p:cNvPr id="19465" name="录音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42730" y="5751286"/>
            <a:ext cx="387048" cy="3870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656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975" fill="hold"/>
                                        <p:tgtEl>
                                          <p:spTgt spid="194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5"/>
                </p:tgtEl>
              </p:cMediaNode>
            </p:audio>
          </p:childTnLst>
        </p:cTn>
      </p:par>
    </p:tnLst>
    <p:bldLst>
      <p:bldP spid="1945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4dx007006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6143"/>
            <a:ext cx="9144000" cy="12901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1669143" y="719667"/>
            <a:ext cx="4451048" cy="10210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6095" b="1" dirty="0">
                <a:solidFill>
                  <a:srgbClr val="0000FF"/>
                </a:solidFill>
                <a:ea typeface="华文行楷" panose="02010800040101010101" pitchFamily="2" charset="-122"/>
              </a:rPr>
              <a:t>“爱的献礼”</a:t>
            </a:r>
            <a:endParaRPr lang="zh-CN" altLang="en-US" sz="6095" b="1" dirty="0">
              <a:solidFill>
                <a:srgbClr val="0000FF"/>
              </a:solidFill>
              <a:ea typeface="华文行楷" panose="02010800040101010101" pitchFamily="2" charset="-122"/>
            </a:endParaRPr>
          </a:p>
        </p:txBody>
      </p:sp>
      <p:sp>
        <p:nvSpPr>
          <p:cNvPr id="21508" name="AutoShape 4"/>
          <p:cNvSpPr/>
          <p:nvPr/>
        </p:nvSpPr>
        <p:spPr>
          <a:xfrm>
            <a:off x="443492" y="1751794"/>
            <a:ext cx="8128000" cy="45800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050" dirty="0"/>
          </a:p>
        </p:txBody>
      </p:sp>
      <p:sp>
        <p:nvSpPr>
          <p:cNvPr id="21509" name="Text Box 5" descr="花束"/>
          <p:cNvSpPr txBox="1"/>
          <p:nvPr/>
        </p:nvSpPr>
        <p:spPr>
          <a:xfrm>
            <a:off x="959556" y="2848429"/>
            <a:ext cx="7353905" cy="2413635"/>
          </a:xfrm>
          <a:prstGeom prst="rect">
            <a:avLst/>
          </a:prstGeom>
          <a:blipFill rotWithShape="1">
            <a:blip r:embed="rId3"/>
          </a:blip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5080" b="1" dirty="0">
                <a:ea typeface="华文新魏" panose="02010800040101010101" pitchFamily="2" charset="-122"/>
              </a:rPr>
              <a:t>    假如明天是你父母的生日，你会给爸爸或妈妈送上一份什么生日礼物</a:t>
            </a:r>
            <a:r>
              <a:rPr lang="zh-CN" altLang="en-US" sz="4065" b="1" dirty="0">
                <a:ea typeface="华文新魏" panose="02010800040101010101" pitchFamily="2" charset="-122"/>
              </a:rPr>
              <a:t>？</a:t>
            </a:r>
            <a:endParaRPr lang="zh-CN" altLang="en-US" sz="5080" b="1" dirty="0"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6143"/>
            <a:ext cx="9144000" cy="58057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2248371" y="2032672"/>
            <a:ext cx="309880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3385" dirty="0">
              <a:solidFill>
                <a:srgbClr val="3366FF"/>
              </a:solidFill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2339757" y="2210069"/>
            <a:ext cx="4269619" cy="504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endParaRPr lang="zh-CN" altLang="en-US" sz="2710" dirty="0">
              <a:latin typeface="Times New Roman" panose="02020603050405020304" pitchFamily="18" charset="0"/>
            </a:endParaRPr>
          </a:p>
        </p:txBody>
      </p:sp>
      <p:sp>
        <p:nvSpPr>
          <p:cNvPr id="23557" name="Text Box 5" descr="再生纸"/>
          <p:cNvSpPr txBox="1"/>
          <p:nvPr/>
        </p:nvSpPr>
        <p:spPr>
          <a:xfrm>
            <a:off x="0" y="719667"/>
            <a:ext cx="9144000" cy="5359400"/>
          </a:xfrm>
          <a:prstGeom prst="rect">
            <a:avLst/>
          </a:prstGeom>
          <a:blipFill rotWithShape="1">
            <a:blip r:embed="rId2"/>
          </a:blipFill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385" b="1" dirty="0">
                <a:latin typeface="Times New Roman" panose="02020603050405020304" pitchFamily="18" charset="0"/>
              </a:rPr>
              <a:t>   </a:t>
            </a: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敬爱的爸爸、妈妈</a:t>
            </a:r>
            <a:endParaRPr lang="zh-CN" altLang="en-US" sz="4065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我向你们郑重承诺，一定做到：</a:t>
            </a:r>
            <a:endParaRPr lang="zh-CN" altLang="en-US" sz="4065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4065" b="1" dirty="0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认真学习，让你们</a:t>
            </a:r>
            <a:r>
              <a:rPr lang="zh-CN" altLang="en-US" sz="4065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lang="zh-CN" altLang="en-US" sz="4065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放心</a:t>
            </a:r>
            <a:r>
              <a:rPr lang="zh-CN" altLang="en-US" sz="4065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lang="zh-CN" altLang="en-US" sz="4065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4065" b="1" dirty="0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自立自强，让你们</a:t>
            </a:r>
            <a:r>
              <a:rPr lang="zh-CN" altLang="en-US" sz="4065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lang="zh-CN" altLang="en-US" sz="4065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省心</a:t>
            </a:r>
            <a:r>
              <a:rPr lang="zh-CN" altLang="en-US" sz="4065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endParaRPr lang="zh-CN" altLang="en-US" sz="4065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4065" b="1" dirty="0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不断超越，让你们</a:t>
            </a:r>
            <a:r>
              <a:rPr lang="zh-CN" altLang="en-US" sz="4065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lang="zh-CN" altLang="en-US" sz="4065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宽心</a:t>
            </a:r>
            <a:r>
              <a:rPr lang="zh-CN" altLang="en-US" sz="4065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</a:t>
            </a:r>
            <a:endParaRPr lang="zh-CN" altLang="en-US" sz="4065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72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以此</a:t>
            </a:r>
            <a:r>
              <a:rPr lang="zh-CN" altLang="en-US" sz="4065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来报答你们如山如海的养育之情       </a:t>
            </a:r>
            <a:endParaRPr lang="zh-CN" altLang="en-US" sz="4065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2534" name="Picture 6" descr="aniflowe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952" y="4267603"/>
            <a:ext cx="895048" cy="1548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7" descr="0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8794" y="848683"/>
            <a:ext cx="1999746" cy="552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5" grpId="1"/>
      <p:bldP spid="2355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6143"/>
            <a:ext cx="9144000" cy="58057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 descr="白色大理石"/>
          <p:cNvSpPr txBox="1"/>
          <p:nvPr/>
        </p:nvSpPr>
        <p:spPr>
          <a:xfrm>
            <a:off x="1217587" y="1235730"/>
            <a:ext cx="6386286" cy="4271645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5080" b="1" dirty="0">
                <a:solidFill>
                  <a:srgbClr val="0000FF"/>
                </a:solidFill>
                <a:ea typeface="华文新魏" panose="02010800040101010101" pitchFamily="2" charset="-122"/>
              </a:rPr>
              <a:t>祝爸爸妈妈：</a:t>
            </a:r>
            <a:endParaRPr lang="zh-CN" altLang="en-US" sz="5080" b="1" dirty="0">
              <a:solidFill>
                <a:srgbClr val="0000FF"/>
              </a:solidFill>
              <a:ea typeface="华文新魏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065" b="1" dirty="0">
                <a:solidFill>
                  <a:srgbClr val="0000FF"/>
                </a:solidFill>
                <a:ea typeface="华文新魏" panose="02010800040101010101" pitchFamily="2" charset="-122"/>
              </a:rPr>
              <a:t>     </a:t>
            </a:r>
            <a:r>
              <a:rPr lang="zh-CN" altLang="en-US" sz="745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幸福每一天</a:t>
            </a:r>
            <a:endParaRPr lang="zh-CN" altLang="en-US" sz="745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745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快乐到永远</a:t>
            </a:r>
            <a:endParaRPr lang="zh-CN" altLang="en-US" sz="745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3" name="文本框 14342"/>
          <p:cNvSpPr txBox="1"/>
          <p:nvPr/>
        </p:nvSpPr>
        <p:spPr>
          <a:xfrm>
            <a:off x="738188" y="323850"/>
            <a:ext cx="6656387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模仿下面的诗歌续写：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950" y="801688"/>
            <a:ext cx="6488113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4400" b="1">
                <a:latin typeface="Arial" panose="020B0604020202020204" pitchFamily="34" charset="0"/>
                <a:ea typeface="华文新魏" panose="02010800040101010101" pitchFamily="2" charset="-122"/>
              </a:rPr>
              <a:t>  </a:t>
            </a:r>
            <a:r>
              <a:rPr lang="zh-CN" altLang="en-US" sz="2800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家是什么？</a:t>
            </a:r>
            <a:endParaRPr lang="en-US" altLang="zh-CN" sz="2800" b="1">
              <a:solidFill>
                <a:srgbClr val="7030A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125" y="3260725"/>
            <a:ext cx="7780338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b="1"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家蕴含着甜蜜、温馨、幸福，充满了爱的味道。</a:t>
            </a:r>
            <a:endParaRPr lang="zh-CN" altLang="en-US" sz="2800" b="1">
              <a:solidFill>
                <a:srgbClr val="7030A0"/>
              </a:solidFill>
              <a:latin typeface="Arial" panose="020B0604020202020204" pitchFamily="34" charset="0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513" y="3878263"/>
            <a:ext cx="8818562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b="1"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家虽然充满着甜蜜和温馨，但有时也免不了遭遇痛苦和烦恼，这就是俗话所说的：</a:t>
            </a:r>
            <a:r>
              <a:rPr lang="en-US" altLang="zh-CN" sz="2800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家家有本难念的经。</a:t>
            </a:r>
            <a:r>
              <a:rPr lang="en-US" altLang="zh-CN" sz="2800" b="1">
                <a:solidFill>
                  <a:srgbClr val="7030A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宋体" panose="02010600030101010101" pitchFamily="2" charset="-122"/>
              </a:rPr>
              <a:t>”</a:t>
            </a:r>
            <a:endParaRPr lang="en-US" altLang="zh-CN" sz="2800" b="1">
              <a:solidFill>
                <a:srgbClr val="7030A0"/>
              </a:solidFill>
              <a:latin typeface="Arial" panose="020B0604020202020204" pitchFamily="34" charset="0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125" y="1704975"/>
            <a:ext cx="752951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家是风雨中温暖的小屋，家是大雪天的一把酒壶，家是夜半梦醒依旧未眠的慈母</a:t>
            </a:r>
            <a:r>
              <a:rPr lang="en-US" altLang="zh-CN" sz="28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家是人生课堂一部读不完的书</a:t>
            </a:r>
            <a:r>
              <a:rPr lang="en-US" altLang="zh-CN" sz="2800" b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......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4" grpId="0"/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68375" y="603250"/>
            <a:ext cx="6788150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我们中学生应怎样孝敬父母？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P61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8575" y="1379538"/>
            <a:ext cx="29686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·体贴父母的辛劳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8575" y="1897063"/>
            <a:ext cx="3786188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·关心父母的健康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8575" y="2416175"/>
            <a:ext cx="49688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·了解父母的心意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98575" y="3043238"/>
            <a:ext cx="33734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·听取父母的教诲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8575" y="3686175"/>
            <a:ext cx="3598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·分担父母的忧虑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8575" y="4333875"/>
            <a:ext cx="53260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·不向父母提过分的要求</a:t>
            </a:r>
            <a:r>
              <a:rPr lang="en-US" altLang="zh-CN" sz="280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......</a:t>
            </a:r>
            <a:endParaRPr lang="en-US" altLang="zh-CN" sz="2800">
              <a:solidFill>
                <a:srgbClr val="0D0D0D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1"/>
      <p:bldP spid="11" grpId="0"/>
      <p:bldP spid="12" grpId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18466" name="组合 318465"/>
          <p:cNvGrpSpPr>
            <a:grpSpLocks noChangeAspect="1"/>
          </p:cNvGrpSpPr>
          <p:nvPr/>
        </p:nvGrpSpPr>
        <p:grpSpPr>
          <a:xfrm>
            <a:off x="2627313" y="2205038"/>
            <a:ext cx="3238500" cy="3228975"/>
            <a:chOff x="1701" y="1480"/>
            <a:chExt cx="2040" cy="2034"/>
          </a:xfrm>
        </p:grpSpPr>
        <p:sp>
          <p:nvSpPr>
            <p:cNvPr id="35842" name="矩形 318466"/>
            <p:cNvSpPr>
              <a:spLocks noChangeAspect="1" noTextEdit="1"/>
            </p:cNvSpPr>
            <p:nvPr/>
          </p:nvSpPr>
          <p:spPr>
            <a:xfrm>
              <a:off x="1701" y="1480"/>
              <a:ext cx="204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3" name="任意多边形 318467"/>
            <p:cNvSpPr/>
            <p:nvPr/>
          </p:nvSpPr>
          <p:spPr>
            <a:xfrm>
              <a:off x="1716" y="2495"/>
              <a:ext cx="1003" cy="705"/>
            </a:xfrm>
            <a:custGeom>
              <a:avLst/>
              <a:gdLst/>
              <a:ahLst/>
              <a:cxnLst/>
              <a:pathLst>
                <a:path w="1003" h="705">
                  <a:moveTo>
                    <a:pt x="0" y="0"/>
                  </a:moveTo>
                  <a:lnTo>
                    <a:pt x="1003" y="0"/>
                  </a:lnTo>
                  <a:lnTo>
                    <a:pt x="295" y="705"/>
                  </a:lnTo>
                  <a:lnTo>
                    <a:pt x="261" y="671"/>
                  </a:lnTo>
                  <a:lnTo>
                    <a:pt x="227" y="632"/>
                  </a:lnTo>
                  <a:lnTo>
                    <a:pt x="184" y="575"/>
                  </a:lnTo>
                  <a:lnTo>
                    <a:pt x="150" y="531"/>
                  </a:lnTo>
                  <a:lnTo>
                    <a:pt x="121" y="478"/>
                  </a:lnTo>
                  <a:lnTo>
                    <a:pt x="96" y="434"/>
                  </a:lnTo>
                  <a:lnTo>
                    <a:pt x="77" y="381"/>
                  </a:lnTo>
                  <a:lnTo>
                    <a:pt x="53" y="323"/>
                  </a:lnTo>
                  <a:lnTo>
                    <a:pt x="33" y="256"/>
                  </a:lnTo>
                  <a:lnTo>
                    <a:pt x="19" y="203"/>
                  </a:lnTo>
                  <a:lnTo>
                    <a:pt x="9" y="130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4" name="任意多边形 318468"/>
            <p:cNvSpPr/>
            <p:nvPr/>
          </p:nvSpPr>
          <p:spPr>
            <a:xfrm>
              <a:off x="2719" y="2495"/>
              <a:ext cx="707" cy="1000"/>
            </a:xfrm>
            <a:custGeom>
              <a:avLst/>
              <a:gdLst/>
              <a:ahLst/>
              <a:cxnLst/>
              <a:pathLst>
                <a:path w="707" h="1000">
                  <a:moveTo>
                    <a:pt x="0" y="0"/>
                  </a:moveTo>
                  <a:lnTo>
                    <a:pt x="707" y="705"/>
                  </a:lnTo>
                  <a:lnTo>
                    <a:pt x="673" y="744"/>
                  </a:lnTo>
                  <a:lnTo>
                    <a:pt x="581" y="811"/>
                  </a:lnTo>
                  <a:lnTo>
                    <a:pt x="615" y="787"/>
                  </a:lnTo>
                  <a:lnTo>
                    <a:pt x="528" y="850"/>
                  </a:lnTo>
                  <a:lnTo>
                    <a:pt x="479" y="879"/>
                  </a:lnTo>
                  <a:lnTo>
                    <a:pt x="426" y="903"/>
                  </a:lnTo>
                  <a:lnTo>
                    <a:pt x="344" y="942"/>
                  </a:lnTo>
                  <a:lnTo>
                    <a:pt x="382" y="922"/>
                  </a:lnTo>
                  <a:lnTo>
                    <a:pt x="290" y="956"/>
                  </a:lnTo>
                  <a:lnTo>
                    <a:pt x="242" y="971"/>
                  </a:lnTo>
                  <a:lnTo>
                    <a:pt x="184" y="985"/>
                  </a:lnTo>
                  <a:lnTo>
                    <a:pt x="121" y="995"/>
                  </a:lnTo>
                  <a:lnTo>
                    <a:pt x="48" y="1000"/>
                  </a:ln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FD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5" name="任意多边形 318469"/>
            <p:cNvSpPr/>
            <p:nvPr/>
          </p:nvSpPr>
          <p:spPr>
            <a:xfrm>
              <a:off x="2719" y="1789"/>
              <a:ext cx="1003" cy="706"/>
            </a:xfrm>
            <a:custGeom>
              <a:avLst/>
              <a:gdLst/>
              <a:ahLst/>
              <a:cxnLst/>
              <a:pathLst>
                <a:path w="1003" h="706">
                  <a:moveTo>
                    <a:pt x="707" y="0"/>
                  </a:moveTo>
                  <a:lnTo>
                    <a:pt x="760" y="58"/>
                  </a:lnTo>
                  <a:lnTo>
                    <a:pt x="809" y="116"/>
                  </a:lnTo>
                  <a:lnTo>
                    <a:pt x="848" y="174"/>
                  </a:lnTo>
                  <a:lnTo>
                    <a:pt x="886" y="237"/>
                  </a:lnTo>
                  <a:lnTo>
                    <a:pt x="906" y="280"/>
                  </a:lnTo>
                  <a:lnTo>
                    <a:pt x="930" y="329"/>
                  </a:lnTo>
                  <a:lnTo>
                    <a:pt x="954" y="392"/>
                  </a:lnTo>
                  <a:lnTo>
                    <a:pt x="974" y="459"/>
                  </a:lnTo>
                  <a:lnTo>
                    <a:pt x="983" y="507"/>
                  </a:lnTo>
                  <a:lnTo>
                    <a:pt x="993" y="551"/>
                  </a:lnTo>
                  <a:lnTo>
                    <a:pt x="998" y="609"/>
                  </a:lnTo>
                  <a:lnTo>
                    <a:pt x="1003" y="652"/>
                  </a:lnTo>
                  <a:lnTo>
                    <a:pt x="1003" y="706"/>
                  </a:lnTo>
                  <a:lnTo>
                    <a:pt x="0" y="706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00FDF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6" name="任意多边形 318470"/>
            <p:cNvSpPr/>
            <p:nvPr/>
          </p:nvSpPr>
          <p:spPr>
            <a:xfrm>
              <a:off x="2011" y="1494"/>
              <a:ext cx="708" cy="1001"/>
            </a:xfrm>
            <a:custGeom>
              <a:avLst/>
              <a:gdLst/>
              <a:ahLst/>
              <a:cxnLst/>
              <a:pathLst>
                <a:path w="708" h="1001">
                  <a:moveTo>
                    <a:pt x="708" y="1001"/>
                  </a:moveTo>
                  <a:lnTo>
                    <a:pt x="708" y="0"/>
                  </a:lnTo>
                  <a:lnTo>
                    <a:pt x="611" y="5"/>
                  </a:lnTo>
                  <a:lnTo>
                    <a:pt x="480" y="29"/>
                  </a:lnTo>
                  <a:lnTo>
                    <a:pt x="397" y="54"/>
                  </a:lnTo>
                  <a:lnTo>
                    <a:pt x="286" y="92"/>
                  </a:lnTo>
                  <a:lnTo>
                    <a:pt x="189" y="145"/>
                  </a:lnTo>
                  <a:lnTo>
                    <a:pt x="107" y="199"/>
                  </a:lnTo>
                  <a:lnTo>
                    <a:pt x="0" y="295"/>
                  </a:lnTo>
                  <a:lnTo>
                    <a:pt x="708" y="1001"/>
                  </a:lnTo>
                  <a:close/>
                </a:path>
              </a:pathLst>
            </a:custGeom>
            <a:solidFill>
              <a:srgbClr val="00C1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7" name="直接连接符 318471"/>
            <p:cNvSpPr/>
            <p:nvPr/>
          </p:nvSpPr>
          <p:spPr>
            <a:xfrm>
              <a:off x="1716" y="2495"/>
              <a:ext cx="2006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直接连接符 318472"/>
            <p:cNvSpPr/>
            <p:nvPr/>
          </p:nvSpPr>
          <p:spPr>
            <a:xfrm flipV="1">
              <a:off x="2719" y="1789"/>
              <a:ext cx="707" cy="706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9" name="直接连接符 318473"/>
            <p:cNvSpPr/>
            <p:nvPr/>
          </p:nvSpPr>
          <p:spPr>
            <a:xfrm flipV="1">
              <a:off x="2719" y="1494"/>
              <a:ext cx="1" cy="100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0" name="直接连接符 318474"/>
            <p:cNvSpPr/>
            <p:nvPr/>
          </p:nvSpPr>
          <p:spPr>
            <a:xfrm flipH="1" flipV="1">
              <a:off x="2011" y="1789"/>
              <a:ext cx="708" cy="706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1" name="直接连接符 318475"/>
            <p:cNvSpPr/>
            <p:nvPr/>
          </p:nvSpPr>
          <p:spPr>
            <a:xfrm flipH="1">
              <a:off x="2011" y="2495"/>
              <a:ext cx="708" cy="705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2" name="直接连接符 318476"/>
            <p:cNvSpPr/>
            <p:nvPr/>
          </p:nvSpPr>
          <p:spPr>
            <a:xfrm>
              <a:off x="2719" y="2495"/>
              <a:ext cx="1" cy="1000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3" name="直接连接符 318477"/>
            <p:cNvSpPr/>
            <p:nvPr/>
          </p:nvSpPr>
          <p:spPr>
            <a:xfrm>
              <a:off x="2719" y="2495"/>
              <a:ext cx="707" cy="705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54" name="任意多边形 318478"/>
            <p:cNvSpPr/>
            <p:nvPr/>
          </p:nvSpPr>
          <p:spPr>
            <a:xfrm>
              <a:off x="2010" y="1494"/>
              <a:ext cx="711" cy="1003"/>
            </a:xfrm>
            <a:custGeom>
              <a:avLst/>
              <a:gdLst/>
              <a:ahLst/>
              <a:cxnLst>
                <a:cxn ang="180">
                  <a:pos x="0" y="6332"/>
                </a:cxn>
                <a:cxn ang="270">
                  <a:pos x="15237" y="0"/>
                </a:cxn>
                <a:cxn ang="90">
                  <a:pos x="15280" y="21600"/>
                </a:cxn>
              </a:cxnLst>
              <a:pathLst>
                <a:path w="15280" h="21600" fill="none">
                  <a:moveTo>
                    <a:pt x="0" y="6332"/>
                  </a:moveTo>
                  <a:cubicBezTo>
                    <a:pt x="3900" y="2430"/>
                    <a:pt x="9286" y="12"/>
                    <a:pt x="15237" y="0"/>
                  </a:cubicBezTo>
                </a:path>
                <a:path w="15280" h="21600" stroke="0">
                  <a:moveTo>
                    <a:pt x="0" y="6332"/>
                  </a:moveTo>
                  <a:cubicBezTo>
                    <a:pt x="3900" y="2430"/>
                    <a:pt x="9286" y="12"/>
                    <a:pt x="15237" y="0"/>
                  </a:cubicBezTo>
                  <a:lnTo>
                    <a:pt x="15280" y="21600"/>
                  </a:lnTo>
                  <a:close/>
                </a:path>
              </a:pathLst>
            </a:custGeom>
            <a:noFill/>
            <a:ln w="0" cap="flat" cmpd="sng">
              <a:solidFill>
                <a:srgbClr val="01010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5855" name="矩形 318480"/>
          <p:cNvSpPr/>
          <p:nvPr/>
        </p:nvSpPr>
        <p:spPr>
          <a:xfrm>
            <a:off x="468313" y="574675"/>
            <a:ext cx="1600200" cy="99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隶书" charset="0"/>
                <a:ea typeface="隶书" charset="0"/>
              </a:rPr>
              <a:t>实践卡</a:t>
            </a:r>
            <a:endParaRPr lang="zh-CN" altLang="en-US" sz="3600" b="1">
              <a:ln w="9525" cap="flat" cmpd="sng">
                <a:solidFill>
                  <a:srgbClr val="FF99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318482" name="矩形 318481"/>
          <p:cNvSpPr/>
          <p:nvPr/>
        </p:nvSpPr>
        <p:spPr>
          <a:xfrm>
            <a:off x="3563938" y="835025"/>
            <a:ext cx="5143500" cy="519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fontAlgn="base"/>
            <a:r>
              <a:rPr lang="zh-CN" altLang="en-US" sz="3600" b="1" strike="noStrike" noProof="1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隶书" pitchFamily="1" charset="-122"/>
                <a:ea typeface="隶书" pitchFamily="1" charset="-122"/>
                <a:cs typeface="+mn-ea"/>
              </a:rPr>
              <a:t>促进两代沟通的四大法则</a:t>
            </a:r>
            <a:endParaRPr lang="zh-CN" altLang="en-US" sz="3600" b="1" strike="noStrike" noProof="1">
              <a:ln w="9525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318483" name="文本框 318482"/>
          <p:cNvSpPr txBox="1"/>
          <p:nvPr/>
        </p:nvSpPr>
        <p:spPr>
          <a:xfrm>
            <a:off x="539750" y="1628775"/>
            <a:ext cx="3200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观察父母日常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just" eaLnBrk="0" hangingPunct="0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的生活习惯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注意他们的身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体健康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8484" name="文本框 318483"/>
          <p:cNvSpPr txBox="1"/>
          <p:nvPr/>
        </p:nvSpPr>
        <p:spPr>
          <a:xfrm>
            <a:off x="3348038" y="2205038"/>
            <a:ext cx="990600" cy="91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/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看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318485" name="文本框 318484"/>
          <p:cNvSpPr txBox="1"/>
          <p:nvPr/>
        </p:nvSpPr>
        <p:spPr>
          <a:xfrm>
            <a:off x="4716463" y="2924175"/>
            <a:ext cx="990600" cy="91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/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听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318486" name="文本框 318485"/>
          <p:cNvSpPr txBox="1"/>
          <p:nvPr/>
        </p:nvSpPr>
        <p:spPr>
          <a:xfrm>
            <a:off x="5651500" y="1844675"/>
            <a:ext cx="2895600" cy="1447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聆听父母的需要、要求、忧虑及压力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8487" name="文本框 318486"/>
          <p:cNvSpPr txBox="1"/>
          <p:nvPr/>
        </p:nvSpPr>
        <p:spPr>
          <a:xfrm>
            <a:off x="2771775" y="3644900"/>
            <a:ext cx="1066800" cy="990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/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做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318488" name="文本框 318487"/>
          <p:cNvSpPr txBox="1"/>
          <p:nvPr/>
        </p:nvSpPr>
        <p:spPr>
          <a:xfrm>
            <a:off x="539750" y="4076700"/>
            <a:ext cx="2514600" cy="1828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协助做家务</a:t>
            </a:r>
            <a:endParaRPr lang="zh-CN" altLang="en-US" sz="2800" b="1" dirty="0">
              <a:solidFill>
                <a:srgbClr val="99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努力地读书</a:t>
            </a:r>
            <a:endParaRPr lang="zh-CN" altLang="en-US" sz="2800" b="1" dirty="0">
              <a:solidFill>
                <a:srgbClr val="99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父母生日时</a:t>
            </a:r>
            <a:endParaRPr lang="zh-CN" altLang="en-US" sz="2800" b="1" dirty="0">
              <a:solidFill>
                <a:srgbClr val="99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送上祝福</a:t>
            </a:r>
            <a:endParaRPr lang="zh-CN" altLang="en-US" sz="2800" b="1" dirty="0">
              <a:solidFill>
                <a:srgbClr val="99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8489" name="文本框 318488"/>
          <p:cNvSpPr txBox="1"/>
          <p:nvPr/>
        </p:nvSpPr>
        <p:spPr>
          <a:xfrm>
            <a:off x="4211638" y="4221163"/>
            <a:ext cx="990600" cy="990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/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说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318490" name="文本框 318489"/>
          <p:cNvSpPr txBox="1"/>
          <p:nvPr/>
        </p:nvSpPr>
        <p:spPr>
          <a:xfrm>
            <a:off x="5334000" y="3933825"/>
            <a:ext cx="3810000" cy="2743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just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早晨主动问好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出外时向父母说再见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just" eaLnBrk="0" hangingPunct="0"/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及回来的时间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just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用语言表达你的开心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做错事时要认错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>
              <a:buFont typeface="Wingdings" panose="05000000000000000000" pitchFamily="2" charset="2"/>
              <a:buChar char="l"/>
            </a:pPr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主动说在校的情况</a:t>
            </a:r>
            <a:endParaRPr lang="zh-CN" altLang="en-US" sz="28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8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8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8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8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8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8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8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8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8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8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8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8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8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8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8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83" grpId="0"/>
      <p:bldP spid="318484" grpId="0"/>
      <p:bldP spid="318485" grpId="0"/>
      <p:bldP spid="318486" grpId="0"/>
      <p:bldP spid="318487" grpId="0"/>
      <p:bldP spid="318488" grpId="0"/>
      <p:bldP spid="318489" grpId="0"/>
      <p:bldP spid="31849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文本框 5126"/>
          <p:cNvSpPr txBox="1"/>
          <p:nvPr/>
        </p:nvSpPr>
        <p:spPr>
          <a:xfrm>
            <a:off x="1190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>
            <a:spAutoFit/>
          </a:bodyPr>
          <a:p>
            <a:pPr lvl="0" indent="0"/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课堂小结</a:t>
            </a:r>
            <a:endParaRPr lang="zh-CN" altLang="en-US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291" name="左大括号 12290"/>
          <p:cNvSpPr/>
          <p:nvPr/>
        </p:nvSpPr>
        <p:spPr>
          <a:xfrm>
            <a:off x="1296988" y="1266825"/>
            <a:ext cx="379412" cy="3873500"/>
          </a:xfrm>
          <a:prstGeom prst="leftBrace">
            <a:avLst>
              <a:gd name="adj1" fmla="val 6612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676400" y="1611313"/>
            <a:ext cx="1533525" cy="487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家的味道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1676400" y="2944813"/>
            <a:ext cx="17907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亲子和谐：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8" name="左大括号 12297"/>
          <p:cNvSpPr/>
          <p:nvPr/>
        </p:nvSpPr>
        <p:spPr>
          <a:xfrm>
            <a:off x="3209925" y="1169988"/>
            <a:ext cx="228600" cy="13716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3467100" y="2098675"/>
            <a:ext cx="2720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亲子矛盾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3467100" y="974725"/>
            <a:ext cx="21304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家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4" name="文本框 12303"/>
          <p:cNvSpPr txBox="1"/>
          <p:nvPr/>
        </p:nvSpPr>
        <p:spPr>
          <a:xfrm>
            <a:off x="3438525" y="3005138"/>
            <a:ext cx="17303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实现方法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363" y="2098675"/>
            <a:ext cx="555625" cy="1798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亲子之爱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6400" y="4275138"/>
            <a:ext cx="17891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我爱我家：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7100" y="4275138"/>
            <a:ext cx="17303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孝敬父母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1425" y="1611313"/>
            <a:ext cx="3643313" cy="301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buClr>
                <a:srgbClr val="000000"/>
              </a:buClr>
            </a:pP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可见：（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）家不单是身体的住所，也是心灵的寄托处。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）家是一个温暖的港湾，是漂泊游子永远的牵挂。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）每个人都在渴求着您</a:t>
            </a:r>
            <a:r>
              <a:rPr lang="en-US" altLang="zh-CN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家。</a:t>
            </a:r>
            <a:endParaRPr lang="zh-CN" altLang="en-US" sz="24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291" grpId="0" bldLvl="0" animBg="1"/>
      <p:bldP spid="12293" grpId="0"/>
      <p:bldP spid="12298" grpId="0" bldLvl="0" animBg="1"/>
      <p:bldP spid="12301" grpId="0"/>
      <p:bldP spid="12302" grpId="0"/>
      <p:bldP spid="12294" grpId="0"/>
      <p:bldP spid="12304" grpId="0"/>
      <p:bldP spid="4" grpId="0"/>
      <p:bldP spid="5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6788" y="388938"/>
            <a:ext cx="518160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家的内涵与重要性</a:t>
            </a:r>
            <a:r>
              <a:rPr lang="zh-CN" altLang="en-US" sz="32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P52</a:t>
            </a:r>
            <a:r>
              <a:rPr lang="zh-CN" altLang="en-US" sz="32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100" y="1079500"/>
            <a:ext cx="8604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家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7100" y="3767138"/>
            <a:ext cx="728980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）家对每个人来说都非常重要，它为我们提供物质保障、安全保障、教育保障。（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）家是我们情感的寄托，是我们心灵的港湾。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6788" y="1658938"/>
            <a:ext cx="695166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家不是仅仅由房屋、家具等构成的物理空间，而主要是指彼此关怀的亲人以及温馨幸福的亲情。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100" y="3187700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家的重要性：</a:t>
            </a:r>
            <a:endParaRPr lang="zh-CN" altLang="en-US" sz="32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82625" y="1235075"/>
            <a:ext cx="49926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亲子矛盾产生的原因</a:t>
            </a:r>
            <a:r>
              <a:rPr lang="zh-CN" altLang="en-US" sz="28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P55</a:t>
            </a:r>
            <a:r>
              <a:rPr lang="zh-CN" altLang="en-US" sz="28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2825" y="1754188"/>
            <a:ext cx="4987925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）年龄的差距，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）成长环境的不同，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）人生阅历的差别，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）思想观念上的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代沟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625" y="3594100"/>
            <a:ext cx="386715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亲子矛盾的影响</a:t>
            </a:r>
            <a:r>
              <a:rPr lang="zh-CN" altLang="en-US" sz="2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rPr>
              <a:t>P54)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2825" y="4113213"/>
            <a:ext cx="758507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亲子矛盾会给我们带来许多烦恼，也会使父母忧心忡忡，影响家庭的团结和睦。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457200" y="533400"/>
            <a:ext cx="3200400" cy="914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F18237"/>
                </a:solidFill>
                <a:latin typeface="Tahoma" panose="020B0604030504040204" pitchFamily="34" charset="0"/>
                <a:ea typeface="隶书" pitchFamily="1" charset="-122"/>
              </a:rPr>
              <a:t>畅所欲言</a:t>
            </a:r>
            <a:endParaRPr lang="zh-CN" altLang="en-US" sz="5400" b="1">
              <a:solidFill>
                <a:srgbClr val="F18237"/>
              </a:solidFill>
              <a:latin typeface="Tahoma" panose="020B0604030504040204" pitchFamily="34" charset="0"/>
              <a:ea typeface="隶书" pitchFamily="1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609600" y="1997075"/>
            <a:ext cx="7924800" cy="143192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i="1" dirty="0">
                <a:solidFill>
                  <a:srgbClr val="3333FF"/>
                </a:solidFill>
                <a:latin typeface="Tahoma" panose="020B0604030504040204" pitchFamily="34" charset="0"/>
                <a:ea typeface="华文新魏" panose="02010800040101010101" pitchFamily="2" charset="-122"/>
              </a:rPr>
              <a:t>谈谈自己曾经与父母有过的矛盾、冲突或纠葛。</a:t>
            </a:r>
            <a:endParaRPr lang="zh-CN" altLang="en-US" sz="4400" b="1" i="1">
              <a:solidFill>
                <a:srgbClr val="3333FF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609600" y="4572000"/>
            <a:ext cx="7924800" cy="762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1" charset="-122"/>
              </a:rPr>
              <a:t>亲子之间的矛盾是客观存在的。</a:t>
            </a:r>
            <a:endParaRPr lang="zh-CN" altLang="en-US" sz="4400" b="1">
              <a:solidFill>
                <a:srgbClr val="FF0000"/>
              </a:solidFill>
              <a:latin typeface="Tahoma" panose="020B0604030504040204" pitchFamily="34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5" name="内容占位符 74754"/>
          <p:cNvSpPr>
            <a:spLocks noGrp="1"/>
          </p:cNvSpPr>
          <p:nvPr>
            <p:ph idx="1"/>
          </p:nvPr>
        </p:nvSpPr>
        <p:spPr>
          <a:xfrm>
            <a:off x="611188" y="1268413"/>
            <a:ext cx="8229600" cy="4495800"/>
          </a:xfrm>
        </p:spPr>
        <p:txBody>
          <a:bodyPr anchor="t"/>
          <a:p>
            <a:pPr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zh-CN" sz="2800" b="1" dirty="0"/>
              <a:t>    </a:t>
            </a:r>
            <a:r>
              <a:rPr lang="zh-CN" altLang="en-US" sz="2800" b="1" dirty="0"/>
              <a:t>那时候只有过年时，生产队才分给家里几条鱼，通常是留给客人吃的；客人走后，您也舍不得吃，而当我也不夹鱼吃的时候，您却大吼一声：“狗东西！怎么不吃鱼？有毒啊？”话音未落，您已经夹了几块鱼到我的碗里了，然后又是一声吼：“滚远点去吃！”我很珍惜这不易吃到的鱼块，一直将它们留到吃完最后一碗饭。我多想再次在您的呵斥声中吃到您夹给我的菜！哪怕是一根腌萝卜，我也会捧着碗幸福地“滚”到一个角落里，在您威严的目光中慢慢地品味。</a:t>
            </a:r>
            <a:endParaRPr lang="zh-CN" altLang="en-US" sz="2800" b="1" dirty="0"/>
          </a:p>
          <a:p>
            <a:endParaRPr lang="zh-CN" altLang="en-US" sz="2800" dirty="0"/>
          </a:p>
        </p:txBody>
      </p:sp>
      <p:sp>
        <p:nvSpPr>
          <p:cNvPr id="74756" name="标题 7475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zh-CN" altLang="en-US" strike="noStrike" noProof="1" dirty="0"/>
              <a:t>父亲</a:t>
            </a:r>
            <a:endParaRPr lang="zh-CN" altLang="en-US" strike="noStrike" noProof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charRg st="0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zh-CN" altLang="en-US" strike="noStrike" noProof="1" dirty="0"/>
              <a:t>母亲</a:t>
            </a:r>
            <a:endParaRPr lang="zh-CN" altLang="en-US" strike="noStrike" noProof="1" dirty="0"/>
          </a:p>
        </p:txBody>
      </p:sp>
      <p:sp>
        <p:nvSpPr>
          <p:cNvPr id="81923" name="内容占位符 81922"/>
          <p:cNvSpPr>
            <a:spLocks noGrp="1"/>
          </p:cNvSpPr>
          <p:nvPr>
            <p:ph idx="1"/>
          </p:nvPr>
        </p:nvSpPr>
        <p:spPr/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2200" dirty="0">
                <a:latin typeface="宋体" panose="02010600030101010101" pitchFamily="2" charset="-122"/>
              </a:rPr>
              <a:t>      </a:t>
            </a:r>
            <a:r>
              <a:rPr lang="zh-CN" altLang="en-US" sz="2200" dirty="0">
                <a:latin typeface="宋体" panose="02010600030101010101" pitchFamily="2" charset="-122"/>
              </a:rPr>
              <a:t>妈妈很疼我，甚至到现在也还叫我“乖乖”、“猫猫”、“狗狗”甚至“乖猫猫”等非常幼稚的名字。我不止一次的让她别再叫我那些名字了，只叫我“韩海洋”。可是她还是没有改，不过我也知道这是她疼我爱我，叫就叫呗！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      妈妈做的饭很好吃，每次我都吃得津津有味。而且她还什么都会做，米面包子饺子炒菜熬粥无所不能。每顿饭都会剩下一点，而她就用剩下的米饭、饺子等作炒米饭、煎饺子，比第一顿还香呢！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      妈妈对我的功课学习很负责，虽然她不给我办任何课外班，但是对于校内的知识她决不允许我有落下的。在美国三年，我学完了小学</a:t>
            </a:r>
            <a:r>
              <a:rPr lang="en-US" altLang="zh-CN" sz="2200" dirty="0">
                <a:latin typeface="宋体" panose="02010600030101010101" pitchFamily="2" charset="-122"/>
              </a:rPr>
              <a:t>5</a:t>
            </a:r>
            <a:r>
              <a:rPr lang="zh-CN" altLang="en-US" sz="2200" dirty="0">
                <a:latin typeface="宋体" panose="02010600030101010101" pitchFamily="2" charset="-122"/>
              </a:rPr>
              <a:t>、</a:t>
            </a:r>
            <a:r>
              <a:rPr lang="en-US" altLang="zh-CN" sz="2200" dirty="0">
                <a:latin typeface="宋体" panose="02010600030101010101" pitchFamily="2" charset="-122"/>
              </a:rPr>
              <a:t>6</a:t>
            </a:r>
            <a:r>
              <a:rPr lang="zh-CN" altLang="en-US" sz="2200" dirty="0">
                <a:latin typeface="宋体" panose="02010600030101010101" pitchFamily="2" charset="-122"/>
              </a:rPr>
              <a:t>年级的语文和数学的课本和初一上册的语文和数学课本，很大一部分都是她教的。当时，她每天都给我讲课、判作业。虽然当时不太喜欢做中国作业，但是多亏了她，要不然我现在是肯定跟不上国内的学习进度的。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2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20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200">
                <a:latin typeface="Impact" panose="020B0806030902050204" pitchFamily="34" charset="0"/>
                <a:hlinkClick r:id="rId1" action="ppaction://hlinksldjump"/>
              </a:rPr>
              <a:t>Back To Contents</a:t>
            </a:r>
            <a:endParaRPr lang="en-US" altLang="zh-CN" sz="2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23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23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23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107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23">
                                            <p:txEl>
                                              <p:charRg st="107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23">
                                            <p:txEl>
                                              <p:charRg st="107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23">
                                            <p:txEl>
                                              <p:charRg st="107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199" end="3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23">
                                            <p:txEl>
                                              <p:charRg st="199" end="3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23">
                                            <p:txEl>
                                              <p:charRg st="199" end="3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23">
                                            <p:txEl>
                                              <p:charRg st="199" end="3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363" end="3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1923">
                                            <p:txEl>
                                              <p:charRg st="363" end="3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23">
                                            <p:txEl>
                                              <p:charRg st="363" end="3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23">
                                            <p:txEl>
                                              <p:charRg st="363" end="3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 build="p"/>
    </p:bldLst>
  </p:timing>
</p:sld>
</file>

<file path=ppt/theme/theme1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S101674557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untain Top">
  <a:themeElements>
    <a:clrScheme name="">
      <a:dk1>
        <a:srgbClr val="FFFFFF"/>
      </a:dk1>
      <a:lt1>
        <a:srgbClr val="003399"/>
      </a:lt1>
      <a:dk2>
        <a:srgbClr val="E3E3FF"/>
      </a:dk2>
      <a:lt2>
        <a:srgbClr val="463416"/>
      </a:lt2>
      <a:accent1>
        <a:srgbClr val="3399FF"/>
      </a:accent1>
      <a:accent2>
        <a:srgbClr val="33CCCC"/>
      </a:accent2>
      <a:accent3>
        <a:srgbClr val="AAADCA"/>
      </a:accent3>
      <a:accent4>
        <a:srgbClr val="DCDCDC"/>
      </a:accent4>
      <a:accent5>
        <a:srgbClr val="ADCAFF"/>
      </a:accent5>
      <a:accent6>
        <a:srgbClr val="2DB7B7"/>
      </a:accent6>
      <a:hlink>
        <a:srgbClr val="00FFCC"/>
      </a:hlink>
      <a:folHlink>
        <a:srgbClr val="8080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993300"/>
        </a:lt1>
        <a:dk2>
          <a:srgbClr val="CCAA00"/>
        </a:dk2>
        <a:lt2>
          <a:srgbClr val="4C3A1C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CDCDC"/>
        </a:accent4>
        <a:accent5>
          <a:srgbClr val="FFADAA"/>
        </a:accent5>
        <a:accent6>
          <a:srgbClr val="8D5B00"/>
        </a:accent6>
        <a:hlink>
          <a:srgbClr val="FFCC00"/>
        </a:hlink>
        <a:folHlink>
          <a:srgbClr val="F7DC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188B0"/>
        </a:lt1>
        <a:dk2>
          <a:srgbClr val="DDE0DC"/>
        </a:dk2>
        <a:lt2>
          <a:srgbClr val="3D0058"/>
        </a:lt2>
        <a:accent1>
          <a:srgbClr val="FFCC00"/>
        </a:accent1>
        <a:accent2>
          <a:srgbClr val="4C3D78"/>
        </a:accent2>
        <a:accent3>
          <a:srgbClr val="C7C4D4"/>
        </a:accent3>
        <a:accent4>
          <a:srgbClr val="DCDCDC"/>
        </a:accent4>
        <a:accent5>
          <a:srgbClr val="FFE2AA"/>
        </a:accent5>
        <a:accent6>
          <a:srgbClr val="43366B"/>
        </a:accent6>
        <a:hlink>
          <a:srgbClr val="743D78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6CCD4"/>
        </a:dk2>
        <a:lt2>
          <a:srgbClr val="10104C"/>
        </a:lt2>
        <a:accent1>
          <a:srgbClr val="33CCFF"/>
        </a:accent1>
        <a:accent2>
          <a:srgbClr val="5B5B8D"/>
        </a:accent2>
        <a:accent3>
          <a:srgbClr val="AAADB9"/>
        </a:accent3>
        <a:accent4>
          <a:srgbClr val="DCDCDC"/>
        </a:accent4>
        <a:accent5>
          <a:srgbClr val="ADE2FF"/>
        </a:accent5>
        <a:accent6>
          <a:srgbClr val="51517E"/>
        </a:accent6>
        <a:hlink>
          <a:srgbClr val="4529AB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B0C8CA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CDCDC"/>
        </a:accent4>
        <a:accent5>
          <a:srgbClr val="C4DEFF"/>
        </a:accent5>
        <a:accent6>
          <a:srgbClr val="00007D"/>
        </a:accent6>
        <a:hlink>
          <a:srgbClr val="6666F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99"/>
        </a:lt1>
        <a:dk2>
          <a:srgbClr val="E3E3FF"/>
        </a:dk2>
        <a:lt2>
          <a:srgbClr val="463416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CDCDC"/>
        </a:accent4>
        <a:accent5>
          <a:srgbClr val="ADCAFF"/>
        </a:accent5>
        <a:accent6>
          <a:srgbClr val="2DB7B7"/>
        </a:accent6>
        <a:hlink>
          <a:srgbClr val="00FFCC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B3EDFF"/>
        </a:dk2>
        <a:lt2>
          <a:srgbClr val="809296"/>
        </a:lt2>
        <a:accent1>
          <a:srgbClr val="FF9933"/>
        </a:accent1>
        <a:accent2>
          <a:srgbClr val="FFAA99"/>
        </a:accent2>
        <a:accent3>
          <a:srgbClr val="B9CAFF"/>
        </a:accent3>
        <a:accent4>
          <a:srgbClr val="DCDCDC"/>
        </a:accent4>
        <a:accent5>
          <a:srgbClr val="FFCAAD"/>
        </a:accent5>
        <a:accent6>
          <a:srgbClr val="E59889"/>
        </a:accent6>
        <a:hlink>
          <a:srgbClr val="FFCFAB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5D1E3"/>
        </a:lt1>
        <a:dk2>
          <a:srgbClr val="CCFFFF"/>
        </a:dk2>
        <a:lt2>
          <a:srgbClr val="006666"/>
        </a:lt2>
        <a:accent1>
          <a:srgbClr val="FFCC00"/>
        </a:accent1>
        <a:accent2>
          <a:srgbClr val="00CC99"/>
        </a:accent2>
        <a:accent3>
          <a:srgbClr val="C3E4EE"/>
        </a:accent3>
        <a:accent4>
          <a:srgbClr val="DCDCDC"/>
        </a:accent4>
        <a:accent5>
          <a:srgbClr val="FFE2AA"/>
        </a:accent5>
        <a:accent6>
          <a:srgbClr val="00B789"/>
        </a:accent6>
        <a:hlink>
          <a:srgbClr val="0099FF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7A491"/>
        </a:lt1>
        <a:dk2>
          <a:srgbClr val="CCD0CA"/>
        </a:dk2>
        <a:lt2>
          <a:srgbClr val="404B3D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CDCDC"/>
        </a:accent4>
        <a:accent5>
          <a:srgbClr val="ADE2E2"/>
        </a:accent5>
        <a:accent6>
          <a:srgbClr val="004543"/>
        </a:accent6>
        <a:hlink>
          <a:srgbClr val="477781"/>
        </a:hlink>
        <a:folHlink>
          <a:srgbClr val="85CC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9E2FF"/>
        </a:accent5>
        <a:accent6>
          <a:srgbClr val="B7D3E5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0</TotalTime>
  <Words>3452</Words>
  <Application/>
  <PresentationFormat/>
  <Paragraphs>345</Paragraphs>
  <Slides>42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42</vt:i4>
      </vt:variant>
    </vt:vector>
  </HeadingPairs>
  <TitlesOfParts>
    <vt:vector size="70" baseType="lpstr">
      <vt:lpstr>Arial</vt:lpstr>
      <vt:lpstr>宋体</vt:lpstr>
      <vt:lpstr>Wingdings</vt:lpstr>
      <vt:lpstr>Verdana</vt:lpstr>
      <vt:lpstr>隶书</vt:lpstr>
      <vt:lpstr>微软雅黑</vt:lpstr>
      <vt:lpstr>黑体</vt:lpstr>
      <vt:lpstr>Calibri</vt:lpstr>
      <vt:lpstr>华文新魏</vt:lpstr>
      <vt:lpstr>方正姚体</vt:lpstr>
      <vt:lpstr>华文行楷</vt:lpstr>
      <vt:lpstr>Tahoma</vt:lpstr>
      <vt:lpstr>Impact</vt:lpstr>
      <vt:lpstr>方正舒体</vt:lpstr>
      <vt:lpstr>华文隶书</vt:lpstr>
      <vt:lpstr>华文中宋</vt:lpstr>
      <vt:lpstr>Times New Roman</vt:lpstr>
      <vt:lpstr>隶书</vt:lpstr>
      <vt:lpstr>Arial Black</vt:lpstr>
      <vt:lpstr>Profile</vt:lpstr>
      <vt:lpstr>默认设计模板</vt:lpstr>
      <vt:lpstr>2_TS101674557</vt:lpstr>
      <vt:lpstr>Mountain Top</vt:lpstr>
      <vt:lpstr>万里长城</vt:lpstr>
      <vt:lpstr>1_默认设计模板</vt:lpstr>
      <vt:lpstr>2_默认设计模板</vt:lpstr>
      <vt:lpstr>Fireworks</vt:lpstr>
      <vt:lpstr>1_Profile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父亲</vt:lpstr>
      <vt:lpstr>母亲</vt:lpstr>
      <vt:lpstr>PowerPoint 演示文稿</vt:lpstr>
      <vt:lpstr>PowerPoint 演示文稿</vt:lpstr>
      <vt:lpstr>PowerPoint 演示文稿</vt:lpstr>
      <vt:lpstr>PowerPoint 演示文稿</vt:lpstr>
      <vt:lpstr>实现亲子和谐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为何要孝敬父母？（P60）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2008-01-13T02:34:00Z</dcterms:created>
  <dcterms:modified xsi:type="dcterms:W3CDTF">2018-08-11T18:35:34Z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0008001207000000000001024120</vt:lpwstr>
  </property>
  <property fmtid="{D5CDD505-2E9C-101B-9397-08002B2CF9AE}" pid="3" name="KSOProductBuildVer">
    <vt:lpwstr>2052-10.1.0.6029</vt:lpwstr>
  </property>
</Properties>
</file>