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Masters/slideMaster2.xml" ContentType="application/vnd.openxmlformats-officedocument.presentationml.slideMaster+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29"/>
  </p:notesMasterIdLst>
  <p:sldIdLst>
    <p:sldId id="256" r:id="rId3"/>
    <p:sldId id="295" r:id="rId4"/>
    <p:sldId id="291" r:id="rId5"/>
    <p:sldId id="282" r:id="rId6"/>
    <p:sldId id="284" r:id="rId7"/>
    <p:sldId id="285" r:id="rId8"/>
    <p:sldId id="286" r:id="rId9"/>
    <p:sldId id="287" r:id="rId10"/>
    <p:sldId id="288" r:id="rId11"/>
    <p:sldId id="289" r:id="rId12"/>
    <p:sldId id="290" r:id="rId13"/>
    <p:sldId id="293" r:id="rId14"/>
    <p:sldId id="292" r:id="rId15"/>
    <p:sldId id="303" r:id="rId16"/>
    <p:sldId id="304" r:id="rId17"/>
    <p:sldId id="277" r:id="rId18"/>
    <p:sldId id="283" r:id="rId19"/>
    <p:sldId id="305" r:id="rId20"/>
    <p:sldId id="296" r:id="rId21"/>
    <p:sldId id="297" r:id="rId22"/>
    <p:sldId id="298" r:id="rId23"/>
    <p:sldId id="299" r:id="rId24"/>
    <p:sldId id="300" r:id="rId25"/>
    <p:sldId id="301" r:id="rId26"/>
    <p:sldId id="302" r:id="rId27"/>
    <p:sldId id="281" r:id="rId28"/>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518" autoAdjust="0"/>
  </p:normalViewPr>
  <p:slideViewPr>
    <p:cSldViewPr snapToGrid="0">
      <p:cViewPr varScale="1">
        <p:scale>
          <a:sx n="85" d="100"/>
          <a:sy n="85" d="100"/>
        </p:scale>
        <p:origin x="-276"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E90276D-E775-44E5-8F12-DB99FD835FF0}" type="datetimeFigureOut">
              <a:rPr lang="zh-CN" altLang="en-US"/>
              <a:pPr>
                <a:defRPr/>
              </a:pPr>
              <a:t>2017/6/27 Tuesday</a:t>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E40BD80-ED8C-4E1F-A4D8-8574BA5FBF7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xfrm>
            <a:off x="685800" y="1143000"/>
            <a:ext cx="5486400" cy="3086100"/>
          </a:xfrm>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6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CD2756-D585-432A-A14C-E482F782FAD7}" type="slidenum">
              <a:rPr lang="zh-CN" altLang="en-US"/>
              <a:pPr fontAlgn="base">
                <a:spcBef>
                  <a:spcPct val="0"/>
                </a:spcBef>
                <a:spcAft>
                  <a:spcPct val="0"/>
                </a:spcAft>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CD1B914-520C-42C6-9DBF-B7DA318D59AC}" type="slidenum">
              <a:rPr lang="zh-CN" altLang="en-US">
                <a:latin typeface="Arial" charset="0"/>
              </a:rPr>
              <a:pPr fontAlgn="base">
                <a:spcBef>
                  <a:spcPct val="0"/>
                </a:spcBef>
                <a:spcAft>
                  <a:spcPct val="0"/>
                </a:spcAft>
              </a:pPr>
              <a:t>4</a:t>
            </a:fld>
            <a:endParaRPr lang="en-US" altLang="zh-CN">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4301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3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DA839F-0529-431E-9426-83A62ED6AFDF}" type="slidenum">
              <a:rPr lang="zh-CN" altLang="en-US">
                <a:latin typeface="Arial" charset="0"/>
              </a:rPr>
              <a:pPr fontAlgn="base">
                <a:spcBef>
                  <a:spcPct val="0"/>
                </a:spcBef>
                <a:spcAft>
                  <a:spcPct val="0"/>
                </a:spcAft>
              </a:pPr>
              <a:t>16</a:t>
            </a:fld>
            <a:endParaRPr lang="en-US" altLang="zh-CN">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txBox="1">
            <a:spLocks noGrp="1" noChangeArrowheads="1"/>
          </p:cNvSpPr>
          <p:nvPr/>
        </p:nvSpPr>
        <p:spPr bwMode="auto">
          <a:xfrm>
            <a:off x="3884613" y="8685213"/>
            <a:ext cx="2971800" cy="458787"/>
          </a:xfrm>
          <a:prstGeom prst="rect">
            <a:avLst/>
          </a:prstGeom>
          <a:noFill/>
          <a:ln w="9525">
            <a:noFill/>
            <a:miter lim="800000"/>
            <a:headEnd/>
            <a:tailEnd/>
          </a:ln>
        </p:spPr>
        <p:txBody>
          <a:bodyPr anchor="b"/>
          <a:lstStyle/>
          <a:p>
            <a:pPr algn="r">
              <a:buFont typeface="Arial" charset="0"/>
              <a:buNone/>
            </a:pPr>
            <a:fld id="{8E12E33F-1BEF-435C-9722-2645AC96DD08}" type="slidenum">
              <a:rPr lang="zh-CN" altLang="en-US" sz="1200">
                <a:latin typeface="Calibri" pitchFamily="34" charset="0"/>
              </a:rPr>
              <a:pPr algn="r">
                <a:buFont typeface="Arial" charset="0"/>
                <a:buNone/>
              </a:pPr>
              <a:t>26</a:t>
            </a:fld>
            <a:endParaRPr lang="en-US" altLang="zh-CN" sz="1200">
              <a:latin typeface="Calibri" pitchFamily="34"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11"/>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2002969" y="2505075"/>
            <a:ext cx="9144000" cy="1135824"/>
          </a:xfrm>
        </p:spPr>
        <p:txBody>
          <a:bodyPr/>
          <a:lstStyle>
            <a:lvl1pPr algn="ctr">
              <a:defRPr sz="4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002969" y="3640899"/>
            <a:ext cx="9144000" cy="588201"/>
          </a:xfrm>
          <a:blipFill>
            <a:blip r:embed="rId3"/>
            <a:stretch>
              <a:fillRect/>
            </a:stretch>
          </a:blipFill>
          <a:ln>
            <a:noFill/>
          </a:ln>
        </p:spPr>
        <p:txBody>
          <a:bodyPr anchor="ctr">
            <a:normAutofit/>
          </a:bodyPr>
          <a:lstStyle>
            <a:lvl1pPr marL="0" indent="0" algn="ctr">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fld id="{76BEF94C-8C9A-429C-954C-1A63A794F64A}" type="datetimeFigureOut">
              <a:rPr lang="zh-CN" altLang="en-US"/>
              <a:pPr>
                <a:defRPr/>
              </a:pPr>
              <a:t>2017/6/27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704FD4B-246F-4307-8CA3-F4B31E9D3D72}"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1" y="555626"/>
            <a:ext cx="10644716" cy="51784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Date Placeholder 3"/>
          <p:cNvSpPr>
            <a:spLocks noGrp="1"/>
          </p:cNvSpPr>
          <p:nvPr>
            <p:ph type="dt" sz="half" idx="14"/>
          </p:nvPr>
        </p:nvSpPr>
        <p:spPr/>
        <p:txBody>
          <a:bodyPr/>
          <a:lstStyle>
            <a:lvl1pPr>
              <a:defRPr/>
            </a:lvl1pPr>
          </a:lstStyle>
          <a:p>
            <a:pPr>
              <a:defRPr/>
            </a:pPr>
            <a:fld id="{18609D3C-2731-41C1-A6B7-5194189FE5BA}" type="datetimeFigureOut">
              <a:rPr lang="zh-CN" altLang="en-US"/>
              <a:pPr>
                <a:defRPr/>
              </a:pPr>
              <a:t>2017/6/27 Tuesday</a:t>
            </a:fld>
            <a:endParaRPr lang="zh-CN" altLang="en-US"/>
          </a:p>
        </p:txBody>
      </p:sp>
      <p:sp>
        <p:nvSpPr>
          <p:cNvPr id="4" name="Footer Placeholder 4"/>
          <p:cNvSpPr>
            <a:spLocks noGrp="1"/>
          </p:cNvSpPr>
          <p:nvPr>
            <p:ph type="ftr" sz="quarter" idx="15"/>
          </p:nvPr>
        </p:nvSpPr>
        <p:spPr/>
        <p:txBody>
          <a:bodyPr/>
          <a:lstStyle>
            <a:lvl1pPr>
              <a:defRPr/>
            </a:lvl1pPr>
          </a:lstStyle>
          <a:p>
            <a:pPr>
              <a:defRPr/>
            </a:pPr>
            <a:endParaRPr lang="zh-CN" altLang="en-US"/>
          </a:p>
        </p:txBody>
      </p:sp>
      <p:sp>
        <p:nvSpPr>
          <p:cNvPr id="5" name="Slide Number Placeholder 5"/>
          <p:cNvSpPr>
            <a:spLocks noGrp="1"/>
          </p:cNvSpPr>
          <p:nvPr>
            <p:ph type="sldNum" sz="quarter" idx="16"/>
          </p:nvPr>
        </p:nvSpPr>
        <p:spPr/>
        <p:txBody>
          <a:bodyPr/>
          <a:lstStyle>
            <a:lvl1pPr>
              <a:defRPr/>
            </a:lvl1pPr>
          </a:lstStyle>
          <a:p>
            <a:pPr>
              <a:defRPr/>
            </a:pPr>
            <a:fld id="{FC98E2A3-B8E0-4706-8E11-8A1F3A2A699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11"/>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2" name="Title 1"/>
          <p:cNvSpPr>
            <a:spLocks noGrp="1"/>
          </p:cNvSpPr>
          <p:nvPr>
            <p:ph type="ctrTitle"/>
          </p:nvPr>
        </p:nvSpPr>
        <p:spPr>
          <a:xfrm>
            <a:off x="2002969" y="2505075"/>
            <a:ext cx="9144000" cy="1135824"/>
          </a:xfrm>
        </p:spPr>
        <p:txBody>
          <a:bodyPr/>
          <a:lstStyle>
            <a:lvl1pPr algn="ctr">
              <a:defRPr sz="4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002969" y="3640899"/>
            <a:ext cx="9144000" cy="588201"/>
          </a:xfrm>
          <a:blipFill>
            <a:blip r:embed="rId3"/>
            <a:stretch>
              <a:fillRect/>
            </a:stretch>
          </a:blipFill>
          <a:ln>
            <a:noFill/>
          </a:ln>
        </p:spPr>
        <p:txBody>
          <a:bodyPr anchor="ctr">
            <a:normAutofit/>
          </a:bodyPr>
          <a:lstStyle>
            <a:lvl1pPr marL="0" indent="0" algn="ctr">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5" name="Date Placeholder 3"/>
          <p:cNvSpPr>
            <a:spLocks noGrp="1"/>
          </p:cNvSpPr>
          <p:nvPr>
            <p:ph type="dt" sz="half" idx="10"/>
          </p:nvPr>
        </p:nvSpPr>
        <p:spPr/>
        <p:txBody>
          <a:bodyPr/>
          <a:lstStyle>
            <a:lvl1pPr>
              <a:defRPr/>
            </a:lvl1pPr>
          </a:lstStyle>
          <a:p>
            <a:pPr>
              <a:defRPr/>
            </a:pPr>
            <a:fld id="{082E117C-67B9-4C86-A29C-CC60C92D18B0}" type="datetimeFigureOut">
              <a:rPr lang="zh-CN" altLang="en-US"/>
              <a:pPr>
                <a:defRPr/>
              </a:pPr>
              <a:t>2017/6/27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9730D0E-52F4-499A-B9CA-0F570C216C4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2B3754DD-9935-45FB-B288-0CAC44D613E7}"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9D164FD-009B-482F-8CE6-D3A55ABEBE70}"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813791" y="1505377"/>
            <a:ext cx="8564418" cy="1659618"/>
          </a:xfrm>
        </p:spPr>
        <p:txBody>
          <a:bodyPr>
            <a:normAutofit/>
          </a:bodyPr>
          <a:lstStyle>
            <a:lvl1pPr algn="ctr">
              <a:defRPr sz="32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13791" y="3189178"/>
            <a:ext cx="8564418" cy="872754"/>
          </a:xfrm>
          <a:blipFill>
            <a:blip r:embed="rId2"/>
            <a:stretch>
              <a:fillRect t="-2000"/>
            </a:stretch>
          </a:blipFill>
        </p:spPr>
        <p:txBody>
          <a:bodyPr anchor="ctr">
            <a:normAutofit/>
          </a:bodyPr>
          <a:lstStyle>
            <a:lvl1pPr marL="0" indent="0" algn="ctr">
              <a:buNone/>
              <a:defRPr sz="18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91C55EF2-D46F-4C87-A85F-82C615EA2332}"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05A34BF-5027-4349-9154-8B74836EEB13}"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0275"/>
          </a:xfrm>
        </p:spPr>
        <p:txBody>
          <a:bodyPr anchor="ctr">
            <a:normAutofit/>
          </a:bodyPr>
          <a:lstStyle>
            <a:lvl1pPr>
              <a:defRPr sz="32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74787"/>
            <a:ext cx="10515600" cy="22896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838200" y="3943799"/>
            <a:ext cx="10515600" cy="22896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0A6C6C07-B3C9-472D-8425-A0C150C92391}" type="datetimeFigureOut">
              <a:rPr lang="zh-CN" altLang="en-US"/>
              <a:pPr>
                <a:defRPr/>
              </a:pPr>
              <a:t>2017/6/27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EC5A0343-2ECE-4D41-8D86-45CE35768870}"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75630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45687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280786"/>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6172200" y="145687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280786"/>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1BBBA3B7-25EC-49EB-B93E-8B3C052211B7}" type="datetimeFigureOut">
              <a:rPr lang="zh-CN" altLang="en-US"/>
              <a:pPr>
                <a:defRPr/>
              </a:pPr>
              <a:t>2017/6/27 Tuesday</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B7FD9B83-F4CB-4022-B085-F4C66B03EC89}"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882712"/>
            <a:ext cx="10515600" cy="930275"/>
          </a:xfrm>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22EBC0E9-A15C-4AEC-96B1-BF752E7CAFB1}" type="datetimeFigureOut">
              <a:rPr lang="zh-CN" altLang="en-US"/>
              <a:pPr>
                <a:defRPr/>
              </a:pPr>
              <a:t>2017/6/27 Tuesday</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9DEB8556-9196-40B9-8EEA-91D326AC2C5A}"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4"/>
          <p:cNvSpPr/>
          <p:nvPr/>
        </p:nvSpPr>
        <p:spPr>
          <a:xfrm>
            <a:off x="0" y="-2"/>
            <a:ext cx="12192000" cy="68580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Date Placeholder 1"/>
          <p:cNvSpPr>
            <a:spLocks noGrp="1"/>
          </p:cNvSpPr>
          <p:nvPr>
            <p:ph type="dt" sz="half" idx="10"/>
          </p:nvPr>
        </p:nvSpPr>
        <p:spPr/>
        <p:txBody>
          <a:bodyPr/>
          <a:lstStyle>
            <a:lvl1pPr>
              <a:defRPr/>
            </a:lvl1pPr>
          </a:lstStyle>
          <a:p>
            <a:pPr>
              <a:defRPr/>
            </a:pPr>
            <a:fld id="{E3FE9184-A49D-4F6C-AD4B-1D83EE46C296}" type="datetimeFigureOut">
              <a:rPr lang="zh-CN" altLang="en-US"/>
              <a:pPr>
                <a:defRPr/>
              </a:pPr>
              <a:t>2017/6/27 Tuesday</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CC6221E0-0C74-46D5-B72C-798480034184}"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4165200" cy="1600200"/>
          </a:xfrm>
        </p:spPr>
        <p:txBody>
          <a:bodyPr/>
          <a:lstStyle>
            <a:lvl1pPr>
              <a:defRPr sz="32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837990" y="2074653"/>
            <a:ext cx="416520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9"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dirty="0" smtClean="0"/>
              <a:t>单击图标添加图片</a:t>
            </a:r>
            <a:endParaRPr lang="zh-CN" altLang="en-US" noProof="0" dirty="0"/>
          </a:p>
        </p:txBody>
      </p:sp>
      <p:sp>
        <p:nvSpPr>
          <p:cNvPr id="5" name="Date Placeholder 4"/>
          <p:cNvSpPr>
            <a:spLocks noGrp="1"/>
          </p:cNvSpPr>
          <p:nvPr>
            <p:ph type="dt" sz="half" idx="10"/>
          </p:nvPr>
        </p:nvSpPr>
        <p:spPr/>
        <p:txBody>
          <a:bodyPr/>
          <a:lstStyle>
            <a:lvl1pPr>
              <a:defRPr/>
            </a:lvl1pPr>
          </a:lstStyle>
          <a:p>
            <a:pPr>
              <a:defRPr/>
            </a:pPr>
            <a:fld id="{35BDD914-A33D-421F-918E-97A3F4FEFBFC}" type="datetimeFigureOut">
              <a:rPr lang="zh-CN" altLang="en-US"/>
              <a:pPr>
                <a:defRPr/>
              </a:pPr>
              <a:t>2017/6/27 Tuesday</a:t>
            </a:fld>
            <a:endParaRPr lang="zh-CN" altLang="en-US"/>
          </a:p>
        </p:txBody>
      </p:sp>
      <p:sp>
        <p:nvSpPr>
          <p:cNvPr id="6" name="Footer Placeholder 5"/>
          <p:cNvSpPr>
            <a:spLocks noGrp="1"/>
          </p:cNvSpPr>
          <p:nvPr>
            <p:ph type="ftr" sz="quarter" idx="11"/>
          </p:nvPr>
        </p:nvSpPr>
        <p:spPr/>
        <p:txBody>
          <a:bodyPr/>
          <a:lstStyle>
            <a:lvl1pPr>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a:lvl1pPr>
          </a:lstStyle>
          <a:p>
            <a:pPr>
              <a:defRPr/>
            </a:pPr>
            <a:fld id="{F29E5EAA-958C-422C-BEC8-C1522964145A}"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48180" y="365125"/>
            <a:ext cx="1105619" cy="5811838"/>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365125"/>
            <a:ext cx="9185694"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AA457CC-7173-4594-A6FD-C29B42AAD9F2}"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12E1100-8EC2-4506-8B91-F4080FDFDBC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188A6A65-CC3C-46DE-B2C8-91F34A65D0E1}"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42B30E2-9DBA-46DF-B902-2868970C0FDB}"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1" y="555626"/>
            <a:ext cx="10644716" cy="51784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Date Placeholder 3"/>
          <p:cNvSpPr>
            <a:spLocks noGrp="1"/>
          </p:cNvSpPr>
          <p:nvPr>
            <p:ph type="dt" sz="half" idx="14"/>
          </p:nvPr>
        </p:nvSpPr>
        <p:spPr/>
        <p:txBody>
          <a:bodyPr/>
          <a:lstStyle>
            <a:lvl1pPr>
              <a:defRPr/>
            </a:lvl1pPr>
          </a:lstStyle>
          <a:p>
            <a:pPr>
              <a:defRPr/>
            </a:pPr>
            <a:fld id="{E99364DF-80F6-4A7B-986A-1D9A3192BC9F}" type="datetimeFigureOut">
              <a:rPr lang="zh-CN" altLang="en-US"/>
              <a:pPr>
                <a:defRPr/>
              </a:pPr>
              <a:t>2017/6/27 Tuesday</a:t>
            </a:fld>
            <a:endParaRPr lang="zh-CN" altLang="en-US"/>
          </a:p>
        </p:txBody>
      </p:sp>
      <p:sp>
        <p:nvSpPr>
          <p:cNvPr id="4" name="Footer Placeholder 4"/>
          <p:cNvSpPr>
            <a:spLocks noGrp="1"/>
          </p:cNvSpPr>
          <p:nvPr>
            <p:ph type="ftr" sz="quarter" idx="15"/>
          </p:nvPr>
        </p:nvSpPr>
        <p:spPr/>
        <p:txBody>
          <a:bodyPr/>
          <a:lstStyle>
            <a:lvl1pPr>
              <a:defRPr/>
            </a:lvl1pPr>
          </a:lstStyle>
          <a:p>
            <a:pPr>
              <a:defRPr/>
            </a:pPr>
            <a:endParaRPr lang="zh-CN" altLang="en-US"/>
          </a:p>
        </p:txBody>
      </p:sp>
      <p:sp>
        <p:nvSpPr>
          <p:cNvPr id="5" name="Slide Number Placeholder 5"/>
          <p:cNvSpPr>
            <a:spLocks noGrp="1"/>
          </p:cNvSpPr>
          <p:nvPr>
            <p:ph type="sldNum" sz="quarter" idx="16"/>
          </p:nvPr>
        </p:nvSpPr>
        <p:spPr/>
        <p:txBody>
          <a:bodyPr/>
          <a:lstStyle>
            <a:lvl1pPr>
              <a:defRPr/>
            </a:lvl1pPr>
          </a:lstStyle>
          <a:p>
            <a:pPr>
              <a:defRPr/>
            </a:pPr>
            <a:fld id="{1A1C83C8-2E47-4D39-8413-1AF92C8D46D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813791" y="1505377"/>
            <a:ext cx="8564418" cy="1659618"/>
          </a:xfrm>
        </p:spPr>
        <p:txBody>
          <a:bodyPr>
            <a:normAutofit/>
          </a:bodyPr>
          <a:lstStyle>
            <a:lvl1pPr algn="ctr">
              <a:defRPr sz="32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13791" y="3189178"/>
            <a:ext cx="8564418" cy="872754"/>
          </a:xfrm>
          <a:blipFill>
            <a:blip r:embed="rId2"/>
            <a:stretch>
              <a:fillRect t="-2000"/>
            </a:stretch>
          </a:blipFill>
        </p:spPr>
        <p:txBody>
          <a:bodyPr anchor="ctr">
            <a:normAutofit/>
          </a:bodyPr>
          <a:lstStyle>
            <a:lvl1pPr marL="0" indent="0" algn="ctr">
              <a:buNone/>
              <a:defRPr sz="18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5D9599B4-7BAF-4023-B9A2-7B9C90329E26}"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82A6B3F-E1F8-47FC-A9EA-FCFCCD211C07}"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30275"/>
          </a:xfrm>
        </p:spPr>
        <p:txBody>
          <a:bodyPr anchor="ctr">
            <a:normAutofit/>
          </a:bodyPr>
          <a:lstStyle>
            <a:lvl1pPr>
              <a:defRPr sz="32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74787"/>
            <a:ext cx="10515600" cy="228962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838200" y="3943799"/>
            <a:ext cx="10515600" cy="22896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C5D099B0-D20B-4F7D-97BD-8345CD465137}" type="datetimeFigureOut">
              <a:rPr lang="zh-CN" altLang="en-US"/>
              <a:pPr>
                <a:defRPr/>
              </a:pPr>
              <a:t>2017/6/27 Tuesday</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90F87C9-183A-4057-BC90-DB0983A840C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75630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45687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280786"/>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6172200" y="145687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280786"/>
            <a:ext cx="5183188"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E09AC797-D681-40CE-B539-874B462EC1AF}" type="datetimeFigureOut">
              <a:rPr lang="zh-CN" altLang="en-US"/>
              <a:pPr>
                <a:defRPr/>
              </a:pPr>
              <a:t>2017/6/27 Tuesday</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ACD2E046-A9F6-4B2A-B56D-792DC070E82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882712"/>
            <a:ext cx="10515600" cy="930275"/>
          </a:xfrm>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E32FF33F-5C7A-4A88-A08A-DA9FF9CD6CC8}" type="datetimeFigureOut">
              <a:rPr lang="zh-CN" altLang="en-US"/>
              <a:pPr>
                <a:defRPr/>
              </a:pPr>
              <a:t>2017/6/27 Tuesday</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0E838918-A165-4CAE-B52B-224BFEBF9B4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矩形 4"/>
          <p:cNvSpPr/>
          <p:nvPr/>
        </p:nvSpPr>
        <p:spPr>
          <a:xfrm>
            <a:off x="0" y="-2"/>
            <a:ext cx="12192000" cy="68580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Date Placeholder 1"/>
          <p:cNvSpPr>
            <a:spLocks noGrp="1"/>
          </p:cNvSpPr>
          <p:nvPr>
            <p:ph type="dt" sz="half" idx="10"/>
          </p:nvPr>
        </p:nvSpPr>
        <p:spPr/>
        <p:txBody>
          <a:bodyPr/>
          <a:lstStyle>
            <a:lvl1pPr>
              <a:defRPr/>
            </a:lvl1pPr>
          </a:lstStyle>
          <a:p>
            <a:pPr>
              <a:defRPr/>
            </a:pPr>
            <a:fld id="{43AF96A1-B39C-41E3-94C0-A975B93BDAAB}" type="datetimeFigureOut">
              <a:rPr lang="zh-CN" altLang="en-US"/>
              <a:pPr>
                <a:defRPr/>
              </a:pPr>
              <a:t>2017/6/27 Tuesday</a:t>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F8D18929-897C-4D83-8637-C7B00BE95E5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4165200" cy="1600200"/>
          </a:xfrm>
        </p:spPr>
        <p:txBody>
          <a:bodyPr/>
          <a:lstStyle>
            <a:lvl1pPr>
              <a:defRPr sz="32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837990" y="2074653"/>
            <a:ext cx="416520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9"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dirty="0" smtClean="0"/>
              <a:t>单击图标添加图片</a:t>
            </a:r>
            <a:endParaRPr lang="zh-CN" altLang="en-US" noProof="0" dirty="0"/>
          </a:p>
        </p:txBody>
      </p:sp>
      <p:sp>
        <p:nvSpPr>
          <p:cNvPr id="5" name="Date Placeholder 4"/>
          <p:cNvSpPr>
            <a:spLocks noGrp="1"/>
          </p:cNvSpPr>
          <p:nvPr>
            <p:ph type="dt" sz="half" idx="10"/>
          </p:nvPr>
        </p:nvSpPr>
        <p:spPr/>
        <p:txBody>
          <a:bodyPr/>
          <a:lstStyle>
            <a:lvl1pPr>
              <a:defRPr/>
            </a:lvl1pPr>
          </a:lstStyle>
          <a:p>
            <a:pPr>
              <a:defRPr/>
            </a:pPr>
            <a:fld id="{8DF1EF11-8F6A-4CB7-A974-4454CF978ADA}" type="datetimeFigureOut">
              <a:rPr lang="zh-CN" altLang="en-US"/>
              <a:pPr>
                <a:defRPr/>
              </a:pPr>
              <a:t>2017/6/27 Tuesday</a:t>
            </a:fld>
            <a:endParaRPr lang="zh-CN" altLang="en-US"/>
          </a:p>
        </p:txBody>
      </p:sp>
      <p:sp>
        <p:nvSpPr>
          <p:cNvPr id="6" name="Footer Placeholder 5"/>
          <p:cNvSpPr>
            <a:spLocks noGrp="1"/>
          </p:cNvSpPr>
          <p:nvPr>
            <p:ph type="ftr" sz="quarter" idx="11"/>
          </p:nvPr>
        </p:nvSpPr>
        <p:spPr/>
        <p:txBody>
          <a:bodyPr/>
          <a:lstStyle>
            <a:lvl1pPr>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a:lvl1pPr>
          </a:lstStyle>
          <a:p>
            <a:pPr>
              <a:defRPr/>
            </a:pPr>
            <a:fld id="{1BE75F40-E17D-4D8A-B2CF-87B53B284A0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48180" y="365125"/>
            <a:ext cx="1105619" cy="5811838"/>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365125"/>
            <a:ext cx="9185694" cy="5811838"/>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439A3D0A-B66A-4B10-B703-900F93969928}" type="datetimeFigureOut">
              <a:rPr lang="zh-CN" altLang="en-US"/>
              <a:pPr>
                <a:defRPr/>
              </a:pPr>
              <a:t>2017/6/27 Tuesday</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36E7B73-CAEF-4BA7-9D07-86BFCF82B6C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ags" Target="../tags/tag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ags" Target="../tags/tag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5" Type="http://schemas.openxmlformats.org/officeDocument/2006/relationships/image" Target="../media/image2.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6"/>
          <p:cNvPicPr>
            <a:picLocks noChangeAspect="1"/>
          </p:cNvPicPr>
          <p:nvPr/>
        </p:nvPicPr>
        <p:blipFill>
          <a:blip r:embed="rId14"/>
          <a:srcRect l="398" t="-2" b="11852"/>
          <a:stretch>
            <a:fillRect/>
          </a:stretch>
        </p:blipFill>
        <p:spPr bwMode="auto">
          <a:xfrm>
            <a:off x="0" y="708025"/>
            <a:ext cx="12192000" cy="6149975"/>
          </a:xfrm>
          <a:prstGeom prst="rect">
            <a:avLst/>
          </a:prstGeom>
          <a:noFill/>
          <a:ln w="9525">
            <a:noFill/>
            <a:miter lim="800000"/>
            <a:headEnd/>
            <a:tailEnd/>
          </a:ln>
        </p:spPr>
      </p:pic>
      <p:sp>
        <p:nvSpPr>
          <p:cNvPr id="8" name="矩形 7"/>
          <p:cNvSpPr/>
          <p:nvPr/>
        </p:nvSpPr>
        <p:spPr>
          <a:xfrm>
            <a:off x="0" y="0"/>
            <a:ext cx="12192000" cy="6338784"/>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30" name="Title Placeholder 1"/>
          <p:cNvSpPr>
            <a:spLocks noGrp="1"/>
          </p:cNvSpPr>
          <p:nvPr>
            <p:ph type="title"/>
            <p:custDataLst>
              <p:tags r:id="rId12"/>
            </p:custDataLst>
          </p:nvPr>
        </p:nvSpPr>
        <p:spPr bwMode="auto">
          <a:xfrm>
            <a:off x="838200" y="365125"/>
            <a:ext cx="10515600" cy="9302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1031" name="Text Placeholder 2"/>
          <p:cNvSpPr>
            <a:spLocks noGrp="1"/>
          </p:cNvSpPr>
          <p:nvPr>
            <p:ph type="body" idx="1"/>
            <p:custDataLst>
              <p:tags r:id="rId13"/>
            </p:custDataLst>
          </p:nvPr>
        </p:nvSpPr>
        <p:spPr bwMode="auto">
          <a:xfrm>
            <a:off x="838200" y="1477963"/>
            <a:ext cx="10515600" cy="469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9FD326AC-1974-4350-AD6D-681F063EF2E9}" type="datetimeFigureOut">
              <a:rPr lang="zh-CN" altLang="en-US"/>
              <a:pPr>
                <a:defRPr/>
              </a:pPr>
              <a:t>2017/6/27 Tuesday</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8C6CC38B-CFEA-4B6E-92AC-4A772EA0887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72" r:id="rId2"/>
    <p:sldLayoutId id="2147483671" r:id="rId3"/>
    <p:sldLayoutId id="2147483670" r:id="rId4"/>
    <p:sldLayoutId id="2147483669" r:id="rId5"/>
    <p:sldLayoutId id="2147483668" r:id="rId6"/>
    <p:sldLayoutId id="2147483681" r:id="rId7"/>
    <p:sldLayoutId id="2147483682" r:id="rId8"/>
    <p:sldLayoutId id="2147483667" r:id="rId9"/>
    <p:sldLayoutId id="2147483666" r:id="rId10"/>
  </p:sldLayoutIdLst>
  <p:txStyles>
    <p:titleStyle>
      <a:lvl1pPr algn="l" rtl="0" fontAlgn="base">
        <a:lnSpc>
          <a:spcPct val="90000"/>
        </a:lnSpc>
        <a:spcBef>
          <a:spcPct val="0"/>
        </a:spcBef>
        <a:spcAft>
          <a:spcPct val="0"/>
        </a:spcAft>
        <a:defRPr sz="2800" b="1" kern="1200">
          <a:solidFill>
            <a:srgbClr val="5D5F1F"/>
          </a:solidFill>
          <a:latin typeface="黑体" panose="02010609060101010101" pitchFamily="49" charset="-122"/>
          <a:ea typeface="黑体" panose="02010609060101010101" pitchFamily="49" charset="-122"/>
          <a:cs typeface="+mj-cs"/>
        </a:defRPr>
      </a:lvl1pPr>
      <a:lvl2pPr algn="l" rtl="0" fontAlgn="base">
        <a:lnSpc>
          <a:spcPct val="90000"/>
        </a:lnSpc>
        <a:spcBef>
          <a:spcPct val="0"/>
        </a:spcBef>
        <a:spcAft>
          <a:spcPct val="0"/>
        </a:spcAft>
        <a:defRPr sz="2800" b="1">
          <a:solidFill>
            <a:srgbClr val="5D5F1F"/>
          </a:solidFill>
          <a:latin typeface="黑体" pitchFamily="49" charset="-122"/>
          <a:ea typeface="黑体" pitchFamily="49" charset="-122"/>
        </a:defRPr>
      </a:lvl2pPr>
      <a:lvl3pPr algn="l" rtl="0" fontAlgn="base">
        <a:lnSpc>
          <a:spcPct val="90000"/>
        </a:lnSpc>
        <a:spcBef>
          <a:spcPct val="0"/>
        </a:spcBef>
        <a:spcAft>
          <a:spcPct val="0"/>
        </a:spcAft>
        <a:defRPr sz="2800" b="1">
          <a:solidFill>
            <a:srgbClr val="5D5F1F"/>
          </a:solidFill>
          <a:latin typeface="黑体" pitchFamily="49" charset="-122"/>
          <a:ea typeface="黑体" pitchFamily="49" charset="-122"/>
        </a:defRPr>
      </a:lvl3pPr>
      <a:lvl4pPr algn="l" rtl="0" fontAlgn="base">
        <a:lnSpc>
          <a:spcPct val="90000"/>
        </a:lnSpc>
        <a:spcBef>
          <a:spcPct val="0"/>
        </a:spcBef>
        <a:spcAft>
          <a:spcPct val="0"/>
        </a:spcAft>
        <a:defRPr sz="2800" b="1">
          <a:solidFill>
            <a:srgbClr val="5D5F1F"/>
          </a:solidFill>
          <a:latin typeface="黑体" pitchFamily="49" charset="-122"/>
          <a:ea typeface="黑体" pitchFamily="49" charset="-122"/>
        </a:defRPr>
      </a:lvl4pPr>
      <a:lvl5pPr algn="l" rtl="0" fontAlgn="base">
        <a:lnSpc>
          <a:spcPct val="90000"/>
        </a:lnSpc>
        <a:spcBef>
          <a:spcPct val="0"/>
        </a:spcBef>
        <a:spcAft>
          <a:spcPct val="0"/>
        </a:spcAft>
        <a:defRPr sz="2800" b="1">
          <a:solidFill>
            <a:srgbClr val="5D5F1F"/>
          </a:solidFill>
          <a:latin typeface="黑体" pitchFamily="49" charset="-122"/>
          <a:ea typeface="黑体" pitchFamily="49" charset="-122"/>
        </a:defRPr>
      </a:lvl5pPr>
      <a:lvl6pPr marL="457200" algn="l" rtl="0" fontAlgn="base">
        <a:lnSpc>
          <a:spcPct val="90000"/>
        </a:lnSpc>
        <a:spcBef>
          <a:spcPct val="0"/>
        </a:spcBef>
        <a:spcAft>
          <a:spcPct val="0"/>
        </a:spcAft>
        <a:defRPr sz="2800" b="1">
          <a:solidFill>
            <a:srgbClr val="5D5F1F"/>
          </a:solidFill>
          <a:latin typeface="黑体" pitchFamily="49" charset="-122"/>
          <a:ea typeface="黑体" pitchFamily="49" charset="-122"/>
        </a:defRPr>
      </a:lvl6pPr>
      <a:lvl7pPr marL="914400" algn="l" rtl="0" fontAlgn="base">
        <a:lnSpc>
          <a:spcPct val="90000"/>
        </a:lnSpc>
        <a:spcBef>
          <a:spcPct val="0"/>
        </a:spcBef>
        <a:spcAft>
          <a:spcPct val="0"/>
        </a:spcAft>
        <a:defRPr sz="2800" b="1">
          <a:solidFill>
            <a:srgbClr val="5D5F1F"/>
          </a:solidFill>
          <a:latin typeface="黑体" pitchFamily="49" charset="-122"/>
          <a:ea typeface="黑体" pitchFamily="49" charset="-122"/>
        </a:defRPr>
      </a:lvl7pPr>
      <a:lvl8pPr marL="1371600" algn="l" rtl="0" fontAlgn="base">
        <a:lnSpc>
          <a:spcPct val="90000"/>
        </a:lnSpc>
        <a:spcBef>
          <a:spcPct val="0"/>
        </a:spcBef>
        <a:spcAft>
          <a:spcPct val="0"/>
        </a:spcAft>
        <a:defRPr sz="2800" b="1">
          <a:solidFill>
            <a:srgbClr val="5D5F1F"/>
          </a:solidFill>
          <a:latin typeface="黑体" pitchFamily="49" charset="-122"/>
          <a:ea typeface="黑体" pitchFamily="49" charset="-122"/>
        </a:defRPr>
      </a:lvl8pPr>
      <a:lvl9pPr marL="1828800" algn="l" rtl="0" fontAlgn="base">
        <a:lnSpc>
          <a:spcPct val="90000"/>
        </a:lnSpc>
        <a:spcBef>
          <a:spcPct val="0"/>
        </a:spcBef>
        <a:spcAft>
          <a:spcPct val="0"/>
        </a:spcAft>
        <a:defRPr sz="2800" b="1">
          <a:solidFill>
            <a:srgbClr val="5D5F1F"/>
          </a:solidFill>
          <a:latin typeface="黑体" pitchFamily="49" charset="-122"/>
          <a:ea typeface="黑体" pitchFamily="49" charset="-122"/>
        </a:defRPr>
      </a:lvl9pPr>
    </p:titleStyle>
    <p:bodyStyle>
      <a:lvl1pPr marL="228600" indent="-228600" algn="l" rtl="0" fontAlgn="base">
        <a:lnSpc>
          <a:spcPct val="90000"/>
        </a:lnSpc>
        <a:spcBef>
          <a:spcPts val="1000"/>
        </a:spcBef>
        <a:spcAft>
          <a:spcPct val="0"/>
        </a:spcAft>
        <a:buBlip>
          <a:blip r:embed="rId15"/>
        </a:buBlip>
        <a:defRPr sz="2400" kern="1200">
          <a:solidFill>
            <a:schemeClr val="tx1"/>
          </a:solidFill>
          <a:latin typeface="黑体" panose="02010609060101010101" pitchFamily="49" charset="-122"/>
          <a:ea typeface="黑体" panose="02010609060101010101" pitchFamily="49" charset="-122"/>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黑体" panose="02010609060101010101" pitchFamily="49" charset="-122"/>
          <a:ea typeface="黑体" panose="02010609060101010101" pitchFamily="49" charset="-122"/>
          <a:cs typeface="+mn-cs"/>
        </a:defRPr>
      </a:lvl2pPr>
      <a:lvl3pPr marL="11430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0" name="图片 6"/>
          <p:cNvPicPr>
            <a:picLocks noChangeAspect="1"/>
          </p:cNvPicPr>
          <p:nvPr/>
        </p:nvPicPr>
        <p:blipFill>
          <a:blip r:embed="rId14"/>
          <a:srcRect l="398" t="-2" b="11852"/>
          <a:stretch>
            <a:fillRect/>
          </a:stretch>
        </p:blipFill>
        <p:spPr bwMode="auto">
          <a:xfrm>
            <a:off x="0" y="708025"/>
            <a:ext cx="12192000" cy="6149975"/>
          </a:xfrm>
          <a:prstGeom prst="rect">
            <a:avLst/>
          </a:prstGeom>
          <a:noFill/>
          <a:ln w="9525">
            <a:noFill/>
            <a:miter lim="800000"/>
            <a:headEnd/>
            <a:tailEnd/>
          </a:ln>
        </p:spPr>
      </p:pic>
      <p:sp>
        <p:nvSpPr>
          <p:cNvPr id="8" name="矩形 7"/>
          <p:cNvSpPr/>
          <p:nvPr/>
        </p:nvSpPr>
        <p:spPr>
          <a:xfrm>
            <a:off x="0" y="0"/>
            <a:ext cx="12192000" cy="6338784"/>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294" name="Title Placeholder 1"/>
          <p:cNvSpPr>
            <a:spLocks noGrp="1"/>
          </p:cNvSpPr>
          <p:nvPr>
            <p:ph type="title"/>
            <p:custDataLst>
              <p:tags r:id="rId12"/>
            </p:custDataLst>
          </p:nvPr>
        </p:nvSpPr>
        <p:spPr bwMode="auto">
          <a:xfrm>
            <a:off x="838200" y="365125"/>
            <a:ext cx="10515600" cy="9302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smtClean="0"/>
          </a:p>
        </p:txBody>
      </p:sp>
      <p:sp>
        <p:nvSpPr>
          <p:cNvPr id="12295" name="Text Placeholder 2"/>
          <p:cNvSpPr>
            <a:spLocks noGrp="1"/>
          </p:cNvSpPr>
          <p:nvPr>
            <p:ph type="body" idx="1"/>
            <p:custDataLst>
              <p:tags r:id="rId13"/>
            </p:custDataLst>
          </p:nvPr>
        </p:nvSpPr>
        <p:spPr bwMode="auto">
          <a:xfrm>
            <a:off x="838200" y="1477963"/>
            <a:ext cx="10515600" cy="469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5974C0CD-7177-4265-985E-9DBA6A1C85BB}" type="datetimeFigureOut">
              <a:rPr lang="zh-CN" altLang="en-US"/>
              <a:pPr>
                <a:defRPr/>
              </a:pPr>
              <a:t>2017/6/27 Tuesday</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B2A4199-5A34-4310-ADC4-0A92326B799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79" r:id="rId2"/>
    <p:sldLayoutId id="2147483678" r:id="rId3"/>
    <p:sldLayoutId id="2147483677" r:id="rId4"/>
    <p:sldLayoutId id="2147483676" r:id="rId5"/>
    <p:sldLayoutId id="2147483675" r:id="rId6"/>
    <p:sldLayoutId id="2147483684" r:id="rId7"/>
    <p:sldLayoutId id="2147483685" r:id="rId8"/>
    <p:sldLayoutId id="2147483674" r:id="rId9"/>
    <p:sldLayoutId id="2147483673" r:id="rId10"/>
  </p:sldLayoutIdLst>
  <p:txStyles>
    <p:titleStyle>
      <a:lvl1pPr algn="l" rtl="0" fontAlgn="base">
        <a:lnSpc>
          <a:spcPct val="90000"/>
        </a:lnSpc>
        <a:spcBef>
          <a:spcPct val="0"/>
        </a:spcBef>
        <a:spcAft>
          <a:spcPct val="0"/>
        </a:spcAft>
        <a:defRPr sz="2800" b="1" kern="1200">
          <a:solidFill>
            <a:srgbClr val="5D5F1F"/>
          </a:solidFill>
          <a:latin typeface="黑体" panose="02010609060101010101" pitchFamily="49" charset="-122"/>
          <a:ea typeface="黑体" panose="02010609060101010101" pitchFamily="49" charset="-122"/>
          <a:cs typeface="+mj-cs"/>
        </a:defRPr>
      </a:lvl1pPr>
      <a:lvl2pPr algn="l" rtl="0" fontAlgn="base">
        <a:lnSpc>
          <a:spcPct val="90000"/>
        </a:lnSpc>
        <a:spcBef>
          <a:spcPct val="0"/>
        </a:spcBef>
        <a:spcAft>
          <a:spcPct val="0"/>
        </a:spcAft>
        <a:defRPr sz="2800" b="1">
          <a:solidFill>
            <a:srgbClr val="5D5F1F"/>
          </a:solidFill>
          <a:latin typeface="黑体" pitchFamily="49" charset="-122"/>
          <a:ea typeface="黑体" pitchFamily="49" charset="-122"/>
        </a:defRPr>
      </a:lvl2pPr>
      <a:lvl3pPr algn="l" rtl="0" fontAlgn="base">
        <a:lnSpc>
          <a:spcPct val="90000"/>
        </a:lnSpc>
        <a:spcBef>
          <a:spcPct val="0"/>
        </a:spcBef>
        <a:spcAft>
          <a:spcPct val="0"/>
        </a:spcAft>
        <a:defRPr sz="2800" b="1">
          <a:solidFill>
            <a:srgbClr val="5D5F1F"/>
          </a:solidFill>
          <a:latin typeface="黑体" pitchFamily="49" charset="-122"/>
          <a:ea typeface="黑体" pitchFamily="49" charset="-122"/>
        </a:defRPr>
      </a:lvl3pPr>
      <a:lvl4pPr algn="l" rtl="0" fontAlgn="base">
        <a:lnSpc>
          <a:spcPct val="90000"/>
        </a:lnSpc>
        <a:spcBef>
          <a:spcPct val="0"/>
        </a:spcBef>
        <a:spcAft>
          <a:spcPct val="0"/>
        </a:spcAft>
        <a:defRPr sz="2800" b="1">
          <a:solidFill>
            <a:srgbClr val="5D5F1F"/>
          </a:solidFill>
          <a:latin typeface="黑体" pitchFamily="49" charset="-122"/>
          <a:ea typeface="黑体" pitchFamily="49" charset="-122"/>
        </a:defRPr>
      </a:lvl4pPr>
      <a:lvl5pPr algn="l" rtl="0" fontAlgn="base">
        <a:lnSpc>
          <a:spcPct val="90000"/>
        </a:lnSpc>
        <a:spcBef>
          <a:spcPct val="0"/>
        </a:spcBef>
        <a:spcAft>
          <a:spcPct val="0"/>
        </a:spcAft>
        <a:defRPr sz="2800" b="1">
          <a:solidFill>
            <a:srgbClr val="5D5F1F"/>
          </a:solidFill>
          <a:latin typeface="黑体" pitchFamily="49" charset="-122"/>
          <a:ea typeface="黑体" pitchFamily="49" charset="-122"/>
        </a:defRPr>
      </a:lvl5pPr>
      <a:lvl6pPr marL="457200" algn="l" rtl="0" fontAlgn="base">
        <a:lnSpc>
          <a:spcPct val="90000"/>
        </a:lnSpc>
        <a:spcBef>
          <a:spcPct val="0"/>
        </a:spcBef>
        <a:spcAft>
          <a:spcPct val="0"/>
        </a:spcAft>
        <a:defRPr sz="2800" b="1">
          <a:solidFill>
            <a:srgbClr val="5D5F1F"/>
          </a:solidFill>
          <a:latin typeface="黑体" pitchFamily="49" charset="-122"/>
          <a:ea typeface="黑体" pitchFamily="49" charset="-122"/>
        </a:defRPr>
      </a:lvl6pPr>
      <a:lvl7pPr marL="914400" algn="l" rtl="0" fontAlgn="base">
        <a:lnSpc>
          <a:spcPct val="90000"/>
        </a:lnSpc>
        <a:spcBef>
          <a:spcPct val="0"/>
        </a:spcBef>
        <a:spcAft>
          <a:spcPct val="0"/>
        </a:spcAft>
        <a:defRPr sz="2800" b="1">
          <a:solidFill>
            <a:srgbClr val="5D5F1F"/>
          </a:solidFill>
          <a:latin typeface="黑体" pitchFamily="49" charset="-122"/>
          <a:ea typeface="黑体" pitchFamily="49" charset="-122"/>
        </a:defRPr>
      </a:lvl7pPr>
      <a:lvl8pPr marL="1371600" algn="l" rtl="0" fontAlgn="base">
        <a:lnSpc>
          <a:spcPct val="90000"/>
        </a:lnSpc>
        <a:spcBef>
          <a:spcPct val="0"/>
        </a:spcBef>
        <a:spcAft>
          <a:spcPct val="0"/>
        </a:spcAft>
        <a:defRPr sz="2800" b="1">
          <a:solidFill>
            <a:srgbClr val="5D5F1F"/>
          </a:solidFill>
          <a:latin typeface="黑体" pitchFamily="49" charset="-122"/>
          <a:ea typeface="黑体" pitchFamily="49" charset="-122"/>
        </a:defRPr>
      </a:lvl8pPr>
      <a:lvl9pPr marL="1828800" algn="l" rtl="0" fontAlgn="base">
        <a:lnSpc>
          <a:spcPct val="90000"/>
        </a:lnSpc>
        <a:spcBef>
          <a:spcPct val="0"/>
        </a:spcBef>
        <a:spcAft>
          <a:spcPct val="0"/>
        </a:spcAft>
        <a:defRPr sz="2800" b="1">
          <a:solidFill>
            <a:srgbClr val="5D5F1F"/>
          </a:solidFill>
          <a:latin typeface="黑体" pitchFamily="49" charset="-122"/>
          <a:ea typeface="黑体" pitchFamily="49" charset="-122"/>
        </a:defRPr>
      </a:lvl9pPr>
    </p:titleStyle>
    <p:bodyStyle>
      <a:lvl1pPr marL="228600" indent="-228600" algn="l" rtl="0" fontAlgn="base">
        <a:lnSpc>
          <a:spcPct val="90000"/>
        </a:lnSpc>
        <a:spcBef>
          <a:spcPts val="1000"/>
        </a:spcBef>
        <a:spcAft>
          <a:spcPct val="0"/>
        </a:spcAft>
        <a:buBlip>
          <a:blip r:embed="rId15"/>
        </a:buBlip>
        <a:defRPr sz="2400" kern="1200">
          <a:solidFill>
            <a:schemeClr val="tx1"/>
          </a:solidFill>
          <a:latin typeface="黑体" panose="02010609060101010101" pitchFamily="49" charset="-122"/>
          <a:ea typeface="黑体" panose="02010609060101010101" pitchFamily="49" charset="-122"/>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黑体" panose="02010609060101010101" pitchFamily="49" charset="-122"/>
          <a:ea typeface="黑体" panose="02010609060101010101" pitchFamily="49" charset="-122"/>
          <a:cs typeface="+mn-cs"/>
        </a:defRPr>
      </a:lvl2pPr>
      <a:lvl3pPr marL="11430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18" Type="http://schemas.openxmlformats.org/officeDocument/2006/relationships/tags" Target="../tags/tag106.xml"/><Relationship Id="rId26" Type="http://schemas.openxmlformats.org/officeDocument/2006/relationships/tags" Target="../tags/tag114.xml"/><Relationship Id="rId39" Type="http://schemas.openxmlformats.org/officeDocument/2006/relationships/slideLayout" Target="../slideLayouts/slideLayout12.xml"/><Relationship Id="rId3" Type="http://schemas.openxmlformats.org/officeDocument/2006/relationships/tags" Target="../tags/tag91.xml"/><Relationship Id="rId21" Type="http://schemas.openxmlformats.org/officeDocument/2006/relationships/tags" Target="../tags/tag109.xml"/><Relationship Id="rId34" Type="http://schemas.openxmlformats.org/officeDocument/2006/relationships/tags" Target="../tags/tag122.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tags" Target="../tags/tag105.xml"/><Relationship Id="rId25" Type="http://schemas.openxmlformats.org/officeDocument/2006/relationships/tags" Target="../tags/tag113.xml"/><Relationship Id="rId33" Type="http://schemas.openxmlformats.org/officeDocument/2006/relationships/tags" Target="../tags/tag121.xml"/><Relationship Id="rId38" Type="http://schemas.openxmlformats.org/officeDocument/2006/relationships/tags" Target="../tags/tag126.xml"/><Relationship Id="rId2" Type="http://schemas.openxmlformats.org/officeDocument/2006/relationships/tags" Target="../tags/tag90.xml"/><Relationship Id="rId16" Type="http://schemas.openxmlformats.org/officeDocument/2006/relationships/tags" Target="../tags/tag104.xml"/><Relationship Id="rId20" Type="http://schemas.openxmlformats.org/officeDocument/2006/relationships/tags" Target="../tags/tag108.xml"/><Relationship Id="rId29" Type="http://schemas.openxmlformats.org/officeDocument/2006/relationships/tags" Target="../tags/tag117.xml"/><Relationship Id="rId41" Type="http://schemas.openxmlformats.org/officeDocument/2006/relationships/image" Target="../media/image28.png"/><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tags" Target="../tags/tag99.xml"/><Relationship Id="rId24" Type="http://schemas.openxmlformats.org/officeDocument/2006/relationships/tags" Target="../tags/tag112.xml"/><Relationship Id="rId32" Type="http://schemas.openxmlformats.org/officeDocument/2006/relationships/tags" Target="../tags/tag120.xml"/><Relationship Id="rId37" Type="http://schemas.openxmlformats.org/officeDocument/2006/relationships/tags" Target="../tags/tag125.xml"/><Relationship Id="rId40" Type="http://schemas.openxmlformats.org/officeDocument/2006/relationships/notesSlide" Target="../notesSlides/notesSlide3.xml"/><Relationship Id="rId5" Type="http://schemas.openxmlformats.org/officeDocument/2006/relationships/tags" Target="../tags/tag93.xml"/><Relationship Id="rId15" Type="http://schemas.openxmlformats.org/officeDocument/2006/relationships/tags" Target="../tags/tag103.xml"/><Relationship Id="rId23" Type="http://schemas.openxmlformats.org/officeDocument/2006/relationships/tags" Target="../tags/tag111.xml"/><Relationship Id="rId28" Type="http://schemas.openxmlformats.org/officeDocument/2006/relationships/tags" Target="../tags/tag116.xml"/><Relationship Id="rId36" Type="http://schemas.openxmlformats.org/officeDocument/2006/relationships/tags" Target="../tags/tag124.xml"/><Relationship Id="rId10" Type="http://schemas.openxmlformats.org/officeDocument/2006/relationships/tags" Target="../tags/tag98.xml"/><Relationship Id="rId19" Type="http://schemas.openxmlformats.org/officeDocument/2006/relationships/tags" Target="../tags/tag107.xml"/><Relationship Id="rId31" Type="http://schemas.openxmlformats.org/officeDocument/2006/relationships/tags" Target="../tags/tag119.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tags" Target="../tags/tag102.xml"/><Relationship Id="rId22" Type="http://schemas.openxmlformats.org/officeDocument/2006/relationships/tags" Target="../tags/tag110.xml"/><Relationship Id="rId27" Type="http://schemas.openxmlformats.org/officeDocument/2006/relationships/tags" Target="../tags/tag115.xml"/><Relationship Id="rId30" Type="http://schemas.openxmlformats.org/officeDocument/2006/relationships/tags" Target="../tags/tag118.xml"/><Relationship Id="rId35" Type="http://schemas.openxmlformats.org/officeDocument/2006/relationships/tags" Target="../tags/tag1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notesSlide" Target="../notesSlides/notesSlide1.xml"/><Relationship Id="rId4" Type="http://schemas.openxmlformats.org/officeDocument/2006/relationships/tags" Target="../tags/tag10.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notesSlide" Target="../notesSlides/notesSlide4.xml"/><Relationship Id="rId4" Type="http://schemas.openxmlformats.org/officeDocument/2006/relationships/tags" Target="../tags/tag130.xml"/><Relationship Id="rId9"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tags" Target="../tags/tag27.xml"/><Relationship Id="rId18" Type="http://schemas.openxmlformats.org/officeDocument/2006/relationships/tags" Target="../tags/tag32.xml"/><Relationship Id="rId26" Type="http://schemas.openxmlformats.org/officeDocument/2006/relationships/tags" Target="../tags/tag40.xml"/><Relationship Id="rId39" Type="http://schemas.openxmlformats.org/officeDocument/2006/relationships/tags" Target="../tags/tag53.xml"/><Relationship Id="rId21" Type="http://schemas.openxmlformats.org/officeDocument/2006/relationships/tags" Target="../tags/tag35.xml"/><Relationship Id="rId34" Type="http://schemas.openxmlformats.org/officeDocument/2006/relationships/tags" Target="../tags/tag48.xml"/><Relationship Id="rId42" Type="http://schemas.openxmlformats.org/officeDocument/2006/relationships/tags" Target="../tags/tag56.xml"/><Relationship Id="rId47" Type="http://schemas.openxmlformats.org/officeDocument/2006/relationships/tags" Target="../tags/tag61.xml"/><Relationship Id="rId50" Type="http://schemas.openxmlformats.org/officeDocument/2006/relationships/tags" Target="../tags/tag64.xml"/><Relationship Id="rId55" Type="http://schemas.openxmlformats.org/officeDocument/2006/relationships/tags" Target="../tags/tag69.xml"/><Relationship Id="rId63" Type="http://schemas.openxmlformats.org/officeDocument/2006/relationships/tags" Target="../tags/tag77.xml"/><Relationship Id="rId68" Type="http://schemas.openxmlformats.org/officeDocument/2006/relationships/tags" Target="../tags/tag82.xml"/><Relationship Id="rId76" Type="http://schemas.openxmlformats.org/officeDocument/2006/relationships/notesSlide" Target="../notesSlides/notesSlide2.xml"/><Relationship Id="rId84" Type="http://schemas.openxmlformats.org/officeDocument/2006/relationships/image" Target="../media/image12.png"/><Relationship Id="rId7" Type="http://schemas.openxmlformats.org/officeDocument/2006/relationships/tags" Target="../tags/tag21.xml"/><Relationship Id="rId71" Type="http://schemas.openxmlformats.org/officeDocument/2006/relationships/tags" Target="../tags/tag85.xml"/><Relationship Id="rId2" Type="http://schemas.openxmlformats.org/officeDocument/2006/relationships/tags" Target="../tags/tag16.xml"/><Relationship Id="rId16" Type="http://schemas.openxmlformats.org/officeDocument/2006/relationships/tags" Target="../tags/tag30.xml"/><Relationship Id="rId29" Type="http://schemas.openxmlformats.org/officeDocument/2006/relationships/tags" Target="../tags/tag43.xml"/><Relationship Id="rId11" Type="http://schemas.openxmlformats.org/officeDocument/2006/relationships/tags" Target="../tags/tag25.xml"/><Relationship Id="rId24" Type="http://schemas.openxmlformats.org/officeDocument/2006/relationships/tags" Target="../tags/tag38.xml"/><Relationship Id="rId32" Type="http://schemas.openxmlformats.org/officeDocument/2006/relationships/tags" Target="../tags/tag46.xml"/><Relationship Id="rId37" Type="http://schemas.openxmlformats.org/officeDocument/2006/relationships/tags" Target="../tags/tag51.xml"/><Relationship Id="rId40" Type="http://schemas.openxmlformats.org/officeDocument/2006/relationships/tags" Target="../tags/tag54.xml"/><Relationship Id="rId45" Type="http://schemas.openxmlformats.org/officeDocument/2006/relationships/tags" Target="../tags/tag59.xml"/><Relationship Id="rId53" Type="http://schemas.openxmlformats.org/officeDocument/2006/relationships/tags" Target="../tags/tag67.xml"/><Relationship Id="rId58" Type="http://schemas.openxmlformats.org/officeDocument/2006/relationships/tags" Target="../tags/tag72.xml"/><Relationship Id="rId66" Type="http://schemas.openxmlformats.org/officeDocument/2006/relationships/tags" Target="../tags/tag80.xml"/><Relationship Id="rId74" Type="http://schemas.openxmlformats.org/officeDocument/2006/relationships/tags" Target="../tags/tag88.xml"/><Relationship Id="rId79" Type="http://schemas.openxmlformats.org/officeDocument/2006/relationships/image" Target="../media/image7.png"/><Relationship Id="rId5" Type="http://schemas.openxmlformats.org/officeDocument/2006/relationships/tags" Target="../tags/tag19.xml"/><Relationship Id="rId61" Type="http://schemas.openxmlformats.org/officeDocument/2006/relationships/tags" Target="../tags/tag75.xml"/><Relationship Id="rId82" Type="http://schemas.openxmlformats.org/officeDocument/2006/relationships/image" Target="../media/image10.png"/><Relationship Id="rId19" Type="http://schemas.openxmlformats.org/officeDocument/2006/relationships/tags" Target="../tags/tag33.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tags" Target="../tags/tag36.xml"/><Relationship Id="rId27" Type="http://schemas.openxmlformats.org/officeDocument/2006/relationships/tags" Target="../tags/tag41.xml"/><Relationship Id="rId30" Type="http://schemas.openxmlformats.org/officeDocument/2006/relationships/tags" Target="../tags/tag44.xml"/><Relationship Id="rId35" Type="http://schemas.openxmlformats.org/officeDocument/2006/relationships/tags" Target="../tags/tag49.xml"/><Relationship Id="rId43" Type="http://schemas.openxmlformats.org/officeDocument/2006/relationships/tags" Target="../tags/tag57.xml"/><Relationship Id="rId48" Type="http://schemas.openxmlformats.org/officeDocument/2006/relationships/tags" Target="../tags/tag62.xml"/><Relationship Id="rId56" Type="http://schemas.openxmlformats.org/officeDocument/2006/relationships/tags" Target="../tags/tag70.xml"/><Relationship Id="rId64" Type="http://schemas.openxmlformats.org/officeDocument/2006/relationships/tags" Target="../tags/tag78.xml"/><Relationship Id="rId69" Type="http://schemas.openxmlformats.org/officeDocument/2006/relationships/tags" Target="../tags/tag83.xml"/><Relationship Id="rId77" Type="http://schemas.openxmlformats.org/officeDocument/2006/relationships/image" Target="../media/image5.png"/><Relationship Id="rId8" Type="http://schemas.openxmlformats.org/officeDocument/2006/relationships/tags" Target="../tags/tag22.xml"/><Relationship Id="rId51" Type="http://schemas.openxmlformats.org/officeDocument/2006/relationships/tags" Target="../tags/tag65.xml"/><Relationship Id="rId72" Type="http://schemas.openxmlformats.org/officeDocument/2006/relationships/tags" Target="../tags/tag86.xml"/><Relationship Id="rId80" Type="http://schemas.openxmlformats.org/officeDocument/2006/relationships/image" Target="../media/image8.png"/><Relationship Id="rId85" Type="http://schemas.openxmlformats.org/officeDocument/2006/relationships/image" Target="../media/image13.png"/><Relationship Id="rId3" Type="http://schemas.openxmlformats.org/officeDocument/2006/relationships/tags" Target="../tags/tag17.xml"/><Relationship Id="rId12" Type="http://schemas.openxmlformats.org/officeDocument/2006/relationships/tags" Target="../tags/tag26.xml"/><Relationship Id="rId17" Type="http://schemas.openxmlformats.org/officeDocument/2006/relationships/tags" Target="../tags/tag31.xml"/><Relationship Id="rId25" Type="http://schemas.openxmlformats.org/officeDocument/2006/relationships/tags" Target="../tags/tag39.xml"/><Relationship Id="rId33" Type="http://schemas.openxmlformats.org/officeDocument/2006/relationships/tags" Target="../tags/tag47.xml"/><Relationship Id="rId38" Type="http://schemas.openxmlformats.org/officeDocument/2006/relationships/tags" Target="../tags/tag52.xml"/><Relationship Id="rId46" Type="http://schemas.openxmlformats.org/officeDocument/2006/relationships/tags" Target="../tags/tag60.xml"/><Relationship Id="rId59" Type="http://schemas.openxmlformats.org/officeDocument/2006/relationships/tags" Target="../tags/tag73.xml"/><Relationship Id="rId67" Type="http://schemas.openxmlformats.org/officeDocument/2006/relationships/tags" Target="../tags/tag81.xml"/><Relationship Id="rId20" Type="http://schemas.openxmlformats.org/officeDocument/2006/relationships/tags" Target="../tags/tag34.xml"/><Relationship Id="rId41" Type="http://schemas.openxmlformats.org/officeDocument/2006/relationships/tags" Target="../tags/tag55.xml"/><Relationship Id="rId54" Type="http://schemas.openxmlformats.org/officeDocument/2006/relationships/tags" Target="../tags/tag68.xml"/><Relationship Id="rId62" Type="http://schemas.openxmlformats.org/officeDocument/2006/relationships/tags" Target="../tags/tag76.xml"/><Relationship Id="rId70" Type="http://schemas.openxmlformats.org/officeDocument/2006/relationships/tags" Target="../tags/tag84.xml"/><Relationship Id="rId75" Type="http://schemas.openxmlformats.org/officeDocument/2006/relationships/slideLayout" Target="../slideLayouts/slideLayout2.xml"/><Relationship Id="rId83" Type="http://schemas.openxmlformats.org/officeDocument/2006/relationships/image" Target="../media/image11.png"/><Relationship Id="rId1" Type="http://schemas.openxmlformats.org/officeDocument/2006/relationships/tags" Target="../tags/tag15.xml"/><Relationship Id="rId6" Type="http://schemas.openxmlformats.org/officeDocument/2006/relationships/tags" Target="../tags/tag20.xml"/><Relationship Id="rId15" Type="http://schemas.openxmlformats.org/officeDocument/2006/relationships/tags" Target="../tags/tag29.xml"/><Relationship Id="rId23" Type="http://schemas.openxmlformats.org/officeDocument/2006/relationships/tags" Target="../tags/tag37.xml"/><Relationship Id="rId28" Type="http://schemas.openxmlformats.org/officeDocument/2006/relationships/tags" Target="../tags/tag42.xml"/><Relationship Id="rId36" Type="http://schemas.openxmlformats.org/officeDocument/2006/relationships/tags" Target="../tags/tag50.xml"/><Relationship Id="rId49" Type="http://schemas.openxmlformats.org/officeDocument/2006/relationships/tags" Target="../tags/tag63.xml"/><Relationship Id="rId57" Type="http://schemas.openxmlformats.org/officeDocument/2006/relationships/tags" Target="../tags/tag71.xml"/><Relationship Id="rId10" Type="http://schemas.openxmlformats.org/officeDocument/2006/relationships/tags" Target="../tags/tag24.xml"/><Relationship Id="rId31" Type="http://schemas.openxmlformats.org/officeDocument/2006/relationships/tags" Target="../tags/tag45.xml"/><Relationship Id="rId44" Type="http://schemas.openxmlformats.org/officeDocument/2006/relationships/tags" Target="../tags/tag58.xml"/><Relationship Id="rId52" Type="http://schemas.openxmlformats.org/officeDocument/2006/relationships/tags" Target="../tags/tag66.xml"/><Relationship Id="rId60" Type="http://schemas.openxmlformats.org/officeDocument/2006/relationships/tags" Target="../tags/tag74.xml"/><Relationship Id="rId65" Type="http://schemas.openxmlformats.org/officeDocument/2006/relationships/tags" Target="../tags/tag79.xml"/><Relationship Id="rId73" Type="http://schemas.openxmlformats.org/officeDocument/2006/relationships/tags" Target="../tags/tag87.xml"/><Relationship Id="rId78" Type="http://schemas.openxmlformats.org/officeDocument/2006/relationships/image" Target="../media/image6.png"/><Relationship Id="rId8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custDataLst>
              <p:tags r:id="rId2"/>
            </p:custDataLst>
          </p:nvPr>
        </p:nvSpPr>
        <p:spPr bwMode="auto">
          <a:xfrm>
            <a:off x="1724025" y="2679700"/>
            <a:ext cx="9144000" cy="1136650"/>
          </a:xfrm>
          <a:prstGeom prst="rect">
            <a:avLst/>
          </a:prstGeom>
          <a:noFill/>
          <a:ln w="9525">
            <a:noFill/>
            <a:miter lim="800000"/>
            <a:headEnd/>
            <a:tailEnd/>
          </a:ln>
        </p:spPr>
        <p:txBody>
          <a:bodyPr anchor="b"/>
          <a:lstStyle/>
          <a:p>
            <a:pPr algn="ctr">
              <a:lnSpc>
                <a:spcPct val="90000"/>
              </a:lnSpc>
            </a:pPr>
            <a:r>
              <a:rPr lang="zh-CN" altLang="en-US" sz="7200" b="1">
                <a:solidFill>
                  <a:srgbClr val="7B5A17"/>
                </a:solidFill>
                <a:latin typeface="华文隶书"/>
                <a:ea typeface="华文隶书"/>
                <a:cs typeface="黑体" pitchFamily="49" charset="-122"/>
              </a:rPr>
              <a:t>第</a:t>
            </a:r>
            <a:r>
              <a:rPr lang="en-US" altLang="zh-CN" sz="7200" b="1">
                <a:solidFill>
                  <a:srgbClr val="7B5A17"/>
                </a:solidFill>
                <a:latin typeface="华文隶书"/>
                <a:ea typeface="华文隶书"/>
                <a:cs typeface="黑体" pitchFamily="49" charset="-122"/>
              </a:rPr>
              <a:t>1</a:t>
            </a:r>
            <a:r>
              <a:rPr lang="zh-CN" altLang="en-US" sz="7200" b="1">
                <a:solidFill>
                  <a:srgbClr val="7B5A17"/>
                </a:solidFill>
                <a:latin typeface="华文隶书"/>
                <a:ea typeface="华文隶书"/>
                <a:cs typeface="黑体" pitchFamily="49" charset="-122"/>
              </a:rPr>
              <a:t>课   我上中学啦</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矩形 4"/>
          <p:cNvPicPr>
            <a:picLocks noChangeArrowheads="1"/>
          </p:cNvPicPr>
          <p:nvPr/>
        </p:nvPicPr>
        <p:blipFill>
          <a:blip r:embed="rId2"/>
          <a:srcRect/>
          <a:stretch>
            <a:fillRect/>
          </a:stretch>
        </p:blipFill>
        <p:spPr bwMode="auto">
          <a:xfrm>
            <a:off x="1127125" y="427038"/>
            <a:ext cx="9991725" cy="595471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p:txBody>
          <a:bodyPr/>
          <a:lstStyle/>
          <a:p>
            <a:r>
              <a:rPr lang="zh-CN" altLang="en-US" sz="4000" smtClean="0"/>
              <a:t>我们为什么要上中学</a:t>
            </a:r>
            <a:r>
              <a:rPr lang="zh-CN" altLang="en-US" smtClean="0"/>
              <a:t>：</a:t>
            </a:r>
          </a:p>
        </p:txBody>
      </p:sp>
      <p:sp>
        <p:nvSpPr>
          <p:cNvPr id="36866" name="内容占位符 2"/>
          <p:cNvSpPr>
            <a:spLocks noGrp="1"/>
          </p:cNvSpPr>
          <p:nvPr>
            <p:ph idx="1"/>
          </p:nvPr>
        </p:nvSpPr>
        <p:spPr/>
        <p:txBody>
          <a:bodyPr/>
          <a:lstStyle/>
          <a:p>
            <a:r>
              <a:rPr lang="zh-CN" altLang="en-US" sz="3200" b="1" smtClean="0"/>
              <a:t>中学是我们身心和智能迅速成长和发展的时期，也是我们掌握知识、塑造自我的黄金时期。</a:t>
            </a:r>
          </a:p>
          <a:p>
            <a:endParaRPr lang="zh-CN" altLang="en-US" sz="3200" b="1" smtClean="0"/>
          </a:p>
          <a:p>
            <a:r>
              <a:rPr lang="zh-CN" altLang="en-US" sz="3200" b="1" smtClean="0"/>
              <a:t>初中是义务教育的第二个阶段，是青少年必须要接受的教育。</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p:txBody>
          <a:bodyPr/>
          <a:lstStyle/>
          <a:p>
            <a:r>
              <a:rPr lang="zh-CN" altLang="en-US" sz="3600" smtClean="0"/>
              <a:t>案例探究</a:t>
            </a:r>
            <a:r>
              <a:rPr lang="en-US" altLang="zh-CN" sz="3600" smtClean="0"/>
              <a:t>——</a:t>
            </a:r>
            <a:r>
              <a:rPr lang="zh-CN" altLang="en-US" sz="3600" smtClean="0"/>
              <a:t>两个人的学校</a:t>
            </a:r>
          </a:p>
        </p:txBody>
      </p:sp>
      <p:sp>
        <p:nvSpPr>
          <p:cNvPr id="37890" name="内容占位符 2"/>
          <p:cNvSpPr>
            <a:spLocks noGrp="1"/>
          </p:cNvSpPr>
          <p:nvPr>
            <p:ph idx="1"/>
          </p:nvPr>
        </p:nvSpPr>
        <p:spPr>
          <a:xfrm>
            <a:off x="838200" y="1477963"/>
            <a:ext cx="10782300" cy="4699000"/>
          </a:xfrm>
        </p:spPr>
        <p:txBody>
          <a:bodyPr/>
          <a:lstStyle/>
          <a:p>
            <a:r>
              <a:rPr lang="zh-CN" altLang="en-US" sz="3200" b="1" smtClean="0"/>
              <a:t>只有一名老师和一名学生的学校为什么能够保存下来？     </a:t>
            </a:r>
          </a:p>
          <a:p>
            <a:r>
              <a:rPr lang="zh-CN" altLang="en-US" sz="3200" b="1" smtClean="0"/>
              <a:t>是什么力量让潘老师和小琴坚守着两个人的学校？</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p:cNvSpPr>
          <p:nvPr>
            <p:ph type="title"/>
          </p:nvPr>
        </p:nvSpPr>
        <p:spPr>
          <a:xfrm>
            <a:off x="927100" y="1482725"/>
            <a:ext cx="10515600" cy="930275"/>
          </a:xfrm>
        </p:spPr>
        <p:txBody>
          <a:bodyPr/>
          <a:lstStyle/>
          <a:p>
            <a:r>
              <a:rPr lang="zh-CN" altLang="en-US" sz="4000" smtClean="0"/>
              <a:t>二、积极适应新生活</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1600" y="-25400"/>
            <a:ext cx="12611100" cy="6918325"/>
          </a:xfrm>
          <a:prstGeom prst="rect">
            <a:avLst/>
          </a:prstGeom>
          <a:noFill/>
        </p:spPr>
        <p:txBody>
          <a:bodyPr>
            <a:spAutoFit/>
          </a:bodyPr>
          <a:lstStyle/>
          <a:p>
            <a:pPr indent="457200" fontAlgn="auto">
              <a:spcBef>
                <a:spcPts val="0"/>
              </a:spcBef>
              <a:spcAft>
                <a:spcPts val="0"/>
              </a:spcAft>
              <a:defRPr/>
            </a:pPr>
            <a:r>
              <a:rPr lang="zh-CN" altLang="en-US" sz="2800" dirty="0">
                <a:latin typeface="+mj-ea"/>
                <a:ea typeface="+mj-ea"/>
              </a:rPr>
              <a:t>有这样一则寓言：猪曾是动物界最聪明的动物之一。当时，玉皇大帝安排各类动物从事各种各样的职业来养活自己，动物们先后都有了自己的固定职业。</a:t>
            </a:r>
          </a:p>
          <a:p>
            <a:pPr indent="457200" fontAlgn="auto">
              <a:spcBef>
                <a:spcPts val="0"/>
              </a:spcBef>
              <a:spcAft>
                <a:spcPts val="0"/>
              </a:spcAft>
              <a:defRPr/>
            </a:pPr>
            <a:r>
              <a:rPr lang="zh-CN" altLang="en-US" sz="2800" dirty="0">
                <a:latin typeface="+mj-ea"/>
                <a:ea typeface="+mj-ea"/>
              </a:rPr>
              <a:t>玉皇大帝安排猪去耕田。猪想：耕田多么苦多么累呀，风吹日晒受累流汗不算，还要挨鞭子打，多么受罪呀。猪坚决不肯干，于是玉皇大帝安排牛耕田。</a:t>
            </a:r>
          </a:p>
          <a:p>
            <a:pPr indent="457200" fontAlgn="auto">
              <a:spcBef>
                <a:spcPts val="0"/>
              </a:spcBef>
              <a:spcAft>
                <a:spcPts val="0"/>
              </a:spcAft>
              <a:defRPr/>
            </a:pPr>
            <a:r>
              <a:rPr lang="zh-CN" altLang="en-US" sz="2800" dirty="0">
                <a:latin typeface="+mj-ea"/>
                <a:ea typeface="+mj-ea"/>
              </a:rPr>
              <a:t>玉皇大帝安排猪去拉车。猪想，拉车太没意思了，整天东奔西跑，没有轻闲的时候，不累死也得累坏了身子。猪不同意这个行当。于是玉皇大帝让马去拉车。</a:t>
            </a:r>
          </a:p>
          <a:p>
            <a:pPr indent="457200" fontAlgn="auto">
              <a:spcBef>
                <a:spcPts val="0"/>
              </a:spcBef>
              <a:spcAft>
                <a:spcPts val="0"/>
              </a:spcAft>
              <a:defRPr/>
            </a:pPr>
            <a:r>
              <a:rPr lang="zh-CN" altLang="en-US" sz="2800" dirty="0">
                <a:latin typeface="+mj-ea"/>
                <a:ea typeface="+mj-ea"/>
              </a:rPr>
              <a:t>玉皇大帝安排猪去看家护院。猪想，看家护院晚上不能睡觉，否则让贼得了手，还不被主人狠狠地惩罚？这个职业不好，猪不愿从事这个职业。于是玉皇大帝便安排狗去看家护院。这样，猪一直没有找到愿意干的职业。玉皇大帝问猪：</a:t>
            </a:r>
            <a:r>
              <a:rPr lang="en-US" altLang="zh-CN" sz="2800" dirty="0">
                <a:latin typeface="+mj-ea"/>
                <a:ea typeface="+mj-ea"/>
              </a:rPr>
              <a:t>"</a:t>
            </a:r>
            <a:r>
              <a:rPr lang="zh-CN" altLang="en-US" sz="2800" dirty="0">
                <a:latin typeface="+mj-ea"/>
                <a:ea typeface="+mj-ea"/>
              </a:rPr>
              <a:t>你想干什么职业呢？</a:t>
            </a:r>
            <a:r>
              <a:rPr lang="en-US" altLang="zh-CN" sz="2800" dirty="0">
                <a:latin typeface="+mj-ea"/>
                <a:ea typeface="+mj-ea"/>
              </a:rPr>
              <a:t>"</a:t>
            </a:r>
          </a:p>
          <a:p>
            <a:pPr indent="457200" fontAlgn="auto">
              <a:spcBef>
                <a:spcPts val="0"/>
              </a:spcBef>
              <a:spcAft>
                <a:spcPts val="0"/>
              </a:spcAft>
              <a:defRPr/>
            </a:pPr>
            <a:r>
              <a:rPr lang="zh-CN" altLang="en-US" sz="2800" dirty="0">
                <a:latin typeface="+mj-ea"/>
                <a:ea typeface="+mj-ea"/>
              </a:rPr>
              <a:t>猪说：</a:t>
            </a:r>
            <a:r>
              <a:rPr lang="en-US" altLang="zh-CN" sz="2800" dirty="0">
                <a:latin typeface="+mj-ea"/>
                <a:ea typeface="+mj-ea"/>
              </a:rPr>
              <a:t>"</a:t>
            </a:r>
            <a:r>
              <a:rPr lang="zh-CN" altLang="en-US" sz="2800" dirty="0">
                <a:latin typeface="+mj-ea"/>
                <a:ea typeface="+mj-ea"/>
              </a:rPr>
              <a:t>这个职业应这样：不用干活，不受苦不受累，又有吃又有喝，风吹不到，日晒不到，天天快快乐乐</a:t>
            </a:r>
            <a:r>
              <a:rPr lang="en-US" altLang="zh-CN" sz="2800" dirty="0">
                <a:latin typeface="+mj-ea"/>
                <a:ea typeface="+mj-ea"/>
              </a:rPr>
              <a:t>"</a:t>
            </a:r>
            <a:r>
              <a:rPr lang="zh-CN" altLang="en-US" sz="2800" dirty="0">
                <a:latin typeface="+mj-ea"/>
                <a:ea typeface="+mj-ea"/>
              </a:rPr>
              <a:t>。</a:t>
            </a:r>
          </a:p>
          <a:p>
            <a:pPr indent="457200" fontAlgn="auto">
              <a:spcBef>
                <a:spcPts val="0"/>
              </a:spcBef>
              <a:spcAft>
                <a:spcPts val="0"/>
              </a:spcAft>
              <a:defRPr/>
            </a:pPr>
            <a:r>
              <a:rPr lang="zh-CN" altLang="en-US" sz="2800" dirty="0">
                <a:latin typeface="+mj-ea"/>
                <a:ea typeface="+mj-ea"/>
              </a:rPr>
              <a:t>玉皇大帝听了猪的话说：</a:t>
            </a:r>
            <a:r>
              <a:rPr lang="en-US" altLang="zh-CN" sz="2800" dirty="0">
                <a:latin typeface="+mj-ea"/>
                <a:ea typeface="+mj-ea"/>
              </a:rPr>
              <a:t>"</a:t>
            </a:r>
            <a:r>
              <a:rPr lang="zh-CN" altLang="en-US" sz="2800" dirty="0">
                <a:latin typeface="+mj-ea"/>
                <a:ea typeface="+mj-ea"/>
              </a:rPr>
              <a:t>你说的职业是死路一条。</a:t>
            </a:r>
            <a:r>
              <a:rPr lang="en-US" altLang="zh-CN" sz="2800" dirty="0">
                <a:latin typeface="+mj-ea"/>
                <a:ea typeface="+mj-ea"/>
              </a:rPr>
              <a:t>"</a:t>
            </a:r>
            <a:r>
              <a:rPr lang="zh-CN" altLang="en-US" sz="2800" dirty="0">
                <a:latin typeface="+mj-ea"/>
                <a:ea typeface="+mj-ea"/>
              </a:rPr>
              <a:t>从此以后，猪便一直充当被宰杀的角色了。</a:t>
            </a:r>
          </a:p>
          <a:p>
            <a:pPr fontAlgn="auto">
              <a:spcBef>
                <a:spcPts val="0"/>
              </a:spcBef>
              <a:spcAft>
                <a:spcPts val="0"/>
              </a:spcAft>
              <a:defRPr/>
            </a:pPr>
            <a:endParaRPr lang="zh-CN" altLang="en-US" sz="2800" dirty="0">
              <a:latin typeface="Arial" panose="020B0604020202020204" pitchFamily="34" charset="0"/>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5" descr="物品002.jpg"/>
          <p:cNvPicPr>
            <a:picLocks noChangeAspect="1"/>
          </p:cNvPicPr>
          <p:nvPr/>
        </p:nvPicPr>
        <p:blipFill>
          <a:blip r:embed="rId2"/>
          <a:srcRect/>
          <a:stretch>
            <a:fillRect/>
          </a:stretch>
        </p:blipFill>
        <p:spPr bwMode="auto">
          <a:xfrm>
            <a:off x="1524000" y="0"/>
            <a:ext cx="9144000" cy="6858000"/>
          </a:xfrm>
          <a:prstGeom prst="rect">
            <a:avLst/>
          </a:prstGeom>
          <a:noFill/>
          <a:ln w="9525">
            <a:noFill/>
            <a:miter lim="800000"/>
            <a:headEnd/>
            <a:tailEnd/>
          </a:ln>
        </p:spPr>
      </p:pic>
      <p:sp>
        <p:nvSpPr>
          <p:cNvPr id="5" name="TextBox 4"/>
          <p:cNvSpPr txBox="1"/>
          <p:nvPr/>
        </p:nvSpPr>
        <p:spPr>
          <a:xfrm>
            <a:off x="2135188" y="981075"/>
            <a:ext cx="5545137" cy="4206875"/>
          </a:xfrm>
          <a:prstGeom prst="rect">
            <a:avLst/>
          </a:prstGeom>
          <a:noFill/>
        </p:spPr>
        <p:txBody>
          <a:bodyPr>
            <a:spAutoFit/>
          </a:bodyPr>
          <a:lstStyle/>
          <a:p>
            <a:pPr indent="457200" fontAlgn="auto">
              <a:lnSpc>
                <a:spcPct val="150000"/>
              </a:lnSpc>
              <a:spcBef>
                <a:spcPts val="0"/>
              </a:spcBef>
              <a:spcAft>
                <a:spcPts val="0"/>
              </a:spcAft>
              <a:defRPr/>
            </a:pPr>
            <a:r>
              <a:rPr lang="zh-CN" altLang="en-US" sz="2800" dirty="0">
                <a:solidFill>
                  <a:schemeClr val="bg1"/>
                </a:solidFill>
                <a:latin typeface="+mj-ea"/>
                <a:ea typeface="+mj-ea"/>
              </a:rPr>
              <a:t>此文让我们明显感悟到一则人生法理：适者生存！人生在世，要想实现理想，体现人生价值，就必须去努力适应环境，而不应该处处强求环境来适应自己，否则你就会被环境所淘汰。</a:t>
            </a:r>
          </a:p>
          <a:p>
            <a:pPr fontAlgn="auto">
              <a:spcBef>
                <a:spcPts val="0"/>
              </a:spcBef>
              <a:spcAft>
                <a:spcPts val="0"/>
              </a:spcAft>
              <a:defRPr/>
            </a:pPr>
            <a:endParaRPr lang="zh-CN" altLang="en-US" dirty="0">
              <a:latin typeface="Arial" panose="020B0604020202020204" pitchFamily="34" charset="0"/>
              <a:ea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组合 3"/>
          <p:cNvGrpSpPr>
            <a:grpSpLocks/>
          </p:cNvGrpSpPr>
          <p:nvPr>
            <p:custDataLst>
              <p:tags r:id="rId2"/>
            </p:custDataLst>
          </p:nvPr>
        </p:nvGrpSpPr>
        <p:grpSpPr bwMode="auto">
          <a:xfrm>
            <a:off x="381000" y="923925"/>
            <a:ext cx="868363" cy="955675"/>
            <a:chOff x="1795462" y="2056910"/>
            <a:chExt cx="1111250" cy="1144588"/>
          </a:xfrm>
        </p:grpSpPr>
        <p:sp>
          <p:nvSpPr>
            <p:cNvPr id="42014" name="Freeform 12"/>
            <p:cNvSpPr>
              <a:spLocks/>
            </p:cNvSpPr>
            <p:nvPr>
              <p:custDataLst>
                <p:tags r:id="rId31"/>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5" name="Freeform 13"/>
            <p:cNvSpPr/>
            <p:nvPr>
              <p:custDataLst>
                <p:tags r:id="rId32"/>
              </p:custDataLst>
            </p:nvPr>
          </p:nvSpPr>
          <p:spPr bwMode="auto">
            <a:xfrm>
              <a:off x="1964080" y="2150075"/>
              <a:ext cx="845118" cy="730103"/>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6" name="Freeform 14"/>
            <p:cNvSpPr/>
            <p:nvPr>
              <p:custDataLst>
                <p:tags r:id="rId33"/>
              </p:custDataLst>
            </p:nvPr>
          </p:nvSpPr>
          <p:spPr bwMode="auto">
            <a:xfrm>
              <a:off x="2589793" y="2117752"/>
              <a:ext cx="117829"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7" name="Freeform 15"/>
            <p:cNvSpPr/>
            <p:nvPr>
              <p:custDataLst>
                <p:tags r:id="rId34"/>
              </p:custDataLst>
            </p:nvPr>
          </p:nvSpPr>
          <p:spPr bwMode="auto">
            <a:xfrm>
              <a:off x="2317567" y="2144370"/>
              <a:ext cx="142207" cy="325124"/>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8" name="Freeform 16"/>
            <p:cNvSpPr/>
            <p:nvPr>
              <p:custDataLst>
                <p:tags r:id="rId35"/>
              </p:custDataLst>
            </p:nvPr>
          </p:nvSpPr>
          <p:spPr bwMode="auto">
            <a:xfrm>
              <a:off x="2071751" y="2254646"/>
              <a:ext cx="186901" cy="454413"/>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9" name="Freeform 17"/>
            <p:cNvSpPr/>
            <p:nvPr>
              <p:custDataLst>
                <p:tags r:id="rId36"/>
              </p:custDataLst>
            </p:nvPr>
          </p:nvSpPr>
          <p:spPr bwMode="auto">
            <a:xfrm>
              <a:off x="2000648" y="2676737"/>
              <a:ext cx="473347" cy="136894"/>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10" name="Freeform 18"/>
            <p:cNvSpPr/>
            <p:nvPr>
              <p:custDataLst>
                <p:tags r:id="rId37"/>
              </p:custDataLst>
            </p:nvPr>
          </p:nvSpPr>
          <p:spPr bwMode="auto">
            <a:xfrm>
              <a:off x="2191612" y="2456185"/>
              <a:ext cx="438811" cy="133092"/>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11" name="Freeform 19"/>
            <p:cNvSpPr/>
            <p:nvPr>
              <p:custDataLst>
                <p:tags r:id="rId38"/>
              </p:custDataLst>
            </p:nvPr>
          </p:nvSpPr>
          <p:spPr bwMode="auto">
            <a:xfrm>
              <a:off x="2504468" y="2277462"/>
              <a:ext cx="316919" cy="70349"/>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grpSp>
      <p:cxnSp>
        <p:nvCxnSpPr>
          <p:cNvPr id="41" name="直接连接符 40"/>
          <p:cNvCxnSpPr/>
          <p:nvPr>
            <p:custDataLst>
              <p:tags r:id="rId3"/>
            </p:custDataLst>
          </p:nvPr>
        </p:nvCxnSpPr>
        <p:spPr>
          <a:xfrm>
            <a:off x="381000" y="1879600"/>
            <a:ext cx="299720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custDataLst>
              <p:tags r:id="rId4"/>
            </p:custDataLst>
          </p:nvPr>
        </p:nvSpPr>
        <p:spPr>
          <a:xfrm>
            <a:off x="1055688" y="1319213"/>
            <a:ext cx="2470150" cy="514350"/>
          </a:xfrm>
          <a:prstGeom prst="rect">
            <a:avLst/>
          </a:prstGeom>
        </p:spPr>
        <p:txBody>
          <a:bodyPr/>
          <a:lstStyle/>
          <a:p>
            <a:pPr algn="just" fontAlgn="auto">
              <a:spcBef>
                <a:spcPts val="0"/>
              </a:spcBef>
              <a:spcAft>
                <a:spcPts val="0"/>
              </a:spcAft>
              <a:defRPr/>
            </a:pPr>
            <a:r>
              <a:rPr lang="en-US" altLang="zh-CN" sz="2000" b="1" dirty="0">
                <a:solidFill>
                  <a:schemeClr val="accent1">
                    <a:lumMod val="75000"/>
                  </a:schemeClr>
                </a:solidFill>
                <a:latin typeface="微软雅黑" panose="020B0503020204020204" charset="-122"/>
                <a:ea typeface="微软雅黑" panose="020B0503020204020204" charset="-122"/>
                <a:cs typeface="+mj-cs"/>
              </a:rPr>
              <a:t>9</a:t>
            </a:r>
            <a:r>
              <a:rPr lang="zh-CN" altLang="en-US" sz="2000" b="1" dirty="0">
                <a:solidFill>
                  <a:schemeClr val="accent1">
                    <a:lumMod val="75000"/>
                  </a:schemeClr>
                </a:solidFill>
                <a:latin typeface="微软雅黑" panose="020B0503020204020204" charset="-122"/>
                <a:ea typeface="微软雅黑" panose="020B0503020204020204" charset="-122"/>
                <a:cs typeface="+mj-cs"/>
              </a:rPr>
              <a:t>月</a:t>
            </a:r>
            <a:r>
              <a:rPr lang="en-US" altLang="zh-CN" sz="2000" b="1" dirty="0">
                <a:solidFill>
                  <a:schemeClr val="accent1">
                    <a:lumMod val="75000"/>
                  </a:schemeClr>
                </a:solidFill>
                <a:latin typeface="微软雅黑" panose="020B0503020204020204" charset="-122"/>
                <a:ea typeface="微软雅黑" panose="020B0503020204020204" charset="-122"/>
                <a:cs typeface="+mj-cs"/>
              </a:rPr>
              <a:t>1</a:t>
            </a:r>
            <a:r>
              <a:rPr lang="zh-CN" altLang="en-US" sz="2000" b="1" dirty="0">
                <a:solidFill>
                  <a:schemeClr val="accent1">
                    <a:lumMod val="75000"/>
                  </a:schemeClr>
                </a:solidFill>
                <a:latin typeface="微软雅黑" panose="020B0503020204020204" charset="-122"/>
                <a:ea typeface="微软雅黑" panose="020B0503020204020204" charset="-122"/>
                <a:cs typeface="+mj-cs"/>
              </a:rPr>
              <a:t>号</a:t>
            </a:r>
          </a:p>
        </p:txBody>
      </p:sp>
      <p:sp>
        <p:nvSpPr>
          <p:cNvPr id="41988" name="TextBox 14"/>
          <p:cNvSpPr txBox="1">
            <a:spLocks noChangeArrowheads="1"/>
          </p:cNvSpPr>
          <p:nvPr>
            <p:custDataLst>
              <p:tags r:id="rId5"/>
            </p:custDataLst>
          </p:nvPr>
        </p:nvSpPr>
        <p:spPr bwMode="auto">
          <a:xfrm>
            <a:off x="469900" y="2105025"/>
            <a:ext cx="3044825" cy="3049588"/>
          </a:xfrm>
          <a:prstGeom prst="rect">
            <a:avLst/>
          </a:prstGeom>
          <a:noFill/>
          <a:ln w="9525">
            <a:noFill/>
            <a:miter lim="800000"/>
            <a:headEnd/>
            <a:tailEnd/>
          </a:ln>
        </p:spPr>
        <p:txBody>
          <a:bodyPr/>
          <a:lstStyle/>
          <a:p>
            <a:pPr algn="just">
              <a:lnSpc>
                <a:spcPct val="120000"/>
              </a:lnSpc>
              <a:spcBef>
                <a:spcPts val="600"/>
              </a:spcBef>
              <a:spcAft>
                <a:spcPts val="600"/>
              </a:spcAft>
              <a:buFont typeface="Arial" charset="0"/>
              <a:buNone/>
            </a:pPr>
            <a:r>
              <a:rPr lang="zh-CN" altLang="en-US" sz="2000" b="1">
                <a:latin typeface="微软雅黑" pitchFamily="34" charset="-122"/>
                <a:ea typeface="微软雅黑" pitchFamily="34" charset="-122"/>
                <a:sym typeface="+mn-ea"/>
              </a:rPr>
              <a:t> </a:t>
            </a:r>
            <a:r>
              <a:rPr lang="zh-CN" altLang="en-US" sz="2400" b="1">
                <a:latin typeface="微软雅黑" pitchFamily="34" charset="-122"/>
                <a:ea typeface="微软雅黑" pitchFamily="34" charset="-122"/>
                <a:sym typeface="+mn-ea"/>
              </a:rPr>
              <a:t>今天是我进入中学的第一天，我很高兴。可是开学第一天我发现我的新班级里的大部分脸孔是陌生的。我不知道哪个同学值得我交往，他们好象也不怎么愿意跟我玩，我感到很孤独，真怀 念以前的小学同学。</a:t>
            </a:r>
          </a:p>
          <a:p>
            <a:pPr algn="just">
              <a:lnSpc>
                <a:spcPct val="120000"/>
              </a:lnSpc>
              <a:spcBef>
                <a:spcPts val="600"/>
              </a:spcBef>
              <a:spcAft>
                <a:spcPts val="600"/>
              </a:spcAft>
              <a:buFont typeface="Arial" charset="0"/>
              <a:buNone/>
            </a:pPr>
            <a:endParaRPr lang="zh-CN" altLang="en-US" sz="2400" b="1">
              <a:latin typeface="微软雅黑" pitchFamily="34" charset="-122"/>
              <a:ea typeface="微软雅黑" pitchFamily="34" charset="-122"/>
              <a:sym typeface="+mn-ea"/>
            </a:endParaRPr>
          </a:p>
        </p:txBody>
      </p:sp>
      <p:grpSp>
        <p:nvGrpSpPr>
          <p:cNvPr id="41989" name="组合 27"/>
          <p:cNvGrpSpPr>
            <a:grpSpLocks/>
          </p:cNvGrpSpPr>
          <p:nvPr>
            <p:custDataLst>
              <p:tags r:id="rId6"/>
            </p:custDataLst>
          </p:nvPr>
        </p:nvGrpSpPr>
        <p:grpSpPr bwMode="auto">
          <a:xfrm>
            <a:off x="4638675" y="923925"/>
            <a:ext cx="868363" cy="955675"/>
            <a:chOff x="1795462" y="2056910"/>
            <a:chExt cx="1111250" cy="1144588"/>
          </a:xfrm>
        </p:grpSpPr>
        <p:sp>
          <p:nvSpPr>
            <p:cNvPr id="42006" name="Freeform 12"/>
            <p:cNvSpPr>
              <a:spLocks/>
            </p:cNvSpPr>
            <p:nvPr>
              <p:custDataLst>
                <p:tags r:id="rId23"/>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31" name="Freeform 13"/>
            <p:cNvSpPr/>
            <p:nvPr>
              <p:custDataLst>
                <p:tags r:id="rId24"/>
              </p:custDataLst>
            </p:nvPr>
          </p:nvSpPr>
          <p:spPr bwMode="auto">
            <a:xfrm>
              <a:off x="1964080" y="2150075"/>
              <a:ext cx="845118" cy="730103"/>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2" name="Freeform 14"/>
            <p:cNvSpPr/>
            <p:nvPr>
              <p:custDataLst>
                <p:tags r:id="rId25"/>
              </p:custDataLst>
            </p:nvPr>
          </p:nvSpPr>
          <p:spPr bwMode="auto">
            <a:xfrm>
              <a:off x="2589793" y="2117752"/>
              <a:ext cx="117829"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3" name="Freeform 15"/>
            <p:cNvSpPr/>
            <p:nvPr>
              <p:custDataLst>
                <p:tags r:id="rId26"/>
              </p:custDataLst>
            </p:nvPr>
          </p:nvSpPr>
          <p:spPr bwMode="auto">
            <a:xfrm>
              <a:off x="2317567" y="2144370"/>
              <a:ext cx="142207" cy="325124"/>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4" name="Freeform 16"/>
            <p:cNvSpPr/>
            <p:nvPr>
              <p:custDataLst>
                <p:tags r:id="rId27"/>
              </p:custDataLst>
            </p:nvPr>
          </p:nvSpPr>
          <p:spPr bwMode="auto">
            <a:xfrm>
              <a:off x="2071751" y="2254646"/>
              <a:ext cx="186901" cy="454413"/>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5" name="Freeform 17"/>
            <p:cNvSpPr/>
            <p:nvPr>
              <p:custDataLst>
                <p:tags r:id="rId28"/>
              </p:custDataLst>
            </p:nvPr>
          </p:nvSpPr>
          <p:spPr bwMode="auto">
            <a:xfrm>
              <a:off x="2000648" y="2676737"/>
              <a:ext cx="473347" cy="136894"/>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6" name="Freeform 18"/>
            <p:cNvSpPr/>
            <p:nvPr>
              <p:custDataLst>
                <p:tags r:id="rId29"/>
              </p:custDataLst>
            </p:nvPr>
          </p:nvSpPr>
          <p:spPr bwMode="auto">
            <a:xfrm>
              <a:off x="2191612" y="2456185"/>
              <a:ext cx="438811" cy="133092"/>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37" name="Freeform 19"/>
            <p:cNvSpPr/>
            <p:nvPr>
              <p:custDataLst>
                <p:tags r:id="rId30"/>
              </p:custDataLst>
            </p:nvPr>
          </p:nvSpPr>
          <p:spPr bwMode="auto">
            <a:xfrm>
              <a:off x="2504468" y="2277462"/>
              <a:ext cx="316919" cy="70349"/>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grpSp>
      <p:cxnSp>
        <p:nvCxnSpPr>
          <p:cNvPr id="38" name="直接连接符 37"/>
          <p:cNvCxnSpPr/>
          <p:nvPr>
            <p:custDataLst>
              <p:tags r:id="rId7"/>
            </p:custDataLst>
          </p:nvPr>
        </p:nvCxnSpPr>
        <p:spPr>
          <a:xfrm>
            <a:off x="4638675" y="1879600"/>
            <a:ext cx="299561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矩形 38"/>
          <p:cNvSpPr/>
          <p:nvPr>
            <p:custDataLst>
              <p:tags r:id="rId8"/>
            </p:custDataLst>
          </p:nvPr>
        </p:nvSpPr>
        <p:spPr>
          <a:xfrm>
            <a:off x="5313363" y="1319213"/>
            <a:ext cx="2470150" cy="514350"/>
          </a:xfrm>
          <a:prstGeom prst="rect">
            <a:avLst/>
          </a:prstGeom>
        </p:spPr>
        <p:txBody>
          <a:bodyPr/>
          <a:lstStyle/>
          <a:p>
            <a:pPr algn="just" fontAlgn="auto">
              <a:spcBef>
                <a:spcPts val="0"/>
              </a:spcBef>
              <a:spcAft>
                <a:spcPts val="0"/>
              </a:spcAft>
              <a:defRPr/>
            </a:pPr>
            <a:r>
              <a:rPr lang="en-US" altLang="zh-CN" sz="2000" b="1" dirty="0">
                <a:solidFill>
                  <a:schemeClr val="accent1">
                    <a:lumMod val="75000"/>
                  </a:schemeClr>
                </a:solidFill>
                <a:latin typeface="微软雅黑" panose="020B0503020204020204" charset="-122"/>
                <a:ea typeface="微软雅黑" panose="020B0503020204020204" charset="-122"/>
                <a:cs typeface="+mj-cs"/>
              </a:rPr>
              <a:t>9</a:t>
            </a:r>
            <a:r>
              <a:rPr lang="zh-CN" altLang="en-US" sz="2000" b="1" dirty="0">
                <a:solidFill>
                  <a:schemeClr val="accent1">
                    <a:lumMod val="75000"/>
                  </a:schemeClr>
                </a:solidFill>
                <a:latin typeface="微软雅黑" panose="020B0503020204020204" charset="-122"/>
                <a:ea typeface="微软雅黑" panose="020B0503020204020204" charset="-122"/>
                <a:cs typeface="+mj-cs"/>
              </a:rPr>
              <a:t>月</a:t>
            </a:r>
            <a:r>
              <a:rPr lang="en-US" altLang="zh-CN" sz="2000" b="1" dirty="0">
                <a:solidFill>
                  <a:schemeClr val="accent1">
                    <a:lumMod val="75000"/>
                  </a:schemeClr>
                </a:solidFill>
                <a:latin typeface="微软雅黑" panose="020B0503020204020204" charset="-122"/>
                <a:ea typeface="微软雅黑" panose="020B0503020204020204" charset="-122"/>
                <a:cs typeface="+mj-cs"/>
              </a:rPr>
              <a:t>2</a:t>
            </a:r>
            <a:r>
              <a:rPr lang="zh-CN" altLang="en-US" sz="2000" b="1" dirty="0">
                <a:solidFill>
                  <a:schemeClr val="accent1">
                    <a:lumMod val="75000"/>
                  </a:schemeClr>
                </a:solidFill>
                <a:latin typeface="微软雅黑" panose="020B0503020204020204" charset="-122"/>
                <a:ea typeface="微软雅黑" panose="020B0503020204020204" charset="-122"/>
                <a:cs typeface="+mj-cs"/>
              </a:rPr>
              <a:t>号</a:t>
            </a:r>
          </a:p>
        </p:txBody>
      </p:sp>
      <p:sp>
        <p:nvSpPr>
          <p:cNvPr id="41992" name="TextBox 14"/>
          <p:cNvSpPr txBox="1">
            <a:spLocks noChangeArrowheads="1"/>
          </p:cNvSpPr>
          <p:nvPr>
            <p:custDataLst>
              <p:tags r:id="rId9"/>
            </p:custDataLst>
          </p:nvPr>
        </p:nvSpPr>
        <p:spPr bwMode="auto">
          <a:xfrm>
            <a:off x="4727575" y="2105025"/>
            <a:ext cx="3044825" cy="3049588"/>
          </a:xfrm>
          <a:prstGeom prst="rect">
            <a:avLst/>
          </a:prstGeom>
          <a:noFill/>
          <a:ln w="9525">
            <a:noFill/>
            <a:miter lim="800000"/>
            <a:headEnd/>
            <a:tailEnd/>
          </a:ln>
        </p:spPr>
        <p:txBody>
          <a:bodyPr/>
          <a:lstStyle/>
          <a:p>
            <a:pPr algn="just">
              <a:lnSpc>
                <a:spcPct val="120000"/>
              </a:lnSpc>
              <a:spcBef>
                <a:spcPts val="600"/>
              </a:spcBef>
              <a:spcAft>
                <a:spcPts val="600"/>
              </a:spcAft>
              <a:buFont typeface="Arial" charset="0"/>
              <a:buNone/>
            </a:pPr>
            <a:r>
              <a:rPr lang="zh-CN" altLang="en-US" sz="2000" b="1">
                <a:latin typeface="微软雅黑" pitchFamily="34" charset="-122"/>
                <a:ea typeface="微软雅黑" pitchFamily="34" charset="-122"/>
                <a:sym typeface="+mn-ea"/>
              </a:rPr>
              <a:t>  </a:t>
            </a:r>
            <a:r>
              <a:rPr lang="zh-CN" altLang="en-US" sz="2400" b="1">
                <a:latin typeface="微软雅黑" pitchFamily="34" charset="-122"/>
                <a:ea typeface="微软雅黑" pitchFamily="34" charset="-122"/>
                <a:sym typeface="+mn-ea"/>
              </a:rPr>
              <a:t>第一次住校，第一次离开爸爸妈妈，自己吃饭，自己整理内务，感觉一切都充满挑战，遇到了很多困难，好想此刻有家人在身边，失落，想家。</a:t>
            </a:r>
          </a:p>
        </p:txBody>
      </p:sp>
      <p:grpSp>
        <p:nvGrpSpPr>
          <p:cNvPr id="41993" name="组合 41"/>
          <p:cNvGrpSpPr>
            <a:grpSpLocks/>
          </p:cNvGrpSpPr>
          <p:nvPr>
            <p:custDataLst>
              <p:tags r:id="rId10"/>
            </p:custDataLst>
          </p:nvPr>
        </p:nvGrpSpPr>
        <p:grpSpPr bwMode="auto">
          <a:xfrm>
            <a:off x="8896350" y="923925"/>
            <a:ext cx="866775" cy="955675"/>
            <a:chOff x="1795462" y="2056910"/>
            <a:chExt cx="1111250" cy="1144588"/>
          </a:xfrm>
        </p:grpSpPr>
        <p:sp>
          <p:nvSpPr>
            <p:cNvPr id="41998" name="Freeform 12"/>
            <p:cNvSpPr>
              <a:spLocks/>
            </p:cNvSpPr>
            <p:nvPr>
              <p:custDataLst>
                <p:tags r:id="rId15"/>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44" name="Freeform 13"/>
            <p:cNvSpPr/>
            <p:nvPr>
              <p:custDataLst>
                <p:tags r:id="rId16"/>
              </p:custDataLst>
            </p:nvPr>
          </p:nvSpPr>
          <p:spPr bwMode="auto">
            <a:xfrm>
              <a:off x="1964389" y="2150075"/>
              <a:ext cx="844631" cy="730103"/>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45" name="Freeform 14"/>
            <p:cNvSpPr/>
            <p:nvPr>
              <p:custDataLst>
                <p:tags r:id="rId17"/>
              </p:custDataLst>
            </p:nvPr>
          </p:nvSpPr>
          <p:spPr bwMode="auto">
            <a:xfrm>
              <a:off x="2591248" y="2117752"/>
              <a:ext cx="116009" cy="163513"/>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46" name="Freeform 15"/>
            <p:cNvSpPr/>
            <p:nvPr>
              <p:custDataLst>
                <p:tags r:id="rId18"/>
              </p:custDataLst>
            </p:nvPr>
          </p:nvSpPr>
          <p:spPr bwMode="auto">
            <a:xfrm>
              <a:off x="2318524" y="2144370"/>
              <a:ext cx="142468" cy="325124"/>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47" name="Freeform 16"/>
            <p:cNvSpPr/>
            <p:nvPr>
              <p:custDataLst>
                <p:tags r:id="rId19"/>
              </p:custDataLst>
            </p:nvPr>
          </p:nvSpPr>
          <p:spPr bwMode="auto">
            <a:xfrm>
              <a:off x="2072257" y="2254646"/>
              <a:ext cx="187244" cy="454413"/>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48" name="Freeform 17"/>
            <p:cNvSpPr/>
            <p:nvPr>
              <p:custDataLst>
                <p:tags r:id="rId20"/>
              </p:custDataLst>
            </p:nvPr>
          </p:nvSpPr>
          <p:spPr bwMode="auto">
            <a:xfrm>
              <a:off x="2001024" y="2676737"/>
              <a:ext cx="474214" cy="136894"/>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49" name="Freeform 18"/>
            <p:cNvSpPr/>
            <p:nvPr>
              <p:custDataLst>
                <p:tags r:id="rId21"/>
              </p:custDataLst>
            </p:nvPr>
          </p:nvSpPr>
          <p:spPr bwMode="auto">
            <a:xfrm>
              <a:off x="2192338" y="2456185"/>
              <a:ext cx="437579" cy="133092"/>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sp>
          <p:nvSpPr>
            <p:cNvPr id="50" name="Freeform 19"/>
            <p:cNvSpPr/>
            <p:nvPr>
              <p:custDataLst>
                <p:tags r:id="rId22"/>
              </p:custDataLst>
            </p:nvPr>
          </p:nvSpPr>
          <p:spPr bwMode="auto">
            <a:xfrm>
              <a:off x="2503731" y="2277462"/>
              <a:ext cx="317500" cy="70349"/>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2000" b="1">
                <a:latin typeface="微软雅黑" panose="020B0503020204020204" charset="-122"/>
                <a:ea typeface="微软雅黑" panose="020B0503020204020204" charset="-122"/>
              </a:endParaRPr>
            </a:p>
          </p:txBody>
        </p:sp>
      </p:grpSp>
      <p:cxnSp>
        <p:nvCxnSpPr>
          <p:cNvPr id="51" name="直接连接符 50"/>
          <p:cNvCxnSpPr/>
          <p:nvPr>
            <p:custDataLst>
              <p:tags r:id="rId11"/>
            </p:custDataLst>
          </p:nvPr>
        </p:nvCxnSpPr>
        <p:spPr>
          <a:xfrm>
            <a:off x="8896350" y="1879600"/>
            <a:ext cx="2995613"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custDataLst>
              <p:tags r:id="rId12"/>
            </p:custDataLst>
          </p:nvPr>
        </p:nvSpPr>
        <p:spPr>
          <a:xfrm>
            <a:off x="9571038" y="1319213"/>
            <a:ext cx="2470150" cy="514350"/>
          </a:xfrm>
          <a:prstGeom prst="rect">
            <a:avLst/>
          </a:prstGeom>
        </p:spPr>
        <p:txBody>
          <a:bodyPr/>
          <a:lstStyle/>
          <a:p>
            <a:pPr algn="just" fontAlgn="auto">
              <a:spcBef>
                <a:spcPts val="0"/>
              </a:spcBef>
              <a:spcAft>
                <a:spcPts val="0"/>
              </a:spcAft>
              <a:defRPr/>
            </a:pPr>
            <a:r>
              <a:rPr lang="en-US" altLang="zh-CN" sz="2000" b="1" dirty="0">
                <a:solidFill>
                  <a:schemeClr val="accent1">
                    <a:lumMod val="75000"/>
                  </a:schemeClr>
                </a:solidFill>
                <a:latin typeface="微软雅黑" panose="020B0503020204020204" charset="-122"/>
                <a:ea typeface="微软雅黑" panose="020B0503020204020204" charset="-122"/>
                <a:cs typeface="+mj-cs"/>
              </a:rPr>
              <a:t>9</a:t>
            </a:r>
            <a:r>
              <a:rPr lang="zh-CN" altLang="en-US" sz="2000" b="1" dirty="0">
                <a:solidFill>
                  <a:schemeClr val="accent1">
                    <a:lumMod val="75000"/>
                  </a:schemeClr>
                </a:solidFill>
                <a:latin typeface="微软雅黑" panose="020B0503020204020204" charset="-122"/>
                <a:ea typeface="微软雅黑" panose="020B0503020204020204" charset="-122"/>
                <a:cs typeface="+mj-cs"/>
              </a:rPr>
              <a:t>月</a:t>
            </a:r>
            <a:r>
              <a:rPr lang="en-US" altLang="zh-CN" sz="2000" b="1" dirty="0">
                <a:solidFill>
                  <a:schemeClr val="accent1">
                    <a:lumMod val="75000"/>
                  </a:schemeClr>
                </a:solidFill>
                <a:latin typeface="微软雅黑" panose="020B0503020204020204" charset="-122"/>
                <a:ea typeface="微软雅黑" panose="020B0503020204020204" charset="-122"/>
                <a:cs typeface="+mj-cs"/>
              </a:rPr>
              <a:t>10</a:t>
            </a:r>
            <a:r>
              <a:rPr lang="zh-CN" altLang="en-US" sz="2000" b="1" dirty="0">
                <a:solidFill>
                  <a:schemeClr val="accent1">
                    <a:lumMod val="75000"/>
                  </a:schemeClr>
                </a:solidFill>
                <a:latin typeface="微软雅黑" panose="020B0503020204020204" charset="-122"/>
                <a:ea typeface="微软雅黑" panose="020B0503020204020204" charset="-122"/>
                <a:cs typeface="+mj-cs"/>
              </a:rPr>
              <a:t>号</a:t>
            </a:r>
          </a:p>
        </p:txBody>
      </p:sp>
      <p:sp>
        <p:nvSpPr>
          <p:cNvPr id="41996" name="TextBox 14"/>
          <p:cNvSpPr txBox="1">
            <a:spLocks noChangeArrowheads="1"/>
          </p:cNvSpPr>
          <p:nvPr>
            <p:custDataLst>
              <p:tags r:id="rId13"/>
            </p:custDataLst>
          </p:nvPr>
        </p:nvSpPr>
        <p:spPr bwMode="auto">
          <a:xfrm>
            <a:off x="8983663" y="2105025"/>
            <a:ext cx="3046412" cy="3049588"/>
          </a:xfrm>
          <a:prstGeom prst="rect">
            <a:avLst/>
          </a:prstGeom>
          <a:noFill/>
          <a:ln w="9525">
            <a:noFill/>
            <a:miter lim="800000"/>
            <a:headEnd/>
            <a:tailEnd/>
          </a:ln>
        </p:spPr>
        <p:txBody>
          <a:bodyPr/>
          <a:lstStyle/>
          <a:p>
            <a:pPr>
              <a:spcBef>
                <a:spcPct val="20000"/>
              </a:spcBef>
              <a:buFont typeface="Arial" charset="0"/>
              <a:buNone/>
            </a:pPr>
            <a:r>
              <a:rPr lang="zh-CN" altLang="en-US" sz="2400" b="1">
                <a:latin typeface="微软雅黑" pitchFamily="34" charset="-122"/>
                <a:ea typeface="微软雅黑" pitchFamily="34" charset="-122"/>
                <a:sym typeface="+mn-ea"/>
              </a:rPr>
              <a:t>开学第一次的数学考试我竟考了个不及格，我对自己失望至极，我真笨，真没用。中学的课程比小学难了许多，老师的讲课速度很快，我有许多内容听不懂，我觉得自己的前途一 片黑暗。</a:t>
            </a:r>
          </a:p>
          <a:p>
            <a:pPr algn="just">
              <a:lnSpc>
                <a:spcPct val="120000"/>
              </a:lnSpc>
              <a:spcBef>
                <a:spcPts val="600"/>
              </a:spcBef>
              <a:spcAft>
                <a:spcPts val="600"/>
              </a:spcAft>
              <a:buFont typeface="Arial" charset="0"/>
              <a:buNone/>
            </a:pPr>
            <a:endParaRPr lang="zh-CN" altLang="en-US" sz="2400" b="1">
              <a:latin typeface="微软雅黑" pitchFamily="34" charset="-122"/>
              <a:ea typeface="微软雅黑" pitchFamily="34" charset="-122"/>
              <a:sym typeface="+mn-ea"/>
            </a:endParaRPr>
          </a:p>
          <a:p>
            <a:pPr algn="just">
              <a:lnSpc>
                <a:spcPct val="120000"/>
              </a:lnSpc>
              <a:spcBef>
                <a:spcPts val="600"/>
              </a:spcBef>
              <a:spcAft>
                <a:spcPts val="600"/>
              </a:spcAft>
              <a:buFont typeface="Arial" charset="0"/>
              <a:buNone/>
            </a:pPr>
            <a:endParaRPr lang="zh-CN" altLang="en-US" sz="2400" b="1">
              <a:latin typeface="微软雅黑" pitchFamily="34" charset="-122"/>
              <a:ea typeface="微软雅黑" pitchFamily="34" charset="-122"/>
            </a:endParaRPr>
          </a:p>
        </p:txBody>
      </p:sp>
      <p:pic>
        <p:nvPicPr>
          <p:cNvPr id="55" name="文本框 54"/>
          <p:cNvPicPr>
            <a:picLocks noChangeArrowheads="1"/>
          </p:cNvPicPr>
          <p:nvPr>
            <p:custDataLst>
              <p:tags r:id="rId14"/>
            </p:custDataLst>
          </p:nvPr>
        </p:nvPicPr>
        <p:blipFill>
          <a:blip r:embed="rId41"/>
          <a:srcRect/>
          <a:stretch>
            <a:fillRect/>
          </a:stretch>
        </p:blipFill>
        <p:spPr bwMode="auto">
          <a:xfrm>
            <a:off x="1450975" y="-30163"/>
            <a:ext cx="8283575" cy="1103313"/>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1063" y="419100"/>
            <a:ext cx="11136312" cy="5211763"/>
          </a:xfrm>
          <a:prstGeom prst="rect">
            <a:avLst/>
          </a:prstGeom>
          <a:noFill/>
        </p:spPr>
        <p:txBody>
          <a:bodyPr>
            <a:spAutoFit/>
          </a:bodyPr>
          <a:lstStyle>
            <a:defPPr>
              <a:defRPr lang="zh-CN"/>
            </a:defPPr>
            <a:lvl1pPr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a:lstStyle>
          <a:p>
            <a:pPr>
              <a:defRPr/>
            </a:pPr>
            <a:r>
              <a:rPr lang="zh-CN" altLang="en-US" sz="4000" dirty="0">
                <a:latin typeface="+mj-ea"/>
                <a:ea typeface="+mj-ea"/>
              </a:rPr>
              <a:t>案例分析：</a:t>
            </a:r>
          </a:p>
          <a:p>
            <a:pPr>
              <a:defRPr/>
            </a:pPr>
            <a:endParaRPr lang="en-US" altLang="zh-CN" sz="2200" dirty="0">
              <a:latin typeface="+mj-ea"/>
              <a:ea typeface="+mj-ea"/>
            </a:endParaRPr>
          </a:p>
          <a:p>
            <a:pPr>
              <a:defRPr/>
            </a:pPr>
            <a:r>
              <a:rPr lang="en-US" altLang="zh-CN" sz="3600" dirty="0">
                <a:latin typeface="+mj-ea"/>
                <a:ea typeface="+mj-ea"/>
              </a:rPr>
              <a:t>1</a:t>
            </a:r>
            <a:r>
              <a:rPr lang="zh-CN" altLang="en-US" sz="3600" dirty="0">
                <a:latin typeface="+mj-ea"/>
                <a:ea typeface="+mj-ea"/>
              </a:rPr>
              <a:t>、进入中学，李辉为什么会孤单、失落？</a:t>
            </a:r>
            <a:endParaRPr lang="en-US" altLang="zh-CN" sz="3600" dirty="0">
              <a:latin typeface="+mj-ea"/>
              <a:ea typeface="+mj-ea"/>
            </a:endParaRPr>
          </a:p>
          <a:p>
            <a:pPr>
              <a:defRPr/>
            </a:pPr>
            <a:endParaRPr lang="en-US" altLang="zh-CN" sz="3600" dirty="0">
              <a:latin typeface="+mj-ea"/>
              <a:ea typeface="+mj-ea"/>
            </a:endParaRPr>
          </a:p>
          <a:p>
            <a:pPr>
              <a:defRPr/>
            </a:pPr>
            <a:r>
              <a:rPr lang="en-US" sz="3600" dirty="0">
                <a:latin typeface="+mj-ea"/>
                <a:ea typeface="+mj-ea"/>
              </a:rPr>
              <a:t>2</a:t>
            </a:r>
            <a:r>
              <a:rPr lang="zh-CN" altLang="en-US" sz="3600" dirty="0">
                <a:latin typeface="+mj-ea"/>
                <a:ea typeface="+mj-ea"/>
              </a:rPr>
              <a:t>、李辉面对中学新生活</a:t>
            </a:r>
            <a:r>
              <a:rPr lang="en-US" sz="3600" dirty="0">
                <a:latin typeface="+mj-ea"/>
                <a:ea typeface="+mj-ea"/>
              </a:rPr>
              <a:t> </a:t>
            </a:r>
            <a:r>
              <a:rPr lang="zh-CN" altLang="en-US" sz="3600" dirty="0">
                <a:latin typeface="+mj-ea"/>
                <a:ea typeface="+mj-ea"/>
              </a:rPr>
              <a:t>而产生的一系列烦恼会对他的生活和学习产生怎样的影响？</a:t>
            </a:r>
            <a:endParaRPr lang="en-US" altLang="zh-CN" sz="3600" dirty="0">
              <a:latin typeface="+mj-ea"/>
              <a:ea typeface="+mj-ea"/>
            </a:endParaRPr>
          </a:p>
          <a:p>
            <a:pPr>
              <a:defRPr/>
            </a:pPr>
            <a:endParaRPr lang="zh-CN" altLang="en-US" sz="3600" dirty="0">
              <a:latin typeface="+mj-ea"/>
              <a:ea typeface="+mj-ea"/>
            </a:endParaRPr>
          </a:p>
          <a:p>
            <a:pPr>
              <a:defRPr/>
            </a:pPr>
            <a:r>
              <a:rPr lang="en-US" sz="3600" dirty="0">
                <a:latin typeface="+mj-ea"/>
                <a:ea typeface="+mj-ea"/>
              </a:rPr>
              <a:t>3</a:t>
            </a:r>
            <a:r>
              <a:rPr lang="zh-CN" altLang="en-US" sz="3600" dirty="0">
                <a:latin typeface="+mj-ea"/>
                <a:ea typeface="+mj-ea"/>
              </a:rPr>
              <a:t>、小组讨论、交流，一起帮助李辉出主意，以便他尽快走出困境。</a:t>
            </a:r>
          </a:p>
          <a:p>
            <a:pPr>
              <a:defRPr/>
            </a:pPr>
            <a:endParaRPr lang="zh-CN" altLang="en-US" sz="2200" dirty="0">
              <a:latin typeface="+mj-ea"/>
              <a:ea typeface="+mj-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708025" y="301625"/>
            <a:ext cx="10515600" cy="930275"/>
          </a:xfrm>
        </p:spPr>
        <p:txBody>
          <a:bodyPr/>
          <a:lstStyle/>
          <a:p>
            <a:r>
              <a:rPr lang="zh-CN" altLang="en-US" sz="4000" smtClean="0"/>
              <a:t>适应新生活：</a:t>
            </a:r>
          </a:p>
        </p:txBody>
      </p:sp>
      <p:sp>
        <p:nvSpPr>
          <p:cNvPr id="3" name="内容占位符 2"/>
          <p:cNvSpPr>
            <a:spLocks noGrp="1"/>
          </p:cNvSpPr>
          <p:nvPr>
            <p:ph idx="1"/>
          </p:nvPr>
        </p:nvSpPr>
        <p:spPr>
          <a:xfrm>
            <a:off x="482600" y="1941513"/>
            <a:ext cx="11563350" cy="3841750"/>
          </a:xfrm>
        </p:spPr>
        <p:txBody>
          <a:bodyPr rtlCol="0">
            <a:normAutofit/>
          </a:bodyPr>
          <a:lstStyle/>
          <a:p>
            <a:pPr fontAlgn="auto">
              <a:spcAft>
                <a:spcPts val="0"/>
              </a:spcAft>
              <a:defRPr/>
            </a:pPr>
            <a:r>
              <a:rPr lang="zh-CN" altLang="en-US" sz="3600" b="1">
                <a:latin typeface="楷体" panose="02010609060101010101" charset="-122"/>
                <a:ea typeface="楷体" panose="02010609060101010101" charset="-122"/>
              </a:rPr>
              <a:t>需要我们培养积极主动的心态，尽快成为新环境  </a:t>
            </a:r>
          </a:p>
          <a:p>
            <a:pPr marL="0" indent="0" fontAlgn="auto">
              <a:spcAft>
                <a:spcPts val="0"/>
              </a:spcAft>
              <a:buFontTx/>
              <a:buNone/>
              <a:defRPr/>
            </a:pPr>
            <a:r>
              <a:rPr lang="zh-CN" altLang="en-US" sz="3600" b="1">
                <a:latin typeface="楷体" panose="02010609060101010101" charset="-122"/>
                <a:ea typeface="楷体" panose="02010609060101010101" charset="-122"/>
              </a:rPr>
              <a:t>   的主人；</a:t>
            </a:r>
            <a:endParaRPr lang="en-US" altLang="zh-CN" sz="3600" b="1">
              <a:latin typeface="楷体" panose="02010609060101010101" charset="-122"/>
              <a:ea typeface="楷体" panose="02010609060101010101" charset="-122"/>
            </a:endParaRPr>
          </a:p>
          <a:p>
            <a:pPr fontAlgn="auto">
              <a:spcAft>
                <a:spcPts val="0"/>
              </a:spcAft>
              <a:defRPr/>
            </a:pPr>
            <a:r>
              <a:rPr lang="zh-CN" altLang="en-US" sz="3600" b="1">
                <a:latin typeface="楷体" panose="02010609060101010101" charset="-122"/>
                <a:ea typeface="楷体" panose="02010609060101010101" charset="-122"/>
              </a:rPr>
              <a:t>需要我们尽快完成角色转换，自觉自律，克服依</a:t>
            </a:r>
          </a:p>
          <a:p>
            <a:pPr marL="0" indent="0" fontAlgn="auto">
              <a:spcAft>
                <a:spcPts val="0"/>
              </a:spcAft>
              <a:buFontTx/>
              <a:buNone/>
              <a:defRPr/>
            </a:pPr>
            <a:r>
              <a:rPr lang="zh-CN" altLang="en-US" sz="3600" b="1">
                <a:latin typeface="楷体" panose="02010609060101010101" charset="-122"/>
                <a:ea typeface="楷体" panose="02010609060101010101" charset="-122"/>
              </a:rPr>
              <a:t>   赖心理；</a:t>
            </a:r>
            <a:endParaRPr lang="en-US" altLang="zh-CN" sz="3600" b="1">
              <a:latin typeface="楷体" panose="02010609060101010101" charset="-122"/>
              <a:ea typeface="楷体" panose="02010609060101010101" charset="-122"/>
            </a:endParaRPr>
          </a:p>
          <a:p>
            <a:pPr fontAlgn="auto">
              <a:spcAft>
                <a:spcPts val="0"/>
              </a:spcAft>
              <a:defRPr/>
            </a:pPr>
            <a:r>
              <a:rPr lang="zh-CN" altLang="en-US" sz="3600" b="1">
                <a:latin typeface="楷体" panose="02010609060101010101" charset="-122"/>
                <a:ea typeface="楷体" panose="02010609060101010101" charset="-122"/>
              </a:rPr>
              <a:t>需要我们调整生活节奏，合理制订学习和生活计划</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3"/>
          </p:nvPr>
        </p:nvSpPr>
        <p:spPr>
          <a:xfrm>
            <a:off x="838200" y="555625"/>
            <a:ext cx="10644188" cy="5178425"/>
          </a:xfrm>
        </p:spPr>
        <p:txBody>
          <a:bodyPr rtlCol="0">
            <a:normAutofit/>
          </a:bodyPr>
          <a:lstStyle/>
          <a:p>
            <a:pPr fontAlgn="auto">
              <a:spcAft>
                <a:spcPts val="0"/>
              </a:spcAft>
              <a:defRPr/>
            </a:pPr>
            <a:r>
              <a:rPr lang="zh-CN" altLang="en-US" sz="2800" b="1" dirty="0">
                <a:solidFill>
                  <a:srgbClr val="000000"/>
                </a:solidFill>
                <a:latin typeface="+mn-ea"/>
                <a:ea typeface="+mn-ea"/>
                <a:sym typeface="+mn-ea"/>
              </a:rPr>
              <a:t>情景分析一</a:t>
            </a:r>
            <a:endParaRPr lang="en-US" altLang="zh-CN" sz="2800" b="1" dirty="0">
              <a:solidFill>
                <a:srgbClr val="000000"/>
              </a:solidFill>
              <a:latin typeface="+mn-ea"/>
              <a:ea typeface="+mn-ea"/>
              <a:sym typeface="+mn-ea"/>
            </a:endParaRPr>
          </a:p>
        </p:txBody>
      </p:sp>
      <p:sp>
        <p:nvSpPr>
          <p:cNvPr id="46082" name="文本框 1247233"/>
          <p:cNvSpPr txBox="1">
            <a:spLocks noChangeArrowheads="1"/>
          </p:cNvSpPr>
          <p:nvPr/>
        </p:nvSpPr>
        <p:spPr bwMode="auto">
          <a:xfrm>
            <a:off x="2041525" y="830263"/>
            <a:ext cx="7872413" cy="5121275"/>
          </a:xfrm>
          <a:prstGeom prst="rect">
            <a:avLst/>
          </a:prstGeom>
          <a:noFill/>
          <a:ln w="9525">
            <a:noFill/>
            <a:miter lim="800000"/>
            <a:headEnd/>
            <a:tailEnd/>
          </a:ln>
        </p:spPr>
        <p:txBody>
          <a:bodyPr>
            <a:spAutoFit/>
          </a:bodyPr>
          <a:lstStyle/>
          <a:p>
            <a:pPr>
              <a:lnSpc>
                <a:spcPct val="150000"/>
              </a:lnSpc>
            </a:pPr>
            <a:r>
              <a:rPr lang="zh-CN" altLang="en-US" sz="2200" b="1">
                <a:solidFill>
                  <a:srgbClr val="000000"/>
                </a:solidFill>
                <a:latin typeface="宋体" charset="-122"/>
              </a:rPr>
              <a:t>作为刚刚进入中学校门的新生，由于不适应新的学习生活，在一次阶段性评价中成绩不理想，下图是两位同学在阶段性评价之后的两种不同的表现，请根据所学知识回答问题：</a:t>
            </a:r>
          </a:p>
          <a:p>
            <a:pPr>
              <a:lnSpc>
                <a:spcPct val="150000"/>
              </a:lnSpc>
            </a:pPr>
            <a:endParaRPr lang="zh-CN" altLang="en-US" sz="2200" b="1">
              <a:solidFill>
                <a:srgbClr val="000000"/>
              </a:solidFill>
              <a:latin typeface="宋体" charset="-122"/>
            </a:endParaRPr>
          </a:p>
          <a:p>
            <a:pPr>
              <a:lnSpc>
                <a:spcPct val="150000"/>
              </a:lnSpc>
            </a:pPr>
            <a:endParaRPr lang="zh-CN" altLang="en-US" sz="2200" b="1">
              <a:solidFill>
                <a:srgbClr val="000000"/>
              </a:solidFill>
              <a:latin typeface="宋体" charset="-122"/>
            </a:endParaRPr>
          </a:p>
          <a:p>
            <a:pPr>
              <a:lnSpc>
                <a:spcPct val="150000"/>
              </a:lnSpc>
            </a:pPr>
            <a:endParaRPr lang="zh-CN" altLang="en-US" sz="2200" b="1">
              <a:solidFill>
                <a:srgbClr val="000000"/>
              </a:solidFill>
              <a:latin typeface="宋体" charset="-122"/>
            </a:endParaRPr>
          </a:p>
          <a:p>
            <a:pPr>
              <a:lnSpc>
                <a:spcPct val="150000"/>
              </a:lnSpc>
            </a:pPr>
            <a:endParaRPr lang="zh-CN" altLang="en-US" sz="2200" b="1">
              <a:solidFill>
                <a:srgbClr val="000000"/>
              </a:solidFill>
              <a:latin typeface="宋体" charset="-122"/>
            </a:endParaRPr>
          </a:p>
          <a:p>
            <a:pPr>
              <a:lnSpc>
                <a:spcPct val="150000"/>
              </a:lnSpc>
            </a:pPr>
            <a:endParaRPr lang="zh-CN" altLang="en-US" sz="2200" b="1">
              <a:solidFill>
                <a:srgbClr val="000000"/>
              </a:solidFill>
              <a:latin typeface="宋体" charset="-122"/>
            </a:endParaRPr>
          </a:p>
          <a:p>
            <a:pPr>
              <a:lnSpc>
                <a:spcPct val="150000"/>
              </a:lnSpc>
            </a:pPr>
            <a:endParaRPr lang="zh-CN" altLang="en-US" sz="2200" b="1">
              <a:solidFill>
                <a:srgbClr val="000000"/>
              </a:solidFill>
              <a:latin typeface="宋体" charset="-122"/>
            </a:endParaRPr>
          </a:p>
          <a:p>
            <a:pPr>
              <a:lnSpc>
                <a:spcPct val="150000"/>
              </a:lnSpc>
            </a:pPr>
            <a:r>
              <a:rPr lang="zh-CN" altLang="en-US" sz="2200" b="1">
                <a:solidFill>
                  <a:srgbClr val="000000"/>
                </a:solidFill>
                <a:latin typeface="宋体" charset="-122"/>
              </a:rPr>
              <a:t>哪位同学的做法正确？为什么？</a:t>
            </a:r>
            <a:endParaRPr lang="zh-CN" altLang="en-US" sz="2200" b="1">
              <a:solidFill>
                <a:srgbClr val="FF0000"/>
              </a:solidFill>
              <a:latin typeface="宋体" charset="-122"/>
            </a:endParaRPr>
          </a:p>
        </p:txBody>
      </p:sp>
      <p:pic>
        <p:nvPicPr>
          <p:cNvPr id="46083" name="图片 1247234"/>
          <p:cNvPicPr>
            <a:picLocks noChangeAspect="1"/>
          </p:cNvPicPr>
          <p:nvPr/>
        </p:nvPicPr>
        <p:blipFill>
          <a:blip r:embed="rId2"/>
          <a:srcRect/>
          <a:stretch>
            <a:fillRect/>
          </a:stretch>
        </p:blipFill>
        <p:spPr bwMode="auto">
          <a:xfrm>
            <a:off x="2719388" y="2365375"/>
            <a:ext cx="6178550" cy="286861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bwMode="auto">
          <a:xfrm>
            <a:off x="4476750" y="2589213"/>
            <a:ext cx="4337050" cy="501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a:sym typeface="+mn-ea"/>
              </a:rPr>
              <a:t>一、中学生活新起点</a:t>
            </a:r>
            <a:endParaRPr lang="zh-CN" altLang="en-US" sz="2800" dirty="0">
              <a:solidFill>
                <a:schemeClr val="bg1"/>
              </a:solidFill>
            </a:endParaRPr>
          </a:p>
        </p:txBody>
      </p:sp>
      <p:sp>
        <p:nvSpPr>
          <p:cNvPr id="50" name="任意多边形 49"/>
          <p:cNvSpPr/>
          <p:nvPr>
            <p:custDataLst>
              <p:tags r:id="rId3"/>
            </p:custDataLst>
          </p:nvPr>
        </p:nvSpPr>
        <p:spPr bwMode="auto">
          <a:xfrm>
            <a:off x="3633788" y="2589213"/>
            <a:ext cx="501650" cy="50165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en-US" altLang="zh-CN" sz="2400" dirty="0">
                <a:solidFill>
                  <a:schemeClr val="bg1"/>
                </a:solidFill>
              </a:rPr>
              <a:t>1</a:t>
            </a:r>
            <a:endParaRPr lang="zh-CN" altLang="en-US" sz="2400" dirty="0">
              <a:solidFill>
                <a:schemeClr val="bg1"/>
              </a:solidFill>
            </a:endParaRPr>
          </a:p>
        </p:txBody>
      </p:sp>
      <p:sp>
        <p:nvSpPr>
          <p:cNvPr id="7" name="矩形 6"/>
          <p:cNvSpPr/>
          <p:nvPr>
            <p:custDataLst>
              <p:tags r:id="rId4"/>
            </p:custDataLst>
          </p:nvPr>
        </p:nvSpPr>
        <p:spPr bwMode="auto">
          <a:xfrm>
            <a:off x="4449763" y="4133850"/>
            <a:ext cx="4362450" cy="4857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dirty="0">
                <a:solidFill>
                  <a:schemeClr val="bg1"/>
                </a:solidFill>
              </a:rPr>
              <a:t>二、积极适应新生活</a:t>
            </a:r>
          </a:p>
        </p:txBody>
      </p:sp>
      <p:sp>
        <p:nvSpPr>
          <p:cNvPr id="9" name="任意多边形 8"/>
          <p:cNvSpPr/>
          <p:nvPr>
            <p:custDataLst>
              <p:tags r:id="rId5"/>
            </p:custDataLst>
          </p:nvPr>
        </p:nvSpPr>
        <p:spPr bwMode="auto">
          <a:xfrm>
            <a:off x="3633788" y="4133850"/>
            <a:ext cx="501650" cy="501650"/>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auto">
              <a:spcBef>
                <a:spcPts val="0"/>
              </a:spcBef>
              <a:spcAft>
                <a:spcPts val="0"/>
              </a:spcAft>
              <a:defRPr/>
            </a:pPr>
            <a:r>
              <a:rPr lang="en-US" altLang="zh-CN" sz="2400" dirty="0">
                <a:solidFill>
                  <a:schemeClr val="bg1"/>
                </a:solidFill>
              </a:rPr>
              <a:t>2</a:t>
            </a:r>
            <a:endParaRPr lang="zh-CN" altLang="en-US" sz="2400" dirty="0">
              <a:solidFill>
                <a:schemeClr val="bg1"/>
              </a:solidFill>
            </a:endParaRPr>
          </a:p>
        </p:txBody>
      </p:sp>
      <p:cxnSp>
        <p:nvCxnSpPr>
          <p:cNvPr id="12" name="直接连接符 11"/>
          <p:cNvCxnSpPr/>
          <p:nvPr>
            <p:custDataLst>
              <p:tags r:id="rId6"/>
            </p:custDataLst>
          </p:nvPr>
        </p:nvCxnSpPr>
        <p:spPr>
          <a:xfrm>
            <a:off x="10874375" y="458788"/>
            <a:ext cx="132556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0" y="1009650"/>
            <a:ext cx="989488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8"/>
            </p:custDataLst>
          </p:nvPr>
        </p:nvSpPr>
        <p:spPr>
          <a:xfrm>
            <a:off x="7643813" y="134938"/>
            <a:ext cx="3319462" cy="1060450"/>
          </a:xfrm>
          <a:prstGeom prst="rect">
            <a:avLst/>
          </a:prstGeom>
          <a:noFill/>
        </p:spPr>
        <p:txBody>
          <a:bodyPr anchor="ctr">
            <a:normAutofit/>
          </a:bodyPr>
          <a:lstStyle/>
          <a:p>
            <a:pPr algn="r" fontAlgn="auto">
              <a:spcBef>
                <a:spcPts val="0"/>
              </a:spcBef>
              <a:spcAft>
                <a:spcPts val="0"/>
              </a:spcAft>
              <a:defRPr/>
            </a:pPr>
            <a:r>
              <a:rPr lang="en-US" altLang="zh-CN" sz="4000" b="1" spc="400">
                <a:solidFill>
                  <a:schemeClr val="accent1"/>
                </a:solidFill>
                <a:latin typeface="+mj-lt"/>
                <a:ea typeface="+mj-ea"/>
                <a:cs typeface="+mj-cs"/>
              </a:rPr>
              <a:t>Contents</a:t>
            </a:r>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框 1259521"/>
          <p:cNvSpPr txBox="1">
            <a:spLocks noChangeArrowheads="1"/>
          </p:cNvSpPr>
          <p:nvPr/>
        </p:nvSpPr>
        <p:spPr bwMode="auto">
          <a:xfrm>
            <a:off x="2276475" y="1416050"/>
            <a:ext cx="7623175" cy="3108325"/>
          </a:xfrm>
          <a:prstGeom prst="rect">
            <a:avLst/>
          </a:prstGeom>
          <a:noFill/>
          <a:ln w="9525">
            <a:noFill/>
            <a:miter lim="800000"/>
            <a:headEnd/>
            <a:tailEnd/>
          </a:ln>
        </p:spPr>
        <p:txBody>
          <a:bodyPr>
            <a:spAutoFit/>
          </a:bodyPr>
          <a:lstStyle/>
          <a:p>
            <a:pPr>
              <a:lnSpc>
                <a:spcPct val="150000"/>
              </a:lnSpc>
            </a:pPr>
            <a:r>
              <a:rPr lang="zh-CN" altLang="en-US" sz="2200" b="1">
                <a:solidFill>
                  <a:srgbClr val="FF0000"/>
                </a:solidFill>
                <a:latin typeface="楷体_GB2312"/>
                <a:ea typeface="楷体_GB2312"/>
                <a:cs typeface="楷体_GB2312"/>
              </a:rPr>
              <a:t>【解析】</a:t>
            </a:r>
            <a:r>
              <a:rPr lang="zh-CN" altLang="en-US" sz="2200" b="1">
                <a:solidFill>
                  <a:srgbClr val="000000"/>
                </a:solidFill>
                <a:latin typeface="楷体_GB2312"/>
                <a:ea typeface="楷体_GB2312"/>
                <a:cs typeface="楷体_GB2312"/>
              </a:rPr>
              <a:t>本题主要考查对如何适应新的学习生活的认识和理解能力。解答本题要抓住关键词“下次努力”以及人物的言行。图</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中的“下次努力”说明了他能够及时调整心态，分析原因，树立信心，是正确的做法；图</a:t>
            </a:r>
            <a:r>
              <a:rPr lang="en-US" altLang="zh-CN" sz="2200" b="1">
                <a:solidFill>
                  <a:srgbClr val="000000"/>
                </a:solidFill>
                <a:latin typeface="楷体_GB2312"/>
                <a:ea typeface="楷体_GB2312"/>
                <a:cs typeface="楷体_GB2312"/>
              </a:rPr>
              <a:t>2</a:t>
            </a:r>
            <a:r>
              <a:rPr lang="zh-CN" altLang="en-US" sz="2200" b="1">
                <a:solidFill>
                  <a:srgbClr val="000000"/>
                </a:solidFill>
                <a:latin typeface="楷体_GB2312"/>
                <a:ea typeface="楷体_GB2312"/>
                <a:cs typeface="楷体_GB2312"/>
              </a:rPr>
              <a:t>中的同学痛哭流涕，说明了他没有及时调整心态，这样会影响以后的学习生活。这样分析此题就水到渠成了。</a:t>
            </a:r>
            <a:endParaRPr lang="zh-CN" altLang="en-US" sz="2200" b="1">
              <a:solidFill>
                <a:srgbClr val="FF0000"/>
              </a:solidFill>
              <a:latin typeface="楷体_GB2312"/>
              <a:ea typeface="楷体_GB2312"/>
              <a:cs typeface="楷体_GB231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1260545"/>
          <p:cNvSpPr txBox="1">
            <a:spLocks noChangeArrowheads="1"/>
          </p:cNvSpPr>
          <p:nvPr/>
        </p:nvSpPr>
        <p:spPr bwMode="auto">
          <a:xfrm>
            <a:off x="2289175" y="1412875"/>
            <a:ext cx="7623175" cy="3611563"/>
          </a:xfrm>
          <a:prstGeom prst="rect">
            <a:avLst/>
          </a:prstGeom>
          <a:noFill/>
          <a:ln w="9525">
            <a:noFill/>
            <a:miter lim="800000"/>
            <a:headEnd/>
            <a:tailEnd/>
          </a:ln>
        </p:spPr>
        <p:txBody>
          <a:bodyPr>
            <a:spAutoFit/>
          </a:bodyPr>
          <a:lstStyle/>
          <a:p>
            <a:pPr>
              <a:lnSpc>
                <a:spcPct val="150000"/>
              </a:lnSpc>
            </a:pPr>
            <a:r>
              <a:rPr lang="zh-CN" altLang="en-US" sz="2200" b="1">
                <a:solidFill>
                  <a:srgbClr val="FF0000"/>
                </a:solidFill>
                <a:latin typeface="楷体_GB2312"/>
                <a:ea typeface="楷体_GB2312"/>
                <a:cs typeface="楷体_GB2312"/>
              </a:rPr>
              <a:t>答案：</a:t>
            </a: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）图</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中同学的做法正确。因为：进入新的学习环境，两位同学感到不适应是很正常的。</a:t>
            </a:r>
          </a:p>
          <a:p>
            <a:pPr>
              <a:lnSpc>
                <a:spcPct val="150000"/>
              </a:lnSpc>
            </a:pP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2</a:t>
            </a:r>
            <a:r>
              <a:rPr lang="zh-CN" altLang="en-US" sz="2200" b="1">
                <a:solidFill>
                  <a:srgbClr val="000000"/>
                </a:solidFill>
                <a:latin typeface="楷体_GB2312"/>
                <a:ea typeface="楷体_GB2312"/>
                <a:cs typeface="楷体_GB2312"/>
              </a:rPr>
              <a:t>）图</a:t>
            </a:r>
            <a:r>
              <a:rPr lang="en-US" altLang="zh-CN" sz="2200" b="1">
                <a:solidFill>
                  <a:srgbClr val="000000"/>
                </a:solidFill>
                <a:latin typeface="楷体_GB2312"/>
                <a:ea typeface="楷体_GB2312"/>
                <a:cs typeface="楷体_GB2312"/>
              </a:rPr>
              <a:t>2</a:t>
            </a:r>
            <a:r>
              <a:rPr lang="zh-CN" altLang="en-US" sz="2200" b="1">
                <a:solidFill>
                  <a:srgbClr val="000000"/>
                </a:solidFill>
                <a:latin typeface="楷体_GB2312"/>
                <a:ea typeface="楷体_GB2312"/>
                <a:cs typeface="楷体_GB2312"/>
              </a:rPr>
              <a:t>中的同学不及时调整心态、提高适应能力，而是一味地担心、痛苦、恐慌，就会影响以后的学习生活。</a:t>
            </a:r>
          </a:p>
          <a:p>
            <a:pPr>
              <a:lnSpc>
                <a:spcPct val="150000"/>
              </a:lnSpc>
            </a:pP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3</a:t>
            </a:r>
            <a:r>
              <a:rPr lang="zh-CN" altLang="en-US" sz="2200" b="1">
                <a:solidFill>
                  <a:srgbClr val="000000"/>
                </a:solidFill>
                <a:latin typeface="楷体_GB2312"/>
                <a:ea typeface="楷体_GB2312"/>
                <a:cs typeface="楷体_GB2312"/>
              </a:rPr>
              <a:t>）面对新的学习环境，应该像图</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中的同学那样面对现实，及时调整心态，分析原因，树立信心，这样才能使自己尽快适应新环境，提高成绩。</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1350" y="222250"/>
            <a:ext cx="10712450" cy="854075"/>
          </a:xfrm>
        </p:spPr>
        <p:txBody>
          <a:bodyPr rtlCol="0">
            <a:normAutofit/>
          </a:bodyPr>
          <a:lstStyle/>
          <a:p>
            <a:pPr fontAlgn="auto">
              <a:spcAft>
                <a:spcPts val="0"/>
              </a:spcAft>
              <a:defRPr/>
            </a:pPr>
            <a:r>
              <a:rPr lang="zh-CN" altLang="en-US" sz="3200" dirty="0">
                <a:solidFill>
                  <a:srgbClr val="000000"/>
                </a:solidFill>
                <a:latin typeface="+mn-ea"/>
                <a:ea typeface="+mn-ea"/>
                <a:sym typeface="+mn-ea"/>
              </a:rPr>
              <a:t>情景分析二</a:t>
            </a:r>
            <a:endParaRPr lang="zh-CN" altLang="en-US" sz="3200">
              <a:solidFill>
                <a:schemeClr val="accent1">
                  <a:lumMod val="50000"/>
                </a:schemeClr>
              </a:solidFill>
              <a:latin typeface="+mn-ea"/>
              <a:ea typeface="+mn-ea"/>
            </a:endParaRPr>
          </a:p>
        </p:txBody>
      </p:sp>
      <p:sp>
        <p:nvSpPr>
          <p:cNvPr id="49154" name="文本框 1248257"/>
          <p:cNvSpPr txBox="1">
            <a:spLocks noChangeArrowheads="1"/>
          </p:cNvSpPr>
          <p:nvPr/>
        </p:nvSpPr>
        <p:spPr bwMode="auto">
          <a:xfrm>
            <a:off x="2289175" y="903288"/>
            <a:ext cx="7623175" cy="5211762"/>
          </a:xfrm>
          <a:prstGeom prst="rect">
            <a:avLst/>
          </a:prstGeom>
          <a:noFill/>
          <a:ln w="9525">
            <a:noFill/>
            <a:miter lim="800000"/>
            <a:headEnd/>
            <a:tailEnd/>
          </a:ln>
        </p:spPr>
        <p:txBody>
          <a:bodyPr>
            <a:spAutoFit/>
          </a:bodyPr>
          <a:lstStyle/>
          <a:p>
            <a:pPr>
              <a:lnSpc>
                <a:spcPct val="150000"/>
              </a:lnSpc>
            </a:pPr>
            <a:r>
              <a:rPr lang="zh-CN" altLang="en-US" sz="2800" b="1">
                <a:solidFill>
                  <a:srgbClr val="000000"/>
                </a:solidFill>
                <a:latin typeface="楷体" pitchFamily="49" charset="-122"/>
                <a:ea typeface="楷体" pitchFamily="49" charset="-122"/>
              </a:rPr>
              <a:t>放学路上，小刚和小伟边走边说。</a:t>
            </a:r>
          </a:p>
          <a:p>
            <a:pPr>
              <a:lnSpc>
                <a:spcPct val="150000"/>
              </a:lnSpc>
            </a:pPr>
            <a:r>
              <a:rPr lang="zh-CN" altLang="en-US" sz="2800" b="1">
                <a:solidFill>
                  <a:srgbClr val="000000"/>
                </a:solidFill>
                <a:latin typeface="楷体" pitchFamily="49" charset="-122"/>
                <a:ea typeface="楷体" pitchFamily="49" charset="-122"/>
              </a:rPr>
              <a:t>小刚：升入初中后，认识了那么多的新老师、新同学，感觉既新奇又愉快。不知能否与老师和同学友好相处。</a:t>
            </a:r>
          </a:p>
          <a:p>
            <a:pPr>
              <a:lnSpc>
                <a:spcPct val="150000"/>
              </a:lnSpc>
            </a:pPr>
            <a:r>
              <a:rPr lang="zh-CN" altLang="en-US" sz="2800" b="1">
                <a:solidFill>
                  <a:srgbClr val="000000"/>
                </a:solidFill>
                <a:latin typeface="楷体" pitchFamily="49" charset="-122"/>
                <a:ea typeface="楷体" pitchFamily="49" charset="-122"/>
              </a:rPr>
              <a:t>小伟：到了初中，学习的科目增多了，难度也增大了。不知道该如何去学习这些新的科目。</a:t>
            </a:r>
          </a:p>
          <a:p>
            <a:pPr>
              <a:lnSpc>
                <a:spcPct val="150000"/>
              </a:lnSpc>
            </a:pPr>
            <a:r>
              <a:rPr lang="zh-CN" altLang="en-US" sz="2800" b="1">
                <a:solidFill>
                  <a:srgbClr val="000000"/>
                </a:solidFill>
                <a:latin typeface="楷体" pitchFamily="49" charset="-122"/>
                <a:ea typeface="楷体" pitchFamily="49" charset="-122"/>
              </a:rPr>
              <a:t>小刚：是呀，而且现在老师讲课的方式与小学相比差别很大，我真有点不适应。</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1261569"/>
          <p:cNvSpPr txBox="1">
            <a:spLocks noChangeArrowheads="1"/>
          </p:cNvSpPr>
          <p:nvPr/>
        </p:nvSpPr>
        <p:spPr bwMode="auto">
          <a:xfrm>
            <a:off x="904875" y="282575"/>
            <a:ext cx="10144125" cy="4846638"/>
          </a:xfrm>
          <a:prstGeom prst="rect">
            <a:avLst/>
          </a:prstGeom>
          <a:noFill/>
          <a:ln w="9525">
            <a:noFill/>
            <a:miter lim="800000"/>
            <a:headEnd/>
            <a:tailEnd/>
          </a:ln>
        </p:spPr>
        <p:txBody>
          <a:bodyPr>
            <a:spAutoFit/>
          </a:bodyPr>
          <a:lstStyle/>
          <a:p>
            <a:pPr>
              <a:lnSpc>
                <a:spcPct val="150000"/>
              </a:lnSpc>
            </a:pPr>
            <a:r>
              <a:rPr lang="zh-CN" altLang="en-US" sz="2800" b="1">
                <a:solidFill>
                  <a:srgbClr val="000000"/>
                </a:solidFill>
                <a:latin typeface="楷体" pitchFamily="49" charset="-122"/>
                <a:ea typeface="楷体" pitchFamily="49" charset="-122"/>
              </a:rPr>
              <a:t>小伟：初中学习生活要求我们有更强的自理能力和自制能力。面对这些新的要求，我提醒自己尽快长大，同时又面临着困惑和不安，不知道怎样才能迅速适应。</a:t>
            </a:r>
          </a:p>
          <a:p>
            <a:pPr>
              <a:lnSpc>
                <a:spcPct val="150000"/>
              </a:lnSpc>
            </a:pPr>
            <a:r>
              <a:rPr lang="en-US" altLang="zh-CN" sz="2800" b="1">
                <a:solidFill>
                  <a:srgbClr val="000000"/>
                </a:solidFill>
                <a:latin typeface="楷体" pitchFamily="49" charset="-122"/>
                <a:ea typeface="楷体" pitchFamily="49" charset="-122"/>
              </a:rPr>
              <a:t>……</a:t>
            </a:r>
          </a:p>
          <a:p>
            <a:pPr>
              <a:lnSpc>
                <a:spcPct val="150000"/>
              </a:lnSpc>
            </a:pPr>
            <a:r>
              <a:rPr lang="zh-CN" altLang="en-US" sz="2400" b="1">
                <a:solidFill>
                  <a:srgbClr val="000000"/>
                </a:solidFill>
                <a:latin typeface="宋体" charset="-122"/>
              </a:rPr>
              <a:t>根据材料回答问题：</a:t>
            </a:r>
          </a:p>
          <a:p>
            <a:pPr>
              <a:lnSpc>
                <a:spcPct val="150000"/>
              </a:lnSpc>
            </a:pPr>
            <a:r>
              <a:rPr lang="zh-CN" altLang="en-US" sz="2400" b="1">
                <a:solidFill>
                  <a:srgbClr val="000000"/>
                </a:solidFill>
                <a:latin typeface="宋体" charset="-122"/>
              </a:rPr>
              <a:t>（</a:t>
            </a:r>
            <a:r>
              <a:rPr lang="en-US" altLang="zh-CN" sz="2400" b="1">
                <a:solidFill>
                  <a:srgbClr val="000000"/>
                </a:solidFill>
                <a:latin typeface="宋体" charset="-122"/>
              </a:rPr>
              <a:t>1</a:t>
            </a:r>
            <a:r>
              <a:rPr lang="zh-CN" altLang="en-US" sz="2400" b="1">
                <a:solidFill>
                  <a:srgbClr val="000000"/>
                </a:solidFill>
                <a:latin typeface="宋体" charset="-122"/>
              </a:rPr>
              <a:t>）请用几个词来概括小刚和小伟的中学生活新感受。（</a:t>
            </a:r>
            <a:r>
              <a:rPr lang="en-US" altLang="zh-CN" sz="2400" b="1">
                <a:solidFill>
                  <a:srgbClr val="000000"/>
                </a:solidFill>
                <a:latin typeface="宋体" charset="-122"/>
              </a:rPr>
              <a:t>2</a:t>
            </a:r>
            <a:r>
              <a:rPr lang="zh-CN" altLang="en-US" sz="2400" b="1">
                <a:solidFill>
                  <a:srgbClr val="000000"/>
                </a:solidFill>
                <a:latin typeface="宋体" charset="-122"/>
              </a:rPr>
              <a:t>分）</a:t>
            </a:r>
          </a:p>
          <a:p>
            <a:pPr>
              <a:lnSpc>
                <a:spcPct val="150000"/>
              </a:lnSpc>
            </a:pPr>
            <a:r>
              <a:rPr lang="zh-CN" altLang="en-US" sz="2400" b="1">
                <a:solidFill>
                  <a:srgbClr val="000000"/>
                </a:solidFill>
                <a:latin typeface="宋体" charset="-122"/>
              </a:rPr>
              <a:t>（</a:t>
            </a:r>
            <a:r>
              <a:rPr lang="en-US" altLang="zh-CN" sz="2400" b="1">
                <a:solidFill>
                  <a:srgbClr val="000000"/>
                </a:solidFill>
                <a:latin typeface="宋体" charset="-122"/>
              </a:rPr>
              <a:t>2</a:t>
            </a:r>
            <a:r>
              <a:rPr lang="zh-CN" altLang="en-US" sz="2400" b="1">
                <a:solidFill>
                  <a:srgbClr val="000000"/>
                </a:solidFill>
                <a:latin typeface="宋体" charset="-122"/>
              </a:rPr>
              <a:t>）面对新的学习生活，他们有哪些困惑和担忧？（</a:t>
            </a:r>
            <a:r>
              <a:rPr lang="en-US" altLang="zh-CN" sz="2400" b="1">
                <a:solidFill>
                  <a:srgbClr val="000000"/>
                </a:solidFill>
                <a:latin typeface="宋体" charset="-122"/>
              </a:rPr>
              <a:t>6</a:t>
            </a:r>
            <a:r>
              <a:rPr lang="zh-CN" altLang="en-US" sz="2400" b="1">
                <a:solidFill>
                  <a:srgbClr val="000000"/>
                </a:solidFill>
                <a:latin typeface="宋体" charset="-122"/>
              </a:rPr>
              <a:t>分）</a:t>
            </a:r>
          </a:p>
          <a:p>
            <a:pPr>
              <a:lnSpc>
                <a:spcPct val="150000"/>
              </a:lnSpc>
            </a:pPr>
            <a:r>
              <a:rPr lang="zh-CN" altLang="en-US" sz="2400" b="1">
                <a:solidFill>
                  <a:srgbClr val="000000"/>
                </a:solidFill>
                <a:latin typeface="宋体" charset="-122"/>
              </a:rPr>
              <a:t>（</a:t>
            </a:r>
            <a:r>
              <a:rPr lang="en-US" altLang="zh-CN" sz="2400" b="1">
                <a:solidFill>
                  <a:srgbClr val="000000"/>
                </a:solidFill>
                <a:latin typeface="宋体" charset="-122"/>
              </a:rPr>
              <a:t>3</a:t>
            </a:r>
            <a:r>
              <a:rPr lang="zh-CN" altLang="en-US" sz="2400" b="1">
                <a:solidFill>
                  <a:srgbClr val="000000"/>
                </a:solidFill>
                <a:latin typeface="宋体" charset="-122"/>
              </a:rPr>
              <a:t>）小刚和小伟应怎样做才能适应新的学习生活？（</a:t>
            </a:r>
            <a:r>
              <a:rPr lang="en-US" altLang="zh-CN" sz="2400" b="1">
                <a:solidFill>
                  <a:srgbClr val="000000"/>
                </a:solidFill>
                <a:latin typeface="宋体" charset="-122"/>
              </a:rPr>
              <a:t>6</a:t>
            </a:r>
            <a:r>
              <a:rPr lang="zh-CN" altLang="en-US" sz="2400" b="1">
                <a:solidFill>
                  <a:srgbClr val="000000"/>
                </a:solidFill>
                <a:latin typeface="宋体" charset="-122"/>
              </a:rPr>
              <a:t>分）</a:t>
            </a:r>
            <a:endParaRPr lang="zh-CN" altLang="en-US" sz="2400" b="1">
              <a:solidFill>
                <a:srgbClr val="FF0000"/>
              </a:solidFill>
              <a:latin typeface="宋体"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a:xfrm>
            <a:off x="838200" y="882650"/>
            <a:ext cx="10515600" cy="930275"/>
          </a:xfrm>
        </p:spPr>
        <p:txBody>
          <a:bodyPr/>
          <a:lstStyle/>
          <a:p>
            <a:endParaRPr lang="zh-CN" altLang="en-US" smtClean="0"/>
          </a:p>
        </p:txBody>
      </p:sp>
      <p:sp>
        <p:nvSpPr>
          <p:cNvPr id="51202" name="文本框 1262593"/>
          <p:cNvSpPr txBox="1">
            <a:spLocks noChangeArrowheads="1"/>
          </p:cNvSpPr>
          <p:nvPr/>
        </p:nvSpPr>
        <p:spPr bwMode="auto">
          <a:xfrm>
            <a:off x="2278063" y="1557338"/>
            <a:ext cx="7623175" cy="3108325"/>
          </a:xfrm>
          <a:prstGeom prst="rect">
            <a:avLst/>
          </a:prstGeom>
          <a:noFill/>
          <a:ln w="9525">
            <a:noFill/>
            <a:miter lim="800000"/>
            <a:headEnd/>
            <a:tailEnd/>
          </a:ln>
        </p:spPr>
        <p:txBody>
          <a:bodyPr>
            <a:spAutoFit/>
          </a:bodyPr>
          <a:lstStyle/>
          <a:p>
            <a:pPr>
              <a:lnSpc>
                <a:spcPct val="150000"/>
              </a:lnSpc>
            </a:pPr>
            <a:r>
              <a:rPr lang="zh-CN" altLang="en-US" sz="2200" b="1">
                <a:solidFill>
                  <a:srgbClr val="FF0000"/>
                </a:solidFill>
                <a:latin typeface="楷体_GB2312"/>
                <a:ea typeface="楷体_GB2312"/>
                <a:cs typeface="楷体_GB2312"/>
              </a:rPr>
              <a:t>【解析】</a:t>
            </a:r>
            <a:r>
              <a:rPr lang="zh-CN" altLang="en-US" sz="2200" b="1">
                <a:solidFill>
                  <a:srgbClr val="000000"/>
                </a:solidFill>
                <a:latin typeface="楷体_GB2312"/>
                <a:ea typeface="楷体_GB2312"/>
                <a:cs typeface="楷体_GB2312"/>
              </a:rPr>
              <a:t>本题主要考查对中学生活的感受及如何适应新的学习生活的认识和理解能力。第（</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）问，开放性问题，只要能回答出进入中学后的新感受即可。第（</a:t>
            </a:r>
            <a:r>
              <a:rPr lang="en-US" altLang="zh-CN" sz="2200" b="1">
                <a:solidFill>
                  <a:srgbClr val="000000"/>
                </a:solidFill>
                <a:latin typeface="楷体_GB2312"/>
                <a:ea typeface="楷体_GB2312"/>
                <a:cs typeface="楷体_GB2312"/>
              </a:rPr>
              <a:t>2</a:t>
            </a:r>
            <a:r>
              <a:rPr lang="zh-CN" altLang="en-US" sz="2200" b="1">
                <a:solidFill>
                  <a:srgbClr val="000000"/>
                </a:solidFill>
                <a:latin typeface="楷体_GB2312"/>
                <a:ea typeface="楷体_GB2312"/>
                <a:cs typeface="楷体_GB2312"/>
              </a:rPr>
              <a:t>）问，开放性问题，根据自身实际情况回答自己的困惑和担忧即可。第（</a:t>
            </a:r>
            <a:r>
              <a:rPr lang="en-US" altLang="zh-CN" sz="2200" b="1">
                <a:solidFill>
                  <a:srgbClr val="000000"/>
                </a:solidFill>
                <a:latin typeface="楷体_GB2312"/>
                <a:ea typeface="楷体_GB2312"/>
                <a:cs typeface="楷体_GB2312"/>
              </a:rPr>
              <a:t>3</a:t>
            </a:r>
            <a:r>
              <a:rPr lang="zh-CN" altLang="en-US" sz="2200" b="1">
                <a:solidFill>
                  <a:srgbClr val="000000"/>
                </a:solidFill>
                <a:latin typeface="楷体_GB2312"/>
                <a:ea typeface="楷体_GB2312"/>
                <a:cs typeface="楷体_GB2312"/>
              </a:rPr>
              <a:t>）问，实际上就是回答怎样适应新的学习生活，可从调整心态、确立目标、加强自我管理等方面回答。</a:t>
            </a:r>
            <a:endParaRPr lang="zh-CN" altLang="en-US" sz="2200" b="1">
              <a:solidFill>
                <a:srgbClr val="FF0000"/>
              </a:solidFill>
              <a:latin typeface="楷体_GB2312"/>
              <a:ea typeface="楷体_GB2312"/>
              <a:cs typeface="楷体_GB231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263617"/>
          <p:cNvSpPr txBox="1">
            <a:spLocks noChangeArrowheads="1"/>
          </p:cNvSpPr>
          <p:nvPr/>
        </p:nvSpPr>
        <p:spPr bwMode="auto">
          <a:xfrm>
            <a:off x="2225675" y="890588"/>
            <a:ext cx="7623175" cy="5121275"/>
          </a:xfrm>
          <a:prstGeom prst="rect">
            <a:avLst/>
          </a:prstGeom>
          <a:noFill/>
          <a:ln w="9525">
            <a:noFill/>
            <a:miter lim="800000"/>
            <a:headEnd/>
            <a:tailEnd/>
          </a:ln>
        </p:spPr>
        <p:txBody>
          <a:bodyPr>
            <a:spAutoFit/>
          </a:bodyPr>
          <a:lstStyle/>
          <a:p>
            <a:pPr>
              <a:lnSpc>
                <a:spcPct val="150000"/>
              </a:lnSpc>
            </a:pPr>
            <a:r>
              <a:rPr lang="zh-CN" altLang="en-US" sz="2200" b="1">
                <a:solidFill>
                  <a:srgbClr val="FF0000"/>
                </a:solidFill>
                <a:latin typeface="楷体_GB2312"/>
                <a:ea typeface="楷体_GB2312"/>
                <a:cs typeface="楷体_GB2312"/>
              </a:rPr>
              <a:t>答案：</a:t>
            </a: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1</a:t>
            </a:r>
            <a:r>
              <a:rPr lang="zh-CN" altLang="en-US" sz="2200" b="1">
                <a:solidFill>
                  <a:srgbClr val="000000"/>
                </a:solidFill>
                <a:latin typeface="楷体_GB2312"/>
                <a:ea typeface="楷体_GB2312"/>
                <a:cs typeface="楷体_GB2312"/>
              </a:rPr>
              <a:t>）中学生活新感受：激动、兴奋、新奇、愉快、困惑、担忧等。</a:t>
            </a:r>
          </a:p>
          <a:p>
            <a:pPr>
              <a:lnSpc>
                <a:spcPct val="150000"/>
              </a:lnSpc>
            </a:pP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2</a:t>
            </a: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①</a:t>
            </a:r>
            <a:r>
              <a:rPr lang="zh-CN" altLang="en-US" sz="2200" b="1">
                <a:solidFill>
                  <a:srgbClr val="000000"/>
                </a:solidFill>
                <a:latin typeface="楷体_GB2312"/>
                <a:ea typeface="楷体_GB2312"/>
                <a:cs typeface="楷体_GB2312"/>
              </a:rPr>
              <a:t>面对新环境，不知如何与老师、同学友好相处；</a:t>
            </a:r>
          </a:p>
          <a:p>
            <a:pPr>
              <a:lnSpc>
                <a:spcPct val="150000"/>
              </a:lnSpc>
            </a:pPr>
            <a:r>
              <a:rPr lang="en-US" altLang="zh-CN" sz="2200" b="1">
                <a:solidFill>
                  <a:srgbClr val="000000"/>
                </a:solidFill>
                <a:latin typeface="楷体_GB2312"/>
                <a:ea typeface="楷体_GB2312"/>
                <a:cs typeface="楷体_GB2312"/>
              </a:rPr>
              <a:t>②</a:t>
            </a:r>
            <a:r>
              <a:rPr lang="zh-CN" altLang="en-US" sz="2200" b="1">
                <a:solidFill>
                  <a:srgbClr val="000000"/>
                </a:solidFill>
                <a:latin typeface="楷体_GB2312"/>
                <a:ea typeface="楷体_GB2312"/>
                <a:cs typeface="楷体_GB2312"/>
              </a:rPr>
              <a:t>中学科目增多，不知如何分配时间和精力；</a:t>
            </a:r>
            <a:r>
              <a:rPr lang="en-US" altLang="zh-CN" sz="2200" b="1">
                <a:solidFill>
                  <a:srgbClr val="000000"/>
                </a:solidFill>
                <a:latin typeface="楷体_GB2312"/>
                <a:ea typeface="楷体_GB2312"/>
                <a:cs typeface="楷体_GB2312"/>
              </a:rPr>
              <a:t>③</a:t>
            </a:r>
            <a:r>
              <a:rPr lang="zh-CN" altLang="en-US" sz="2200" b="1">
                <a:solidFill>
                  <a:srgbClr val="000000"/>
                </a:solidFill>
                <a:latin typeface="楷体_GB2312"/>
                <a:ea typeface="楷体_GB2312"/>
                <a:cs typeface="楷体_GB2312"/>
              </a:rPr>
              <a:t>不能适应初中教师的教学方式和方法；</a:t>
            </a:r>
            <a:r>
              <a:rPr lang="en-US" altLang="zh-CN" sz="2200" b="1">
                <a:solidFill>
                  <a:srgbClr val="000000"/>
                </a:solidFill>
                <a:latin typeface="楷体_GB2312"/>
                <a:ea typeface="楷体_GB2312"/>
                <a:cs typeface="楷体_GB2312"/>
              </a:rPr>
              <a:t>④</a:t>
            </a:r>
            <a:r>
              <a:rPr lang="zh-CN" altLang="en-US" sz="2200" b="1">
                <a:solidFill>
                  <a:srgbClr val="000000"/>
                </a:solidFill>
                <a:latin typeface="楷体_GB2312"/>
                <a:ea typeface="楷体_GB2312"/>
                <a:cs typeface="楷体_GB2312"/>
              </a:rPr>
              <a:t>面对同学间的竞争，不知如何与同学相处。</a:t>
            </a:r>
          </a:p>
          <a:p>
            <a:pPr>
              <a:lnSpc>
                <a:spcPct val="150000"/>
              </a:lnSpc>
            </a:pP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3</a:t>
            </a:r>
            <a:r>
              <a:rPr lang="zh-CN" altLang="en-US" sz="2200" b="1">
                <a:solidFill>
                  <a:srgbClr val="000000"/>
                </a:solidFill>
                <a:latin typeface="楷体_GB2312"/>
                <a:ea typeface="楷体_GB2312"/>
                <a:cs typeface="楷体_GB2312"/>
              </a:rPr>
              <a:t>）</a:t>
            </a:r>
            <a:r>
              <a:rPr lang="en-US" altLang="zh-CN" sz="2200" b="1">
                <a:solidFill>
                  <a:srgbClr val="000000"/>
                </a:solidFill>
                <a:latin typeface="楷体_GB2312"/>
                <a:ea typeface="楷体_GB2312"/>
                <a:cs typeface="楷体_GB2312"/>
              </a:rPr>
              <a:t>①</a:t>
            </a:r>
            <a:r>
              <a:rPr lang="zh-CN" altLang="en-US" sz="2200" b="1">
                <a:solidFill>
                  <a:srgbClr val="000000"/>
                </a:solidFill>
                <a:latin typeface="楷体_GB2312"/>
                <a:ea typeface="楷体_GB2312"/>
                <a:cs typeface="楷体_GB2312"/>
              </a:rPr>
              <a:t>要从心理上认可和接受，及时分析原因，调整心态，并采取适当的措施加以调节，使自己尽快适应新的环境；</a:t>
            </a:r>
            <a:r>
              <a:rPr lang="en-US" altLang="zh-CN" sz="2200" b="1">
                <a:solidFill>
                  <a:srgbClr val="000000"/>
                </a:solidFill>
                <a:latin typeface="楷体_GB2312"/>
                <a:ea typeface="楷体_GB2312"/>
                <a:cs typeface="楷体_GB2312"/>
              </a:rPr>
              <a:t>②</a:t>
            </a:r>
            <a:r>
              <a:rPr lang="zh-CN" altLang="en-US" sz="2200" b="1">
                <a:solidFill>
                  <a:srgbClr val="000000"/>
                </a:solidFill>
                <a:latin typeface="楷体_GB2312"/>
                <a:ea typeface="楷体_GB2312"/>
                <a:cs typeface="楷体_GB2312"/>
              </a:rPr>
              <a:t>要根据自己的实际情况确立新的更高的目标；</a:t>
            </a:r>
            <a:r>
              <a:rPr lang="en-US" altLang="zh-CN" sz="2200" b="1">
                <a:solidFill>
                  <a:srgbClr val="000000"/>
                </a:solidFill>
                <a:latin typeface="楷体_GB2312"/>
                <a:ea typeface="楷体_GB2312"/>
                <a:cs typeface="楷体_GB2312"/>
              </a:rPr>
              <a:t>③</a:t>
            </a:r>
            <a:r>
              <a:rPr lang="zh-CN" altLang="en-US" sz="2200" b="1">
                <a:solidFill>
                  <a:srgbClr val="000000"/>
                </a:solidFill>
                <a:latin typeface="楷体_GB2312"/>
                <a:ea typeface="楷体_GB2312"/>
                <a:cs typeface="楷体_GB2312"/>
              </a:rPr>
              <a:t>必须加强自我管理，在学习上和生活上克服依赖心理。</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2"/>
          <p:cNvSpPr>
            <a:spLocks noChangeArrowheads="1"/>
          </p:cNvSpPr>
          <p:nvPr>
            <p:custDataLst>
              <p:tags r:id="rId2"/>
            </p:custDataLst>
          </p:nvPr>
        </p:nvSpPr>
        <p:spPr bwMode="auto">
          <a:xfrm rot="-389874">
            <a:off x="3625850" y="2654300"/>
            <a:ext cx="650875" cy="1036638"/>
          </a:xfrm>
          <a:prstGeom prst="rect">
            <a:avLst/>
          </a:prstGeom>
          <a:solidFill>
            <a:schemeClr val="accent1"/>
          </a:solidFill>
          <a:ln w="9525">
            <a:noFill/>
            <a:miter lim="800000"/>
            <a:headEnd/>
            <a:tailEnd/>
          </a:ln>
        </p:spPr>
        <p:txBody>
          <a:bodyPr anchor="ctr"/>
          <a:lstStyle/>
          <a:p>
            <a:pPr algn="ctr">
              <a:lnSpc>
                <a:spcPct val="90000"/>
              </a:lnSpc>
              <a:buFont typeface="Arial" charset="0"/>
              <a:buNone/>
            </a:pPr>
            <a:r>
              <a:rPr lang="en-US" altLang="zh-CN" sz="4800">
                <a:solidFill>
                  <a:schemeClr val="bg1"/>
                </a:solidFill>
                <a:ea typeface="华文细黑"/>
                <a:cs typeface="华文细黑"/>
              </a:rPr>
              <a:t>T</a:t>
            </a:r>
            <a:endParaRPr lang="zh-CN" altLang="en-US" sz="4800">
              <a:solidFill>
                <a:schemeClr val="bg1"/>
              </a:solidFill>
              <a:ea typeface="华文细黑"/>
              <a:cs typeface="华文细黑"/>
            </a:endParaRPr>
          </a:p>
        </p:txBody>
      </p:sp>
      <p:sp>
        <p:nvSpPr>
          <p:cNvPr id="53250" name="矩形 3"/>
          <p:cNvSpPr>
            <a:spLocks noChangeArrowheads="1"/>
          </p:cNvSpPr>
          <p:nvPr>
            <p:custDataLst>
              <p:tags r:id="rId3"/>
            </p:custDataLst>
          </p:nvPr>
        </p:nvSpPr>
        <p:spPr bwMode="auto">
          <a:xfrm rot="422379">
            <a:off x="4395788" y="2511425"/>
            <a:ext cx="650875" cy="1036638"/>
          </a:xfrm>
          <a:prstGeom prst="rect">
            <a:avLst/>
          </a:prstGeom>
          <a:solidFill>
            <a:schemeClr val="accent2"/>
          </a:solidFill>
          <a:ln w="9525">
            <a:noFill/>
            <a:miter lim="800000"/>
            <a:headEnd/>
            <a:tailEnd/>
          </a:ln>
        </p:spPr>
        <p:txBody>
          <a:bodyPr anchor="ctr"/>
          <a:lstStyle/>
          <a:p>
            <a:pPr algn="ctr">
              <a:lnSpc>
                <a:spcPct val="90000"/>
              </a:lnSpc>
              <a:buFont typeface="Arial" charset="0"/>
              <a:buNone/>
            </a:pPr>
            <a:r>
              <a:rPr lang="en-US" altLang="zh-CN" sz="4800">
                <a:solidFill>
                  <a:schemeClr val="bg1"/>
                </a:solidFill>
                <a:ea typeface="华文细黑"/>
                <a:cs typeface="华文细黑"/>
              </a:rPr>
              <a:t>H</a:t>
            </a:r>
            <a:endParaRPr lang="zh-CN" altLang="en-US" sz="4800">
              <a:solidFill>
                <a:schemeClr val="bg1"/>
              </a:solidFill>
              <a:ea typeface="华文细黑"/>
              <a:cs typeface="华文细黑"/>
            </a:endParaRPr>
          </a:p>
        </p:txBody>
      </p:sp>
      <p:sp>
        <p:nvSpPr>
          <p:cNvPr id="53251" name="矩形 4"/>
          <p:cNvSpPr>
            <a:spLocks noChangeArrowheads="1"/>
          </p:cNvSpPr>
          <p:nvPr>
            <p:custDataLst>
              <p:tags r:id="rId4"/>
            </p:custDataLst>
          </p:nvPr>
        </p:nvSpPr>
        <p:spPr bwMode="auto">
          <a:xfrm rot="-420989">
            <a:off x="5164138" y="2654300"/>
            <a:ext cx="650875" cy="1036638"/>
          </a:xfrm>
          <a:prstGeom prst="rect">
            <a:avLst/>
          </a:prstGeom>
          <a:solidFill>
            <a:srgbClr val="9BBB59"/>
          </a:solidFill>
          <a:ln w="9525">
            <a:noFill/>
            <a:miter lim="800000"/>
            <a:headEnd/>
            <a:tailEnd/>
          </a:ln>
        </p:spPr>
        <p:txBody>
          <a:bodyPr anchor="ctr"/>
          <a:lstStyle/>
          <a:p>
            <a:pPr algn="ctr">
              <a:lnSpc>
                <a:spcPct val="90000"/>
              </a:lnSpc>
              <a:buFont typeface="Arial" charset="0"/>
              <a:buNone/>
            </a:pPr>
            <a:r>
              <a:rPr lang="en-US" altLang="zh-CN" sz="4800">
                <a:solidFill>
                  <a:schemeClr val="bg1"/>
                </a:solidFill>
                <a:ea typeface="华文细黑"/>
                <a:cs typeface="华文细黑"/>
              </a:rPr>
              <a:t>A</a:t>
            </a:r>
            <a:endParaRPr lang="zh-CN" altLang="en-US" sz="4800">
              <a:solidFill>
                <a:schemeClr val="bg1"/>
              </a:solidFill>
              <a:ea typeface="华文细黑"/>
              <a:cs typeface="华文细黑"/>
            </a:endParaRPr>
          </a:p>
        </p:txBody>
      </p:sp>
      <p:sp>
        <p:nvSpPr>
          <p:cNvPr id="53252" name="矩形 5"/>
          <p:cNvSpPr>
            <a:spLocks noChangeArrowheads="1"/>
          </p:cNvSpPr>
          <p:nvPr>
            <p:custDataLst>
              <p:tags r:id="rId5"/>
            </p:custDataLst>
          </p:nvPr>
        </p:nvSpPr>
        <p:spPr bwMode="auto">
          <a:xfrm rot="352131">
            <a:off x="5930900" y="2511425"/>
            <a:ext cx="652463" cy="1036638"/>
          </a:xfrm>
          <a:prstGeom prst="rect">
            <a:avLst/>
          </a:prstGeom>
          <a:solidFill>
            <a:schemeClr val="accent1"/>
          </a:solidFill>
          <a:ln w="9525">
            <a:noFill/>
            <a:miter lim="800000"/>
            <a:headEnd/>
            <a:tailEnd/>
          </a:ln>
        </p:spPr>
        <p:txBody>
          <a:bodyPr anchor="ctr"/>
          <a:lstStyle/>
          <a:p>
            <a:pPr algn="ctr">
              <a:lnSpc>
                <a:spcPct val="90000"/>
              </a:lnSpc>
              <a:buFont typeface="Arial" charset="0"/>
              <a:buNone/>
            </a:pPr>
            <a:r>
              <a:rPr lang="en-US" altLang="zh-CN" sz="4800">
                <a:solidFill>
                  <a:schemeClr val="bg1"/>
                </a:solidFill>
                <a:ea typeface="华文细黑"/>
                <a:cs typeface="华文细黑"/>
              </a:rPr>
              <a:t>N</a:t>
            </a:r>
            <a:endParaRPr lang="zh-CN" altLang="en-US" sz="4800">
              <a:solidFill>
                <a:schemeClr val="bg1"/>
              </a:solidFill>
              <a:ea typeface="华文细黑"/>
              <a:cs typeface="华文细黑"/>
            </a:endParaRPr>
          </a:p>
        </p:txBody>
      </p:sp>
      <p:sp>
        <p:nvSpPr>
          <p:cNvPr id="53253" name="矩形 6"/>
          <p:cNvSpPr>
            <a:spLocks noChangeArrowheads="1"/>
          </p:cNvSpPr>
          <p:nvPr>
            <p:custDataLst>
              <p:tags r:id="rId6"/>
            </p:custDataLst>
          </p:nvPr>
        </p:nvSpPr>
        <p:spPr bwMode="auto">
          <a:xfrm rot="-487106">
            <a:off x="6700838" y="2654300"/>
            <a:ext cx="652462" cy="1036638"/>
          </a:xfrm>
          <a:prstGeom prst="rect">
            <a:avLst/>
          </a:prstGeom>
          <a:solidFill>
            <a:schemeClr val="accent2"/>
          </a:solidFill>
          <a:ln w="9525">
            <a:noFill/>
            <a:miter lim="800000"/>
            <a:headEnd/>
            <a:tailEnd/>
          </a:ln>
        </p:spPr>
        <p:txBody>
          <a:bodyPr anchor="ctr"/>
          <a:lstStyle/>
          <a:p>
            <a:pPr algn="ctr">
              <a:lnSpc>
                <a:spcPct val="90000"/>
              </a:lnSpc>
              <a:buFont typeface="Arial" charset="0"/>
              <a:buNone/>
            </a:pPr>
            <a:r>
              <a:rPr lang="en-US" altLang="zh-CN" sz="4400">
                <a:solidFill>
                  <a:schemeClr val="bg1"/>
                </a:solidFill>
                <a:ea typeface="方正中倩_GBK"/>
                <a:cs typeface="方正中倩_GBK"/>
              </a:rPr>
              <a:t>K</a:t>
            </a:r>
            <a:endParaRPr lang="zh-CN" altLang="en-US" sz="4400">
              <a:solidFill>
                <a:schemeClr val="bg1"/>
              </a:solidFill>
              <a:ea typeface="方正中倩_GBK"/>
              <a:cs typeface="方正中倩_GBK"/>
            </a:endParaRPr>
          </a:p>
        </p:txBody>
      </p:sp>
      <p:sp>
        <p:nvSpPr>
          <p:cNvPr id="53254" name="矩形 6"/>
          <p:cNvSpPr>
            <a:spLocks noChangeArrowheads="1"/>
          </p:cNvSpPr>
          <p:nvPr>
            <p:custDataLst>
              <p:tags r:id="rId7"/>
            </p:custDataLst>
          </p:nvPr>
        </p:nvSpPr>
        <p:spPr bwMode="auto">
          <a:xfrm rot="-326142">
            <a:off x="8266113" y="2647950"/>
            <a:ext cx="652462" cy="1036638"/>
          </a:xfrm>
          <a:prstGeom prst="rect">
            <a:avLst/>
          </a:prstGeom>
          <a:solidFill>
            <a:schemeClr val="accent2"/>
          </a:solidFill>
          <a:ln w="9525">
            <a:noFill/>
            <a:miter lim="800000"/>
            <a:headEnd/>
            <a:tailEnd/>
          </a:ln>
        </p:spPr>
        <p:txBody>
          <a:bodyPr anchor="ctr"/>
          <a:lstStyle/>
          <a:p>
            <a:pPr algn="ctr">
              <a:lnSpc>
                <a:spcPct val="90000"/>
              </a:lnSpc>
              <a:buFont typeface="Arial" charset="0"/>
              <a:buNone/>
            </a:pPr>
            <a:r>
              <a:rPr lang="en-US" altLang="zh-CN" sz="4400">
                <a:solidFill>
                  <a:schemeClr val="bg1"/>
                </a:solidFill>
                <a:ea typeface="方正中倩_GBK"/>
                <a:cs typeface="方正中倩_GBK"/>
              </a:rPr>
              <a:t>~</a:t>
            </a:r>
            <a:endParaRPr lang="zh-CN" altLang="en-US" sz="4400">
              <a:solidFill>
                <a:schemeClr val="bg1"/>
              </a:solidFill>
              <a:ea typeface="方正中倩_GBK"/>
              <a:cs typeface="方正中倩_GBK"/>
            </a:endParaRPr>
          </a:p>
        </p:txBody>
      </p:sp>
      <p:sp>
        <p:nvSpPr>
          <p:cNvPr id="53255" name="矩形 4"/>
          <p:cNvSpPr>
            <a:spLocks noChangeArrowheads="1"/>
          </p:cNvSpPr>
          <p:nvPr>
            <p:custDataLst>
              <p:tags r:id="rId8"/>
            </p:custDataLst>
          </p:nvPr>
        </p:nvSpPr>
        <p:spPr bwMode="auto">
          <a:xfrm rot="215458">
            <a:off x="7489825" y="2495550"/>
            <a:ext cx="650875" cy="1036638"/>
          </a:xfrm>
          <a:prstGeom prst="rect">
            <a:avLst/>
          </a:prstGeom>
          <a:solidFill>
            <a:schemeClr val="accent1"/>
          </a:solidFill>
          <a:ln w="9525">
            <a:noFill/>
            <a:miter lim="800000"/>
            <a:headEnd/>
            <a:tailEnd/>
          </a:ln>
        </p:spPr>
        <p:txBody>
          <a:bodyPr anchor="ctr"/>
          <a:lstStyle/>
          <a:p>
            <a:pPr algn="ctr">
              <a:lnSpc>
                <a:spcPct val="90000"/>
              </a:lnSpc>
              <a:buFont typeface="Arial" charset="0"/>
              <a:buNone/>
            </a:pPr>
            <a:r>
              <a:rPr lang="en-US" altLang="zh-CN" sz="4800">
                <a:solidFill>
                  <a:schemeClr val="bg1"/>
                </a:solidFill>
                <a:ea typeface="华文细黑"/>
                <a:cs typeface="华文细黑"/>
              </a:rPr>
              <a:t>S</a:t>
            </a:r>
            <a:endParaRPr lang="zh-CN" altLang="en-US" sz="4800">
              <a:solidFill>
                <a:schemeClr val="bg1"/>
              </a:solidFill>
              <a:ea typeface="华文细黑"/>
              <a:cs typeface="华文细黑"/>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p:cNvSpPr>
          <p:nvPr>
            <p:ph type="title"/>
          </p:nvPr>
        </p:nvSpPr>
        <p:spPr>
          <a:xfrm>
            <a:off x="996950" y="1209675"/>
            <a:ext cx="10655300" cy="1800225"/>
          </a:xfrm>
        </p:spPr>
        <p:txBody>
          <a:bodyPr/>
          <a:lstStyle/>
          <a:p>
            <a:r>
              <a:rPr lang="zh-CN" altLang="en-US" sz="4800" smtClean="0"/>
              <a:t>一、中学生活新起点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
          <p:cNvGrpSpPr>
            <a:grpSpLocks/>
          </p:cNvGrpSpPr>
          <p:nvPr>
            <p:custDataLst>
              <p:tags r:id="rId2"/>
            </p:custDataLst>
          </p:nvPr>
        </p:nvGrpSpPr>
        <p:grpSpPr bwMode="auto">
          <a:xfrm rot="-1080000">
            <a:off x="1236663" y="1173163"/>
            <a:ext cx="2178050" cy="687387"/>
            <a:chOff x="467826" y="1802425"/>
            <a:chExt cx="2178317" cy="686898"/>
          </a:xfrm>
        </p:grpSpPr>
        <p:grpSp>
          <p:nvGrpSpPr>
            <p:cNvPr id="28741" name="组合 3"/>
            <p:cNvGrpSpPr>
              <a:grpSpLocks/>
            </p:cNvGrpSpPr>
            <p:nvPr/>
          </p:nvGrpSpPr>
          <p:grpSpPr bwMode="auto">
            <a:xfrm>
              <a:off x="467827" y="1802425"/>
              <a:ext cx="666890" cy="686897"/>
              <a:chOff x="1795462" y="2056910"/>
              <a:chExt cx="1111250" cy="1144588"/>
            </a:xfrm>
          </p:grpSpPr>
          <p:sp>
            <p:nvSpPr>
              <p:cNvPr id="28744" name="Freeform 12"/>
              <p:cNvSpPr>
                <a:spLocks/>
              </p:cNvSpPr>
              <p:nvPr>
                <p:custDataLst>
                  <p:tags r:id="rId6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5" name="Freeform 13"/>
              <p:cNvSpPr/>
              <p:nvPr>
                <p:custDataLst>
                  <p:tags r:id="rId68"/>
                </p:custDataLst>
              </p:nvPr>
            </p:nvSpPr>
            <p:spPr bwMode="auto">
              <a:xfrm>
                <a:off x="1962631" y="2145815"/>
                <a:ext cx="843947" cy="72957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6" name="Freeform 14"/>
              <p:cNvSpPr/>
              <p:nvPr>
                <p:custDataLst>
                  <p:tags r:id="rId69"/>
                </p:custDataLst>
              </p:nvPr>
            </p:nvSpPr>
            <p:spPr bwMode="auto">
              <a:xfrm>
                <a:off x="2590502" y="2116940"/>
                <a:ext cx="116407" cy="163891"/>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 name="Freeform 15"/>
              <p:cNvSpPr/>
              <p:nvPr>
                <p:custDataLst>
                  <p:tags r:id="rId70"/>
                </p:custDataLst>
              </p:nvPr>
            </p:nvSpPr>
            <p:spPr bwMode="auto">
              <a:xfrm>
                <a:off x="2314951" y="2141544"/>
                <a:ext cx="142863" cy="325139"/>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 name="Freeform 16"/>
              <p:cNvSpPr/>
              <p:nvPr>
                <p:custDataLst>
                  <p:tags r:id="rId71"/>
                </p:custDataLst>
              </p:nvPr>
            </p:nvSpPr>
            <p:spPr bwMode="auto">
              <a:xfrm>
                <a:off x="2069584" y="2253184"/>
                <a:ext cx="187839" cy="454664"/>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 name="Freeform 17"/>
              <p:cNvSpPr/>
              <p:nvPr>
                <p:custDataLst>
                  <p:tags r:id="rId72"/>
                </p:custDataLst>
              </p:nvPr>
            </p:nvSpPr>
            <p:spPr bwMode="auto">
              <a:xfrm>
                <a:off x="1997252" y="2674145"/>
                <a:ext cx="476209" cy="137457"/>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 name="Freeform 18"/>
              <p:cNvSpPr/>
              <p:nvPr>
                <p:custDataLst>
                  <p:tags r:id="rId73"/>
                </p:custDataLst>
              </p:nvPr>
            </p:nvSpPr>
            <p:spPr bwMode="auto">
              <a:xfrm>
                <a:off x="2191438" y="2453096"/>
                <a:ext cx="439170" cy="13217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1" name="Freeform 19"/>
              <p:cNvSpPr/>
              <p:nvPr>
                <p:custDataLst>
                  <p:tags r:id="rId74"/>
                </p:custDataLst>
              </p:nvPr>
            </p:nvSpPr>
            <p:spPr bwMode="auto">
              <a:xfrm>
                <a:off x="2503784" y="2274692"/>
                <a:ext cx="317472" cy="71373"/>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41" name="直接连接符 40"/>
            <p:cNvCxnSpPr/>
            <p:nvPr>
              <p:custDataLst>
                <p:tags r:id="rId65"/>
              </p:custDataLst>
            </p:nvPr>
          </p:nvCxnSpPr>
          <p:spPr>
            <a:xfrm>
              <a:off x="466867" y="2488467"/>
              <a:ext cx="1994144"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88" name="矩形 87"/>
            <p:cNvPicPr>
              <a:picLocks noChangeArrowheads="1"/>
            </p:cNvPicPr>
            <p:nvPr>
              <p:custDataLst>
                <p:tags r:id="rId66"/>
              </p:custDataLst>
            </p:nvPr>
          </p:nvPicPr>
          <p:blipFill>
            <a:blip r:embed="rId77"/>
            <a:srcRect/>
            <a:stretch>
              <a:fillRect/>
            </a:stretch>
          </p:blipFill>
          <p:spPr bwMode="auto">
            <a:xfrm rot="1080000">
              <a:off x="628003" y="1420541"/>
              <a:ext cx="2267712" cy="1828800"/>
            </a:xfrm>
            <a:prstGeom prst="rect">
              <a:avLst/>
            </a:prstGeom>
            <a:noFill/>
          </p:spPr>
        </p:pic>
      </p:grpSp>
      <p:grpSp>
        <p:nvGrpSpPr>
          <p:cNvPr id="28674" name="组合 11"/>
          <p:cNvGrpSpPr>
            <a:grpSpLocks/>
          </p:cNvGrpSpPr>
          <p:nvPr>
            <p:custDataLst>
              <p:tags r:id="rId3"/>
            </p:custDataLst>
          </p:nvPr>
        </p:nvGrpSpPr>
        <p:grpSpPr bwMode="auto">
          <a:xfrm rot="-1080000">
            <a:off x="4240213" y="1173163"/>
            <a:ext cx="2376487" cy="687387"/>
            <a:chOff x="3307742" y="1802425"/>
            <a:chExt cx="2377072" cy="686898"/>
          </a:xfrm>
        </p:grpSpPr>
        <p:grpSp>
          <p:nvGrpSpPr>
            <p:cNvPr id="28730" name="组合 53"/>
            <p:cNvGrpSpPr>
              <a:grpSpLocks/>
            </p:cNvGrpSpPr>
            <p:nvPr/>
          </p:nvGrpSpPr>
          <p:grpSpPr bwMode="auto">
            <a:xfrm>
              <a:off x="3307743" y="1802425"/>
              <a:ext cx="666890" cy="686897"/>
              <a:chOff x="1795462" y="2056910"/>
              <a:chExt cx="1111250" cy="1144588"/>
            </a:xfrm>
          </p:grpSpPr>
          <p:sp>
            <p:nvSpPr>
              <p:cNvPr id="28733" name="Freeform 12"/>
              <p:cNvSpPr>
                <a:spLocks/>
              </p:cNvSpPr>
              <p:nvPr>
                <p:custDataLst>
                  <p:tags r:id="rId5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56" name="Freeform 13"/>
              <p:cNvSpPr/>
              <p:nvPr>
                <p:custDataLst>
                  <p:tags r:id="rId58"/>
                </p:custDataLst>
              </p:nvPr>
            </p:nvSpPr>
            <p:spPr bwMode="auto">
              <a:xfrm>
                <a:off x="1962759" y="2144979"/>
                <a:ext cx="844052" cy="72957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57" name="Freeform 14"/>
              <p:cNvSpPr/>
              <p:nvPr>
                <p:custDataLst>
                  <p:tags r:id="rId59"/>
                </p:custDataLst>
              </p:nvPr>
            </p:nvSpPr>
            <p:spPr bwMode="auto">
              <a:xfrm>
                <a:off x="2590707" y="2116104"/>
                <a:ext cx="116421" cy="163891"/>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58" name="Freeform 15"/>
              <p:cNvSpPr/>
              <p:nvPr>
                <p:custDataLst>
                  <p:tags r:id="rId60"/>
                </p:custDataLst>
              </p:nvPr>
            </p:nvSpPr>
            <p:spPr bwMode="auto">
              <a:xfrm>
                <a:off x="2315124" y="2140708"/>
                <a:ext cx="142880" cy="3251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59" name="Freeform 16"/>
              <p:cNvSpPr/>
              <p:nvPr>
                <p:custDataLst>
                  <p:tags r:id="rId61"/>
                </p:custDataLst>
              </p:nvPr>
            </p:nvSpPr>
            <p:spPr bwMode="auto">
              <a:xfrm>
                <a:off x="2069727" y="2252346"/>
                <a:ext cx="187860" cy="454664"/>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60" name="Freeform 17"/>
              <p:cNvSpPr/>
              <p:nvPr>
                <p:custDataLst>
                  <p:tags r:id="rId62"/>
                </p:custDataLst>
              </p:nvPr>
            </p:nvSpPr>
            <p:spPr bwMode="auto">
              <a:xfrm>
                <a:off x="1997386" y="2673308"/>
                <a:ext cx="476267" cy="137457"/>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61" name="Freeform 18"/>
              <p:cNvSpPr/>
              <p:nvPr>
                <p:custDataLst>
                  <p:tags r:id="rId63"/>
                </p:custDataLst>
              </p:nvPr>
            </p:nvSpPr>
            <p:spPr bwMode="auto">
              <a:xfrm>
                <a:off x="2191596" y="2452259"/>
                <a:ext cx="439224" cy="13217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62" name="Freeform 19"/>
              <p:cNvSpPr/>
              <p:nvPr>
                <p:custDataLst>
                  <p:tags r:id="rId64"/>
                </p:custDataLst>
              </p:nvPr>
            </p:nvSpPr>
            <p:spPr bwMode="auto">
              <a:xfrm>
                <a:off x="2503979" y="2273856"/>
                <a:ext cx="317511" cy="71371"/>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63" name="直接连接符 62"/>
            <p:cNvCxnSpPr/>
            <p:nvPr>
              <p:custDataLst>
                <p:tags r:id="rId55"/>
              </p:custDataLst>
            </p:nvPr>
          </p:nvCxnSpPr>
          <p:spPr>
            <a:xfrm>
              <a:off x="3306848" y="2487965"/>
              <a:ext cx="1994391"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64" name="矩形 63"/>
            <p:cNvPicPr>
              <a:picLocks noChangeArrowheads="1"/>
            </p:cNvPicPr>
            <p:nvPr>
              <p:custDataLst>
                <p:tags r:id="rId56"/>
              </p:custDataLst>
            </p:nvPr>
          </p:nvPicPr>
          <p:blipFill>
            <a:blip r:embed="rId78"/>
            <a:srcRect/>
            <a:stretch>
              <a:fillRect/>
            </a:stretch>
          </p:blipFill>
          <p:spPr bwMode="auto">
            <a:xfrm rot="1080000">
              <a:off x="3368240" y="1497345"/>
              <a:ext cx="2231136" cy="1828800"/>
            </a:xfrm>
            <a:prstGeom prst="rect">
              <a:avLst/>
            </a:prstGeom>
            <a:noFill/>
          </p:spPr>
        </p:pic>
      </p:grpSp>
      <p:grpSp>
        <p:nvGrpSpPr>
          <p:cNvPr id="28675" name="组合 2"/>
          <p:cNvGrpSpPr>
            <a:grpSpLocks/>
          </p:cNvGrpSpPr>
          <p:nvPr>
            <p:custDataLst>
              <p:tags r:id="rId4"/>
            </p:custDataLst>
          </p:nvPr>
        </p:nvGrpSpPr>
        <p:grpSpPr bwMode="auto">
          <a:xfrm rot="-900000">
            <a:off x="2147888" y="2717800"/>
            <a:ext cx="2525712" cy="685800"/>
            <a:chOff x="956660" y="3655753"/>
            <a:chExt cx="2526304" cy="686898"/>
          </a:xfrm>
        </p:grpSpPr>
        <p:grpSp>
          <p:nvGrpSpPr>
            <p:cNvPr id="28719" name="组合 65"/>
            <p:cNvGrpSpPr>
              <a:grpSpLocks/>
            </p:cNvGrpSpPr>
            <p:nvPr/>
          </p:nvGrpSpPr>
          <p:grpSpPr bwMode="auto">
            <a:xfrm>
              <a:off x="956661" y="3655753"/>
              <a:ext cx="666890" cy="686897"/>
              <a:chOff x="1795462" y="2056910"/>
              <a:chExt cx="1111250" cy="1144588"/>
            </a:xfrm>
          </p:grpSpPr>
          <p:sp>
            <p:nvSpPr>
              <p:cNvPr id="28722" name="Freeform 12"/>
              <p:cNvSpPr>
                <a:spLocks/>
              </p:cNvSpPr>
              <p:nvPr>
                <p:custDataLst>
                  <p:tags r:id="rId4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68" name="Freeform 13"/>
              <p:cNvSpPr/>
              <p:nvPr>
                <p:custDataLst>
                  <p:tags r:id="rId48"/>
                </p:custDataLst>
              </p:nvPr>
            </p:nvSpPr>
            <p:spPr bwMode="auto">
              <a:xfrm>
                <a:off x="1962695" y="2144892"/>
                <a:ext cx="844042" cy="728615"/>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69" name="Freeform 14"/>
              <p:cNvSpPr/>
              <p:nvPr>
                <p:custDataLst>
                  <p:tags r:id="rId49"/>
                </p:custDataLst>
              </p:nvPr>
            </p:nvSpPr>
            <p:spPr bwMode="auto">
              <a:xfrm>
                <a:off x="2589781" y="2115013"/>
                <a:ext cx="116419" cy="161621"/>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0" name="Freeform 15"/>
              <p:cNvSpPr/>
              <p:nvPr>
                <p:custDataLst>
                  <p:tags r:id="rId50"/>
                </p:custDataLst>
              </p:nvPr>
            </p:nvSpPr>
            <p:spPr bwMode="auto">
              <a:xfrm>
                <a:off x="2314801" y="2140940"/>
                <a:ext cx="142878" cy="325891"/>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1" name="Freeform 16"/>
              <p:cNvSpPr/>
              <p:nvPr>
                <p:custDataLst>
                  <p:tags r:id="rId51"/>
                </p:custDataLst>
              </p:nvPr>
            </p:nvSpPr>
            <p:spPr bwMode="auto">
              <a:xfrm>
                <a:off x="2069256" y="2250657"/>
                <a:ext cx="187860" cy="453066"/>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2" name="Freeform 17"/>
              <p:cNvSpPr/>
              <p:nvPr>
                <p:custDataLst>
                  <p:tags r:id="rId52"/>
                </p:custDataLst>
              </p:nvPr>
            </p:nvSpPr>
            <p:spPr bwMode="auto">
              <a:xfrm>
                <a:off x="1995385" y="2672669"/>
                <a:ext cx="476261" cy="13777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3" name="Freeform 18"/>
              <p:cNvSpPr/>
              <p:nvPr>
                <p:custDataLst>
                  <p:tags r:id="rId53"/>
                </p:custDataLst>
              </p:nvPr>
            </p:nvSpPr>
            <p:spPr bwMode="auto">
              <a:xfrm>
                <a:off x="2188701" y="2450711"/>
                <a:ext cx="439219" cy="135126"/>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74" name="Freeform 19"/>
              <p:cNvSpPr/>
              <p:nvPr>
                <p:custDataLst>
                  <p:tags r:id="rId54"/>
                </p:custDataLst>
              </p:nvPr>
            </p:nvSpPr>
            <p:spPr bwMode="auto">
              <a:xfrm>
                <a:off x="2502736" y="2273397"/>
                <a:ext cx="317508" cy="71536"/>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75" name="直接连接符 74"/>
            <p:cNvCxnSpPr/>
            <p:nvPr>
              <p:custDataLst>
                <p:tags r:id="rId45"/>
              </p:custDataLst>
            </p:nvPr>
          </p:nvCxnSpPr>
          <p:spPr>
            <a:xfrm>
              <a:off x="955717" y="4342411"/>
              <a:ext cx="1994367"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6" name="矩形 75"/>
            <p:cNvPicPr>
              <a:picLocks noChangeArrowheads="1"/>
            </p:cNvPicPr>
            <p:nvPr>
              <p:custDataLst>
                <p:tags r:id="rId46"/>
              </p:custDataLst>
            </p:nvPr>
          </p:nvPicPr>
          <p:blipFill>
            <a:blip r:embed="rId79"/>
            <a:srcRect/>
            <a:stretch>
              <a:fillRect/>
            </a:stretch>
          </p:blipFill>
          <p:spPr bwMode="auto">
            <a:xfrm rot="900000">
              <a:off x="1169242" y="3361451"/>
              <a:ext cx="2249424" cy="1755648"/>
            </a:xfrm>
            <a:prstGeom prst="rect">
              <a:avLst/>
            </a:prstGeom>
            <a:noFill/>
          </p:spPr>
        </p:pic>
      </p:grpSp>
      <p:grpSp>
        <p:nvGrpSpPr>
          <p:cNvPr id="28676" name="组合 12"/>
          <p:cNvGrpSpPr>
            <a:grpSpLocks/>
          </p:cNvGrpSpPr>
          <p:nvPr>
            <p:custDataLst>
              <p:tags r:id="rId5"/>
            </p:custDataLst>
          </p:nvPr>
        </p:nvGrpSpPr>
        <p:grpSpPr bwMode="auto">
          <a:xfrm rot="-900000">
            <a:off x="5246688" y="2489200"/>
            <a:ext cx="2478087" cy="687388"/>
            <a:chOff x="3866913" y="3655480"/>
            <a:chExt cx="2478565" cy="687171"/>
          </a:xfrm>
        </p:grpSpPr>
        <p:grpSp>
          <p:nvGrpSpPr>
            <p:cNvPr id="28708" name="组合 77"/>
            <p:cNvGrpSpPr>
              <a:grpSpLocks/>
            </p:cNvGrpSpPr>
            <p:nvPr/>
          </p:nvGrpSpPr>
          <p:grpSpPr bwMode="auto">
            <a:xfrm>
              <a:off x="3866914" y="3655753"/>
              <a:ext cx="666890" cy="686897"/>
              <a:chOff x="1795462" y="2056910"/>
              <a:chExt cx="1111250" cy="1144588"/>
            </a:xfrm>
          </p:grpSpPr>
          <p:sp>
            <p:nvSpPr>
              <p:cNvPr id="28711" name="Freeform 12"/>
              <p:cNvSpPr>
                <a:spLocks/>
              </p:cNvSpPr>
              <p:nvPr>
                <p:custDataLst>
                  <p:tags r:id="rId3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80" name="Freeform 13"/>
              <p:cNvSpPr/>
              <p:nvPr>
                <p:custDataLst>
                  <p:tags r:id="rId38"/>
                </p:custDataLst>
              </p:nvPr>
            </p:nvSpPr>
            <p:spPr bwMode="auto">
              <a:xfrm>
                <a:off x="1964074" y="2144318"/>
                <a:ext cx="844008" cy="729866"/>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1" name="Freeform 14"/>
              <p:cNvSpPr/>
              <p:nvPr>
                <p:custDataLst>
                  <p:tags r:id="rId39"/>
                </p:custDataLst>
              </p:nvPr>
            </p:nvSpPr>
            <p:spPr bwMode="auto">
              <a:xfrm>
                <a:off x="2588578" y="2113811"/>
                <a:ext cx="116415" cy="16395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2" name="Freeform 15"/>
              <p:cNvSpPr/>
              <p:nvPr>
                <p:custDataLst>
                  <p:tags r:id="rId40"/>
                </p:custDataLst>
              </p:nvPr>
            </p:nvSpPr>
            <p:spPr bwMode="auto">
              <a:xfrm>
                <a:off x="2313952" y="2139733"/>
                <a:ext cx="142873" cy="32526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3" name="Freeform 16"/>
              <p:cNvSpPr/>
              <p:nvPr>
                <p:custDataLst>
                  <p:tags r:id="rId41"/>
                </p:custDataLst>
              </p:nvPr>
            </p:nvSpPr>
            <p:spPr bwMode="auto">
              <a:xfrm>
                <a:off x="2067391" y="2251749"/>
                <a:ext cx="187850" cy="454844"/>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4" name="Freeform 17"/>
              <p:cNvSpPr/>
              <p:nvPr>
                <p:custDataLst>
                  <p:tags r:id="rId42"/>
                </p:custDataLst>
              </p:nvPr>
            </p:nvSpPr>
            <p:spPr bwMode="auto">
              <a:xfrm>
                <a:off x="1997106" y="2671130"/>
                <a:ext cx="476242" cy="137511"/>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5" name="Freeform 18"/>
              <p:cNvSpPr/>
              <p:nvPr>
                <p:custDataLst>
                  <p:tags r:id="rId43"/>
                </p:custDataLst>
              </p:nvPr>
            </p:nvSpPr>
            <p:spPr bwMode="auto">
              <a:xfrm>
                <a:off x="2190071" y="2452196"/>
                <a:ext cx="439201" cy="132222"/>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86" name="Freeform 19"/>
              <p:cNvSpPr/>
              <p:nvPr>
                <p:custDataLst>
                  <p:tags r:id="rId44"/>
                </p:custDataLst>
              </p:nvPr>
            </p:nvSpPr>
            <p:spPr bwMode="auto">
              <a:xfrm>
                <a:off x="2501879" y="2271937"/>
                <a:ext cx="317495" cy="71399"/>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87" name="直接连接符 86"/>
            <p:cNvCxnSpPr/>
            <p:nvPr>
              <p:custDataLst>
                <p:tags r:id="rId35"/>
              </p:custDataLst>
            </p:nvPr>
          </p:nvCxnSpPr>
          <p:spPr>
            <a:xfrm>
              <a:off x="3866597" y="4342414"/>
              <a:ext cx="1994285"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89" name="矩形 88"/>
            <p:cNvPicPr>
              <a:picLocks noChangeArrowheads="1"/>
            </p:cNvPicPr>
            <p:nvPr>
              <p:custDataLst>
                <p:tags r:id="rId36"/>
              </p:custDataLst>
            </p:nvPr>
          </p:nvPicPr>
          <p:blipFill>
            <a:blip r:embed="rId80"/>
            <a:srcRect/>
            <a:stretch>
              <a:fillRect/>
            </a:stretch>
          </p:blipFill>
          <p:spPr bwMode="auto">
            <a:xfrm rot="900000">
              <a:off x="4146011" y="3341317"/>
              <a:ext cx="2194560" cy="1286256"/>
            </a:xfrm>
            <a:prstGeom prst="rect">
              <a:avLst/>
            </a:prstGeom>
            <a:noFill/>
          </p:spPr>
        </p:pic>
      </p:grpSp>
      <p:grpSp>
        <p:nvGrpSpPr>
          <p:cNvPr id="28677" name="组合 14"/>
          <p:cNvGrpSpPr>
            <a:grpSpLocks/>
          </p:cNvGrpSpPr>
          <p:nvPr>
            <p:custDataLst>
              <p:tags r:id="rId6"/>
            </p:custDataLst>
          </p:nvPr>
        </p:nvGrpSpPr>
        <p:grpSpPr bwMode="auto">
          <a:xfrm rot="-1080000">
            <a:off x="7243763" y="1173163"/>
            <a:ext cx="2400300" cy="687387"/>
            <a:chOff x="6036837" y="1802425"/>
            <a:chExt cx="2401202" cy="686898"/>
          </a:xfrm>
        </p:grpSpPr>
        <p:grpSp>
          <p:nvGrpSpPr>
            <p:cNvPr id="28697" name="组合 50"/>
            <p:cNvGrpSpPr>
              <a:grpSpLocks/>
            </p:cNvGrpSpPr>
            <p:nvPr/>
          </p:nvGrpSpPr>
          <p:grpSpPr bwMode="auto">
            <a:xfrm>
              <a:off x="6036838" y="1802425"/>
              <a:ext cx="666890" cy="686897"/>
              <a:chOff x="1795462" y="2056910"/>
              <a:chExt cx="1111250" cy="1144588"/>
            </a:xfrm>
          </p:grpSpPr>
          <p:sp>
            <p:nvSpPr>
              <p:cNvPr id="28700" name="Freeform 12"/>
              <p:cNvSpPr>
                <a:spLocks/>
              </p:cNvSpPr>
              <p:nvPr>
                <p:custDataLst>
                  <p:tags r:id="rId2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53" name="Freeform 13"/>
              <p:cNvSpPr/>
              <p:nvPr>
                <p:custDataLst>
                  <p:tags r:id="rId28"/>
                </p:custDataLst>
              </p:nvPr>
            </p:nvSpPr>
            <p:spPr bwMode="auto">
              <a:xfrm>
                <a:off x="1962118" y="2143881"/>
                <a:ext cx="844162" cy="72957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1" name="Freeform 14"/>
              <p:cNvSpPr/>
              <p:nvPr>
                <p:custDataLst>
                  <p:tags r:id="rId29"/>
                </p:custDataLst>
              </p:nvPr>
            </p:nvSpPr>
            <p:spPr bwMode="auto">
              <a:xfrm>
                <a:off x="2590149" y="2115005"/>
                <a:ext cx="116436" cy="163891"/>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2" name="Freeform 15"/>
              <p:cNvSpPr/>
              <p:nvPr>
                <p:custDataLst>
                  <p:tags r:id="rId30"/>
                </p:custDataLst>
              </p:nvPr>
            </p:nvSpPr>
            <p:spPr bwMode="auto">
              <a:xfrm>
                <a:off x="2314529" y="2139610"/>
                <a:ext cx="142899" cy="3251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3" name="Freeform 16"/>
              <p:cNvSpPr/>
              <p:nvPr>
                <p:custDataLst>
                  <p:tags r:id="rId31"/>
                </p:custDataLst>
              </p:nvPr>
            </p:nvSpPr>
            <p:spPr bwMode="auto">
              <a:xfrm>
                <a:off x="2069101" y="2251248"/>
                <a:ext cx="187885" cy="454664"/>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4" name="Freeform 17"/>
              <p:cNvSpPr/>
              <p:nvPr>
                <p:custDataLst>
                  <p:tags r:id="rId32"/>
                </p:custDataLst>
              </p:nvPr>
            </p:nvSpPr>
            <p:spPr bwMode="auto">
              <a:xfrm>
                <a:off x="1996749" y="2672210"/>
                <a:ext cx="476329" cy="137457"/>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5" name="Freeform 18"/>
              <p:cNvSpPr/>
              <p:nvPr>
                <p:custDataLst>
                  <p:tags r:id="rId33"/>
                </p:custDataLst>
              </p:nvPr>
            </p:nvSpPr>
            <p:spPr bwMode="auto">
              <a:xfrm>
                <a:off x="2190985" y="2451161"/>
                <a:ext cx="439281" cy="13217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96" name="Freeform 19"/>
              <p:cNvSpPr/>
              <p:nvPr>
                <p:custDataLst>
                  <p:tags r:id="rId34"/>
                </p:custDataLst>
              </p:nvPr>
            </p:nvSpPr>
            <p:spPr bwMode="auto">
              <a:xfrm>
                <a:off x="2503409" y="2272758"/>
                <a:ext cx="317553" cy="71371"/>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97" name="直接连接符 96"/>
            <p:cNvCxnSpPr/>
            <p:nvPr>
              <p:custDataLst>
                <p:tags r:id="rId25"/>
              </p:custDataLst>
            </p:nvPr>
          </p:nvCxnSpPr>
          <p:spPr>
            <a:xfrm>
              <a:off x="6037055" y="2487796"/>
              <a:ext cx="1994649"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8" name="矩形 97"/>
            <p:cNvPicPr>
              <a:picLocks noChangeArrowheads="1"/>
            </p:cNvPicPr>
            <p:nvPr>
              <p:custDataLst>
                <p:tags r:id="rId26"/>
              </p:custDataLst>
            </p:nvPr>
          </p:nvPicPr>
          <p:blipFill>
            <a:blip r:embed="rId81"/>
            <a:srcRect/>
            <a:stretch>
              <a:fillRect/>
            </a:stretch>
          </p:blipFill>
          <p:spPr bwMode="auto">
            <a:xfrm rot="1080000">
              <a:off x="6200457" y="1513029"/>
              <a:ext cx="2218944" cy="1365504"/>
            </a:xfrm>
            <a:prstGeom prst="rect">
              <a:avLst/>
            </a:prstGeom>
            <a:noFill/>
          </p:spPr>
        </p:pic>
      </p:grpSp>
      <p:grpSp>
        <p:nvGrpSpPr>
          <p:cNvPr id="28678" name="组合 13"/>
          <p:cNvGrpSpPr>
            <a:grpSpLocks/>
          </p:cNvGrpSpPr>
          <p:nvPr>
            <p:custDataLst>
              <p:tags r:id="rId7"/>
            </p:custDataLst>
          </p:nvPr>
        </p:nvGrpSpPr>
        <p:grpSpPr bwMode="auto">
          <a:xfrm rot="-900000">
            <a:off x="8283575" y="2208213"/>
            <a:ext cx="2473325" cy="687387"/>
            <a:chOff x="6625919" y="3648060"/>
            <a:chExt cx="2472927" cy="686898"/>
          </a:xfrm>
        </p:grpSpPr>
        <p:grpSp>
          <p:nvGrpSpPr>
            <p:cNvPr id="28686" name="组合 99"/>
            <p:cNvGrpSpPr>
              <a:grpSpLocks/>
            </p:cNvGrpSpPr>
            <p:nvPr/>
          </p:nvGrpSpPr>
          <p:grpSpPr bwMode="auto">
            <a:xfrm>
              <a:off x="6625920" y="3648060"/>
              <a:ext cx="666890" cy="686897"/>
              <a:chOff x="1795462" y="2056910"/>
              <a:chExt cx="1111250" cy="1144588"/>
            </a:xfrm>
          </p:grpSpPr>
          <p:sp>
            <p:nvSpPr>
              <p:cNvPr id="28689" name="Freeform 12"/>
              <p:cNvSpPr>
                <a:spLocks/>
              </p:cNvSpPr>
              <p:nvPr>
                <p:custDataLst>
                  <p:tags r:id="rId17"/>
                </p:custDataLst>
              </p:nvPr>
            </p:nvSpPr>
            <p:spPr bwMode="auto">
              <a:xfrm>
                <a:off x="1795462" y="2056910"/>
                <a:ext cx="1111250" cy="1144588"/>
              </a:xfrm>
              <a:custGeom>
                <a:avLst/>
                <a:gdLst>
                  <a:gd name="T0" fmla="*/ 2147483647 w 1999"/>
                  <a:gd name="T1" fmla="*/ 2147483647 h 2057"/>
                  <a:gd name="T2" fmla="*/ 2147483647 w 1999"/>
                  <a:gd name="T3" fmla="*/ 2147483647 h 2057"/>
                  <a:gd name="T4" fmla="*/ 2147483647 w 1999"/>
                  <a:gd name="T5" fmla="*/ 2147483647 h 2057"/>
                  <a:gd name="T6" fmla="*/ 2147483647 w 1999"/>
                  <a:gd name="T7" fmla="*/ 2147483647 h 2057"/>
                  <a:gd name="T8" fmla="*/ 2147483647 w 1999"/>
                  <a:gd name="T9" fmla="*/ 2147483647 h 2057"/>
                  <a:gd name="T10" fmla="*/ 2147483647 w 1999"/>
                  <a:gd name="T11" fmla="*/ 2147483647 h 2057"/>
                  <a:gd name="T12" fmla="*/ 2147483647 w 1999"/>
                  <a:gd name="T13" fmla="*/ 2147483647 h 2057"/>
                  <a:gd name="T14" fmla="*/ 2147483647 w 1999"/>
                  <a:gd name="T15" fmla="*/ 2147483647 h 2057"/>
                  <a:gd name="T16" fmla="*/ 2147483647 w 1999"/>
                  <a:gd name="T17" fmla="*/ 2147483647 h 2057"/>
                  <a:gd name="T18" fmla="*/ 2147483647 w 1999"/>
                  <a:gd name="T19" fmla="*/ 2147483647 h 2057"/>
                  <a:gd name="T20" fmla="*/ 2147483647 w 1999"/>
                  <a:gd name="T21" fmla="*/ 2147483647 h 2057"/>
                  <a:gd name="T22" fmla="*/ 2147483647 w 1999"/>
                  <a:gd name="T23" fmla="*/ 2147483647 h 2057"/>
                  <a:gd name="T24" fmla="*/ 2147483647 w 1999"/>
                  <a:gd name="T25" fmla="*/ 2147483647 h 2057"/>
                  <a:gd name="T26" fmla="*/ 2147483647 w 1999"/>
                  <a:gd name="T27" fmla="*/ 2147483647 h 2057"/>
                  <a:gd name="T28" fmla="*/ 2147483647 w 1999"/>
                  <a:gd name="T29" fmla="*/ 2147483647 h 2057"/>
                  <a:gd name="T30" fmla="*/ 2147483647 w 1999"/>
                  <a:gd name="T31" fmla="*/ 2147483647 h 2057"/>
                  <a:gd name="T32" fmla="*/ 2147483647 w 1999"/>
                  <a:gd name="T33" fmla="*/ 2147483647 h 2057"/>
                  <a:gd name="T34" fmla="*/ 2147483647 w 1999"/>
                  <a:gd name="T35" fmla="*/ 2147483647 h 2057"/>
                  <a:gd name="T36" fmla="*/ 2147483647 w 1999"/>
                  <a:gd name="T37" fmla="*/ 2147483647 h 2057"/>
                  <a:gd name="T38" fmla="*/ 2147483647 w 1999"/>
                  <a:gd name="T39" fmla="*/ 2147483647 h 2057"/>
                  <a:gd name="T40" fmla="*/ 2147483647 w 1999"/>
                  <a:gd name="T41" fmla="*/ 2147483647 h 2057"/>
                  <a:gd name="T42" fmla="*/ 2147483647 w 1999"/>
                  <a:gd name="T43" fmla="*/ 2147483647 h 2057"/>
                  <a:gd name="T44" fmla="*/ 2147483647 w 1999"/>
                  <a:gd name="T45" fmla="*/ 2147483647 h 2057"/>
                  <a:gd name="T46" fmla="*/ 2147483647 w 1999"/>
                  <a:gd name="T47" fmla="*/ 2147483647 h 2057"/>
                  <a:gd name="T48" fmla="*/ 2147483647 w 1999"/>
                  <a:gd name="T49" fmla="*/ 2147483647 h 2057"/>
                  <a:gd name="T50" fmla="*/ 2147483647 w 1999"/>
                  <a:gd name="T51" fmla="*/ 2147483647 h 2057"/>
                  <a:gd name="T52" fmla="*/ 2147483647 w 1999"/>
                  <a:gd name="T53" fmla="*/ 2147483647 h 2057"/>
                  <a:gd name="T54" fmla="*/ 2147483647 w 1999"/>
                  <a:gd name="T55" fmla="*/ 2147483647 h 2057"/>
                  <a:gd name="T56" fmla="*/ 2147483647 w 1999"/>
                  <a:gd name="T57" fmla="*/ 2147483647 h 2057"/>
                  <a:gd name="T58" fmla="*/ 2147483647 w 1999"/>
                  <a:gd name="T59" fmla="*/ 2147483647 h 2057"/>
                  <a:gd name="T60" fmla="*/ 2147483647 w 1999"/>
                  <a:gd name="T61" fmla="*/ 2147483647 h 2057"/>
                  <a:gd name="T62" fmla="*/ 2147483647 w 1999"/>
                  <a:gd name="T63" fmla="*/ 2147483647 h 2057"/>
                  <a:gd name="T64" fmla="*/ 2147483647 w 1999"/>
                  <a:gd name="T65" fmla="*/ 2147483647 h 2057"/>
                  <a:gd name="T66" fmla="*/ 2147483647 w 1999"/>
                  <a:gd name="T67" fmla="*/ 2147483647 h 2057"/>
                  <a:gd name="T68" fmla="*/ 2147483647 w 1999"/>
                  <a:gd name="T69" fmla="*/ 2147483647 h 2057"/>
                  <a:gd name="T70" fmla="*/ 2147483647 w 1999"/>
                  <a:gd name="T71" fmla="*/ 2147483647 h 2057"/>
                  <a:gd name="T72" fmla="*/ 2147483647 w 1999"/>
                  <a:gd name="T73" fmla="*/ 2147483647 h 2057"/>
                  <a:gd name="T74" fmla="*/ 2147483647 w 1999"/>
                  <a:gd name="T75" fmla="*/ 2147483647 h 2057"/>
                  <a:gd name="T76" fmla="*/ 2147483647 w 1999"/>
                  <a:gd name="T77" fmla="*/ 2147483647 h 2057"/>
                  <a:gd name="T78" fmla="*/ 2147483647 w 1999"/>
                  <a:gd name="T79" fmla="*/ 2147483647 h 2057"/>
                  <a:gd name="T80" fmla="*/ 2147483647 w 1999"/>
                  <a:gd name="T81" fmla="*/ 2147483647 h 2057"/>
                  <a:gd name="T82" fmla="*/ 2147483647 w 1999"/>
                  <a:gd name="T83" fmla="*/ 2147483647 h 2057"/>
                  <a:gd name="T84" fmla="*/ 2147483647 w 1999"/>
                  <a:gd name="T85" fmla="*/ 2147483647 h 2057"/>
                  <a:gd name="T86" fmla="*/ 2147483647 w 1999"/>
                  <a:gd name="T87" fmla="*/ 2147483647 h 2057"/>
                  <a:gd name="T88" fmla="*/ 2147483647 w 1999"/>
                  <a:gd name="T89" fmla="*/ 2147483647 h 2057"/>
                  <a:gd name="T90" fmla="*/ 2147483647 w 1999"/>
                  <a:gd name="T91" fmla="*/ 2147483647 h 2057"/>
                  <a:gd name="T92" fmla="*/ 2147483647 w 1999"/>
                  <a:gd name="T93" fmla="*/ 2147483647 h 2057"/>
                  <a:gd name="T94" fmla="*/ 2147483647 w 1999"/>
                  <a:gd name="T95" fmla="*/ 2147483647 h 2057"/>
                  <a:gd name="T96" fmla="*/ 2147483647 w 1999"/>
                  <a:gd name="T97" fmla="*/ 2147483647 h 2057"/>
                  <a:gd name="T98" fmla="*/ 2147483647 w 1999"/>
                  <a:gd name="T99" fmla="*/ 2147483647 h 2057"/>
                  <a:gd name="T100" fmla="*/ 2147483647 w 1999"/>
                  <a:gd name="T101" fmla="*/ 2147483647 h 2057"/>
                  <a:gd name="T102" fmla="*/ 2147483647 w 1999"/>
                  <a:gd name="T103" fmla="*/ 2147483647 h 2057"/>
                  <a:gd name="T104" fmla="*/ 2147483647 w 1999"/>
                  <a:gd name="T105" fmla="*/ 2147483647 h 2057"/>
                  <a:gd name="T106" fmla="*/ 2147483647 w 1999"/>
                  <a:gd name="T107" fmla="*/ 2147483647 h 2057"/>
                  <a:gd name="T108" fmla="*/ 0 w 1999"/>
                  <a:gd name="T109" fmla="*/ 2147483647 h 2057"/>
                  <a:gd name="T110" fmla="*/ 2147483647 w 1999"/>
                  <a:gd name="T111" fmla="*/ 2147483647 h 2057"/>
                  <a:gd name="T112" fmla="*/ 2147483647 w 1999"/>
                  <a:gd name="T113" fmla="*/ 2147483647 h 2057"/>
                  <a:gd name="T114" fmla="*/ 2147483647 w 1999"/>
                  <a:gd name="T115" fmla="*/ 2147483647 h 2057"/>
                  <a:gd name="T116" fmla="*/ 2147483647 w 1999"/>
                  <a:gd name="T117" fmla="*/ 2147483647 h 2057"/>
                  <a:gd name="T118" fmla="*/ 2147483647 w 1999"/>
                  <a:gd name="T119" fmla="*/ 2147483647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accent2"/>
              </a:solidFill>
              <a:ln w="9525">
                <a:solidFill>
                  <a:schemeClr val="bg1"/>
                </a:solidFill>
                <a:round/>
                <a:headEnd/>
                <a:tailEnd/>
              </a:ln>
            </p:spPr>
            <p:txBody>
              <a:bodyPr/>
              <a:lstStyle/>
              <a:p>
                <a:endParaRPr lang="zh-CN" altLang="en-US"/>
              </a:p>
            </p:txBody>
          </p:sp>
          <p:sp>
            <p:nvSpPr>
              <p:cNvPr id="102" name="Freeform 13"/>
              <p:cNvSpPr/>
              <p:nvPr>
                <p:custDataLst>
                  <p:tags r:id="rId18"/>
                </p:custDataLst>
              </p:nvPr>
            </p:nvSpPr>
            <p:spPr bwMode="auto">
              <a:xfrm>
                <a:off x="1963882" y="2145762"/>
                <a:ext cx="843707" cy="72957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solidFill>
                <a:schemeClr val="accent1">
                  <a:lumMod val="20000"/>
                  <a:lumOff val="80000"/>
                </a:schemeClr>
              </a:solidFill>
              <a:ln>
                <a:noFill/>
              </a:ln>
            </p:spPr>
            <p:txBody>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3" name="Freeform 14"/>
              <p:cNvSpPr/>
              <p:nvPr>
                <p:custDataLst>
                  <p:tags r:id="rId19"/>
                </p:custDataLst>
              </p:nvPr>
            </p:nvSpPr>
            <p:spPr bwMode="auto">
              <a:xfrm>
                <a:off x="2588165" y="2115270"/>
                <a:ext cx="116374" cy="163891"/>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4" name="Freeform 15"/>
              <p:cNvSpPr/>
              <p:nvPr>
                <p:custDataLst>
                  <p:tags r:id="rId20"/>
                </p:custDataLst>
              </p:nvPr>
            </p:nvSpPr>
            <p:spPr bwMode="auto">
              <a:xfrm>
                <a:off x="2313636" y="2141182"/>
                <a:ext cx="142822" cy="325137"/>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5" name="Freeform 16"/>
              <p:cNvSpPr/>
              <p:nvPr>
                <p:custDataLst>
                  <p:tags r:id="rId21"/>
                </p:custDataLst>
              </p:nvPr>
            </p:nvSpPr>
            <p:spPr bwMode="auto">
              <a:xfrm>
                <a:off x="2067161" y="2253153"/>
                <a:ext cx="187785" cy="454664"/>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6" name="Freeform 17"/>
              <p:cNvSpPr/>
              <p:nvPr>
                <p:custDataLst>
                  <p:tags r:id="rId22"/>
                </p:custDataLst>
              </p:nvPr>
            </p:nvSpPr>
            <p:spPr bwMode="auto">
              <a:xfrm>
                <a:off x="1996900" y="2672367"/>
                <a:ext cx="476074" cy="137457"/>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7" name="Freeform 18"/>
              <p:cNvSpPr/>
              <p:nvPr>
                <p:custDataLst>
                  <p:tags r:id="rId23"/>
                </p:custDataLst>
              </p:nvPr>
            </p:nvSpPr>
            <p:spPr bwMode="auto">
              <a:xfrm>
                <a:off x="2189799" y="2453519"/>
                <a:ext cx="439046" cy="132170"/>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sp>
            <p:nvSpPr>
              <p:cNvPr id="108" name="Freeform 19"/>
              <p:cNvSpPr/>
              <p:nvPr>
                <p:custDataLst>
                  <p:tags r:id="rId24"/>
                </p:custDataLst>
              </p:nvPr>
            </p:nvSpPr>
            <p:spPr bwMode="auto">
              <a:xfrm>
                <a:off x="2501497" y="2273331"/>
                <a:ext cx="317382" cy="71373"/>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solidFill>
                <a:schemeClr val="accent1">
                  <a:lumMod val="20000"/>
                  <a:lumOff val="80000"/>
                </a:schemeClr>
              </a:solidFill>
              <a:ln>
                <a:noFill/>
              </a:ln>
            </p:spPr>
            <p:txBody>
              <a:bodyPr>
                <a:normAutofit/>
              </a:bodyPr>
              <a:lstStyle/>
              <a:p>
                <a:pPr fontAlgn="auto">
                  <a:spcBef>
                    <a:spcPts val="0"/>
                  </a:spcBef>
                  <a:spcAft>
                    <a:spcPts val="0"/>
                  </a:spcAft>
                  <a:defRPr/>
                </a:pPr>
                <a:endParaRPr lang="zh-CN" altLang="en-US" sz="4400" b="1">
                  <a:solidFill>
                    <a:srgbClr val="808000"/>
                  </a:solidFill>
                  <a:latin typeface="华文楷体" panose="02010600040101010101" charset="-122"/>
                  <a:ea typeface="华文楷体" panose="02010600040101010101" charset="-122"/>
                </a:endParaRPr>
              </a:p>
            </p:txBody>
          </p:sp>
        </p:grpSp>
        <p:cxnSp>
          <p:nvCxnSpPr>
            <p:cNvPr id="109" name="直接连接符 108"/>
            <p:cNvCxnSpPr/>
            <p:nvPr>
              <p:custDataLst>
                <p:tags r:id="rId15"/>
              </p:custDataLst>
            </p:nvPr>
          </p:nvCxnSpPr>
          <p:spPr>
            <a:xfrm>
              <a:off x="6625934" y="4333805"/>
              <a:ext cx="1993579"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10" name="矩形 109"/>
            <p:cNvPicPr>
              <a:picLocks noChangeArrowheads="1"/>
            </p:cNvPicPr>
            <p:nvPr>
              <p:custDataLst>
                <p:tags r:id="rId16"/>
              </p:custDataLst>
            </p:nvPr>
          </p:nvPicPr>
          <p:blipFill>
            <a:blip r:embed="rId82"/>
            <a:srcRect/>
            <a:stretch>
              <a:fillRect/>
            </a:stretch>
          </p:blipFill>
          <p:spPr bwMode="auto">
            <a:xfrm rot="900000">
              <a:off x="6795858" y="3413868"/>
              <a:ext cx="2298192" cy="1286256"/>
            </a:xfrm>
            <a:prstGeom prst="rect">
              <a:avLst/>
            </a:prstGeom>
            <a:noFill/>
          </p:spPr>
        </p:pic>
      </p:grpSp>
      <p:sp>
        <p:nvSpPr>
          <p:cNvPr id="28679" name="文本框 111"/>
          <p:cNvSpPr txBox="1">
            <a:spLocks noChangeArrowheads="1"/>
          </p:cNvSpPr>
          <p:nvPr>
            <p:custDataLst>
              <p:tags r:id="rId8"/>
            </p:custDataLst>
          </p:nvPr>
        </p:nvSpPr>
        <p:spPr bwMode="auto">
          <a:xfrm>
            <a:off x="344488" y="214313"/>
            <a:ext cx="8272462" cy="698500"/>
          </a:xfrm>
          <a:prstGeom prst="rect">
            <a:avLst/>
          </a:prstGeom>
          <a:noFill/>
          <a:ln w="9525">
            <a:noFill/>
            <a:miter lim="800000"/>
            <a:headEnd/>
            <a:tailEnd/>
          </a:ln>
        </p:spPr>
        <p:txBody>
          <a:bodyPr anchor="b"/>
          <a:lstStyle/>
          <a:p>
            <a:pPr>
              <a:lnSpc>
                <a:spcPct val="90000"/>
              </a:lnSpc>
            </a:pPr>
            <a:r>
              <a:rPr lang="zh-CN" altLang="en-US" sz="4800" b="1">
                <a:solidFill>
                  <a:srgbClr val="8B8E2E"/>
                </a:solidFill>
                <a:latin typeface="微软雅黑" pitchFamily="34" charset="-122"/>
                <a:ea typeface="微软雅黑" pitchFamily="34" charset="-122"/>
              </a:rPr>
              <a:t>中学初体验：</a:t>
            </a:r>
          </a:p>
        </p:txBody>
      </p:sp>
      <p:cxnSp>
        <p:nvCxnSpPr>
          <p:cNvPr id="149" name="直接连接符 148"/>
          <p:cNvCxnSpPr/>
          <p:nvPr>
            <p:custDataLst>
              <p:tags r:id="rId9"/>
            </p:custDataLst>
          </p:nvPr>
        </p:nvCxnSpPr>
        <p:spPr>
          <a:xfrm>
            <a:off x="3690938" y="4568825"/>
            <a:ext cx="423545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50" name="矩形 149"/>
          <p:cNvPicPr>
            <a:picLocks noChangeArrowheads="1"/>
          </p:cNvPicPr>
          <p:nvPr>
            <p:custDataLst>
              <p:tags r:id="rId10"/>
            </p:custDataLst>
          </p:nvPr>
        </p:nvPicPr>
        <p:blipFill>
          <a:blip r:embed="rId83"/>
          <a:srcRect/>
          <a:stretch>
            <a:fillRect/>
          </a:stretch>
        </p:blipFill>
        <p:spPr bwMode="auto">
          <a:xfrm>
            <a:off x="85725" y="3968750"/>
            <a:ext cx="3784600" cy="669925"/>
          </a:xfrm>
          <a:prstGeom prst="rect">
            <a:avLst/>
          </a:prstGeom>
          <a:noFill/>
        </p:spPr>
      </p:pic>
      <p:pic>
        <p:nvPicPr>
          <p:cNvPr id="151" name="矩形 150"/>
          <p:cNvPicPr>
            <a:picLocks noChangeArrowheads="1"/>
          </p:cNvPicPr>
          <p:nvPr>
            <p:custDataLst>
              <p:tags r:id="rId11"/>
            </p:custDataLst>
          </p:nvPr>
        </p:nvPicPr>
        <p:blipFill>
          <a:blip r:embed="rId84"/>
          <a:srcRect/>
          <a:stretch>
            <a:fillRect/>
          </a:stretch>
        </p:blipFill>
        <p:spPr bwMode="auto">
          <a:xfrm>
            <a:off x="79375" y="4591050"/>
            <a:ext cx="3773488" cy="669925"/>
          </a:xfrm>
          <a:prstGeom prst="rect">
            <a:avLst/>
          </a:prstGeom>
          <a:noFill/>
        </p:spPr>
      </p:pic>
      <p:pic>
        <p:nvPicPr>
          <p:cNvPr id="152" name="矩形 151"/>
          <p:cNvPicPr>
            <a:picLocks noChangeArrowheads="1"/>
          </p:cNvPicPr>
          <p:nvPr>
            <p:custDataLst>
              <p:tags r:id="rId12"/>
            </p:custDataLst>
          </p:nvPr>
        </p:nvPicPr>
        <p:blipFill>
          <a:blip r:embed="rId85"/>
          <a:srcRect/>
          <a:stretch>
            <a:fillRect/>
          </a:stretch>
        </p:blipFill>
        <p:spPr bwMode="auto">
          <a:xfrm>
            <a:off x="60325" y="5194300"/>
            <a:ext cx="3779838" cy="669925"/>
          </a:xfrm>
          <a:prstGeom prst="rect">
            <a:avLst/>
          </a:prstGeom>
          <a:noFill/>
        </p:spPr>
      </p:pic>
      <p:cxnSp>
        <p:nvCxnSpPr>
          <p:cNvPr id="154" name="直接连接符 153"/>
          <p:cNvCxnSpPr/>
          <p:nvPr>
            <p:custDataLst>
              <p:tags r:id="rId13"/>
            </p:custDataLst>
          </p:nvPr>
        </p:nvCxnSpPr>
        <p:spPr>
          <a:xfrm>
            <a:off x="3214688" y="5749925"/>
            <a:ext cx="423545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14"/>
            </p:custDataLst>
          </p:nvPr>
        </p:nvCxnSpPr>
        <p:spPr>
          <a:xfrm>
            <a:off x="3240088" y="5140325"/>
            <a:ext cx="4235450"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500" fill="hold"/>
                                        <p:tgtEl>
                                          <p:spTgt spid="149"/>
                                        </p:tgtEl>
                                        <p:attrNameLst>
                                          <p:attrName>ppt_x</p:attrName>
                                        </p:attrNameLst>
                                      </p:cBhvr>
                                      <p:tavLst>
                                        <p:tav tm="0">
                                          <p:val>
                                            <p:strVal val="#ppt_x"/>
                                          </p:val>
                                        </p:tav>
                                        <p:tav tm="100000">
                                          <p:val>
                                            <p:strVal val="#ppt_x"/>
                                          </p:val>
                                        </p:tav>
                                      </p:tavLst>
                                    </p:anim>
                                    <p:anim calcmode="lin" valueType="num">
                                      <p:cBhvr additive="base">
                                        <p:cTn id="8" dur="500" fill="hold"/>
                                        <p:tgtEl>
                                          <p:spTgt spid="14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 fill="hold"/>
                                        <p:tgtEl>
                                          <p:spTgt spid="150"/>
                                        </p:tgtEl>
                                        <p:attrNameLst>
                                          <p:attrName>ppt_x</p:attrName>
                                        </p:attrNameLst>
                                      </p:cBhvr>
                                      <p:tavLst>
                                        <p:tav tm="0">
                                          <p:val>
                                            <p:strVal val="#ppt_x"/>
                                          </p:val>
                                        </p:tav>
                                        <p:tav tm="100000">
                                          <p:val>
                                            <p:strVal val="#ppt_x"/>
                                          </p:val>
                                        </p:tav>
                                      </p:tavLst>
                                    </p:anim>
                                    <p:anim calcmode="lin" valueType="num">
                                      <p:cBhvr additive="base">
                                        <p:cTn id="12" dur="500" fill="hold"/>
                                        <p:tgtEl>
                                          <p:spTgt spid="15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additive="base">
                                        <p:cTn id="15" dur="500" fill="hold"/>
                                        <p:tgtEl>
                                          <p:spTgt spid="151"/>
                                        </p:tgtEl>
                                        <p:attrNameLst>
                                          <p:attrName>ppt_x</p:attrName>
                                        </p:attrNameLst>
                                      </p:cBhvr>
                                      <p:tavLst>
                                        <p:tav tm="0">
                                          <p:val>
                                            <p:strVal val="#ppt_x"/>
                                          </p:val>
                                        </p:tav>
                                        <p:tav tm="100000">
                                          <p:val>
                                            <p:strVal val="#ppt_x"/>
                                          </p:val>
                                        </p:tav>
                                      </p:tavLst>
                                    </p:anim>
                                    <p:anim calcmode="lin" valueType="num">
                                      <p:cBhvr additive="base">
                                        <p:cTn id="16" dur="500" fill="hold"/>
                                        <p:tgtEl>
                                          <p:spTgt spid="15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4"/>
                                        </p:tgtEl>
                                        <p:attrNameLst>
                                          <p:attrName>style.visibility</p:attrName>
                                        </p:attrNameLst>
                                      </p:cBhvr>
                                      <p:to>
                                        <p:strVal val="visible"/>
                                      </p:to>
                                    </p:set>
                                    <p:anim calcmode="lin" valueType="num">
                                      <p:cBhvr additive="base">
                                        <p:cTn id="23" dur="500" fill="hold"/>
                                        <p:tgtEl>
                                          <p:spTgt spid="154"/>
                                        </p:tgtEl>
                                        <p:attrNameLst>
                                          <p:attrName>ppt_x</p:attrName>
                                        </p:attrNameLst>
                                      </p:cBhvr>
                                      <p:tavLst>
                                        <p:tav tm="0">
                                          <p:val>
                                            <p:strVal val="#ppt_x"/>
                                          </p:val>
                                        </p:tav>
                                        <p:tav tm="100000">
                                          <p:val>
                                            <p:strVal val="#ppt_x"/>
                                          </p:val>
                                        </p:tav>
                                      </p:tavLst>
                                    </p:anim>
                                    <p:anim calcmode="lin" valueType="num">
                                      <p:cBhvr additive="base">
                                        <p:cTn id="24" dur="500" fill="hold"/>
                                        <p:tgtEl>
                                          <p:spTgt spid="15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5"/>
                                        </p:tgtEl>
                                        <p:attrNameLst>
                                          <p:attrName>style.visibility</p:attrName>
                                        </p:attrNameLst>
                                      </p:cBhvr>
                                      <p:to>
                                        <p:strVal val="visible"/>
                                      </p:to>
                                    </p:set>
                                    <p:anim calcmode="lin" valueType="num">
                                      <p:cBhvr additive="base">
                                        <p:cTn id="27" dur="500" fill="hold"/>
                                        <p:tgtEl>
                                          <p:spTgt spid="155"/>
                                        </p:tgtEl>
                                        <p:attrNameLst>
                                          <p:attrName>ppt_x</p:attrName>
                                        </p:attrNameLst>
                                      </p:cBhvr>
                                      <p:tavLst>
                                        <p:tav tm="0">
                                          <p:val>
                                            <p:strVal val="#ppt_x"/>
                                          </p:val>
                                        </p:tav>
                                        <p:tav tm="100000">
                                          <p:val>
                                            <p:strVal val="#ppt_x"/>
                                          </p:val>
                                        </p:tav>
                                      </p:tavLst>
                                    </p:anim>
                                    <p:anim calcmode="lin" valueType="num">
                                      <p:cBhvr additive="base">
                                        <p:cTn id="28"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p:cNvPicPr>
            <a:picLocks noGrp="1" noChangeArrowheads="1"/>
          </p:cNvPicPr>
          <p:nvPr>
            <p:ph idx="1"/>
          </p:nvPr>
        </p:nvPicPr>
        <p:blipFill>
          <a:blip r:embed="rId2"/>
          <a:srcRect/>
          <a:stretch>
            <a:fillRect/>
          </a:stretch>
        </p:blipFill>
        <p:spPr>
          <a:xfrm>
            <a:off x="822325" y="1292225"/>
            <a:ext cx="11393488" cy="488950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p:cNvSpPr>
          <p:nvPr>
            <p:ph type="title"/>
          </p:nvPr>
        </p:nvSpPr>
        <p:spPr>
          <a:xfrm>
            <a:off x="615950" y="104775"/>
            <a:ext cx="10515600" cy="930275"/>
          </a:xfrm>
        </p:spPr>
        <p:txBody>
          <a:bodyPr/>
          <a:lstStyle/>
          <a:p>
            <a:r>
              <a:rPr lang="zh-CN" altLang="en-US" sz="4000" smtClean="0"/>
              <a:t>走路上学</a:t>
            </a:r>
            <a:endParaRPr lang="en-US" altLang="zh-CN" sz="4000" smtClean="0"/>
          </a:p>
        </p:txBody>
      </p:sp>
      <p:sp>
        <p:nvSpPr>
          <p:cNvPr id="31746" name="内容占位符 2"/>
          <p:cNvSpPr>
            <a:spLocks noGrp="1"/>
          </p:cNvSpPr>
          <p:nvPr>
            <p:ph idx="1"/>
          </p:nvPr>
        </p:nvSpPr>
        <p:spPr/>
        <p:txBody>
          <a:bodyPr/>
          <a:lstStyle/>
          <a:p>
            <a:endParaRPr lang="zh-CN" alt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3"/>
          <p:cNvPicPr>
            <a:picLocks noChangeAspect="1"/>
          </p:cNvPicPr>
          <p:nvPr/>
        </p:nvPicPr>
        <p:blipFill>
          <a:blip r:embed="rId2"/>
          <a:srcRect/>
          <a:stretch>
            <a:fillRect/>
          </a:stretch>
        </p:blipFill>
        <p:spPr bwMode="auto">
          <a:xfrm>
            <a:off x="0" y="-20638"/>
            <a:ext cx="5159375" cy="6886576"/>
          </a:xfrm>
          <a:prstGeom prst="rect">
            <a:avLst/>
          </a:prstGeom>
          <a:noFill/>
          <a:ln w="9525">
            <a:noFill/>
            <a:miter lim="800000"/>
            <a:headEnd/>
            <a:tailEnd/>
          </a:ln>
        </p:spPr>
      </p:pic>
      <p:pic>
        <p:nvPicPr>
          <p:cNvPr id="5" name="图片 4"/>
          <p:cNvPicPr>
            <a:picLocks noChangeAspect="1"/>
          </p:cNvPicPr>
          <p:nvPr/>
        </p:nvPicPr>
        <p:blipFill>
          <a:blip r:embed="rId3"/>
          <a:srcRect/>
          <a:stretch>
            <a:fillRect/>
          </a:stretch>
        </p:blipFill>
        <p:spPr bwMode="auto">
          <a:xfrm>
            <a:off x="5159375" y="-20638"/>
            <a:ext cx="7027863" cy="4640263"/>
          </a:xfrm>
          <a:prstGeom prst="rect">
            <a:avLst/>
          </a:prstGeom>
          <a:noFill/>
          <a:ln w="9525">
            <a:noFill/>
            <a:miter lim="800000"/>
            <a:headEnd/>
            <a:tailEnd/>
          </a:ln>
        </p:spPr>
      </p:pic>
      <p:pic>
        <p:nvPicPr>
          <p:cNvPr id="6" name="图片 5"/>
          <p:cNvPicPr>
            <a:picLocks noChangeAspect="1"/>
          </p:cNvPicPr>
          <p:nvPr/>
        </p:nvPicPr>
        <p:blipFill>
          <a:blip r:embed="rId4"/>
          <a:srcRect/>
          <a:stretch>
            <a:fillRect/>
          </a:stretch>
        </p:blipFill>
        <p:spPr bwMode="auto">
          <a:xfrm>
            <a:off x="5159375" y="1279525"/>
            <a:ext cx="7027863" cy="5586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3"/>
          <p:cNvPicPr>
            <a:picLocks noChangeAspect="1"/>
          </p:cNvPicPr>
          <p:nvPr/>
        </p:nvPicPr>
        <p:blipFill>
          <a:blip r:embed="rId2"/>
          <a:srcRect/>
          <a:stretch>
            <a:fillRect/>
          </a:stretch>
        </p:blipFill>
        <p:spPr bwMode="auto">
          <a:xfrm>
            <a:off x="3175" y="0"/>
            <a:ext cx="6762750" cy="4505325"/>
          </a:xfrm>
          <a:prstGeom prst="rect">
            <a:avLst/>
          </a:prstGeom>
          <a:noFill/>
          <a:ln w="9525">
            <a:noFill/>
            <a:miter lim="800000"/>
            <a:headEnd/>
            <a:tailEnd/>
          </a:ln>
        </p:spPr>
      </p:pic>
      <p:pic>
        <p:nvPicPr>
          <p:cNvPr id="5" name="图片 4"/>
          <p:cNvPicPr>
            <a:picLocks noChangeAspect="1"/>
          </p:cNvPicPr>
          <p:nvPr/>
        </p:nvPicPr>
        <p:blipFill>
          <a:blip r:embed="rId3"/>
          <a:srcRect/>
          <a:stretch>
            <a:fillRect/>
          </a:stretch>
        </p:blipFill>
        <p:spPr bwMode="auto">
          <a:xfrm>
            <a:off x="6321425" y="2928938"/>
            <a:ext cx="5873750" cy="3925887"/>
          </a:xfrm>
          <a:prstGeom prst="rect">
            <a:avLst/>
          </a:prstGeom>
          <a:noFill/>
          <a:ln w="9525">
            <a:noFill/>
            <a:miter lim="800000"/>
            <a:headEnd/>
            <a:tailEnd/>
          </a:ln>
        </p:spPr>
      </p:pic>
      <p:pic>
        <p:nvPicPr>
          <p:cNvPr id="6" name="图片 5"/>
          <p:cNvPicPr>
            <a:picLocks noChangeAspect="1"/>
          </p:cNvPicPr>
          <p:nvPr/>
        </p:nvPicPr>
        <p:blipFill>
          <a:blip r:embed="rId4"/>
          <a:srcRect/>
          <a:stretch>
            <a:fillRect/>
          </a:stretch>
        </p:blipFill>
        <p:spPr bwMode="auto">
          <a:xfrm>
            <a:off x="3175" y="2667000"/>
            <a:ext cx="6318250" cy="4187825"/>
          </a:xfrm>
          <a:prstGeom prst="rect">
            <a:avLst/>
          </a:prstGeom>
          <a:noFill/>
          <a:ln w="9525">
            <a:noFill/>
            <a:miter lim="800000"/>
            <a:headEnd/>
            <a:tailEnd/>
          </a:ln>
        </p:spPr>
      </p:pic>
      <p:pic>
        <p:nvPicPr>
          <p:cNvPr id="7" name="图片 6"/>
          <p:cNvPicPr>
            <a:picLocks noChangeAspect="1"/>
          </p:cNvPicPr>
          <p:nvPr/>
        </p:nvPicPr>
        <p:blipFill>
          <a:blip r:embed="rId5"/>
          <a:srcRect/>
          <a:stretch>
            <a:fillRect/>
          </a:stretch>
        </p:blipFill>
        <p:spPr bwMode="auto">
          <a:xfrm>
            <a:off x="6342063" y="0"/>
            <a:ext cx="5832475" cy="3708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内容占位符 4"/>
          <p:cNvPicPr>
            <a:picLocks noChangeAspect="1"/>
          </p:cNvPicPr>
          <p:nvPr>
            <p:ph idx="1"/>
          </p:nvPr>
        </p:nvPicPr>
        <p:blipFill>
          <a:blip r:embed="rId2"/>
          <a:srcRect/>
          <a:stretch>
            <a:fillRect/>
          </a:stretch>
        </p:blipFill>
        <p:spPr>
          <a:xfrm>
            <a:off x="74613" y="9525"/>
            <a:ext cx="8459787" cy="6340475"/>
          </a:xfrm>
        </p:spPr>
      </p:pic>
      <p:pic>
        <p:nvPicPr>
          <p:cNvPr id="6" name="图片 5"/>
          <p:cNvPicPr>
            <a:picLocks noChangeAspect="1"/>
          </p:cNvPicPr>
          <p:nvPr/>
        </p:nvPicPr>
        <p:blipFill>
          <a:blip r:embed="rId3"/>
          <a:srcRect/>
          <a:stretch>
            <a:fillRect/>
          </a:stretch>
        </p:blipFill>
        <p:spPr bwMode="auto">
          <a:xfrm>
            <a:off x="4500563" y="9525"/>
            <a:ext cx="7686675" cy="5761038"/>
          </a:xfrm>
          <a:prstGeom prst="rect">
            <a:avLst/>
          </a:prstGeom>
          <a:noFill/>
          <a:ln w="9525">
            <a:noFill/>
            <a:miter lim="800000"/>
            <a:headEnd/>
            <a:tailEnd/>
          </a:ln>
        </p:spPr>
      </p:pic>
      <p:pic>
        <p:nvPicPr>
          <p:cNvPr id="7" name="图片 6"/>
          <p:cNvPicPr>
            <a:picLocks noChangeAspect="1"/>
          </p:cNvPicPr>
          <p:nvPr/>
        </p:nvPicPr>
        <p:blipFill>
          <a:blip r:embed="rId4"/>
          <a:srcRect/>
          <a:stretch>
            <a:fillRect/>
          </a:stretch>
        </p:blipFill>
        <p:spPr bwMode="auto">
          <a:xfrm>
            <a:off x="-1588" y="1681163"/>
            <a:ext cx="6892926" cy="5164137"/>
          </a:xfrm>
          <a:prstGeom prst="rect">
            <a:avLst/>
          </a:prstGeom>
          <a:noFill/>
          <a:ln w="9525">
            <a:noFill/>
            <a:miter lim="800000"/>
            <a:headEnd/>
            <a:tailEnd/>
          </a:ln>
        </p:spPr>
      </p:pic>
      <p:pic>
        <p:nvPicPr>
          <p:cNvPr id="9" name="图片 8"/>
          <p:cNvPicPr>
            <a:picLocks noChangeAspect="1"/>
          </p:cNvPicPr>
          <p:nvPr/>
        </p:nvPicPr>
        <p:blipFill>
          <a:blip r:embed="rId5"/>
          <a:srcRect/>
          <a:stretch>
            <a:fillRect/>
          </a:stretch>
        </p:blipFill>
        <p:spPr bwMode="auto">
          <a:xfrm>
            <a:off x="4962525" y="1431925"/>
            <a:ext cx="7224713" cy="5413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7*l_h_f*1_2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19*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3_1"/>
  <p:tag name="KSO_WM_UNIT_ID" val="custom160394_19*l_h_f*1_3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9*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19*l_i*1_19"/>
  <p:tag name="KSO_WM_UNIT_CLEAR" val="1"/>
  <p:tag name="KSO_WM_UNIT_LAYERLEVEL" val="1_1"/>
  <p:tag name="KSO_WM_DIAGRAM_GROUP_CODE" val="l1-2"/>
</p:tagLst>
</file>

<file path=ppt/tags/tag1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19*l_i*1_20"/>
  <p:tag name="KSO_WM_UNIT_CLEAR" val="1"/>
  <p:tag name="KSO_WM_UNIT_LAYERLEVEL" val="1_1"/>
  <p:tag name="KSO_WM_DIAGRAM_GROUP_CODE" val="l1-2"/>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19*l_i*1_21"/>
  <p:tag name="KSO_WM_UNIT_CLEAR" val="1"/>
  <p:tag name="KSO_WM_UNIT_LAYERLEVEL" val="1_1"/>
  <p:tag name="KSO_WM_DIAGRAM_GROUP_CODE" val="l1-2"/>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19*l_i*1_22"/>
  <p:tag name="KSO_WM_UNIT_CLEAR" val="1"/>
  <p:tag name="KSO_WM_UNIT_LAYERLEVEL" val="1_1"/>
  <p:tag name="KSO_WM_DIAGRAM_GROUP_CODE" val="l1-2"/>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19*l_i*1_23"/>
  <p:tag name="KSO_WM_UNIT_CLEAR" val="1"/>
  <p:tag name="KSO_WM_UNIT_LAYERLEVEL" val="1_1"/>
  <p:tag name="KSO_WM_DIAGRAM_GROUP_CODE" val="l1-2"/>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19*l_i*1_24"/>
  <p:tag name="KSO_WM_UNIT_CLEAR" val="1"/>
  <p:tag name="KSO_WM_UNIT_LAYERLEVEL" val="1_1"/>
  <p:tag name="KSO_WM_DIAGRAM_GROUP_CODE" val="l1-2"/>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19*l_i*1_25"/>
  <p:tag name="KSO_WM_UNIT_CLEAR" val="1"/>
  <p:tag name="KSO_WM_UNIT_LAYERLEVEL" val="1_1"/>
  <p:tag name="KSO_WM_DIAGRAM_GROUP_CODE" val="l1-2"/>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DIAGRAM_GROUP_CODE" val="l1-1"/>
  <p:tag name="KSO_WM_UNIT_TYPE" val="l_i"/>
  <p:tag name="KSO_WM_UNIT_INDEX" val="1_4"/>
  <p:tag name="KSO_WM_UNIT_ID" val="custom160394_7*l_i*1_4"/>
  <p:tag name="KSO_WM_UNIT_CLEAR" val="1"/>
  <p:tag name="KSO_WM_UNIT_LAYERLEVEL" val="1_1"/>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19*l_i*1_26"/>
  <p:tag name="KSO_WM_UNIT_CLEAR" val="1"/>
  <p:tag name="KSO_WM_UNIT_LAYERLEVEL" val="1_1"/>
  <p:tag name="KSO_WM_DIAGRAM_GROUP_CODE" val="l1-2"/>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19*l_i*1_10"/>
  <p:tag name="KSO_WM_UNIT_CLEAR" val="1"/>
  <p:tag name="KSO_WM_UNIT_LAYERLEVEL" val="1_1"/>
  <p:tag name="KSO_WM_DIAGRAM_GROUP_CODE" val="l1-2"/>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19*l_i*1_11"/>
  <p:tag name="KSO_WM_UNIT_CLEAR" val="1"/>
  <p:tag name="KSO_WM_UNIT_LAYERLEVEL" val="1_1"/>
  <p:tag name="KSO_WM_DIAGRAM_GROUP_CODE" val="l1-2"/>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19*l_i*1_12"/>
  <p:tag name="KSO_WM_UNIT_CLEAR" val="1"/>
  <p:tag name="KSO_WM_UNIT_LAYERLEVEL" val="1_1"/>
  <p:tag name="KSO_WM_DIAGRAM_GROUP_CODE" val="l1-2"/>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19*l_i*1_13"/>
  <p:tag name="KSO_WM_UNIT_CLEAR" val="1"/>
  <p:tag name="KSO_WM_UNIT_LAYERLEVEL" val="1_1"/>
  <p:tag name="KSO_WM_DIAGRAM_GROUP_CODE" val="l1-2"/>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19*l_i*1_14"/>
  <p:tag name="KSO_WM_UNIT_CLEAR" val="1"/>
  <p:tag name="KSO_WM_UNIT_LAYERLEVEL" val="1_1"/>
  <p:tag name="KSO_WM_DIAGRAM_GROUP_CODE" val="l1-2"/>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19*l_i*1_15"/>
  <p:tag name="KSO_WM_UNIT_CLEAR" val="1"/>
  <p:tag name="KSO_WM_UNIT_LAYERLEVEL" val="1_1"/>
  <p:tag name="KSO_WM_DIAGRAM_GROUP_CODE" val="l1-2"/>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19*l_i*1_16"/>
  <p:tag name="KSO_WM_UNIT_CLEAR" val="1"/>
  <p:tag name="KSO_WM_UNIT_LAYERLEVEL" val="1_1"/>
  <p:tag name="KSO_WM_DIAGRAM_GROUP_CODE" val="l1-2"/>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19*l_i*1_17"/>
  <p:tag name="KSO_WM_UNIT_CLEAR" val="1"/>
  <p:tag name="KSO_WM_UNIT_LAYERLEVEL" val="1_1"/>
  <p:tag name="KSO_WM_DIAGRAM_GROUP_CODE" val="l1-2"/>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19*l_i*1_1"/>
  <p:tag name="KSO_WM_UNIT_CLEAR" val="1"/>
  <p:tag name="KSO_WM_UNIT_LAYERLEVEL" val="1_1"/>
  <p:tag name="KSO_WM_DIAGRAM_GROUP_CODE" val="l1-2"/>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7*l_i*1_1"/>
  <p:tag name="KSO_WM_UNIT_CLEAR" val="1"/>
  <p:tag name="KSO_WM_UNIT_LAYERLEVEL" val="1_1"/>
  <p:tag name="KSO_WM_DIAGRAM_GROUP_CODE" val="l1-1"/>
</p:tagLst>
</file>

<file path=ppt/tags/tag1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19*l_i*1_2"/>
  <p:tag name="KSO_WM_UNIT_CLEAR" val="1"/>
  <p:tag name="KSO_WM_UNIT_LAYERLEVEL" val="1_1"/>
  <p:tag name="KSO_WM_DIAGRAM_GROUP_CODE" val="l1-2"/>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19*l_i*1_3"/>
  <p:tag name="KSO_WM_UNIT_CLEAR" val="1"/>
  <p:tag name="KSO_WM_UNIT_LAYERLEVEL" val="1_1"/>
  <p:tag name="KSO_WM_DIAGRAM_GROUP_CODE" val="l1-2"/>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19*l_i*1_4"/>
  <p:tag name="KSO_WM_UNIT_CLEAR" val="1"/>
  <p:tag name="KSO_WM_UNIT_LAYERLEVEL" val="1_1"/>
  <p:tag name="KSO_WM_DIAGRAM_GROUP_CODE" val="l1-2"/>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19*l_i*1_5"/>
  <p:tag name="KSO_WM_UNIT_CLEAR" val="1"/>
  <p:tag name="KSO_WM_UNIT_LAYERLEVEL" val="1_1"/>
  <p:tag name="KSO_WM_DIAGRAM_GROUP_CODE" val="l1-2"/>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19*l_i*1_6"/>
  <p:tag name="KSO_WM_UNIT_CLEAR" val="1"/>
  <p:tag name="KSO_WM_UNIT_LAYERLEVEL" val="1_1"/>
  <p:tag name="KSO_WM_DIAGRAM_GROUP_CODE" val="l1-2"/>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19*l_i*1_7"/>
  <p:tag name="KSO_WM_UNIT_CLEAR" val="1"/>
  <p:tag name="KSO_WM_UNIT_LAYERLEVEL" val="1_1"/>
  <p:tag name="KSO_WM_DIAGRAM_GROUP_CODE" val="l1-2"/>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19*l_i*1_8"/>
  <p:tag name="KSO_WM_UNIT_CLEAR" val="1"/>
  <p:tag name="KSO_WM_UNIT_LAYERLEVEL" val="1_1"/>
  <p:tag name="KSO_WM_DIAGRAM_GROUP_CODE" val="l1-2"/>
</p:tagLst>
</file>

<file path=ppt/tags/tag1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3"/>
  <p:tag name="KSO_WM_SLIDE_INDEX" val="23"/>
  <p:tag name="KSO_WM_SLIDE_ITEM_CNT" val="0"/>
  <p:tag name="KSO_WM_SLIDE_TYPE" val="endPage"/>
  <p:tag name="KSO_WM_BEAUTIFY_FLAG" val="#wm#"/>
  <p:tag name="KSO_WM_SLIDE_POSITION" val="49*29"/>
  <p:tag name="KSO_WM_SLIDE_SIZE" val="544*458"/>
</p:tagLst>
</file>

<file path=ppt/tags/tag1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0"/>
  <p:tag name="KSO_WM_TEMPLATE_CATEGORY" val="custom"/>
  <p:tag name="KSO_WM_TEMPLATE_INDEX" val="160394"/>
  <p:tag name="KSO_WM_UNIT_INDEX" val="0"/>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1"/>
  <p:tag name="KSO_WM_TEMPLATE_CATEGORY" val="custom"/>
  <p:tag name="KSO_WM_TEMPLATE_INDEX" val="160394"/>
  <p:tag name="KSO_WM_UNIT_INDEX" val="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7*l_i*1_2"/>
  <p:tag name="KSO_WM_UNIT_CLEAR" val="1"/>
  <p:tag name="KSO_WM_UNIT_LAYERLEVEL" val="1_1"/>
  <p:tag name="KSO_WM_DIAGRAM_GROUP_CODE" val="l1-1"/>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2"/>
  <p:tag name="KSO_WM_TEMPLATE_CATEGORY" val="custom"/>
  <p:tag name="KSO_WM_TEMPLATE_INDEX" val="160394"/>
  <p:tag name="KSO_WM_UNIT_INDEX" val="2"/>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3"/>
  <p:tag name="KSO_WM_TEMPLATE_CATEGORY" val="custom"/>
  <p:tag name="KSO_WM_TEMPLATE_INDEX" val="160394"/>
  <p:tag name="KSO_WM_UNIT_INDEX" val="3"/>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4"/>
  <p:tag name="KSO_WM_TEMPLATE_CATEGORY" val="custom"/>
  <p:tag name="KSO_WM_TEMPLATE_INDEX" val="160394"/>
  <p:tag name="KSO_WM_UNIT_INDEX" val="4"/>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5"/>
  <p:tag name="KSO_WM_TEMPLATE_CATEGORY" val="custom"/>
  <p:tag name="KSO_WM_TEMPLATE_INDEX" val="160394"/>
  <p:tag name="KSO_WM_UNIT_INDEX" val="5"/>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3*i*6"/>
  <p:tag name="KSO_WM_TEMPLATE_CATEGORY" val="custom"/>
  <p:tag name="KSO_WM_TEMPLATE_INDEX" val="160394"/>
  <p:tag name="KSO_WM_UNIT_INDEX" val="6"/>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7*a*1"/>
  <p:tag name="KSO_WM_UNIT_CLEAR" val="1"/>
  <p:tag name="KSO_WM_UNIT_LAYERLEVEL" val="1"/>
  <p:tag name="KSO_WM_UNIT_VALUE" val="6"/>
  <p:tag name="KSO_WM_UNIT_ISCONTENTSTITLE" val="1"/>
  <p:tag name="KSO_WM_UNIT_HIGHLIGHT" val="0"/>
  <p:tag name="KSO_WM_UNIT_COMPATIBLE" val="0"/>
  <p:tag name="KSO_WM_UNIT_PRESET_TEXT" val="Contents"/>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22"/>
  <p:tag name="KSO_WM_SLIDE_INDEX" val="22"/>
  <p:tag name="KSO_WM_SLIDE_ITEM_CNT" val="6"/>
  <p:tag name="KSO_WM_SLIDE_LAYOUT" val="a_l"/>
  <p:tag name="KSO_WM_SLIDE_LAYOUT_CNT" val="1_1"/>
  <p:tag name="KSO_WM_SLIDE_TYPE" val="text"/>
  <p:tag name="KSO_WM_BEAUTIFY_FLAG" val="#wm#"/>
  <p:tag name="KSO_WM_SLIDE_POSITION" val="119*143"/>
  <p:tag name="KSO_WM_SLIDE_SIZE" val="779*294"/>
  <p:tag name="KSO_WM_DIAGRAM_GROUP_CODE" val="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0"/>
  <p:tag name="KSO_WM_TEMPLATE_CATEGORY" val="custom"/>
  <p:tag name="KSO_WM_TEMPLATE_INDEX" val="160394"/>
  <p:tag name="KSO_WM_UNIT_INDEX" val="0"/>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23"/>
  <p:tag name="KSO_WM_TEMPLATE_CATEGORY" val="custom"/>
  <p:tag name="KSO_WM_TEMPLATE_INDEX" val="160394"/>
  <p:tag name="KSO_WM_UNIT_INDEX" val="23"/>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46"/>
  <p:tag name="KSO_WM_TEMPLATE_CATEGORY" val="custom"/>
  <p:tag name="KSO_WM_TEMPLATE_INDEX" val="160394"/>
  <p:tag name="KSO_WM_UNIT_INDEX" val="46"/>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69"/>
  <p:tag name="KSO_WM_TEMPLATE_CATEGORY" val="custom"/>
  <p:tag name="KSO_WM_TEMPLATE_INDEX" val="160394"/>
  <p:tag name="KSO_WM_UNIT_INDEX" val="69"/>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92"/>
  <p:tag name="KSO_WM_TEMPLATE_CATEGORY" val="custom"/>
  <p:tag name="KSO_WM_TEMPLATE_INDEX" val="160394"/>
  <p:tag name="KSO_WM_UNIT_INDEX" val="92"/>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22*i*115"/>
  <p:tag name="KSO_WM_TEMPLATE_CATEGORY" val="custom"/>
  <p:tag name="KSO_WM_TEMPLATE_INDEX" val="160394"/>
  <p:tag name="KSO_WM_UNIT_INDEX" val="115"/>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2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7*l_i*1_9"/>
  <p:tag name="KSO_WM_UNIT_CLEAR" val="1"/>
  <p:tag name="KSO_WM_UNIT_LAYERLEVEL" val="1_1"/>
  <p:tag name="KSO_WM_DIAGRAM_GROUP_CODE" val="l1-2"/>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7*l_h_a*1_1_1"/>
  <p:tag name="KSO_WM_UNIT_CLEAR" val="1"/>
  <p:tag name="KSO_WM_UNIT_LAYERLEVEL" val="1_1_1"/>
  <p:tag name="KSO_WM_UNIT_VALUE" val="15"/>
  <p:tag name="KSO_WM_UNIT_HIGHLIGHT" val="0"/>
  <p:tag name="KSO_WM_UNIT_COMPATIBLE" val="0"/>
  <p:tag name="KSO_WM_UNIT_PRESET_TEXT_INDEX" val="3"/>
  <p:tag name="KSO_WM_DIAGRAM_GROUP_CODE" val="l1-2"/>
  <p:tag name="KSO_WM_UNIT_PRESET_TEXT_LEN" val="17"/>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7*l_h_a*1_1_1"/>
  <p:tag name="KSO_WM_UNIT_CLEAR" val="1"/>
  <p:tag name="KSO_WM_UNIT_LAYERLEVEL" val="1_1_1"/>
  <p:tag name="KSO_WM_UNIT_VALUE" val="15"/>
  <p:tag name="KSO_WM_UNIT_HIGHLIGHT" val="0"/>
  <p:tag name="KSO_WM_UNIT_COMPATIBLE" val="0"/>
  <p:tag name="KSO_WM_UNIT_PRESET_TEXT_INDEX" val="3"/>
  <p:tag name="KSO_WM_DIAGRAM_GROUP_CODE" val="l1-2"/>
  <p:tag name="KSO_WM_UNIT_PRESET_TEXT_LEN" val="17"/>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7*l_h_a*1_1_1"/>
  <p:tag name="KSO_WM_UNIT_CLEAR" val="1"/>
  <p:tag name="KSO_WM_UNIT_LAYERLEVEL" val="1_1_1"/>
  <p:tag name="KSO_WM_UNIT_VALUE" val="15"/>
  <p:tag name="KSO_WM_UNIT_HIGHLIGHT" val="0"/>
  <p:tag name="KSO_WM_UNIT_COMPATIBLE" val="0"/>
  <p:tag name="KSO_WM_UNIT_PRESET_TEXT_INDEX" val="3"/>
  <p:tag name="KSO_WM_DIAGRAM_GROUP_CODE" val="l1-2"/>
  <p:tag name="KSO_WM_UNIT_PRESET_TEXT_LEN" val="17"/>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7*l_i*1_9"/>
  <p:tag name="KSO_WM_UNIT_CLEAR" val="1"/>
  <p:tag name="KSO_WM_UNIT_LAYERLEVEL" val="1_1"/>
  <p:tag name="KSO_WM_DIAGRAM_GROUP_CODE" val="l1-2"/>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7*l_i*1_9"/>
  <p:tag name="KSO_WM_UNIT_CLEAR" val="1"/>
  <p:tag name="KSO_WM_UNIT_LAYERLEVEL" val="1_1"/>
  <p:tag name="KSO_WM_DIAGRAM_GROUP_CODE" val="l1-2"/>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4"/>
  <p:tag name="KSO_WM_UNIT_ID" val="custom160394_22*l_i*1_54"/>
  <p:tag name="KSO_WM_UNIT_CLEAR" val="1"/>
  <p:tag name="KSO_WM_UNIT_LAYERLEVEL" val="1_1"/>
  <p:tag name="KSO_WM_DIAGRAM_GROUP_CODE" val="l1-2"/>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6_1"/>
  <p:tag name="KSO_WM_UNIT_ID" val="custom160394_22*l_h_a*1_6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6"/>
  <p:tag name="KSO_WM_UNIT_ID" val="custom160394_22*l_i*1_46"/>
  <p:tag name="KSO_WM_UNIT_CLEAR" val="1"/>
  <p:tag name="KSO_WM_UNIT_LAYERLEVEL" val="1_1"/>
  <p:tag name="KSO_WM_DIAGRAM_GROUP_CODE" val="l1-2"/>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7"/>
  <p:tag name="KSO_WM_UNIT_ID" val="custom160394_22*l_i*1_47"/>
  <p:tag name="KSO_WM_UNIT_CLEAR" val="1"/>
  <p:tag name="KSO_WM_UNIT_LAYERLEVEL" val="1_1"/>
  <p:tag name="KSO_WM_DIAGRAM_GROUP_CODE" val="l1-2"/>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8"/>
  <p:tag name="KSO_WM_UNIT_ID" val="custom160394_22*l_i*1_48"/>
  <p:tag name="KSO_WM_UNIT_CLEAR" val="1"/>
  <p:tag name="KSO_WM_UNIT_LAYERLEVEL" val="1_1"/>
  <p:tag name="KSO_WM_DIAGRAM_GROUP_CODE" val="l1-2"/>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9"/>
  <p:tag name="KSO_WM_UNIT_ID" val="custom160394_22*l_i*1_49"/>
  <p:tag name="KSO_WM_UNIT_CLEAR" val="1"/>
  <p:tag name="KSO_WM_UNIT_LAYERLEVEL" val="1_1"/>
  <p:tag name="KSO_WM_DIAGRAM_GROUP_CODE" val="l1-2"/>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0"/>
  <p:tag name="KSO_WM_UNIT_ID" val="custom160394_22*l_i*1_50"/>
  <p:tag name="KSO_WM_UNIT_CLEAR" val="1"/>
  <p:tag name="KSO_WM_UNIT_LAYERLEVEL" val="1_1"/>
  <p:tag name="KSO_WM_DIAGRAM_GROUP_CODE" val="l1-2"/>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1"/>
  <p:tag name="KSO_WM_UNIT_ID" val="custom160394_22*l_i*1_51"/>
  <p:tag name="KSO_WM_UNIT_CLEAR" val="1"/>
  <p:tag name="KSO_WM_UNIT_LAYERLEVEL" val="1_1"/>
  <p:tag name="KSO_WM_DIAGRAM_GROUP_CODE" val="l1-2"/>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2"/>
  <p:tag name="KSO_WM_UNIT_ID" val="custom160394_22*l_i*1_52"/>
  <p:tag name="KSO_WM_UNIT_CLEAR" val="1"/>
  <p:tag name="KSO_WM_UNIT_LAYERLEVEL" val="1_1"/>
  <p:tag name="KSO_WM_DIAGRAM_GROUP_CODE" val="l1-2"/>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3"/>
  <p:tag name="KSO_WM_UNIT_ID" val="custom160394_22*l_i*1_53"/>
  <p:tag name="KSO_WM_UNIT_CLEAR" val="1"/>
  <p:tag name="KSO_WM_UNIT_LAYERLEVEL" val="1_1"/>
  <p:tag name="KSO_WM_DIAGRAM_GROUP_CODE" val="l1-2"/>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5"/>
  <p:tag name="KSO_WM_UNIT_ID" val="custom160394_22*l_i*1_45"/>
  <p:tag name="KSO_WM_UNIT_CLEAR" val="1"/>
  <p:tag name="KSO_WM_UNIT_LAYERLEVEL" val="1_1"/>
  <p:tag name="KSO_WM_DIAGRAM_GROUP_CODE" val="l1-2"/>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394"/>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3_1"/>
  <p:tag name="KSO_WM_UNIT_ID" val="custom160394_22*l_h_a*1_3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7"/>
  <p:tag name="KSO_WM_UNIT_ID" val="custom160394_22*l_i*1_37"/>
  <p:tag name="KSO_WM_UNIT_CLEAR" val="1"/>
  <p:tag name="KSO_WM_UNIT_LAYERLEVEL" val="1_1"/>
  <p:tag name="KSO_WM_DIAGRAM_GROUP_CODE" val="l1-2"/>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8"/>
  <p:tag name="KSO_WM_UNIT_ID" val="custom160394_22*l_i*1_38"/>
  <p:tag name="KSO_WM_UNIT_CLEAR" val="1"/>
  <p:tag name="KSO_WM_UNIT_LAYERLEVEL" val="1_1"/>
  <p:tag name="KSO_WM_DIAGRAM_GROUP_CODE" val="l1-2"/>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9"/>
  <p:tag name="KSO_WM_UNIT_ID" val="custom160394_22*l_i*1_39"/>
  <p:tag name="KSO_WM_UNIT_CLEAR" val="1"/>
  <p:tag name="KSO_WM_UNIT_LAYERLEVEL" val="1_1"/>
  <p:tag name="KSO_WM_DIAGRAM_GROUP_CODE" val="l1-2"/>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0"/>
  <p:tag name="KSO_WM_UNIT_ID" val="custom160394_22*l_i*1_40"/>
  <p:tag name="KSO_WM_UNIT_CLEAR" val="1"/>
  <p:tag name="KSO_WM_UNIT_LAYERLEVEL" val="1_1"/>
  <p:tag name="KSO_WM_DIAGRAM_GROUP_CODE" val="l1-2"/>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1"/>
  <p:tag name="KSO_WM_UNIT_ID" val="custom160394_22*l_i*1_41"/>
  <p:tag name="KSO_WM_UNIT_CLEAR" val="1"/>
  <p:tag name="KSO_WM_UNIT_LAYERLEVEL" val="1_1"/>
  <p:tag name="KSO_WM_DIAGRAM_GROUP_CODE" val="l1-2"/>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2"/>
  <p:tag name="KSO_WM_UNIT_ID" val="custom160394_22*l_i*1_42"/>
  <p:tag name="KSO_WM_UNIT_CLEAR" val="1"/>
  <p:tag name="KSO_WM_UNIT_LAYERLEVEL" val="1_1"/>
  <p:tag name="KSO_WM_DIAGRAM_GROUP_CODE" val="l1-2"/>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3"/>
  <p:tag name="KSO_WM_UNIT_ID" val="custom160394_22*l_i*1_43"/>
  <p:tag name="KSO_WM_UNIT_CLEAR" val="1"/>
  <p:tag name="KSO_WM_UNIT_LAYERLEVEL" val="1_1"/>
  <p:tag name="KSO_WM_DIAGRAM_GROUP_CODE" val="l1-2"/>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4"/>
  <p:tag name="KSO_WM_UNIT_ID" val="custom160394_22*l_i*1_44"/>
  <p:tag name="KSO_WM_UNIT_CLEAR" val="1"/>
  <p:tag name="KSO_WM_UNIT_LAYERLEVEL" val="1_1"/>
  <p:tag name="KSO_WM_DIAGRAM_GROUP_CODE" val="l1-2"/>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6"/>
  <p:tag name="KSO_WM_UNIT_ID" val="custom160394_22*l_i*1_36"/>
  <p:tag name="KSO_WM_UNIT_CLEAR" val="1"/>
  <p:tag name="KSO_WM_UNIT_LAYERLEVEL" val="1_1"/>
  <p:tag name="KSO_WM_DIAGRAM_GROUP_CODE" val="l1-2"/>
</p:tagLst>
</file>

<file path=ppt/tags/tag5.xml><?xml version="1.0" encoding="utf-8"?>
<p:tagLst xmlns:a="http://schemas.openxmlformats.org/drawingml/2006/main" xmlns:r="http://schemas.openxmlformats.org/officeDocument/2006/relationships" xmlns:p="http://schemas.openxmlformats.org/presentationml/2006/main">
  <p:tag name="KSO_WM_TEMPLATE_THUMBS_INDEX" val="1、9、12、13、15、19、23"/>
  <p:tag name="KSO_WM_TEMPLATE_CATEGORY" val="custom"/>
  <p:tag name="KSO_WM_TEMPLATE_INDEX" val="160394"/>
  <p:tag name="KSO_WM_TAG_VERSION" val="1.0"/>
  <p:tag name="KSO_WM_SLIDE_ID" val="custom160394_1"/>
  <p:tag name="KSO_WM_SLIDE_INDEX" val="1"/>
  <p:tag name="KSO_WM_SLIDE_ITEM_CNT" val="2"/>
  <p:tag name="KSO_WM_SLIDE_LAYOUT" val="a_b"/>
  <p:tag name="KSO_WM_SLIDE_LAYOUT_CNT" val="1_1"/>
  <p:tag name="KSO_WM_SLIDE_TYPE" val="title"/>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5_1"/>
  <p:tag name="KSO_WM_UNIT_ID" val="custom160394_22*l_h_a*1_5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8"/>
  <p:tag name="KSO_WM_UNIT_ID" val="custom160394_22*l_i*1_28"/>
  <p:tag name="KSO_WM_UNIT_CLEAR" val="1"/>
  <p:tag name="KSO_WM_UNIT_LAYERLEVEL" val="1_1"/>
  <p:tag name="KSO_WM_DIAGRAM_GROUP_CODE" val="l1-2"/>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9"/>
  <p:tag name="KSO_WM_UNIT_ID" val="custom160394_22*l_i*1_29"/>
  <p:tag name="KSO_WM_UNIT_CLEAR" val="1"/>
  <p:tag name="KSO_WM_UNIT_LAYERLEVEL" val="1_1"/>
  <p:tag name="KSO_WM_DIAGRAM_GROUP_CODE" val="l1-2"/>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0"/>
  <p:tag name="KSO_WM_UNIT_ID" val="custom160394_22*l_i*1_30"/>
  <p:tag name="KSO_WM_UNIT_CLEAR" val="1"/>
  <p:tag name="KSO_WM_UNIT_LAYERLEVEL" val="1_1"/>
  <p:tag name="KSO_WM_DIAGRAM_GROUP_CODE" val="l1-2"/>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1"/>
  <p:tag name="KSO_WM_UNIT_ID" val="custom160394_22*l_i*1_31"/>
  <p:tag name="KSO_WM_UNIT_CLEAR" val="1"/>
  <p:tag name="KSO_WM_UNIT_LAYERLEVEL" val="1_1"/>
  <p:tag name="KSO_WM_DIAGRAM_GROUP_CODE" val="l1-2"/>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2"/>
  <p:tag name="KSO_WM_UNIT_ID" val="custom160394_22*l_i*1_32"/>
  <p:tag name="KSO_WM_UNIT_CLEAR" val="1"/>
  <p:tag name="KSO_WM_UNIT_LAYERLEVEL" val="1_1"/>
  <p:tag name="KSO_WM_DIAGRAM_GROUP_CODE" val="l1-2"/>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3"/>
  <p:tag name="KSO_WM_UNIT_ID" val="custom160394_22*l_i*1_33"/>
  <p:tag name="KSO_WM_UNIT_CLEAR" val="1"/>
  <p:tag name="KSO_WM_UNIT_LAYERLEVEL" val="1_1"/>
  <p:tag name="KSO_WM_DIAGRAM_GROUP_CODE" val="l1-2"/>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4"/>
  <p:tag name="KSO_WM_UNIT_ID" val="custom160394_22*l_i*1_34"/>
  <p:tag name="KSO_WM_UNIT_CLEAR" val="1"/>
  <p:tag name="KSO_WM_UNIT_LAYERLEVEL" val="1_1"/>
  <p:tag name="KSO_WM_DIAGRAM_GROUP_CODE" val="l1-2"/>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5"/>
  <p:tag name="KSO_WM_UNIT_ID" val="custom160394_22*l_i*1_35"/>
  <p:tag name="KSO_WM_UNIT_CLEAR" val="1"/>
  <p:tag name="KSO_WM_UNIT_LAYERLEVEL" val="1_1"/>
  <p:tag name="KSO_WM_DIAGRAM_GROUP_CODE" val="l1-2"/>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22*l_i*1_27"/>
  <p:tag name="KSO_WM_UNIT_CLEAR" val="1"/>
  <p:tag name="KSO_WM_UNIT_LAYERLEVEL" val="1_1"/>
  <p:tag name="KSO_WM_DIAGRAM_GROUP_CODE" val="l1-2"/>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a"/>
  <p:tag name="KSO_WM_UNIT_INDEX" val="1"/>
  <p:tag name="KSO_WM_UNIT_ID" val="custom160394_1*a*1"/>
  <p:tag name="KSO_WM_UNIT_CLEAR" val="1"/>
  <p:tag name="KSO_WM_UNIT_LAYERLEVEL" val="1"/>
  <p:tag name="KSO_WM_UNIT_VALUE" val="38"/>
  <p:tag name="KSO_WM_UNIT_ISCONTENTSTITLE" val="0"/>
  <p:tag name="KSO_WM_UNIT_HIGHLIGHT" val="0"/>
  <p:tag name="KSO_WM_UNIT_COMPATIBLE" val="0"/>
  <p:tag name="KSO_WM_UNIT_PRESET_TEXT_INDEX" val="3"/>
  <p:tag name="KSO_WM_UNIT_PRESET_TEXT_LEN" val="17"/>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4_1"/>
  <p:tag name="KSO_WM_UNIT_ID" val="custom160394_22*l_h_a*1_4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9"/>
  <p:tag name="KSO_WM_UNIT_ID" val="custom160394_22*l_i*1_19"/>
  <p:tag name="KSO_WM_UNIT_CLEAR" val="1"/>
  <p:tag name="KSO_WM_UNIT_LAYERLEVEL" val="1_1"/>
  <p:tag name="KSO_WM_DIAGRAM_GROUP_CODE" val="l1-2"/>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0"/>
  <p:tag name="KSO_WM_UNIT_ID" val="custom160394_22*l_i*1_20"/>
  <p:tag name="KSO_WM_UNIT_CLEAR" val="1"/>
  <p:tag name="KSO_WM_UNIT_LAYERLEVEL" val="1_1"/>
  <p:tag name="KSO_WM_DIAGRAM_GROUP_CODE" val="l1-2"/>
</p:tagLst>
</file>

<file path=ppt/tags/tag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1"/>
  <p:tag name="KSO_WM_UNIT_ID" val="custom160394_22*l_i*1_21"/>
  <p:tag name="KSO_WM_UNIT_CLEAR" val="1"/>
  <p:tag name="KSO_WM_UNIT_LAYERLEVEL" val="1_1"/>
  <p:tag name="KSO_WM_DIAGRAM_GROUP_CODE" val="l1-2"/>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2"/>
  <p:tag name="KSO_WM_UNIT_ID" val="custom160394_22*l_i*1_22"/>
  <p:tag name="KSO_WM_UNIT_CLEAR" val="1"/>
  <p:tag name="KSO_WM_UNIT_LAYERLEVEL" val="1_1"/>
  <p:tag name="KSO_WM_DIAGRAM_GROUP_CODE" val="l1-2"/>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3"/>
  <p:tag name="KSO_WM_UNIT_ID" val="custom160394_22*l_i*1_23"/>
  <p:tag name="KSO_WM_UNIT_CLEAR" val="1"/>
  <p:tag name="KSO_WM_UNIT_LAYERLEVEL" val="1_1"/>
  <p:tag name="KSO_WM_DIAGRAM_GROUP_CODE" val="l1-2"/>
</p:tagLst>
</file>

<file path=ppt/tags/tag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4"/>
  <p:tag name="KSO_WM_UNIT_ID" val="custom160394_22*l_i*1_24"/>
  <p:tag name="KSO_WM_UNIT_CLEAR" val="1"/>
  <p:tag name="KSO_WM_UNIT_LAYERLEVEL" val="1_1"/>
  <p:tag name="KSO_WM_DIAGRAM_GROUP_CODE" val="l1-2"/>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5"/>
  <p:tag name="KSO_WM_UNIT_ID" val="custom160394_22*l_i*1_25"/>
  <p:tag name="KSO_WM_UNIT_CLEAR" val="1"/>
  <p:tag name="KSO_WM_UNIT_LAYERLEVEL" val="1_1"/>
  <p:tag name="KSO_WM_DIAGRAM_GROUP_CODE" val="l1-2"/>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6"/>
  <p:tag name="KSO_WM_UNIT_ID" val="custom160394_22*l_i*1_26"/>
  <p:tag name="KSO_WM_UNIT_CLEAR" val="1"/>
  <p:tag name="KSO_WM_UNIT_LAYERLEVEL" val="1_1"/>
  <p:tag name="KSO_WM_DIAGRAM_GROUP_CODE" val="l1-2"/>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22*l_i*1_18"/>
  <p:tag name="KSO_WM_UNIT_CLEAR" val="1"/>
  <p:tag name="KSO_WM_UNIT_LAYERLEVEL" val="1_1"/>
  <p:tag name="KSO_WM_DIAGRAM_GROUP_CODE" val="l1-2"/>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22*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0"/>
  <p:tag name="KSO_WM_UNIT_ID" val="custom160394_22*l_i*1_10"/>
  <p:tag name="KSO_WM_UNIT_CLEAR" val="1"/>
  <p:tag name="KSO_WM_UNIT_LAYERLEVEL" val="1_1"/>
  <p:tag name="KSO_WM_DIAGRAM_GROUP_CODE" val="l1-2"/>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1"/>
  <p:tag name="KSO_WM_UNIT_ID" val="custom160394_22*l_i*1_11"/>
  <p:tag name="KSO_WM_UNIT_CLEAR" val="1"/>
  <p:tag name="KSO_WM_UNIT_LAYERLEVEL" val="1_1"/>
  <p:tag name="KSO_WM_DIAGRAM_GROUP_CODE" val="l1-2"/>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2"/>
  <p:tag name="KSO_WM_UNIT_ID" val="custom160394_22*l_i*1_12"/>
  <p:tag name="KSO_WM_UNIT_CLEAR" val="1"/>
  <p:tag name="KSO_WM_UNIT_LAYERLEVEL" val="1_1"/>
  <p:tag name="KSO_WM_DIAGRAM_GROUP_CODE" val="l1-2"/>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3"/>
  <p:tag name="KSO_WM_UNIT_ID" val="custom160394_22*l_i*1_13"/>
  <p:tag name="KSO_WM_UNIT_CLEAR" val="1"/>
  <p:tag name="KSO_WM_UNIT_LAYERLEVEL" val="1_1"/>
  <p:tag name="KSO_WM_DIAGRAM_GROUP_CODE" val="l1-2"/>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4"/>
  <p:tag name="KSO_WM_UNIT_ID" val="custom160394_22*l_i*1_14"/>
  <p:tag name="KSO_WM_UNIT_CLEAR" val="1"/>
  <p:tag name="KSO_WM_UNIT_LAYERLEVEL" val="1_1"/>
  <p:tag name="KSO_WM_DIAGRAM_GROUP_CODE" val="l1-2"/>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5"/>
  <p:tag name="KSO_WM_UNIT_ID" val="custom160394_22*l_i*1_15"/>
  <p:tag name="KSO_WM_UNIT_CLEAR" val="1"/>
  <p:tag name="KSO_WM_UNIT_LAYERLEVEL" val="1_1"/>
  <p:tag name="KSO_WM_DIAGRAM_GROUP_CODE" val="l1-2"/>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6"/>
  <p:tag name="KSO_WM_UNIT_ID" val="custom160394_22*l_i*1_16"/>
  <p:tag name="KSO_WM_UNIT_CLEAR" val="1"/>
  <p:tag name="KSO_WM_UNIT_LAYERLEVEL" val="1_1"/>
  <p:tag name="KSO_WM_DIAGRAM_GROUP_CODE" val="l1-2"/>
</p:tagLst>
</file>

<file path=ppt/tags/tag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7"/>
  <p:tag name="KSO_WM_UNIT_ID" val="custom160394_22*l_i*1_17"/>
  <p:tag name="KSO_WM_UNIT_CLEAR" val="1"/>
  <p:tag name="KSO_WM_UNIT_LAYERLEVEL" val="1_1"/>
  <p:tag name="KSO_WM_DIAGRAM_GROUP_CODE" val="l1-2"/>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22*l_i*1_9"/>
  <p:tag name="KSO_WM_UNIT_CLEAR" val="1"/>
  <p:tag name="KSO_WM_UNIT_LAYERLEVEL" val="1_1"/>
  <p:tag name="KSO_WM_DIAGRAM_GROUP_CODE" val="l1-2"/>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7*l_h_f*1_1_1"/>
  <p:tag name="KSO_WM_UNIT_CLEAR" val="1"/>
  <p:tag name="KSO_WM_UNIT_LAYERLEVEL" val="1_1_1"/>
  <p:tag name="KSO_WM_UNIT_VALUE" val="18"/>
  <p:tag name="KSO_WM_UNIT_HIGHLIGHT" val="0"/>
  <p:tag name="KSO_WM_UNIT_COMPATIBLE" val="0"/>
  <p:tag name="KSO_WM_UNIT_PRESET_TEXT_INDEX" val="3"/>
  <p:tag name="KSO_WM_DIAGRAM_GROUP_CODE" val="l1-1"/>
  <p:tag name="KSO_WM_UNIT_PRESET_TEXT_LEN" val="17"/>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22*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
  <p:tag name="KSO_WM_UNIT_ID" val="custom160394_22*l_i*1_1"/>
  <p:tag name="KSO_WM_UNIT_CLEAR" val="1"/>
  <p:tag name="KSO_WM_UNIT_LAYERLEVEL" val="1_1"/>
  <p:tag name="KSO_WM_DIAGRAM_GROUP_CODE" val="l1-2"/>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
  <p:tag name="KSO_WM_UNIT_ID" val="custom160394_22*l_i*1_2"/>
  <p:tag name="KSO_WM_UNIT_CLEAR" val="1"/>
  <p:tag name="KSO_WM_UNIT_LAYERLEVEL" val="1_1"/>
  <p:tag name="KSO_WM_DIAGRAM_GROUP_CODE" val="l1-2"/>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3"/>
  <p:tag name="KSO_WM_UNIT_ID" val="custom160394_22*l_i*1_3"/>
  <p:tag name="KSO_WM_UNIT_CLEAR" val="1"/>
  <p:tag name="KSO_WM_UNIT_LAYERLEVEL" val="1_1"/>
  <p:tag name="KSO_WM_DIAGRAM_GROUP_CODE" val="l1-2"/>
</p:tagLst>
</file>

<file path=ppt/tags/tag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4"/>
  <p:tag name="KSO_WM_UNIT_ID" val="custom160394_22*l_i*1_4"/>
  <p:tag name="KSO_WM_UNIT_CLEAR" val="1"/>
  <p:tag name="KSO_WM_UNIT_LAYERLEVEL" val="1_1"/>
  <p:tag name="KSO_WM_DIAGRAM_GROUP_CODE" val="l1-2"/>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5"/>
  <p:tag name="KSO_WM_UNIT_ID" val="custom160394_22*l_i*1_5"/>
  <p:tag name="KSO_WM_UNIT_CLEAR" val="1"/>
  <p:tag name="KSO_WM_UNIT_LAYERLEVEL" val="1_1"/>
  <p:tag name="KSO_WM_DIAGRAM_GROUP_CODE" val="l1-2"/>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6"/>
  <p:tag name="KSO_WM_UNIT_ID" val="custom160394_22*l_i*1_6"/>
  <p:tag name="KSO_WM_UNIT_CLEAR" val="1"/>
  <p:tag name="KSO_WM_UNIT_LAYERLEVEL" val="1_1"/>
  <p:tag name="KSO_WM_DIAGRAM_GROUP_CODE" val="l1-2"/>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7"/>
  <p:tag name="KSO_WM_UNIT_ID" val="custom160394_22*l_i*1_7"/>
  <p:tag name="KSO_WM_UNIT_CLEAR" val="1"/>
  <p:tag name="KSO_WM_UNIT_LAYERLEVEL" val="1_1"/>
  <p:tag name="KSO_WM_DIAGRAM_GROUP_CODE" val="l1-2"/>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8"/>
  <p:tag name="KSO_WM_UNIT_ID" val="custom160394_22*l_i*1_8"/>
  <p:tag name="KSO_WM_UNIT_CLEAR" val="1"/>
  <p:tag name="KSO_WM_UNIT_LAYERLEVEL" val="1_1"/>
  <p:tag name="KSO_WM_DIAGRAM_GROUP_CODE" val="l1-2"/>
</p:tagLst>
</file>

<file path=ppt/tags/tag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4"/>
  <p:tag name="KSO_WM_TAG_VERSION" val="1.0"/>
  <p:tag name="KSO_WM_SLIDE_ID" val="custom160394_19"/>
  <p:tag name="KSO_WM_SLIDE_INDEX" val="19"/>
  <p:tag name="KSO_WM_SLIDE_ITEM_CNT" val="3"/>
  <p:tag name="KSO_WM_SLIDE_LAYOUT" val="a_l"/>
  <p:tag name="KSO_WM_SLIDE_LAYOUT_CNT" val="1_1"/>
  <p:tag name="KSO_WM_SLIDE_TYPE" val="text"/>
  <p:tag name="KSO_WM_BEAUTIFY_FLAG" val="#wm#"/>
  <p:tag name="KSO_WM_SLIDE_POSITION" val="127*177"/>
  <p:tag name="KSO_WM_SLIDE_SIZE" val="705*240"/>
  <p:tag name="KSO_WM_DIAGRAM_GROUP_CODE" val="l1-2"/>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DIAGRAM_GROUP_CODE" val="l1-1"/>
  <p:tag name="KSO_WM_UNIT_TYPE" val="l_i"/>
  <p:tag name="KSO_WM_UNIT_INDEX" val="1_1"/>
  <p:tag name="KSO_WM_UNIT_ID" val="custom160394_7*l_i*1_1"/>
  <p:tag name="KSO_WM_UNIT_CLEAR" val="1"/>
  <p:tag name="KSO_WM_UNIT_LAYERLEVEL" val="1_1"/>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0"/>
  <p:tag name="KSO_WM_TEMPLATE_CATEGORY" val="custom"/>
  <p:tag name="KSO_WM_TEMPLATE_INDEX" val="160394"/>
  <p:tag name="KSO_WM_UNIT_INDEX" val="0"/>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9"/>
  <p:tag name="KSO_WM_UNIT_ID" val="custom160394_19*l_i*1_9"/>
  <p:tag name="KSO_WM_UNIT_CLEAR" val="1"/>
  <p:tag name="KSO_WM_UNIT_LAYERLEVEL" val="1_1"/>
  <p:tag name="KSO_WM_DIAGRAM_GROUP_CODE" val="l1-2"/>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1_1"/>
  <p:tag name="KSO_WM_UNIT_ID" val="custom160394_19*l_h_a*1_1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1_1"/>
  <p:tag name="KSO_WM_UNIT_ID" val="custom160394_19*l_h_f*1_1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20"/>
  <p:tag name="KSO_WM_TEMPLATE_CATEGORY" val="custom"/>
  <p:tag name="KSO_WM_TEMPLATE_INDEX" val="160394"/>
  <p:tag name="KSO_WM_UNIT_INDEX" val="20"/>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18"/>
  <p:tag name="KSO_WM_UNIT_ID" val="custom160394_19*l_i*1_18"/>
  <p:tag name="KSO_WM_UNIT_CLEAR" val="1"/>
  <p:tag name="KSO_WM_UNIT_LAYERLEVEL" val="1_1"/>
  <p:tag name="KSO_WM_DIAGRAM_GROUP_CODE" val="l1-2"/>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a"/>
  <p:tag name="KSO_WM_UNIT_INDEX" val="1_2_1"/>
  <p:tag name="KSO_WM_UNIT_ID" val="custom160394_19*l_h_a*1_2_1"/>
  <p:tag name="KSO_WM_UNIT_CLEAR" val="1"/>
  <p:tag name="KSO_WM_UNIT_LAYERLEVEL" val="1_1_1"/>
  <p:tag name="KSO_WM_UNIT_VALUE" val="7"/>
  <p:tag name="KSO_WM_UNIT_HIGHLIGHT" val="0"/>
  <p:tag name="KSO_WM_UNIT_COMPATIBLE" val="0"/>
  <p:tag name="KSO_WM_UNIT_PRESET_TEXT_INDEX" val="3"/>
  <p:tag name="KSO_WM_DIAGRAM_GROUP_CODE" val="l1-2"/>
  <p:tag name="KSO_WM_UNIT_PRESET_TEXT_LEN" val="12"/>
</p:tagLst>
</file>

<file path=ppt/tags/tag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h_f"/>
  <p:tag name="KSO_WM_UNIT_INDEX" val="1_2_1"/>
  <p:tag name="KSO_WM_UNIT_ID" val="custom160394_19*l_h_f*1_2_1"/>
  <p:tag name="KSO_WM_UNIT_CLEAR" val="1"/>
  <p:tag name="KSO_WM_UNIT_LAYERLEVEL" val="1_1_1"/>
  <p:tag name="KSO_WM_UNIT_VALUE" val="54"/>
  <p:tag name="KSO_WM_UNIT_HIGHLIGHT" val="0"/>
  <p:tag name="KSO_WM_UNIT_COMPATIBLE" val="0"/>
  <p:tag name="KSO_WM_UNIT_PRESET_TEXT_INDEX" val="4"/>
  <p:tag name="KSO_WM_DIAGRAM_GROUP_CODE" val="l1-2"/>
  <p:tag name="KSO_WM_UNIT_PRESET_TEXT_LEN" val="57"/>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394_19*i*40"/>
  <p:tag name="KSO_WM_TEMPLATE_CATEGORY" val="custom"/>
  <p:tag name="KSO_WM_TEMPLATE_INDEX" val="160394"/>
  <p:tag name="KSO_WM_UNIT_INDEX" val="40"/>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94"/>
  <p:tag name="KSO_WM_UNIT_TYPE" val="l_i"/>
  <p:tag name="KSO_WM_UNIT_INDEX" val="1_27"/>
  <p:tag name="KSO_WM_UNIT_ID" val="custom160394_19*l_i*1_27"/>
  <p:tag name="KSO_WM_UNIT_CLEAR" val="1"/>
  <p:tag name="KSO_WM_UNIT_LAYERLEVEL" val="1_1"/>
  <p:tag name="KSO_WM_DIAGRAM_GROUP_CODE" val="l1-2"/>
</p:tagLst>
</file>

<file path=ppt/theme/theme1.xml><?xml version="1.0" encoding="utf-8"?>
<a:theme xmlns:a="http://schemas.openxmlformats.org/drawingml/2006/main" name="1_A000120140530B01PPBG">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000120140530B01PPBG">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1914</Words>
  <Application/>
  <PresentationFormat>自定义</PresentationFormat>
  <Paragraphs>83</Paragraphs>
  <Slides>26</Slides>
  <Notes>4</Notes>
  <HiddenSlides>0</HiddenSlides>
  <MMClips>0</MMClips>
  <ScaleCrop>false</ScaleCrop>
  <HeadingPairs>
    <vt:vector size="6" baseType="variant">
      <vt:variant>
        <vt:lpstr>已用的字体</vt:lpstr>
      </vt:variant>
      <vt:variant>
        <vt:i4>11</vt:i4>
      </vt:variant>
      <vt:variant>
        <vt:lpstr>演示文稿设计模板</vt:lpstr>
      </vt:variant>
      <vt:variant>
        <vt:i4>8</vt:i4>
      </vt:variant>
      <vt:variant>
        <vt:lpstr>幻灯片标题</vt:lpstr>
      </vt:variant>
      <vt:variant>
        <vt:i4>26</vt:i4>
      </vt:variant>
    </vt:vector>
  </HeadingPairs>
  <TitlesOfParts>
    <vt:vector size="45" baseType="lpstr">
      <vt:lpstr>Arial</vt:lpstr>
      <vt:lpstr>黑体</vt:lpstr>
      <vt:lpstr>Calibri</vt:lpstr>
      <vt:lpstr>宋体</vt:lpstr>
      <vt:lpstr>华文隶书</vt:lpstr>
      <vt:lpstr>+mn-ea</vt:lpstr>
      <vt:lpstr>微软雅黑</vt:lpstr>
      <vt:lpstr>楷体</vt:lpstr>
      <vt:lpstr>楷体_GB2312</vt:lpstr>
      <vt:lpstr>华文细黑</vt:lpstr>
      <vt:lpstr>方正中倩_GBK</vt:lpstr>
      <vt:lpstr>1_A000120140530B01PPBG</vt:lpstr>
      <vt:lpstr>2_A000120140530B01PPBG</vt:lpstr>
      <vt:lpstr>1_A000120140530B01PPBG</vt:lpstr>
      <vt:lpstr>1_A000120140530B01PPBG</vt:lpstr>
      <vt:lpstr>1_A000120140530B01PPBG</vt:lpstr>
      <vt:lpstr>2_A000120140530B01PPBG</vt:lpstr>
      <vt:lpstr>2_A000120140530B01PPBG</vt:lpstr>
      <vt:lpstr>2_A000120140530B01PPBG</vt:lpstr>
      <vt:lpstr>幻灯片 1</vt:lpstr>
      <vt:lpstr>幻灯片 2</vt:lpstr>
      <vt:lpstr>一、中学生活新起点</vt:lpstr>
      <vt:lpstr>幻灯片 4</vt:lpstr>
      <vt:lpstr>幻灯片 5</vt:lpstr>
      <vt:lpstr>走路上学</vt:lpstr>
      <vt:lpstr>幻灯片 7</vt:lpstr>
      <vt:lpstr>幻灯片 8</vt:lpstr>
      <vt:lpstr>幻灯片 9</vt:lpstr>
      <vt:lpstr>幻灯片 10</vt:lpstr>
      <vt:lpstr>我们为什么要上中学：</vt:lpstr>
      <vt:lpstr>案例探究——两个人的学校</vt:lpstr>
      <vt:lpstr>二、积极适应新生活</vt:lpstr>
      <vt:lpstr>幻灯片 14</vt:lpstr>
      <vt:lpstr>幻灯片 15</vt:lpstr>
      <vt:lpstr>幻灯片 16</vt:lpstr>
      <vt:lpstr>幻灯片 17</vt:lpstr>
      <vt:lpstr>适应新生活：</vt:lpstr>
      <vt:lpstr>幻灯片 19</vt:lpstr>
      <vt:lpstr>幻灯片 20</vt:lpstr>
      <vt:lpstr>幻灯片 21</vt:lpstr>
      <vt:lpstr>情景分析二</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Microsoft</cp:lastModifiedBy>
  <cp:revision/>
  <dcterms:created xsi:type="dcterms:W3CDTF">2016-09-03T10:09:46Z</dcterms:created>
  <dcterms:modified xsi:type="dcterms:W3CDTF">2017-06-27T12:40:12Z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2052-10.1.0.5866</vt:lpwstr>
  </property>
</Properties>
</file>