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7" r:id="rId3"/>
    <p:sldId id="297" r:id="rId4"/>
    <p:sldId id="259" r:id="rId5"/>
    <p:sldId id="320" r:id="rId6"/>
    <p:sldId id="315" r:id="rId7"/>
    <p:sldId id="316" r:id="rId8"/>
    <p:sldId id="317" r:id="rId9"/>
    <p:sldId id="318" r:id="rId10"/>
    <p:sldId id="319" r:id="rId11"/>
    <p:sldId id="292" r:id="rId12"/>
    <p:sldId id="279" r:id="rId13"/>
    <p:sldId id="321" r:id="rId14"/>
    <p:sldId id="322" r:id="rId15"/>
    <p:sldId id="262" r:id="rId16"/>
    <p:sldId id="26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1706"/>
    <a:srgbClr val="CBC3C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B7B9B-9B4B-4FDC-BF0D-483F566A65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7D283-4989-4587-9D56-8D0767406A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fld id="{AD4AF83D-1904-4A3A-B9FE-1E421F3E54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095AC5E4-9090-4DF6-917C-3F39D82EE6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6858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lvl="0" indent="-170815" algn="l" defTabSz="685800" eaLnBrk="1" fontAlgn="base" latinLnBrk="0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lvl="1" indent="-170815" algn="l" defTabSz="68580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0815" algn="l" defTabSz="68580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0815" algn="l" defTabSz="68580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0815" algn="l" defTabSz="68580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0815" algn="l" defTabSz="68580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0815" algn="l" defTabSz="68580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0815" algn="l" defTabSz="68580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0815" algn="l" defTabSz="68580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lvl="6" indent="0" algn="l" defTabSz="6858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300" lvl="7" indent="0" algn="l" defTabSz="6858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200" lvl="8" indent="0" algn="l" defTabSz="6858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0" y="5805488"/>
            <a:ext cx="1763713" cy="1052512"/>
          </a:xfrm>
          <a:prstGeom prst="rect">
            <a:avLst/>
          </a:prstGeom>
          <a:noFill/>
        </p:spPr>
      </p:pic>
      <p:pic>
        <p:nvPicPr>
          <p:cNvPr id="164867" name="Picture 3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7380288" y="5734050"/>
            <a:ext cx="1763712" cy="1123950"/>
          </a:xfrm>
          <a:prstGeom prst="rect">
            <a:avLst/>
          </a:prstGeom>
          <a:noFill/>
        </p:spPr>
      </p:pic>
      <p:pic>
        <p:nvPicPr>
          <p:cNvPr id="164868" name="Picture 4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1619250" y="5734050"/>
            <a:ext cx="1763713" cy="1123950"/>
          </a:xfrm>
          <a:prstGeom prst="rect">
            <a:avLst/>
          </a:prstGeom>
          <a:noFill/>
        </p:spPr>
      </p:pic>
      <p:pic>
        <p:nvPicPr>
          <p:cNvPr id="164869" name="Picture 5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3348038" y="5734050"/>
            <a:ext cx="1763712" cy="1123950"/>
          </a:xfrm>
          <a:prstGeom prst="rect">
            <a:avLst/>
          </a:prstGeom>
          <a:noFill/>
        </p:spPr>
      </p:pic>
      <p:pic>
        <p:nvPicPr>
          <p:cNvPr id="164870" name="Picture 6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5364163" y="5805488"/>
            <a:ext cx="1763712" cy="1052512"/>
          </a:xfrm>
          <a:prstGeom prst="rect">
            <a:avLst/>
          </a:prstGeom>
          <a:noFill/>
        </p:spPr>
      </p:pic>
      <p:sp>
        <p:nvSpPr>
          <p:cNvPr id="164871" name="Text Box 7"/>
          <p:cNvSpPr txBox="1">
            <a:spLocks noChangeArrowheads="1"/>
          </p:cNvSpPr>
          <p:nvPr/>
        </p:nvSpPr>
        <p:spPr bwMode="auto">
          <a:xfrm>
            <a:off x="611188" y="981075"/>
            <a:ext cx="777716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dirty="0">
                <a:solidFill>
                  <a:srgbClr val="FF3399"/>
                </a:solidFill>
                <a:ea typeface="华文行楷" panose="02010800040101010101" pitchFamily="2" charset="-122"/>
              </a:rPr>
              <a:t>      </a:t>
            </a:r>
            <a:endParaRPr lang="en-US" altLang="zh-CN" sz="6600" b="1" dirty="0">
              <a:solidFill>
                <a:srgbClr val="FF3399"/>
              </a:solidFill>
              <a:ea typeface="华文行楷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endParaRPr lang="en-US" altLang="zh-CN" sz="6000" b="1" dirty="0">
              <a:solidFill>
                <a:srgbClr val="0000FF"/>
              </a:solidFill>
              <a:ea typeface="华文行楷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endParaRPr lang="en-US" altLang="zh-CN" sz="4000" b="1" dirty="0">
              <a:solidFill>
                <a:srgbClr val="FF3399"/>
              </a:solidFill>
              <a:ea typeface="华文行楷" panose="02010800040101010101" pitchFamily="2" charset="-122"/>
            </a:endParaRPr>
          </a:p>
        </p:txBody>
      </p:sp>
      <p:sp>
        <p:nvSpPr>
          <p:cNvPr id="164874" name="WordArt 10"/>
          <p:cNvSpPr>
            <a:spLocks noChangeArrowheads="1" noChangeShapeType="1" noTextEdit="1"/>
          </p:cNvSpPr>
          <p:nvPr/>
        </p:nvSpPr>
        <p:spPr bwMode="auto">
          <a:xfrm>
            <a:off x="1357290" y="1500174"/>
            <a:ext cx="5832475" cy="29527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000" kern="10" dirty="0" smtClean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在集体中成长</a:t>
            </a:r>
            <a:endParaRPr lang="zh-CN" altLang="en-US" sz="4000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32784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集体力量大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56" y="2214554"/>
            <a:ext cx="550072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         以学习小组为单位，自行根据课前收集的材料创作作品。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1472" y="1142984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金点子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2857496"/>
            <a:ext cx="7773670" cy="1353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       请把你为班集体想到的金点子</a:t>
            </a:r>
            <a:endParaRPr lang="zh-CN" altLang="en-US" sz="4000" b="1" dirty="0" smtClean="0">
              <a:solidFill>
                <a:srgbClr val="FF0000"/>
              </a:solidFill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写到彩纸上，贴到班级之树上。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74" name="WordArt 10"/>
          <p:cNvSpPr>
            <a:spLocks noChangeArrowheads="1" noChangeShapeType="1" noTextEdit="1"/>
          </p:cNvSpPr>
          <p:nvPr/>
        </p:nvSpPr>
        <p:spPr bwMode="auto">
          <a:xfrm>
            <a:off x="1357290" y="1500174"/>
            <a:ext cx="5832475" cy="29527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000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实践与探究</a:t>
            </a:r>
            <a:endParaRPr lang="zh-CN" altLang="en-US" sz="4000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935" y="552450"/>
            <a:ext cx="7755255" cy="55416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0" y="5805488"/>
            <a:ext cx="1763713" cy="1052512"/>
          </a:xfrm>
          <a:prstGeom prst="rect">
            <a:avLst/>
          </a:prstGeom>
          <a:noFill/>
        </p:spPr>
      </p:pic>
      <p:pic>
        <p:nvPicPr>
          <p:cNvPr id="164867" name="Picture 3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7380288" y="5734050"/>
            <a:ext cx="1763712" cy="1123950"/>
          </a:xfrm>
          <a:prstGeom prst="rect">
            <a:avLst/>
          </a:prstGeom>
          <a:noFill/>
        </p:spPr>
      </p:pic>
      <p:pic>
        <p:nvPicPr>
          <p:cNvPr id="164868" name="Picture 4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1619250" y="5734050"/>
            <a:ext cx="1763713" cy="1123950"/>
          </a:xfrm>
          <a:prstGeom prst="rect">
            <a:avLst/>
          </a:prstGeom>
          <a:noFill/>
        </p:spPr>
      </p:pic>
      <p:pic>
        <p:nvPicPr>
          <p:cNvPr id="164869" name="Picture 5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3348038" y="5734050"/>
            <a:ext cx="1763712" cy="1123950"/>
          </a:xfrm>
          <a:prstGeom prst="rect">
            <a:avLst/>
          </a:prstGeom>
          <a:noFill/>
        </p:spPr>
      </p:pic>
      <p:pic>
        <p:nvPicPr>
          <p:cNvPr id="164870" name="Picture 6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5364163" y="5805488"/>
            <a:ext cx="1763712" cy="1052512"/>
          </a:xfrm>
          <a:prstGeom prst="rect">
            <a:avLst/>
          </a:prstGeom>
          <a:noFill/>
        </p:spPr>
      </p:pic>
      <p:sp>
        <p:nvSpPr>
          <p:cNvPr id="164871" name="Text Box 7"/>
          <p:cNvSpPr txBox="1">
            <a:spLocks noChangeArrowheads="1"/>
          </p:cNvSpPr>
          <p:nvPr/>
        </p:nvSpPr>
        <p:spPr bwMode="auto">
          <a:xfrm>
            <a:off x="611188" y="981075"/>
            <a:ext cx="777716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dirty="0">
                <a:solidFill>
                  <a:srgbClr val="FF3399"/>
                </a:solidFill>
                <a:ea typeface="华文行楷" panose="02010800040101010101" pitchFamily="2" charset="-122"/>
              </a:rPr>
              <a:t>      </a:t>
            </a:r>
            <a:endParaRPr lang="en-US" altLang="zh-CN" sz="6600" b="1" dirty="0">
              <a:solidFill>
                <a:srgbClr val="FF3399"/>
              </a:solidFill>
              <a:ea typeface="华文行楷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endParaRPr lang="en-US" altLang="zh-CN" sz="6000" b="1" dirty="0">
              <a:solidFill>
                <a:srgbClr val="0000FF"/>
              </a:solidFill>
              <a:ea typeface="华文行楷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endParaRPr lang="en-US" altLang="zh-CN" sz="4000" b="1" dirty="0">
              <a:solidFill>
                <a:srgbClr val="FF3399"/>
              </a:solidFill>
              <a:ea typeface="华文行楷" panose="02010800040101010101" pitchFamily="2" charset="-122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57224" y="1357298"/>
            <a:ext cx="6643734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一滴水只有放进大海里才永远不会干涸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一个人只有当他把自己和集体事业融合在一起的时候才能最有力量。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雷 锋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71670" y="2500306"/>
            <a:ext cx="4717959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88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谢谢指导</a:t>
            </a:r>
            <a:endParaRPr lang="zh-CN" altLang="en-US" sz="88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57224" y="1357298"/>
            <a:ext cx="6643734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一滴水只有放进大海里才永远不会干涸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一个人只有当他把自己和集体事业融合在一起的时候才能最有力量。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15bOOOPIC55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/>
          <a:srcRect l="15959" t="3665" r="17547"/>
          <a:stretch>
            <a:fillRect/>
          </a:stretch>
        </p:blipFill>
        <p:spPr>
          <a:xfrm>
            <a:off x="8143868" y="5643578"/>
            <a:ext cx="1000132" cy="10516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3504" y="392906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lang="zh-CN" alt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雷 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26745" y="362585"/>
            <a:ext cx="2745740" cy="6788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名句赏析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0" y="5805488"/>
            <a:ext cx="1763713" cy="1052512"/>
          </a:xfrm>
          <a:prstGeom prst="rect">
            <a:avLst/>
          </a:prstGeom>
          <a:noFill/>
        </p:spPr>
      </p:pic>
      <p:pic>
        <p:nvPicPr>
          <p:cNvPr id="164867" name="Picture 3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7380288" y="5734050"/>
            <a:ext cx="1763712" cy="1123950"/>
          </a:xfrm>
          <a:prstGeom prst="rect">
            <a:avLst/>
          </a:prstGeom>
          <a:noFill/>
        </p:spPr>
      </p:pic>
      <p:pic>
        <p:nvPicPr>
          <p:cNvPr id="164868" name="Picture 4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1619250" y="5734050"/>
            <a:ext cx="1763713" cy="1123950"/>
          </a:xfrm>
          <a:prstGeom prst="rect">
            <a:avLst/>
          </a:prstGeom>
          <a:noFill/>
        </p:spPr>
      </p:pic>
      <p:pic>
        <p:nvPicPr>
          <p:cNvPr id="164869" name="Picture 5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3348038" y="5734050"/>
            <a:ext cx="1763712" cy="1123950"/>
          </a:xfrm>
          <a:prstGeom prst="rect">
            <a:avLst/>
          </a:prstGeom>
          <a:noFill/>
        </p:spPr>
      </p:pic>
      <p:pic>
        <p:nvPicPr>
          <p:cNvPr id="164870" name="Picture 6" descr="花30"/>
          <p:cNvPicPr>
            <a:picLocks noChangeAspect="1" noChangeArrowheads="1"/>
          </p:cNvPicPr>
          <p:nvPr/>
        </p:nvPicPr>
        <p:blipFill>
          <a:blip r:embed="rId1" cstate="print">
            <a:lum bright="-12000"/>
          </a:blip>
          <a:srcRect/>
          <a:stretch>
            <a:fillRect/>
          </a:stretch>
        </p:blipFill>
        <p:spPr bwMode="auto">
          <a:xfrm>
            <a:off x="5364163" y="5805488"/>
            <a:ext cx="1763712" cy="1052512"/>
          </a:xfrm>
          <a:prstGeom prst="rect">
            <a:avLst/>
          </a:prstGeom>
          <a:noFill/>
        </p:spPr>
      </p:pic>
      <p:sp>
        <p:nvSpPr>
          <p:cNvPr id="164871" name="Text Box 7"/>
          <p:cNvSpPr txBox="1">
            <a:spLocks noChangeArrowheads="1"/>
          </p:cNvSpPr>
          <p:nvPr/>
        </p:nvSpPr>
        <p:spPr bwMode="auto">
          <a:xfrm>
            <a:off x="611188" y="981075"/>
            <a:ext cx="777716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dirty="0">
                <a:solidFill>
                  <a:srgbClr val="FF3399"/>
                </a:solidFill>
                <a:ea typeface="华文行楷" panose="02010800040101010101" pitchFamily="2" charset="-122"/>
              </a:rPr>
              <a:t>      </a:t>
            </a:r>
            <a:endParaRPr lang="en-US" altLang="zh-CN" sz="6600" b="1" dirty="0">
              <a:solidFill>
                <a:srgbClr val="FF3399"/>
              </a:solidFill>
              <a:ea typeface="华文行楷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endParaRPr lang="en-US" altLang="zh-CN" sz="6000" b="1" dirty="0">
              <a:solidFill>
                <a:srgbClr val="0000FF"/>
              </a:solidFill>
              <a:ea typeface="华文行楷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endParaRPr lang="en-US" altLang="zh-CN" sz="4000" b="1" dirty="0">
              <a:solidFill>
                <a:srgbClr val="FF3399"/>
              </a:solidFill>
              <a:ea typeface="华文行楷" panose="02010800040101010101" pitchFamily="2" charset="-122"/>
            </a:endParaRPr>
          </a:p>
        </p:txBody>
      </p:sp>
      <p:sp>
        <p:nvSpPr>
          <p:cNvPr id="13" name="WordArt 10"/>
          <p:cNvSpPr>
            <a:spLocks noChangeArrowheads="1" noChangeShapeType="1" noTextEdit="1"/>
          </p:cNvSpPr>
          <p:nvPr/>
        </p:nvSpPr>
        <p:spPr bwMode="auto">
          <a:xfrm>
            <a:off x="214282" y="142852"/>
            <a:ext cx="1428760" cy="1166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000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游戏</a:t>
            </a:r>
            <a:endParaRPr lang="zh-CN" altLang="en-US" sz="4000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770" y="2116455"/>
            <a:ext cx="7991475" cy="3017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游戏规则：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</a:rPr>
              <a:t>游戏</a:t>
            </a:r>
            <a:r>
              <a:rPr lang="zh-CN" altLang="en-US" sz="3200" dirty="0" smtClean="0">
                <a:solidFill>
                  <a:srgbClr val="FF0000"/>
                </a:solidFill>
              </a:rPr>
              <a:t>每次以两</a:t>
            </a:r>
            <a:r>
              <a:rPr lang="zh-CN" altLang="zh-CN" sz="3200" dirty="0" smtClean="0">
                <a:solidFill>
                  <a:srgbClr val="FF0000"/>
                </a:solidFill>
              </a:rPr>
              <a:t>小组为单位进行，第一个同学拿到花后迅速传给第二个同学，传到最后一个同学再往回传，让花再一次回到第一个同学手中，速度最快者获胜。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4" name="图片 13" descr="15bOOOPIC5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l="15959" t="3665" r="17547"/>
          <a:stretch>
            <a:fillRect/>
          </a:stretch>
        </p:blipFill>
        <p:spPr>
          <a:xfrm>
            <a:off x="8143868" y="5643578"/>
            <a:ext cx="1000132" cy="10516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74" name="WordArt 10"/>
          <p:cNvSpPr>
            <a:spLocks noChangeArrowheads="1" noChangeShapeType="1" noTextEdit="1"/>
          </p:cNvSpPr>
          <p:nvPr/>
        </p:nvSpPr>
        <p:spPr bwMode="auto">
          <a:xfrm>
            <a:off x="1357290" y="1500174"/>
            <a:ext cx="5832475" cy="29527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p>
            <a:pPr algn="ctr"/>
            <a:r>
              <a:rPr lang="zh-CN" altLang="en-US" sz="4000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想一想，</a:t>
            </a:r>
            <a:endParaRPr lang="zh-CN" altLang="en-US" sz="4000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4000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我能在集体中做什么？</a:t>
            </a:r>
            <a:endParaRPr lang="zh-CN" altLang="en-US" sz="4000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673735"/>
            <a:ext cx="8282305" cy="51073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6790" y="1060450"/>
            <a:ext cx="6750050" cy="45548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855" y="491490"/>
            <a:ext cx="7335520" cy="56140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5420" y="1017270"/>
            <a:ext cx="6622415" cy="45345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950" y="471170"/>
            <a:ext cx="8002270" cy="52685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6CBE6"/>
        </a:accent5>
        <a:accent6>
          <a:srgbClr val="D470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/>
  <PresentationFormat>全屏显示(4:3)</PresentationFormat>
  <Paragraphs>42</Paragraphs>
  <Slides>15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华文行楷</vt:lpstr>
      <vt:lpstr>Calibri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2015-03-18T11:57:00Z</dcterms:created>
  <dcterms:modified xsi:type="dcterms:W3CDTF">2016-08-19T07:17:47Z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