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3"/>
    <p:sldMasterId id="2147483670" r:id="rId4"/>
    <p:sldMasterId id="2147483681" r:id="rId5"/>
    <p:sldMasterId id="2147483692" r:id="rId6"/>
    <p:sldMasterId id="2147483703" r:id="rId7"/>
    <p:sldMasterId id="2147483714" r:id="rId8"/>
  </p:sldMasterIdLst>
  <p:notesMasterIdLst>
    <p:notesMasterId r:id="rId13"/>
  </p:notesMasterIdLst>
  <p:sldIdLst>
    <p:sldId id="256" r:id="rId9"/>
    <p:sldId id="257" r:id="rId10"/>
    <p:sldId id="260" r:id="rId11"/>
    <p:sldId id="262" r:id="rId12"/>
    <p:sldId id="264" r:id="rId14"/>
    <p:sldId id="265" r:id="rId15"/>
    <p:sldId id="268" r:id="rId16"/>
    <p:sldId id="270" r:id="rId17"/>
    <p:sldId id="271" r:id="rId18"/>
    <p:sldId id="274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0224A-33CC-4482-84DE-73603520E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0224A-33CC-4482-84DE-73603520E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06E784-ABA1-423B-83F5-5F35CB3BC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9" Type="http://schemas.openxmlformats.org/officeDocument/2006/relationships/tags" Target="../tags/tag40.xml"/><Relationship Id="rId28" Type="http://schemas.openxmlformats.org/officeDocument/2006/relationships/tags" Target="../tags/tag39.xml"/><Relationship Id="rId27" Type="http://schemas.openxmlformats.org/officeDocument/2006/relationships/tags" Target="../tags/tag38.xml"/><Relationship Id="rId26" Type="http://schemas.openxmlformats.org/officeDocument/2006/relationships/tags" Target="../tags/tag37.xml"/><Relationship Id="rId25" Type="http://schemas.openxmlformats.org/officeDocument/2006/relationships/tags" Target="../tags/tag36.xml"/><Relationship Id="rId24" Type="http://schemas.openxmlformats.org/officeDocument/2006/relationships/tags" Target="../tags/tag35.xml"/><Relationship Id="rId23" Type="http://schemas.openxmlformats.org/officeDocument/2006/relationships/tags" Target="../tags/tag34.xml"/><Relationship Id="rId22" Type="http://schemas.openxmlformats.org/officeDocument/2006/relationships/tags" Target="../tags/tag33.xml"/><Relationship Id="rId21" Type="http://schemas.openxmlformats.org/officeDocument/2006/relationships/tags" Target="../tags/tag32.xml"/><Relationship Id="rId20" Type="http://schemas.openxmlformats.org/officeDocument/2006/relationships/tags" Target="../tags/tag31.xml"/><Relationship Id="rId2" Type="http://schemas.openxmlformats.org/officeDocument/2006/relationships/tags" Target="../tags/tag13.xml"/><Relationship Id="rId19" Type="http://schemas.openxmlformats.org/officeDocument/2006/relationships/tags" Target="../tags/tag30.xml"/><Relationship Id="rId18" Type="http://schemas.openxmlformats.org/officeDocument/2006/relationships/tags" Target="../tags/tag29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1" y="5226050"/>
            <a:ext cx="12175067" cy="760916"/>
          </a:xfrm>
        </p:spPr>
        <p:txBody>
          <a:bodyPr/>
          <a:lstStyle>
            <a:lvl1pPr>
              <a:defRPr sz="4400">
                <a:sym typeface="Arial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6043" y="5938838"/>
            <a:ext cx="12183533" cy="396874"/>
          </a:xfrm>
        </p:spPr>
        <p:txBody>
          <a:bodyPr/>
          <a:lstStyle>
            <a:lvl1pPr marL="0" indent="0" algn="ctr">
              <a:buFontTx/>
              <a:buNone/>
              <a:defRPr sz="2000">
                <a:sym typeface="Arial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055" name="ksoSlideStyle" descr="#wm#_2_01_100_1110" hidden="1"/>
          <p:cNvSpPr>
            <a:spLocks noChangeArrowheads="1"/>
          </p:cNvSpPr>
          <p:nvPr/>
        </p:nvSpPr>
        <p:spPr bwMode="auto">
          <a:xfrm>
            <a:off x="0" y="0"/>
            <a:ext cx="16933" cy="12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 algn="l">
              <a:buFontTx/>
              <a:buChar char="•"/>
            </a:pPr>
            <a:endParaRPr lang="zh-CN" altLang="zh-CN" sz="32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54000"/>
            <a:ext cx="72961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544" y="482600"/>
            <a:ext cx="6792912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608903"/>
            <a:ext cx="10515600" cy="557509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97488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854300"/>
            <a:ext cx="9144000" cy="106209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20" name="Straight Connector 20@|9FFC:0|FBC:0|LFC:16777215|LBC:16777215"/>
          <p:cNvCxnSpPr/>
          <p:nvPr userDrawn="1"/>
        </p:nvCxnSpPr>
        <p:spPr>
          <a:xfrm>
            <a:off x="1447409" y="3622701"/>
            <a:ext cx="35509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sosceles Triangle 21@|1FFC:16777215|FBC:16777215|LFC:16777215|LBC:16777215"/>
          <p:cNvSpPr/>
          <p:nvPr userDrawn="1"/>
        </p:nvSpPr>
        <p:spPr>
          <a:xfrm rot="16200000">
            <a:off x="1250039" y="3569568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22" name="Isosceles Triangle 22@|1FFC:16777215|FBC:16777215|LFC:16777215|LBC:16777215"/>
          <p:cNvSpPr/>
          <p:nvPr userDrawn="1"/>
        </p:nvSpPr>
        <p:spPr>
          <a:xfrm rot="16200000">
            <a:off x="1128415" y="3576922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23" name="Isosceles Triangle 23@|1FFC:16777215|FBC:16777215|LFC:16777215|LBC:16777215"/>
          <p:cNvSpPr/>
          <p:nvPr userDrawn="1"/>
        </p:nvSpPr>
        <p:spPr>
          <a:xfrm rot="16200000">
            <a:off x="1006791" y="3569568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cxnSp>
        <p:nvCxnSpPr>
          <p:cNvPr id="24" name="Straight Connector 18@|9FFC:0|FBC:0|LFC:16777215|LBC:16777215"/>
          <p:cNvCxnSpPr/>
          <p:nvPr userDrawn="1"/>
        </p:nvCxnSpPr>
        <p:spPr>
          <a:xfrm>
            <a:off x="7076829" y="3625047"/>
            <a:ext cx="37010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6@|1FFC:16777215|FBC:16777215|LFC:16777215|LBC:16777215"/>
          <p:cNvSpPr/>
          <p:nvPr userDrawn="1"/>
        </p:nvSpPr>
        <p:spPr>
          <a:xfrm rot="5400000" flipH="1">
            <a:off x="10525668" y="3556135"/>
            <a:ext cx="284801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26" name="Isosceles Triangle 27@|1FFC:16777215|FBC:16777215|LFC:16777215|LBC:16777215"/>
          <p:cNvSpPr/>
          <p:nvPr userDrawn="1"/>
        </p:nvSpPr>
        <p:spPr>
          <a:xfrm rot="5400000" flipH="1">
            <a:off x="10635523" y="3564749"/>
            <a:ext cx="284801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27" name="Isosceles Triangle 28@|1FFC:16777215|FBC:16777215|LFC:16777215|LBC:16777215"/>
          <p:cNvSpPr/>
          <p:nvPr userDrawn="1"/>
        </p:nvSpPr>
        <p:spPr>
          <a:xfrm rot="5400000" flipH="1">
            <a:off x="10745378" y="3556135"/>
            <a:ext cx="284801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28" name="Freeform 28"/>
          <p:cNvSpPr/>
          <p:nvPr userDrawn="1"/>
        </p:nvSpPr>
        <p:spPr bwMode="auto">
          <a:xfrm>
            <a:off x="5500685" y="3606425"/>
            <a:ext cx="1190630" cy="828538"/>
          </a:xfrm>
          <a:custGeom>
            <a:avLst/>
            <a:gdLst>
              <a:gd name="T0" fmla="*/ 2571618 w 1497"/>
              <a:gd name="T1" fmla="*/ 1804 h 1041"/>
              <a:gd name="T2" fmla="*/ 2100936 w 1497"/>
              <a:gd name="T3" fmla="*/ 1804 h 1041"/>
              <a:gd name="T4" fmla="*/ 1747474 w 1497"/>
              <a:gd name="T5" fmla="*/ 1804 h 1041"/>
              <a:gd name="T6" fmla="*/ 1513035 w 1497"/>
              <a:gd name="T7" fmla="*/ 310273 h 1041"/>
              <a:gd name="T8" fmla="*/ 1309253 w 1497"/>
              <a:gd name="T9" fmla="*/ 716154 h 1041"/>
              <a:gd name="T10" fmla="*/ 1112685 w 1497"/>
              <a:gd name="T11" fmla="*/ 1107604 h 1041"/>
              <a:gd name="T12" fmla="*/ 939560 w 1497"/>
              <a:gd name="T13" fmla="*/ 1453956 h 1041"/>
              <a:gd name="T14" fmla="*/ 815127 w 1497"/>
              <a:gd name="T15" fmla="*/ 1205016 h 1041"/>
              <a:gd name="T16" fmla="*/ 562654 w 1497"/>
              <a:gd name="T17" fmla="*/ 703527 h 1041"/>
              <a:gd name="T18" fmla="*/ 364283 w 1497"/>
              <a:gd name="T19" fmla="*/ 306666 h 1041"/>
              <a:gd name="T20" fmla="*/ 339035 w 1497"/>
              <a:gd name="T21" fmla="*/ 257960 h 1041"/>
              <a:gd name="T22" fmla="*/ 726762 w 1497"/>
              <a:gd name="T23" fmla="*/ 257960 h 1041"/>
              <a:gd name="T24" fmla="*/ 874639 w 1497"/>
              <a:gd name="T25" fmla="*/ 257960 h 1041"/>
              <a:gd name="T26" fmla="*/ 990055 w 1497"/>
              <a:gd name="T27" fmla="*/ 487057 h 1041"/>
              <a:gd name="T28" fmla="*/ 1170393 w 1497"/>
              <a:gd name="T29" fmla="*/ 842429 h 1041"/>
              <a:gd name="T30" fmla="*/ 1300236 w 1497"/>
              <a:gd name="T31" fmla="*/ 589880 h 1041"/>
              <a:gd name="T32" fmla="*/ 1305646 w 1497"/>
              <a:gd name="T33" fmla="*/ 541175 h 1041"/>
              <a:gd name="T34" fmla="*/ 1134325 w 1497"/>
              <a:gd name="T35" fmla="*/ 200235 h 1041"/>
              <a:gd name="T36" fmla="*/ 921527 w 1497"/>
              <a:gd name="T37" fmla="*/ 1804 h 1041"/>
              <a:gd name="T38" fmla="*/ 266900 w 1497"/>
              <a:gd name="T39" fmla="*/ 1804 h 1041"/>
              <a:gd name="T40" fmla="*/ 54101 w 1497"/>
              <a:gd name="T41" fmla="*/ 27059 h 1041"/>
              <a:gd name="T42" fmla="*/ 34264 w 1497"/>
              <a:gd name="T43" fmla="*/ 221882 h 1041"/>
              <a:gd name="T44" fmla="*/ 196568 w 1497"/>
              <a:gd name="T45" fmla="*/ 546586 h 1041"/>
              <a:gd name="T46" fmla="*/ 449041 w 1497"/>
              <a:gd name="T47" fmla="*/ 1049879 h 1041"/>
              <a:gd name="T48" fmla="*/ 688891 w 1497"/>
              <a:gd name="T49" fmla="*/ 1527916 h 1041"/>
              <a:gd name="T50" fmla="*/ 816931 w 1497"/>
              <a:gd name="T51" fmla="*/ 1782268 h 1041"/>
              <a:gd name="T52" fmla="*/ 943167 w 1497"/>
              <a:gd name="T53" fmla="*/ 1868856 h 1041"/>
              <a:gd name="T54" fmla="*/ 1067600 w 1497"/>
              <a:gd name="T55" fmla="*/ 1771445 h 1041"/>
              <a:gd name="T56" fmla="*/ 1289416 w 1497"/>
              <a:gd name="T57" fmla="*/ 1327682 h 1041"/>
              <a:gd name="T58" fmla="*/ 1352534 w 1497"/>
              <a:gd name="T59" fmla="*/ 1206819 h 1041"/>
              <a:gd name="T60" fmla="*/ 1502215 w 1497"/>
              <a:gd name="T61" fmla="*/ 905566 h 1041"/>
              <a:gd name="T62" fmla="*/ 1590580 w 1497"/>
              <a:gd name="T63" fmla="*/ 726978 h 1041"/>
              <a:gd name="T64" fmla="*/ 1614024 w 1497"/>
              <a:gd name="T65" fmla="*/ 680076 h 1041"/>
              <a:gd name="T66" fmla="*/ 1799772 w 1497"/>
              <a:gd name="T67" fmla="*/ 312077 h 1041"/>
              <a:gd name="T68" fmla="*/ 1826823 w 1497"/>
              <a:gd name="T69" fmla="*/ 257960 h 1041"/>
              <a:gd name="T70" fmla="*/ 1994537 w 1497"/>
              <a:gd name="T71" fmla="*/ 257960 h 1041"/>
              <a:gd name="T72" fmla="*/ 2358819 w 1497"/>
              <a:gd name="T73" fmla="*/ 257960 h 1041"/>
              <a:gd name="T74" fmla="*/ 2302915 w 1497"/>
              <a:gd name="T75" fmla="*/ 377018 h 1041"/>
              <a:gd name="T76" fmla="*/ 2073886 w 1497"/>
              <a:gd name="T77" fmla="*/ 833409 h 1041"/>
              <a:gd name="T78" fmla="*/ 1837643 w 1497"/>
              <a:gd name="T79" fmla="*/ 1306035 h 1041"/>
              <a:gd name="T80" fmla="*/ 1763704 w 1497"/>
              <a:gd name="T81" fmla="*/ 1450348 h 1041"/>
              <a:gd name="T82" fmla="*/ 1684356 w 1497"/>
              <a:gd name="T83" fmla="*/ 1297015 h 1041"/>
              <a:gd name="T84" fmla="*/ 1540085 w 1497"/>
              <a:gd name="T85" fmla="*/ 1010193 h 1041"/>
              <a:gd name="T86" fmla="*/ 1531069 w 1497"/>
              <a:gd name="T87" fmla="*/ 990350 h 1041"/>
              <a:gd name="T88" fmla="*/ 1388602 w 1497"/>
              <a:gd name="T89" fmla="*/ 1280780 h 1041"/>
              <a:gd name="T90" fmla="*/ 1572546 w 1497"/>
              <a:gd name="T91" fmla="*/ 1645171 h 1041"/>
              <a:gd name="T92" fmla="*/ 1797969 w 1497"/>
              <a:gd name="T93" fmla="*/ 1863445 h 1041"/>
              <a:gd name="T94" fmla="*/ 1888138 w 1497"/>
              <a:gd name="T95" fmla="*/ 1776857 h 1041"/>
              <a:gd name="T96" fmla="*/ 2037818 w 1497"/>
              <a:gd name="T97" fmla="*/ 1479211 h 1041"/>
              <a:gd name="T98" fmla="*/ 2299308 w 1497"/>
              <a:gd name="T99" fmla="*/ 956075 h 1041"/>
              <a:gd name="T100" fmla="*/ 2557191 w 1497"/>
              <a:gd name="T101" fmla="*/ 445567 h 1041"/>
              <a:gd name="T102" fmla="*/ 2685231 w 1497"/>
              <a:gd name="T103" fmla="*/ 189411 h 10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97" h="1041">
                <a:moveTo>
                  <a:pt x="1497" y="68"/>
                </a:moveTo>
                <a:cubicBezTo>
                  <a:pt x="1495" y="46"/>
                  <a:pt x="1484" y="25"/>
                  <a:pt x="1466" y="13"/>
                </a:cubicBezTo>
                <a:cubicBezTo>
                  <a:pt x="1454" y="5"/>
                  <a:pt x="1440" y="1"/>
                  <a:pt x="1426" y="1"/>
                </a:cubicBezTo>
                <a:cubicBezTo>
                  <a:pt x="1420" y="0"/>
                  <a:pt x="1414" y="1"/>
                  <a:pt x="1408" y="1"/>
                </a:cubicBezTo>
                <a:cubicBezTo>
                  <a:pt x="1374" y="1"/>
                  <a:pt x="1341" y="1"/>
                  <a:pt x="1307" y="1"/>
                </a:cubicBezTo>
                <a:cubicBezTo>
                  <a:pt x="1260" y="1"/>
                  <a:pt x="1213" y="1"/>
                  <a:pt x="1165" y="1"/>
                </a:cubicBezTo>
                <a:cubicBezTo>
                  <a:pt x="1122" y="1"/>
                  <a:pt x="1078" y="1"/>
                  <a:pt x="1035" y="1"/>
                </a:cubicBezTo>
                <a:cubicBezTo>
                  <a:pt x="1013" y="1"/>
                  <a:pt x="992" y="1"/>
                  <a:pt x="970" y="1"/>
                </a:cubicBezTo>
                <a:cubicBezTo>
                  <a:pt x="970" y="1"/>
                  <a:pt x="969" y="1"/>
                  <a:pt x="969" y="1"/>
                </a:cubicBezTo>
                <a:cubicBezTo>
                  <a:pt x="942" y="1"/>
                  <a:pt x="917" y="17"/>
                  <a:pt x="905" y="41"/>
                </a:cubicBezTo>
                <a:cubicBezTo>
                  <a:pt x="900" y="50"/>
                  <a:pt x="896" y="58"/>
                  <a:pt x="892" y="67"/>
                </a:cubicBezTo>
                <a:cubicBezTo>
                  <a:pt x="874" y="102"/>
                  <a:pt x="857" y="137"/>
                  <a:pt x="839" y="172"/>
                </a:cubicBezTo>
                <a:cubicBezTo>
                  <a:pt x="824" y="202"/>
                  <a:pt x="808" y="233"/>
                  <a:pt x="793" y="263"/>
                </a:cubicBezTo>
                <a:cubicBezTo>
                  <a:pt x="788" y="274"/>
                  <a:pt x="782" y="285"/>
                  <a:pt x="776" y="297"/>
                </a:cubicBezTo>
                <a:cubicBezTo>
                  <a:pt x="759" y="330"/>
                  <a:pt x="743" y="364"/>
                  <a:pt x="726" y="397"/>
                </a:cubicBezTo>
                <a:cubicBezTo>
                  <a:pt x="708" y="432"/>
                  <a:pt x="691" y="467"/>
                  <a:pt x="673" y="502"/>
                </a:cubicBezTo>
                <a:cubicBezTo>
                  <a:pt x="667" y="514"/>
                  <a:pt x="661" y="526"/>
                  <a:pt x="655" y="538"/>
                </a:cubicBezTo>
                <a:cubicBezTo>
                  <a:pt x="643" y="563"/>
                  <a:pt x="630" y="589"/>
                  <a:pt x="617" y="614"/>
                </a:cubicBezTo>
                <a:cubicBezTo>
                  <a:pt x="598" y="652"/>
                  <a:pt x="579" y="690"/>
                  <a:pt x="560" y="728"/>
                </a:cubicBezTo>
                <a:cubicBezTo>
                  <a:pt x="548" y="752"/>
                  <a:pt x="535" y="777"/>
                  <a:pt x="523" y="802"/>
                </a:cubicBezTo>
                <a:cubicBezTo>
                  <a:pt x="522" y="803"/>
                  <a:pt x="521" y="804"/>
                  <a:pt x="521" y="806"/>
                </a:cubicBezTo>
                <a:cubicBezTo>
                  <a:pt x="518" y="800"/>
                  <a:pt x="515" y="794"/>
                  <a:pt x="512" y="788"/>
                </a:cubicBezTo>
                <a:cubicBezTo>
                  <a:pt x="504" y="772"/>
                  <a:pt x="496" y="756"/>
                  <a:pt x="488" y="739"/>
                </a:cubicBezTo>
                <a:cubicBezTo>
                  <a:pt x="476" y="716"/>
                  <a:pt x="464" y="692"/>
                  <a:pt x="452" y="668"/>
                </a:cubicBezTo>
                <a:cubicBezTo>
                  <a:pt x="437" y="639"/>
                  <a:pt x="423" y="610"/>
                  <a:pt x="408" y="581"/>
                </a:cubicBezTo>
                <a:cubicBezTo>
                  <a:pt x="392" y="550"/>
                  <a:pt x="376" y="518"/>
                  <a:pt x="360" y="486"/>
                </a:cubicBezTo>
                <a:cubicBezTo>
                  <a:pt x="344" y="454"/>
                  <a:pt x="328" y="422"/>
                  <a:pt x="312" y="390"/>
                </a:cubicBezTo>
                <a:cubicBezTo>
                  <a:pt x="297" y="360"/>
                  <a:pt x="282" y="330"/>
                  <a:pt x="267" y="300"/>
                </a:cubicBezTo>
                <a:cubicBezTo>
                  <a:pt x="254" y="275"/>
                  <a:pt x="242" y="250"/>
                  <a:pt x="229" y="224"/>
                </a:cubicBezTo>
                <a:cubicBezTo>
                  <a:pt x="220" y="206"/>
                  <a:pt x="211" y="188"/>
                  <a:pt x="202" y="170"/>
                </a:cubicBezTo>
                <a:cubicBezTo>
                  <a:pt x="199" y="164"/>
                  <a:pt x="196" y="159"/>
                  <a:pt x="193" y="153"/>
                </a:cubicBezTo>
                <a:cubicBezTo>
                  <a:pt x="192" y="150"/>
                  <a:pt x="189" y="147"/>
                  <a:pt x="189" y="144"/>
                </a:cubicBezTo>
                <a:cubicBezTo>
                  <a:pt x="189" y="144"/>
                  <a:pt x="188" y="143"/>
                  <a:pt x="188" y="143"/>
                </a:cubicBezTo>
                <a:cubicBezTo>
                  <a:pt x="200" y="143"/>
                  <a:pt x="212" y="143"/>
                  <a:pt x="224" y="143"/>
                </a:cubicBezTo>
                <a:cubicBezTo>
                  <a:pt x="252" y="143"/>
                  <a:pt x="280" y="143"/>
                  <a:pt x="308" y="143"/>
                </a:cubicBezTo>
                <a:cubicBezTo>
                  <a:pt x="340" y="143"/>
                  <a:pt x="371" y="143"/>
                  <a:pt x="403" y="143"/>
                </a:cubicBezTo>
                <a:cubicBezTo>
                  <a:pt x="426" y="143"/>
                  <a:pt x="449" y="143"/>
                  <a:pt x="472" y="143"/>
                </a:cubicBezTo>
                <a:cubicBezTo>
                  <a:pt x="475" y="143"/>
                  <a:pt x="478" y="143"/>
                  <a:pt x="481" y="143"/>
                </a:cubicBezTo>
                <a:cubicBezTo>
                  <a:pt x="482" y="143"/>
                  <a:pt x="484" y="143"/>
                  <a:pt x="485" y="143"/>
                </a:cubicBezTo>
                <a:cubicBezTo>
                  <a:pt x="487" y="144"/>
                  <a:pt x="487" y="146"/>
                  <a:pt x="488" y="148"/>
                </a:cubicBezTo>
                <a:cubicBezTo>
                  <a:pt x="496" y="163"/>
                  <a:pt x="503" y="178"/>
                  <a:pt x="511" y="193"/>
                </a:cubicBezTo>
                <a:cubicBezTo>
                  <a:pt x="524" y="219"/>
                  <a:pt x="537" y="244"/>
                  <a:pt x="549" y="270"/>
                </a:cubicBezTo>
                <a:cubicBezTo>
                  <a:pt x="564" y="299"/>
                  <a:pt x="578" y="327"/>
                  <a:pt x="593" y="356"/>
                </a:cubicBezTo>
                <a:cubicBezTo>
                  <a:pt x="605" y="380"/>
                  <a:pt x="617" y="404"/>
                  <a:pt x="629" y="429"/>
                </a:cubicBezTo>
                <a:cubicBezTo>
                  <a:pt x="636" y="442"/>
                  <a:pt x="642" y="454"/>
                  <a:pt x="649" y="467"/>
                </a:cubicBezTo>
                <a:cubicBezTo>
                  <a:pt x="649" y="468"/>
                  <a:pt x="649" y="469"/>
                  <a:pt x="650" y="469"/>
                </a:cubicBezTo>
                <a:cubicBezTo>
                  <a:pt x="664" y="440"/>
                  <a:pt x="679" y="411"/>
                  <a:pt x="693" y="382"/>
                </a:cubicBezTo>
                <a:cubicBezTo>
                  <a:pt x="703" y="363"/>
                  <a:pt x="712" y="345"/>
                  <a:pt x="721" y="327"/>
                </a:cubicBezTo>
                <a:cubicBezTo>
                  <a:pt x="723" y="322"/>
                  <a:pt x="726" y="317"/>
                  <a:pt x="728" y="312"/>
                </a:cubicBezTo>
                <a:cubicBezTo>
                  <a:pt x="729" y="311"/>
                  <a:pt x="729" y="311"/>
                  <a:pt x="729" y="309"/>
                </a:cubicBezTo>
                <a:cubicBezTo>
                  <a:pt x="728" y="306"/>
                  <a:pt x="726" y="303"/>
                  <a:pt x="724" y="300"/>
                </a:cubicBezTo>
                <a:cubicBezTo>
                  <a:pt x="721" y="295"/>
                  <a:pt x="718" y="289"/>
                  <a:pt x="716" y="284"/>
                </a:cubicBezTo>
                <a:cubicBezTo>
                  <a:pt x="707" y="267"/>
                  <a:pt x="699" y="250"/>
                  <a:pt x="691" y="234"/>
                </a:cubicBezTo>
                <a:cubicBezTo>
                  <a:pt x="670" y="193"/>
                  <a:pt x="650" y="152"/>
                  <a:pt x="629" y="111"/>
                </a:cubicBezTo>
                <a:cubicBezTo>
                  <a:pt x="617" y="87"/>
                  <a:pt x="606" y="64"/>
                  <a:pt x="594" y="40"/>
                </a:cubicBezTo>
                <a:cubicBezTo>
                  <a:pt x="581" y="16"/>
                  <a:pt x="556" y="2"/>
                  <a:pt x="529" y="1"/>
                </a:cubicBezTo>
                <a:cubicBezTo>
                  <a:pt x="523" y="0"/>
                  <a:pt x="517" y="1"/>
                  <a:pt x="511" y="1"/>
                </a:cubicBezTo>
                <a:cubicBezTo>
                  <a:pt x="478" y="1"/>
                  <a:pt x="446" y="1"/>
                  <a:pt x="414" y="1"/>
                </a:cubicBezTo>
                <a:cubicBezTo>
                  <a:pt x="368" y="1"/>
                  <a:pt x="322" y="1"/>
                  <a:pt x="277" y="1"/>
                </a:cubicBezTo>
                <a:cubicBezTo>
                  <a:pt x="234" y="1"/>
                  <a:pt x="191" y="1"/>
                  <a:pt x="148" y="1"/>
                </a:cubicBezTo>
                <a:cubicBezTo>
                  <a:pt x="124" y="1"/>
                  <a:pt x="100" y="1"/>
                  <a:pt x="76" y="1"/>
                </a:cubicBezTo>
                <a:cubicBezTo>
                  <a:pt x="75" y="1"/>
                  <a:pt x="74" y="1"/>
                  <a:pt x="73" y="1"/>
                </a:cubicBezTo>
                <a:cubicBezTo>
                  <a:pt x="57" y="2"/>
                  <a:pt x="42" y="6"/>
                  <a:pt x="30" y="15"/>
                </a:cubicBezTo>
                <a:cubicBezTo>
                  <a:pt x="17" y="25"/>
                  <a:pt x="8" y="38"/>
                  <a:pt x="4" y="53"/>
                </a:cubicBezTo>
                <a:cubicBezTo>
                  <a:pt x="0" y="71"/>
                  <a:pt x="2" y="88"/>
                  <a:pt x="9" y="104"/>
                </a:cubicBezTo>
                <a:cubicBezTo>
                  <a:pt x="12" y="111"/>
                  <a:pt x="16" y="117"/>
                  <a:pt x="19" y="123"/>
                </a:cubicBezTo>
                <a:cubicBezTo>
                  <a:pt x="26" y="137"/>
                  <a:pt x="33" y="151"/>
                  <a:pt x="40" y="165"/>
                </a:cubicBezTo>
                <a:cubicBezTo>
                  <a:pt x="50" y="186"/>
                  <a:pt x="61" y="206"/>
                  <a:pt x="71" y="227"/>
                </a:cubicBezTo>
                <a:cubicBezTo>
                  <a:pt x="84" y="252"/>
                  <a:pt x="96" y="278"/>
                  <a:pt x="109" y="303"/>
                </a:cubicBezTo>
                <a:cubicBezTo>
                  <a:pt x="124" y="332"/>
                  <a:pt x="138" y="361"/>
                  <a:pt x="153" y="390"/>
                </a:cubicBezTo>
                <a:cubicBezTo>
                  <a:pt x="169" y="422"/>
                  <a:pt x="185" y="453"/>
                  <a:pt x="200" y="485"/>
                </a:cubicBezTo>
                <a:cubicBezTo>
                  <a:pt x="217" y="517"/>
                  <a:pt x="233" y="549"/>
                  <a:pt x="249" y="582"/>
                </a:cubicBezTo>
                <a:cubicBezTo>
                  <a:pt x="265" y="614"/>
                  <a:pt x="281" y="645"/>
                  <a:pt x="297" y="677"/>
                </a:cubicBezTo>
                <a:cubicBezTo>
                  <a:pt x="312" y="707"/>
                  <a:pt x="327" y="737"/>
                  <a:pt x="342" y="767"/>
                </a:cubicBezTo>
                <a:cubicBezTo>
                  <a:pt x="356" y="794"/>
                  <a:pt x="369" y="820"/>
                  <a:pt x="382" y="847"/>
                </a:cubicBezTo>
                <a:cubicBezTo>
                  <a:pt x="393" y="869"/>
                  <a:pt x="405" y="891"/>
                  <a:pt x="416" y="913"/>
                </a:cubicBezTo>
                <a:cubicBezTo>
                  <a:pt x="424" y="929"/>
                  <a:pt x="432" y="945"/>
                  <a:pt x="440" y="961"/>
                </a:cubicBezTo>
                <a:cubicBezTo>
                  <a:pt x="444" y="970"/>
                  <a:pt x="449" y="979"/>
                  <a:pt x="453" y="988"/>
                </a:cubicBezTo>
                <a:cubicBezTo>
                  <a:pt x="454" y="989"/>
                  <a:pt x="454" y="990"/>
                  <a:pt x="455" y="991"/>
                </a:cubicBezTo>
                <a:cubicBezTo>
                  <a:pt x="460" y="1004"/>
                  <a:pt x="468" y="1014"/>
                  <a:pt x="479" y="1023"/>
                </a:cubicBezTo>
                <a:cubicBezTo>
                  <a:pt x="492" y="1032"/>
                  <a:pt x="507" y="1036"/>
                  <a:pt x="523" y="1036"/>
                </a:cubicBezTo>
                <a:cubicBezTo>
                  <a:pt x="538" y="1035"/>
                  <a:pt x="553" y="1030"/>
                  <a:pt x="565" y="1021"/>
                </a:cubicBezTo>
                <a:cubicBezTo>
                  <a:pt x="575" y="1013"/>
                  <a:pt x="582" y="1003"/>
                  <a:pt x="587" y="991"/>
                </a:cubicBezTo>
                <a:cubicBezTo>
                  <a:pt x="589" y="988"/>
                  <a:pt x="590" y="985"/>
                  <a:pt x="592" y="982"/>
                </a:cubicBezTo>
                <a:cubicBezTo>
                  <a:pt x="602" y="961"/>
                  <a:pt x="612" y="940"/>
                  <a:pt x="623" y="920"/>
                </a:cubicBezTo>
                <a:cubicBezTo>
                  <a:pt x="638" y="889"/>
                  <a:pt x="654" y="859"/>
                  <a:pt x="669" y="828"/>
                </a:cubicBezTo>
                <a:cubicBezTo>
                  <a:pt x="684" y="798"/>
                  <a:pt x="700" y="767"/>
                  <a:pt x="715" y="736"/>
                </a:cubicBezTo>
                <a:cubicBezTo>
                  <a:pt x="725" y="716"/>
                  <a:pt x="735" y="696"/>
                  <a:pt x="745" y="676"/>
                </a:cubicBezTo>
                <a:cubicBezTo>
                  <a:pt x="746" y="674"/>
                  <a:pt x="748" y="671"/>
                  <a:pt x="749" y="668"/>
                </a:cubicBezTo>
                <a:cubicBezTo>
                  <a:pt x="749" y="668"/>
                  <a:pt x="749" y="668"/>
                  <a:pt x="750" y="669"/>
                </a:cubicBezTo>
                <a:cubicBezTo>
                  <a:pt x="754" y="660"/>
                  <a:pt x="758" y="651"/>
                  <a:pt x="763" y="642"/>
                </a:cubicBezTo>
                <a:cubicBezTo>
                  <a:pt x="773" y="621"/>
                  <a:pt x="784" y="600"/>
                  <a:pt x="794" y="579"/>
                </a:cubicBezTo>
                <a:cubicBezTo>
                  <a:pt x="807" y="553"/>
                  <a:pt x="820" y="528"/>
                  <a:pt x="833" y="502"/>
                </a:cubicBezTo>
                <a:cubicBezTo>
                  <a:pt x="844" y="480"/>
                  <a:pt x="855" y="458"/>
                  <a:pt x="866" y="436"/>
                </a:cubicBezTo>
                <a:cubicBezTo>
                  <a:pt x="869" y="428"/>
                  <a:pt x="873" y="421"/>
                  <a:pt x="876" y="414"/>
                </a:cubicBezTo>
                <a:cubicBezTo>
                  <a:pt x="878" y="410"/>
                  <a:pt x="880" y="407"/>
                  <a:pt x="882" y="403"/>
                </a:cubicBezTo>
                <a:cubicBezTo>
                  <a:pt x="882" y="403"/>
                  <a:pt x="882" y="403"/>
                  <a:pt x="882" y="403"/>
                </a:cubicBezTo>
                <a:cubicBezTo>
                  <a:pt x="882" y="403"/>
                  <a:pt x="882" y="403"/>
                  <a:pt x="882" y="403"/>
                </a:cubicBezTo>
                <a:cubicBezTo>
                  <a:pt x="887" y="394"/>
                  <a:pt x="891" y="386"/>
                  <a:pt x="895" y="377"/>
                </a:cubicBezTo>
                <a:cubicBezTo>
                  <a:pt x="906" y="356"/>
                  <a:pt x="917" y="335"/>
                  <a:pt x="927" y="314"/>
                </a:cubicBezTo>
                <a:cubicBezTo>
                  <a:pt x="940" y="288"/>
                  <a:pt x="953" y="263"/>
                  <a:pt x="965" y="238"/>
                </a:cubicBezTo>
                <a:cubicBezTo>
                  <a:pt x="976" y="216"/>
                  <a:pt x="987" y="195"/>
                  <a:pt x="998" y="173"/>
                </a:cubicBezTo>
                <a:cubicBezTo>
                  <a:pt x="1001" y="166"/>
                  <a:pt x="1005" y="159"/>
                  <a:pt x="1008" y="152"/>
                </a:cubicBezTo>
                <a:cubicBezTo>
                  <a:pt x="1009" y="150"/>
                  <a:pt x="1010" y="148"/>
                  <a:pt x="1011" y="146"/>
                </a:cubicBezTo>
                <a:cubicBezTo>
                  <a:pt x="1012" y="145"/>
                  <a:pt x="1012" y="144"/>
                  <a:pt x="1013" y="143"/>
                </a:cubicBezTo>
                <a:cubicBezTo>
                  <a:pt x="1014" y="142"/>
                  <a:pt x="1017" y="143"/>
                  <a:pt x="1019" y="143"/>
                </a:cubicBezTo>
                <a:cubicBezTo>
                  <a:pt x="1025" y="143"/>
                  <a:pt x="1032" y="143"/>
                  <a:pt x="1038" y="143"/>
                </a:cubicBezTo>
                <a:cubicBezTo>
                  <a:pt x="1061" y="143"/>
                  <a:pt x="1083" y="143"/>
                  <a:pt x="1106" y="143"/>
                </a:cubicBezTo>
                <a:cubicBezTo>
                  <a:pt x="1134" y="143"/>
                  <a:pt x="1163" y="143"/>
                  <a:pt x="1191" y="143"/>
                </a:cubicBezTo>
                <a:cubicBezTo>
                  <a:pt x="1216" y="143"/>
                  <a:pt x="1242" y="143"/>
                  <a:pt x="1267" y="143"/>
                </a:cubicBezTo>
                <a:cubicBezTo>
                  <a:pt x="1281" y="143"/>
                  <a:pt x="1295" y="143"/>
                  <a:pt x="1308" y="143"/>
                </a:cubicBezTo>
                <a:cubicBezTo>
                  <a:pt x="1309" y="143"/>
                  <a:pt x="1310" y="143"/>
                  <a:pt x="1310" y="143"/>
                </a:cubicBezTo>
                <a:cubicBezTo>
                  <a:pt x="1307" y="149"/>
                  <a:pt x="1304" y="155"/>
                  <a:pt x="1301" y="161"/>
                </a:cubicBezTo>
                <a:cubicBezTo>
                  <a:pt x="1293" y="177"/>
                  <a:pt x="1285" y="193"/>
                  <a:pt x="1277" y="209"/>
                </a:cubicBezTo>
                <a:cubicBezTo>
                  <a:pt x="1265" y="233"/>
                  <a:pt x="1253" y="256"/>
                  <a:pt x="1242" y="280"/>
                </a:cubicBezTo>
                <a:cubicBezTo>
                  <a:pt x="1227" y="309"/>
                  <a:pt x="1212" y="338"/>
                  <a:pt x="1198" y="367"/>
                </a:cubicBezTo>
                <a:cubicBezTo>
                  <a:pt x="1182" y="399"/>
                  <a:pt x="1166" y="431"/>
                  <a:pt x="1150" y="462"/>
                </a:cubicBezTo>
                <a:cubicBezTo>
                  <a:pt x="1134" y="494"/>
                  <a:pt x="1118" y="526"/>
                  <a:pt x="1102" y="558"/>
                </a:cubicBezTo>
                <a:cubicBezTo>
                  <a:pt x="1087" y="588"/>
                  <a:pt x="1072" y="618"/>
                  <a:pt x="1057" y="648"/>
                </a:cubicBezTo>
                <a:cubicBezTo>
                  <a:pt x="1044" y="674"/>
                  <a:pt x="1031" y="699"/>
                  <a:pt x="1019" y="724"/>
                </a:cubicBezTo>
                <a:cubicBezTo>
                  <a:pt x="1010" y="742"/>
                  <a:pt x="1000" y="760"/>
                  <a:pt x="991" y="778"/>
                </a:cubicBezTo>
                <a:cubicBezTo>
                  <a:pt x="988" y="784"/>
                  <a:pt x="986" y="790"/>
                  <a:pt x="983" y="795"/>
                </a:cubicBezTo>
                <a:cubicBezTo>
                  <a:pt x="981" y="798"/>
                  <a:pt x="980" y="802"/>
                  <a:pt x="978" y="804"/>
                </a:cubicBezTo>
                <a:cubicBezTo>
                  <a:pt x="978" y="805"/>
                  <a:pt x="978" y="805"/>
                  <a:pt x="978" y="805"/>
                </a:cubicBezTo>
                <a:cubicBezTo>
                  <a:pt x="973" y="797"/>
                  <a:pt x="969" y="788"/>
                  <a:pt x="965" y="780"/>
                </a:cubicBezTo>
                <a:cubicBezTo>
                  <a:pt x="955" y="760"/>
                  <a:pt x="944" y="739"/>
                  <a:pt x="934" y="719"/>
                </a:cubicBezTo>
                <a:cubicBezTo>
                  <a:pt x="922" y="694"/>
                  <a:pt x="909" y="669"/>
                  <a:pt x="897" y="645"/>
                </a:cubicBezTo>
                <a:cubicBezTo>
                  <a:pt x="886" y="623"/>
                  <a:pt x="876" y="602"/>
                  <a:pt x="865" y="581"/>
                </a:cubicBezTo>
                <a:cubicBezTo>
                  <a:pt x="861" y="574"/>
                  <a:pt x="858" y="567"/>
                  <a:pt x="854" y="560"/>
                </a:cubicBezTo>
                <a:cubicBezTo>
                  <a:pt x="853" y="557"/>
                  <a:pt x="852" y="555"/>
                  <a:pt x="851" y="553"/>
                </a:cubicBezTo>
                <a:cubicBezTo>
                  <a:pt x="851" y="552"/>
                  <a:pt x="850" y="550"/>
                  <a:pt x="849" y="549"/>
                </a:cubicBezTo>
                <a:cubicBezTo>
                  <a:pt x="849" y="549"/>
                  <a:pt x="849" y="549"/>
                  <a:pt x="849" y="549"/>
                </a:cubicBezTo>
                <a:cubicBezTo>
                  <a:pt x="838" y="570"/>
                  <a:pt x="828" y="591"/>
                  <a:pt x="817" y="613"/>
                </a:cubicBezTo>
                <a:cubicBezTo>
                  <a:pt x="803" y="642"/>
                  <a:pt x="788" y="671"/>
                  <a:pt x="774" y="700"/>
                </a:cubicBezTo>
                <a:cubicBezTo>
                  <a:pt x="772" y="703"/>
                  <a:pt x="769" y="707"/>
                  <a:pt x="770" y="710"/>
                </a:cubicBezTo>
                <a:cubicBezTo>
                  <a:pt x="774" y="716"/>
                  <a:pt x="777" y="723"/>
                  <a:pt x="780" y="729"/>
                </a:cubicBezTo>
                <a:cubicBezTo>
                  <a:pt x="794" y="757"/>
                  <a:pt x="808" y="784"/>
                  <a:pt x="822" y="812"/>
                </a:cubicBezTo>
                <a:cubicBezTo>
                  <a:pt x="838" y="845"/>
                  <a:pt x="855" y="879"/>
                  <a:pt x="872" y="912"/>
                </a:cubicBezTo>
                <a:cubicBezTo>
                  <a:pt x="884" y="936"/>
                  <a:pt x="895" y="959"/>
                  <a:pt x="907" y="982"/>
                </a:cubicBezTo>
                <a:cubicBezTo>
                  <a:pt x="910" y="988"/>
                  <a:pt x="913" y="995"/>
                  <a:pt x="917" y="1001"/>
                </a:cubicBezTo>
                <a:cubicBezTo>
                  <a:pt x="933" y="1029"/>
                  <a:pt x="966" y="1041"/>
                  <a:pt x="997" y="1033"/>
                </a:cubicBezTo>
                <a:cubicBezTo>
                  <a:pt x="1011" y="1030"/>
                  <a:pt x="1024" y="1021"/>
                  <a:pt x="1033" y="1009"/>
                </a:cubicBezTo>
                <a:cubicBezTo>
                  <a:pt x="1038" y="1004"/>
                  <a:pt x="1041" y="997"/>
                  <a:pt x="1044" y="991"/>
                </a:cubicBezTo>
                <a:cubicBezTo>
                  <a:pt x="1045" y="989"/>
                  <a:pt x="1046" y="987"/>
                  <a:pt x="1047" y="985"/>
                </a:cubicBezTo>
                <a:cubicBezTo>
                  <a:pt x="1052" y="974"/>
                  <a:pt x="1058" y="963"/>
                  <a:pt x="1063" y="952"/>
                </a:cubicBezTo>
                <a:cubicBezTo>
                  <a:pt x="1073" y="934"/>
                  <a:pt x="1082" y="915"/>
                  <a:pt x="1092" y="896"/>
                </a:cubicBezTo>
                <a:cubicBezTo>
                  <a:pt x="1104" y="871"/>
                  <a:pt x="1117" y="846"/>
                  <a:pt x="1130" y="820"/>
                </a:cubicBezTo>
                <a:cubicBezTo>
                  <a:pt x="1145" y="791"/>
                  <a:pt x="1160" y="761"/>
                  <a:pt x="1174" y="731"/>
                </a:cubicBezTo>
                <a:cubicBezTo>
                  <a:pt x="1191" y="698"/>
                  <a:pt x="1207" y="666"/>
                  <a:pt x="1224" y="633"/>
                </a:cubicBezTo>
                <a:cubicBezTo>
                  <a:pt x="1241" y="598"/>
                  <a:pt x="1258" y="564"/>
                  <a:pt x="1275" y="530"/>
                </a:cubicBezTo>
                <a:cubicBezTo>
                  <a:pt x="1292" y="496"/>
                  <a:pt x="1310" y="462"/>
                  <a:pt x="1327" y="428"/>
                </a:cubicBezTo>
                <a:cubicBezTo>
                  <a:pt x="1343" y="396"/>
                  <a:pt x="1359" y="364"/>
                  <a:pt x="1375" y="332"/>
                </a:cubicBezTo>
                <a:cubicBezTo>
                  <a:pt x="1389" y="304"/>
                  <a:pt x="1403" y="275"/>
                  <a:pt x="1418" y="247"/>
                </a:cubicBezTo>
                <a:cubicBezTo>
                  <a:pt x="1429" y="224"/>
                  <a:pt x="1441" y="201"/>
                  <a:pt x="1452" y="178"/>
                </a:cubicBezTo>
                <a:cubicBezTo>
                  <a:pt x="1461" y="161"/>
                  <a:pt x="1469" y="145"/>
                  <a:pt x="1477" y="129"/>
                </a:cubicBezTo>
                <a:cubicBezTo>
                  <a:pt x="1481" y="121"/>
                  <a:pt x="1485" y="113"/>
                  <a:pt x="1489" y="105"/>
                </a:cubicBezTo>
                <a:cubicBezTo>
                  <a:pt x="1495" y="93"/>
                  <a:pt x="1497" y="81"/>
                  <a:pt x="1497" y="68"/>
                </a:cubicBezTo>
                <a:cubicBezTo>
                  <a:pt x="1496" y="65"/>
                  <a:pt x="1497" y="69"/>
                  <a:pt x="1497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DB626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4400" y="1753200"/>
            <a:ext cx="5144400" cy="946800"/>
          </a:xfrm>
        </p:spPr>
        <p:txBody>
          <a:bodyPr lIns="0" tIns="0" rIns="0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202400" y="2962800"/>
            <a:ext cx="9784800" cy="32868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306285" y="2148114"/>
            <a:ext cx="2162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8737599" y="2148114"/>
            <a:ext cx="2162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07600" y="4082400"/>
            <a:ext cx="9414000" cy="1015200"/>
          </a:xfrm>
        </p:spPr>
        <p:txBody>
          <a:bodyPr anchor="t" anchorCtr="0">
            <a:normAutofit/>
          </a:bodyPr>
          <a:lstStyle>
            <a:lvl1pPr algn="ctr">
              <a:defRPr sz="6000" b="1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5122343" y="1678732"/>
            <a:ext cx="1947314" cy="19979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800" b="1" dirty="0">
              <a:solidFill>
                <a:schemeClr val="accen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4400" y="914400"/>
            <a:ext cx="5144400" cy="946800"/>
          </a:xfrm>
        </p:spPr>
        <p:txBody>
          <a:bodyPr lIns="0" tIns="0" rIns="0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02400" y="1922526"/>
            <a:ext cx="9784800" cy="227049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02400" y="4223292"/>
            <a:ext cx="9784800" cy="227049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306285" y="1309914"/>
            <a:ext cx="2162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8737599" y="1309914"/>
            <a:ext cx="2162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20@|9FFC:0|FBC:0|LFC:16777215|LBC:16777215"/>
          <p:cNvCxnSpPr/>
          <p:nvPr userDrawn="1"/>
        </p:nvCxnSpPr>
        <p:spPr>
          <a:xfrm>
            <a:off x="1447409" y="3622701"/>
            <a:ext cx="35509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8@|9FFC:0|FBC:0|LFC:16777215|LBC:16777215"/>
          <p:cNvCxnSpPr/>
          <p:nvPr userDrawn="1"/>
        </p:nvCxnSpPr>
        <p:spPr>
          <a:xfrm>
            <a:off x="7076829" y="3625047"/>
            <a:ext cx="37010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28"/>
          <p:cNvSpPr/>
          <p:nvPr userDrawn="1"/>
        </p:nvSpPr>
        <p:spPr bwMode="auto">
          <a:xfrm>
            <a:off x="5500685" y="3606425"/>
            <a:ext cx="1190630" cy="828538"/>
          </a:xfrm>
          <a:custGeom>
            <a:avLst/>
            <a:gdLst>
              <a:gd name="T0" fmla="*/ 2571618 w 1497"/>
              <a:gd name="T1" fmla="*/ 1804 h 1041"/>
              <a:gd name="T2" fmla="*/ 2100936 w 1497"/>
              <a:gd name="T3" fmla="*/ 1804 h 1041"/>
              <a:gd name="T4" fmla="*/ 1747474 w 1497"/>
              <a:gd name="T5" fmla="*/ 1804 h 1041"/>
              <a:gd name="T6" fmla="*/ 1513035 w 1497"/>
              <a:gd name="T7" fmla="*/ 310273 h 1041"/>
              <a:gd name="T8" fmla="*/ 1309253 w 1497"/>
              <a:gd name="T9" fmla="*/ 716154 h 1041"/>
              <a:gd name="T10" fmla="*/ 1112685 w 1497"/>
              <a:gd name="T11" fmla="*/ 1107604 h 1041"/>
              <a:gd name="T12" fmla="*/ 939560 w 1497"/>
              <a:gd name="T13" fmla="*/ 1453956 h 1041"/>
              <a:gd name="T14" fmla="*/ 815127 w 1497"/>
              <a:gd name="T15" fmla="*/ 1205016 h 1041"/>
              <a:gd name="T16" fmla="*/ 562654 w 1497"/>
              <a:gd name="T17" fmla="*/ 703527 h 1041"/>
              <a:gd name="T18" fmla="*/ 364283 w 1497"/>
              <a:gd name="T19" fmla="*/ 306666 h 1041"/>
              <a:gd name="T20" fmla="*/ 339035 w 1497"/>
              <a:gd name="T21" fmla="*/ 257960 h 1041"/>
              <a:gd name="T22" fmla="*/ 726762 w 1497"/>
              <a:gd name="T23" fmla="*/ 257960 h 1041"/>
              <a:gd name="T24" fmla="*/ 874639 w 1497"/>
              <a:gd name="T25" fmla="*/ 257960 h 1041"/>
              <a:gd name="T26" fmla="*/ 990055 w 1497"/>
              <a:gd name="T27" fmla="*/ 487057 h 1041"/>
              <a:gd name="T28" fmla="*/ 1170393 w 1497"/>
              <a:gd name="T29" fmla="*/ 842429 h 1041"/>
              <a:gd name="T30" fmla="*/ 1300236 w 1497"/>
              <a:gd name="T31" fmla="*/ 589880 h 1041"/>
              <a:gd name="T32" fmla="*/ 1305646 w 1497"/>
              <a:gd name="T33" fmla="*/ 541175 h 1041"/>
              <a:gd name="T34" fmla="*/ 1134325 w 1497"/>
              <a:gd name="T35" fmla="*/ 200235 h 1041"/>
              <a:gd name="T36" fmla="*/ 921527 w 1497"/>
              <a:gd name="T37" fmla="*/ 1804 h 1041"/>
              <a:gd name="T38" fmla="*/ 266900 w 1497"/>
              <a:gd name="T39" fmla="*/ 1804 h 1041"/>
              <a:gd name="T40" fmla="*/ 54101 w 1497"/>
              <a:gd name="T41" fmla="*/ 27059 h 1041"/>
              <a:gd name="T42" fmla="*/ 34264 w 1497"/>
              <a:gd name="T43" fmla="*/ 221882 h 1041"/>
              <a:gd name="T44" fmla="*/ 196568 w 1497"/>
              <a:gd name="T45" fmla="*/ 546586 h 1041"/>
              <a:gd name="T46" fmla="*/ 449041 w 1497"/>
              <a:gd name="T47" fmla="*/ 1049879 h 1041"/>
              <a:gd name="T48" fmla="*/ 688891 w 1497"/>
              <a:gd name="T49" fmla="*/ 1527916 h 1041"/>
              <a:gd name="T50" fmla="*/ 816931 w 1497"/>
              <a:gd name="T51" fmla="*/ 1782268 h 1041"/>
              <a:gd name="T52" fmla="*/ 943167 w 1497"/>
              <a:gd name="T53" fmla="*/ 1868856 h 1041"/>
              <a:gd name="T54" fmla="*/ 1067600 w 1497"/>
              <a:gd name="T55" fmla="*/ 1771445 h 1041"/>
              <a:gd name="T56" fmla="*/ 1289416 w 1497"/>
              <a:gd name="T57" fmla="*/ 1327682 h 1041"/>
              <a:gd name="T58" fmla="*/ 1352534 w 1497"/>
              <a:gd name="T59" fmla="*/ 1206819 h 1041"/>
              <a:gd name="T60" fmla="*/ 1502215 w 1497"/>
              <a:gd name="T61" fmla="*/ 905566 h 1041"/>
              <a:gd name="T62" fmla="*/ 1590580 w 1497"/>
              <a:gd name="T63" fmla="*/ 726978 h 1041"/>
              <a:gd name="T64" fmla="*/ 1614024 w 1497"/>
              <a:gd name="T65" fmla="*/ 680076 h 1041"/>
              <a:gd name="T66" fmla="*/ 1799772 w 1497"/>
              <a:gd name="T67" fmla="*/ 312077 h 1041"/>
              <a:gd name="T68" fmla="*/ 1826823 w 1497"/>
              <a:gd name="T69" fmla="*/ 257960 h 1041"/>
              <a:gd name="T70" fmla="*/ 1994537 w 1497"/>
              <a:gd name="T71" fmla="*/ 257960 h 1041"/>
              <a:gd name="T72" fmla="*/ 2358819 w 1497"/>
              <a:gd name="T73" fmla="*/ 257960 h 1041"/>
              <a:gd name="T74" fmla="*/ 2302915 w 1497"/>
              <a:gd name="T75" fmla="*/ 377018 h 1041"/>
              <a:gd name="T76" fmla="*/ 2073886 w 1497"/>
              <a:gd name="T77" fmla="*/ 833409 h 1041"/>
              <a:gd name="T78" fmla="*/ 1837643 w 1497"/>
              <a:gd name="T79" fmla="*/ 1306035 h 1041"/>
              <a:gd name="T80" fmla="*/ 1763704 w 1497"/>
              <a:gd name="T81" fmla="*/ 1450348 h 1041"/>
              <a:gd name="T82" fmla="*/ 1684356 w 1497"/>
              <a:gd name="T83" fmla="*/ 1297015 h 1041"/>
              <a:gd name="T84" fmla="*/ 1540085 w 1497"/>
              <a:gd name="T85" fmla="*/ 1010193 h 1041"/>
              <a:gd name="T86" fmla="*/ 1531069 w 1497"/>
              <a:gd name="T87" fmla="*/ 990350 h 1041"/>
              <a:gd name="T88" fmla="*/ 1388602 w 1497"/>
              <a:gd name="T89" fmla="*/ 1280780 h 1041"/>
              <a:gd name="T90" fmla="*/ 1572546 w 1497"/>
              <a:gd name="T91" fmla="*/ 1645171 h 1041"/>
              <a:gd name="T92" fmla="*/ 1797969 w 1497"/>
              <a:gd name="T93" fmla="*/ 1863445 h 1041"/>
              <a:gd name="T94" fmla="*/ 1888138 w 1497"/>
              <a:gd name="T95" fmla="*/ 1776857 h 1041"/>
              <a:gd name="T96" fmla="*/ 2037818 w 1497"/>
              <a:gd name="T97" fmla="*/ 1479211 h 1041"/>
              <a:gd name="T98" fmla="*/ 2299308 w 1497"/>
              <a:gd name="T99" fmla="*/ 956075 h 1041"/>
              <a:gd name="T100" fmla="*/ 2557191 w 1497"/>
              <a:gd name="T101" fmla="*/ 445567 h 1041"/>
              <a:gd name="T102" fmla="*/ 2685231 w 1497"/>
              <a:gd name="T103" fmla="*/ 189411 h 10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97" h="1041">
                <a:moveTo>
                  <a:pt x="1497" y="68"/>
                </a:moveTo>
                <a:cubicBezTo>
                  <a:pt x="1495" y="46"/>
                  <a:pt x="1484" y="25"/>
                  <a:pt x="1466" y="13"/>
                </a:cubicBezTo>
                <a:cubicBezTo>
                  <a:pt x="1454" y="5"/>
                  <a:pt x="1440" y="1"/>
                  <a:pt x="1426" y="1"/>
                </a:cubicBezTo>
                <a:cubicBezTo>
                  <a:pt x="1420" y="0"/>
                  <a:pt x="1414" y="1"/>
                  <a:pt x="1408" y="1"/>
                </a:cubicBezTo>
                <a:cubicBezTo>
                  <a:pt x="1374" y="1"/>
                  <a:pt x="1341" y="1"/>
                  <a:pt x="1307" y="1"/>
                </a:cubicBezTo>
                <a:cubicBezTo>
                  <a:pt x="1260" y="1"/>
                  <a:pt x="1213" y="1"/>
                  <a:pt x="1165" y="1"/>
                </a:cubicBezTo>
                <a:cubicBezTo>
                  <a:pt x="1122" y="1"/>
                  <a:pt x="1078" y="1"/>
                  <a:pt x="1035" y="1"/>
                </a:cubicBezTo>
                <a:cubicBezTo>
                  <a:pt x="1013" y="1"/>
                  <a:pt x="992" y="1"/>
                  <a:pt x="970" y="1"/>
                </a:cubicBezTo>
                <a:cubicBezTo>
                  <a:pt x="970" y="1"/>
                  <a:pt x="969" y="1"/>
                  <a:pt x="969" y="1"/>
                </a:cubicBezTo>
                <a:cubicBezTo>
                  <a:pt x="942" y="1"/>
                  <a:pt x="917" y="17"/>
                  <a:pt x="905" y="41"/>
                </a:cubicBezTo>
                <a:cubicBezTo>
                  <a:pt x="900" y="50"/>
                  <a:pt x="896" y="58"/>
                  <a:pt x="892" y="67"/>
                </a:cubicBezTo>
                <a:cubicBezTo>
                  <a:pt x="874" y="102"/>
                  <a:pt x="857" y="137"/>
                  <a:pt x="839" y="172"/>
                </a:cubicBezTo>
                <a:cubicBezTo>
                  <a:pt x="824" y="202"/>
                  <a:pt x="808" y="233"/>
                  <a:pt x="793" y="263"/>
                </a:cubicBezTo>
                <a:cubicBezTo>
                  <a:pt x="788" y="274"/>
                  <a:pt x="782" y="285"/>
                  <a:pt x="776" y="297"/>
                </a:cubicBezTo>
                <a:cubicBezTo>
                  <a:pt x="759" y="330"/>
                  <a:pt x="743" y="364"/>
                  <a:pt x="726" y="397"/>
                </a:cubicBezTo>
                <a:cubicBezTo>
                  <a:pt x="708" y="432"/>
                  <a:pt x="691" y="467"/>
                  <a:pt x="673" y="502"/>
                </a:cubicBezTo>
                <a:cubicBezTo>
                  <a:pt x="667" y="514"/>
                  <a:pt x="661" y="526"/>
                  <a:pt x="655" y="538"/>
                </a:cubicBezTo>
                <a:cubicBezTo>
                  <a:pt x="643" y="563"/>
                  <a:pt x="630" y="589"/>
                  <a:pt x="617" y="614"/>
                </a:cubicBezTo>
                <a:cubicBezTo>
                  <a:pt x="598" y="652"/>
                  <a:pt x="579" y="690"/>
                  <a:pt x="560" y="728"/>
                </a:cubicBezTo>
                <a:cubicBezTo>
                  <a:pt x="548" y="752"/>
                  <a:pt x="535" y="777"/>
                  <a:pt x="523" y="802"/>
                </a:cubicBezTo>
                <a:cubicBezTo>
                  <a:pt x="522" y="803"/>
                  <a:pt x="521" y="804"/>
                  <a:pt x="521" y="806"/>
                </a:cubicBezTo>
                <a:cubicBezTo>
                  <a:pt x="518" y="800"/>
                  <a:pt x="515" y="794"/>
                  <a:pt x="512" y="788"/>
                </a:cubicBezTo>
                <a:cubicBezTo>
                  <a:pt x="504" y="772"/>
                  <a:pt x="496" y="756"/>
                  <a:pt x="488" y="739"/>
                </a:cubicBezTo>
                <a:cubicBezTo>
                  <a:pt x="476" y="716"/>
                  <a:pt x="464" y="692"/>
                  <a:pt x="452" y="668"/>
                </a:cubicBezTo>
                <a:cubicBezTo>
                  <a:pt x="437" y="639"/>
                  <a:pt x="423" y="610"/>
                  <a:pt x="408" y="581"/>
                </a:cubicBezTo>
                <a:cubicBezTo>
                  <a:pt x="392" y="550"/>
                  <a:pt x="376" y="518"/>
                  <a:pt x="360" y="486"/>
                </a:cubicBezTo>
                <a:cubicBezTo>
                  <a:pt x="344" y="454"/>
                  <a:pt x="328" y="422"/>
                  <a:pt x="312" y="390"/>
                </a:cubicBezTo>
                <a:cubicBezTo>
                  <a:pt x="297" y="360"/>
                  <a:pt x="282" y="330"/>
                  <a:pt x="267" y="300"/>
                </a:cubicBezTo>
                <a:cubicBezTo>
                  <a:pt x="254" y="275"/>
                  <a:pt x="242" y="250"/>
                  <a:pt x="229" y="224"/>
                </a:cubicBezTo>
                <a:cubicBezTo>
                  <a:pt x="220" y="206"/>
                  <a:pt x="211" y="188"/>
                  <a:pt x="202" y="170"/>
                </a:cubicBezTo>
                <a:cubicBezTo>
                  <a:pt x="199" y="164"/>
                  <a:pt x="196" y="159"/>
                  <a:pt x="193" y="153"/>
                </a:cubicBezTo>
                <a:cubicBezTo>
                  <a:pt x="192" y="150"/>
                  <a:pt x="189" y="147"/>
                  <a:pt x="189" y="144"/>
                </a:cubicBezTo>
                <a:cubicBezTo>
                  <a:pt x="189" y="144"/>
                  <a:pt x="188" y="143"/>
                  <a:pt x="188" y="143"/>
                </a:cubicBezTo>
                <a:cubicBezTo>
                  <a:pt x="200" y="143"/>
                  <a:pt x="212" y="143"/>
                  <a:pt x="224" y="143"/>
                </a:cubicBezTo>
                <a:cubicBezTo>
                  <a:pt x="252" y="143"/>
                  <a:pt x="280" y="143"/>
                  <a:pt x="308" y="143"/>
                </a:cubicBezTo>
                <a:cubicBezTo>
                  <a:pt x="340" y="143"/>
                  <a:pt x="371" y="143"/>
                  <a:pt x="403" y="143"/>
                </a:cubicBezTo>
                <a:cubicBezTo>
                  <a:pt x="426" y="143"/>
                  <a:pt x="449" y="143"/>
                  <a:pt x="472" y="143"/>
                </a:cubicBezTo>
                <a:cubicBezTo>
                  <a:pt x="475" y="143"/>
                  <a:pt x="478" y="143"/>
                  <a:pt x="481" y="143"/>
                </a:cubicBezTo>
                <a:cubicBezTo>
                  <a:pt x="482" y="143"/>
                  <a:pt x="484" y="143"/>
                  <a:pt x="485" y="143"/>
                </a:cubicBezTo>
                <a:cubicBezTo>
                  <a:pt x="487" y="144"/>
                  <a:pt x="487" y="146"/>
                  <a:pt x="488" y="148"/>
                </a:cubicBezTo>
                <a:cubicBezTo>
                  <a:pt x="496" y="163"/>
                  <a:pt x="503" y="178"/>
                  <a:pt x="511" y="193"/>
                </a:cubicBezTo>
                <a:cubicBezTo>
                  <a:pt x="524" y="219"/>
                  <a:pt x="537" y="244"/>
                  <a:pt x="549" y="270"/>
                </a:cubicBezTo>
                <a:cubicBezTo>
                  <a:pt x="564" y="299"/>
                  <a:pt x="578" y="327"/>
                  <a:pt x="593" y="356"/>
                </a:cubicBezTo>
                <a:cubicBezTo>
                  <a:pt x="605" y="380"/>
                  <a:pt x="617" y="404"/>
                  <a:pt x="629" y="429"/>
                </a:cubicBezTo>
                <a:cubicBezTo>
                  <a:pt x="636" y="442"/>
                  <a:pt x="642" y="454"/>
                  <a:pt x="649" y="467"/>
                </a:cubicBezTo>
                <a:cubicBezTo>
                  <a:pt x="649" y="468"/>
                  <a:pt x="649" y="469"/>
                  <a:pt x="650" y="469"/>
                </a:cubicBezTo>
                <a:cubicBezTo>
                  <a:pt x="664" y="440"/>
                  <a:pt x="679" y="411"/>
                  <a:pt x="693" y="382"/>
                </a:cubicBezTo>
                <a:cubicBezTo>
                  <a:pt x="703" y="363"/>
                  <a:pt x="712" y="345"/>
                  <a:pt x="721" y="327"/>
                </a:cubicBezTo>
                <a:cubicBezTo>
                  <a:pt x="723" y="322"/>
                  <a:pt x="726" y="317"/>
                  <a:pt x="728" y="312"/>
                </a:cubicBezTo>
                <a:cubicBezTo>
                  <a:pt x="729" y="311"/>
                  <a:pt x="729" y="311"/>
                  <a:pt x="729" y="309"/>
                </a:cubicBezTo>
                <a:cubicBezTo>
                  <a:pt x="728" y="306"/>
                  <a:pt x="726" y="303"/>
                  <a:pt x="724" y="300"/>
                </a:cubicBezTo>
                <a:cubicBezTo>
                  <a:pt x="721" y="295"/>
                  <a:pt x="718" y="289"/>
                  <a:pt x="716" y="284"/>
                </a:cubicBezTo>
                <a:cubicBezTo>
                  <a:pt x="707" y="267"/>
                  <a:pt x="699" y="250"/>
                  <a:pt x="691" y="234"/>
                </a:cubicBezTo>
                <a:cubicBezTo>
                  <a:pt x="670" y="193"/>
                  <a:pt x="650" y="152"/>
                  <a:pt x="629" y="111"/>
                </a:cubicBezTo>
                <a:cubicBezTo>
                  <a:pt x="617" y="87"/>
                  <a:pt x="606" y="64"/>
                  <a:pt x="594" y="40"/>
                </a:cubicBezTo>
                <a:cubicBezTo>
                  <a:pt x="581" y="16"/>
                  <a:pt x="556" y="2"/>
                  <a:pt x="529" y="1"/>
                </a:cubicBezTo>
                <a:cubicBezTo>
                  <a:pt x="523" y="0"/>
                  <a:pt x="517" y="1"/>
                  <a:pt x="511" y="1"/>
                </a:cubicBezTo>
                <a:cubicBezTo>
                  <a:pt x="478" y="1"/>
                  <a:pt x="446" y="1"/>
                  <a:pt x="414" y="1"/>
                </a:cubicBezTo>
                <a:cubicBezTo>
                  <a:pt x="368" y="1"/>
                  <a:pt x="322" y="1"/>
                  <a:pt x="277" y="1"/>
                </a:cubicBezTo>
                <a:cubicBezTo>
                  <a:pt x="234" y="1"/>
                  <a:pt x="191" y="1"/>
                  <a:pt x="148" y="1"/>
                </a:cubicBezTo>
                <a:cubicBezTo>
                  <a:pt x="124" y="1"/>
                  <a:pt x="100" y="1"/>
                  <a:pt x="76" y="1"/>
                </a:cubicBezTo>
                <a:cubicBezTo>
                  <a:pt x="75" y="1"/>
                  <a:pt x="74" y="1"/>
                  <a:pt x="73" y="1"/>
                </a:cubicBezTo>
                <a:cubicBezTo>
                  <a:pt x="57" y="2"/>
                  <a:pt x="42" y="6"/>
                  <a:pt x="30" y="15"/>
                </a:cubicBezTo>
                <a:cubicBezTo>
                  <a:pt x="17" y="25"/>
                  <a:pt x="8" y="38"/>
                  <a:pt x="4" y="53"/>
                </a:cubicBezTo>
                <a:cubicBezTo>
                  <a:pt x="0" y="71"/>
                  <a:pt x="2" y="88"/>
                  <a:pt x="9" y="104"/>
                </a:cubicBezTo>
                <a:cubicBezTo>
                  <a:pt x="12" y="111"/>
                  <a:pt x="16" y="117"/>
                  <a:pt x="19" y="123"/>
                </a:cubicBezTo>
                <a:cubicBezTo>
                  <a:pt x="26" y="137"/>
                  <a:pt x="33" y="151"/>
                  <a:pt x="40" y="165"/>
                </a:cubicBezTo>
                <a:cubicBezTo>
                  <a:pt x="50" y="186"/>
                  <a:pt x="61" y="206"/>
                  <a:pt x="71" y="227"/>
                </a:cubicBezTo>
                <a:cubicBezTo>
                  <a:pt x="84" y="252"/>
                  <a:pt x="96" y="278"/>
                  <a:pt x="109" y="303"/>
                </a:cubicBezTo>
                <a:cubicBezTo>
                  <a:pt x="124" y="332"/>
                  <a:pt x="138" y="361"/>
                  <a:pt x="153" y="390"/>
                </a:cubicBezTo>
                <a:cubicBezTo>
                  <a:pt x="169" y="422"/>
                  <a:pt x="185" y="453"/>
                  <a:pt x="200" y="485"/>
                </a:cubicBezTo>
                <a:cubicBezTo>
                  <a:pt x="217" y="517"/>
                  <a:pt x="233" y="549"/>
                  <a:pt x="249" y="582"/>
                </a:cubicBezTo>
                <a:cubicBezTo>
                  <a:pt x="265" y="614"/>
                  <a:pt x="281" y="645"/>
                  <a:pt x="297" y="677"/>
                </a:cubicBezTo>
                <a:cubicBezTo>
                  <a:pt x="312" y="707"/>
                  <a:pt x="327" y="737"/>
                  <a:pt x="342" y="767"/>
                </a:cubicBezTo>
                <a:cubicBezTo>
                  <a:pt x="356" y="794"/>
                  <a:pt x="369" y="820"/>
                  <a:pt x="382" y="847"/>
                </a:cubicBezTo>
                <a:cubicBezTo>
                  <a:pt x="393" y="869"/>
                  <a:pt x="405" y="891"/>
                  <a:pt x="416" y="913"/>
                </a:cubicBezTo>
                <a:cubicBezTo>
                  <a:pt x="424" y="929"/>
                  <a:pt x="432" y="945"/>
                  <a:pt x="440" y="961"/>
                </a:cubicBezTo>
                <a:cubicBezTo>
                  <a:pt x="444" y="970"/>
                  <a:pt x="449" y="979"/>
                  <a:pt x="453" y="988"/>
                </a:cubicBezTo>
                <a:cubicBezTo>
                  <a:pt x="454" y="989"/>
                  <a:pt x="454" y="990"/>
                  <a:pt x="455" y="991"/>
                </a:cubicBezTo>
                <a:cubicBezTo>
                  <a:pt x="460" y="1004"/>
                  <a:pt x="468" y="1014"/>
                  <a:pt x="479" y="1023"/>
                </a:cubicBezTo>
                <a:cubicBezTo>
                  <a:pt x="492" y="1032"/>
                  <a:pt x="507" y="1036"/>
                  <a:pt x="523" y="1036"/>
                </a:cubicBezTo>
                <a:cubicBezTo>
                  <a:pt x="538" y="1035"/>
                  <a:pt x="553" y="1030"/>
                  <a:pt x="565" y="1021"/>
                </a:cubicBezTo>
                <a:cubicBezTo>
                  <a:pt x="575" y="1013"/>
                  <a:pt x="582" y="1003"/>
                  <a:pt x="587" y="991"/>
                </a:cubicBezTo>
                <a:cubicBezTo>
                  <a:pt x="589" y="988"/>
                  <a:pt x="590" y="985"/>
                  <a:pt x="592" y="982"/>
                </a:cubicBezTo>
                <a:cubicBezTo>
                  <a:pt x="602" y="961"/>
                  <a:pt x="612" y="940"/>
                  <a:pt x="623" y="920"/>
                </a:cubicBezTo>
                <a:cubicBezTo>
                  <a:pt x="638" y="889"/>
                  <a:pt x="654" y="859"/>
                  <a:pt x="669" y="828"/>
                </a:cubicBezTo>
                <a:cubicBezTo>
                  <a:pt x="684" y="798"/>
                  <a:pt x="700" y="767"/>
                  <a:pt x="715" y="736"/>
                </a:cubicBezTo>
                <a:cubicBezTo>
                  <a:pt x="725" y="716"/>
                  <a:pt x="735" y="696"/>
                  <a:pt x="745" y="676"/>
                </a:cubicBezTo>
                <a:cubicBezTo>
                  <a:pt x="746" y="674"/>
                  <a:pt x="748" y="671"/>
                  <a:pt x="749" y="668"/>
                </a:cubicBezTo>
                <a:cubicBezTo>
                  <a:pt x="749" y="668"/>
                  <a:pt x="749" y="668"/>
                  <a:pt x="750" y="669"/>
                </a:cubicBezTo>
                <a:cubicBezTo>
                  <a:pt x="754" y="660"/>
                  <a:pt x="758" y="651"/>
                  <a:pt x="763" y="642"/>
                </a:cubicBezTo>
                <a:cubicBezTo>
                  <a:pt x="773" y="621"/>
                  <a:pt x="784" y="600"/>
                  <a:pt x="794" y="579"/>
                </a:cubicBezTo>
                <a:cubicBezTo>
                  <a:pt x="807" y="553"/>
                  <a:pt x="820" y="528"/>
                  <a:pt x="833" y="502"/>
                </a:cubicBezTo>
                <a:cubicBezTo>
                  <a:pt x="844" y="480"/>
                  <a:pt x="855" y="458"/>
                  <a:pt x="866" y="436"/>
                </a:cubicBezTo>
                <a:cubicBezTo>
                  <a:pt x="869" y="428"/>
                  <a:pt x="873" y="421"/>
                  <a:pt x="876" y="414"/>
                </a:cubicBezTo>
                <a:cubicBezTo>
                  <a:pt x="878" y="410"/>
                  <a:pt x="880" y="407"/>
                  <a:pt x="882" y="403"/>
                </a:cubicBezTo>
                <a:cubicBezTo>
                  <a:pt x="882" y="403"/>
                  <a:pt x="882" y="403"/>
                  <a:pt x="882" y="403"/>
                </a:cubicBezTo>
                <a:cubicBezTo>
                  <a:pt x="882" y="403"/>
                  <a:pt x="882" y="403"/>
                  <a:pt x="882" y="403"/>
                </a:cubicBezTo>
                <a:cubicBezTo>
                  <a:pt x="887" y="394"/>
                  <a:pt x="891" y="386"/>
                  <a:pt x="895" y="377"/>
                </a:cubicBezTo>
                <a:cubicBezTo>
                  <a:pt x="906" y="356"/>
                  <a:pt x="917" y="335"/>
                  <a:pt x="927" y="314"/>
                </a:cubicBezTo>
                <a:cubicBezTo>
                  <a:pt x="940" y="288"/>
                  <a:pt x="953" y="263"/>
                  <a:pt x="965" y="238"/>
                </a:cubicBezTo>
                <a:cubicBezTo>
                  <a:pt x="976" y="216"/>
                  <a:pt x="987" y="195"/>
                  <a:pt x="998" y="173"/>
                </a:cubicBezTo>
                <a:cubicBezTo>
                  <a:pt x="1001" y="166"/>
                  <a:pt x="1005" y="159"/>
                  <a:pt x="1008" y="152"/>
                </a:cubicBezTo>
                <a:cubicBezTo>
                  <a:pt x="1009" y="150"/>
                  <a:pt x="1010" y="148"/>
                  <a:pt x="1011" y="146"/>
                </a:cubicBezTo>
                <a:cubicBezTo>
                  <a:pt x="1012" y="145"/>
                  <a:pt x="1012" y="144"/>
                  <a:pt x="1013" y="143"/>
                </a:cubicBezTo>
                <a:cubicBezTo>
                  <a:pt x="1014" y="142"/>
                  <a:pt x="1017" y="143"/>
                  <a:pt x="1019" y="143"/>
                </a:cubicBezTo>
                <a:cubicBezTo>
                  <a:pt x="1025" y="143"/>
                  <a:pt x="1032" y="143"/>
                  <a:pt x="1038" y="143"/>
                </a:cubicBezTo>
                <a:cubicBezTo>
                  <a:pt x="1061" y="143"/>
                  <a:pt x="1083" y="143"/>
                  <a:pt x="1106" y="143"/>
                </a:cubicBezTo>
                <a:cubicBezTo>
                  <a:pt x="1134" y="143"/>
                  <a:pt x="1163" y="143"/>
                  <a:pt x="1191" y="143"/>
                </a:cubicBezTo>
                <a:cubicBezTo>
                  <a:pt x="1216" y="143"/>
                  <a:pt x="1242" y="143"/>
                  <a:pt x="1267" y="143"/>
                </a:cubicBezTo>
                <a:cubicBezTo>
                  <a:pt x="1281" y="143"/>
                  <a:pt x="1295" y="143"/>
                  <a:pt x="1308" y="143"/>
                </a:cubicBezTo>
                <a:cubicBezTo>
                  <a:pt x="1309" y="143"/>
                  <a:pt x="1310" y="143"/>
                  <a:pt x="1310" y="143"/>
                </a:cubicBezTo>
                <a:cubicBezTo>
                  <a:pt x="1307" y="149"/>
                  <a:pt x="1304" y="155"/>
                  <a:pt x="1301" y="161"/>
                </a:cubicBezTo>
                <a:cubicBezTo>
                  <a:pt x="1293" y="177"/>
                  <a:pt x="1285" y="193"/>
                  <a:pt x="1277" y="209"/>
                </a:cubicBezTo>
                <a:cubicBezTo>
                  <a:pt x="1265" y="233"/>
                  <a:pt x="1253" y="256"/>
                  <a:pt x="1242" y="280"/>
                </a:cubicBezTo>
                <a:cubicBezTo>
                  <a:pt x="1227" y="309"/>
                  <a:pt x="1212" y="338"/>
                  <a:pt x="1198" y="367"/>
                </a:cubicBezTo>
                <a:cubicBezTo>
                  <a:pt x="1182" y="399"/>
                  <a:pt x="1166" y="431"/>
                  <a:pt x="1150" y="462"/>
                </a:cubicBezTo>
                <a:cubicBezTo>
                  <a:pt x="1134" y="494"/>
                  <a:pt x="1118" y="526"/>
                  <a:pt x="1102" y="558"/>
                </a:cubicBezTo>
                <a:cubicBezTo>
                  <a:pt x="1087" y="588"/>
                  <a:pt x="1072" y="618"/>
                  <a:pt x="1057" y="648"/>
                </a:cubicBezTo>
                <a:cubicBezTo>
                  <a:pt x="1044" y="674"/>
                  <a:pt x="1031" y="699"/>
                  <a:pt x="1019" y="724"/>
                </a:cubicBezTo>
                <a:cubicBezTo>
                  <a:pt x="1010" y="742"/>
                  <a:pt x="1000" y="760"/>
                  <a:pt x="991" y="778"/>
                </a:cubicBezTo>
                <a:cubicBezTo>
                  <a:pt x="988" y="784"/>
                  <a:pt x="986" y="790"/>
                  <a:pt x="983" y="795"/>
                </a:cubicBezTo>
                <a:cubicBezTo>
                  <a:pt x="981" y="798"/>
                  <a:pt x="980" y="802"/>
                  <a:pt x="978" y="804"/>
                </a:cubicBezTo>
                <a:cubicBezTo>
                  <a:pt x="978" y="805"/>
                  <a:pt x="978" y="805"/>
                  <a:pt x="978" y="805"/>
                </a:cubicBezTo>
                <a:cubicBezTo>
                  <a:pt x="973" y="797"/>
                  <a:pt x="969" y="788"/>
                  <a:pt x="965" y="780"/>
                </a:cubicBezTo>
                <a:cubicBezTo>
                  <a:pt x="955" y="760"/>
                  <a:pt x="944" y="739"/>
                  <a:pt x="934" y="719"/>
                </a:cubicBezTo>
                <a:cubicBezTo>
                  <a:pt x="922" y="694"/>
                  <a:pt x="909" y="669"/>
                  <a:pt x="897" y="645"/>
                </a:cubicBezTo>
                <a:cubicBezTo>
                  <a:pt x="886" y="623"/>
                  <a:pt x="876" y="602"/>
                  <a:pt x="865" y="581"/>
                </a:cubicBezTo>
                <a:cubicBezTo>
                  <a:pt x="861" y="574"/>
                  <a:pt x="858" y="567"/>
                  <a:pt x="854" y="560"/>
                </a:cubicBezTo>
                <a:cubicBezTo>
                  <a:pt x="853" y="557"/>
                  <a:pt x="852" y="555"/>
                  <a:pt x="851" y="553"/>
                </a:cubicBezTo>
                <a:cubicBezTo>
                  <a:pt x="851" y="552"/>
                  <a:pt x="850" y="550"/>
                  <a:pt x="849" y="549"/>
                </a:cubicBezTo>
                <a:cubicBezTo>
                  <a:pt x="849" y="549"/>
                  <a:pt x="849" y="549"/>
                  <a:pt x="849" y="549"/>
                </a:cubicBezTo>
                <a:cubicBezTo>
                  <a:pt x="838" y="570"/>
                  <a:pt x="828" y="591"/>
                  <a:pt x="817" y="613"/>
                </a:cubicBezTo>
                <a:cubicBezTo>
                  <a:pt x="803" y="642"/>
                  <a:pt x="788" y="671"/>
                  <a:pt x="774" y="700"/>
                </a:cubicBezTo>
                <a:cubicBezTo>
                  <a:pt x="772" y="703"/>
                  <a:pt x="769" y="707"/>
                  <a:pt x="770" y="710"/>
                </a:cubicBezTo>
                <a:cubicBezTo>
                  <a:pt x="774" y="716"/>
                  <a:pt x="777" y="723"/>
                  <a:pt x="780" y="729"/>
                </a:cubicBezTo>
                <a:cubicBezTo>
                  <a:pt x="794" y="757"/>
                  <a:pt x="808" y="784"/>
                  <a:pt x="822" y="812"/>
                </a:cubicBezTo>
                <a:cubicBezTo>
                  <a:pt x="838" y="845"/>
                  <a:pt x="855" y="879"/>
                  <a:pt x="872" y="912"/>
                </a:cubicBezTo>
                <a:cubicBezTo>
                  <a:pt x="884" y="936"/>
                  <a:pt x="895" y="959"/>
                  <a:pt x="907" y="982"/>
                </a:cubicBezTo>
                <a:cubicBezTo>
                  <a:pt x="910" y="988"/>
                  <a:pt x="913" y="995"/>
                  <a:pt x="917" y="1001"/>
                </a:cubicBezTo>
                <a:cubicBezTo>
                  <a:pt x="933" y="1029"/>
                  <a:pt x="966" y="1041"/>
                  <a:pt x="997" y="1033"/>
                </a:cubicBezTo>
                <a:cubicBezTo>
                  <a:pt x="1011" y="1030"/>
                  <a:pt x="1024" y="1021"/>
                  <a:pt x="1033" y="1009"/>
                </a:cubicBezTo>
                <a:cubicBezTo>
                  <a:pt x="1038" y="1004"/>
                  <a:pt x="1041" y="997"/>
                  <a:pt x="1044" y="991"/>
                </a:cubicBezTo>
                <a:cubicBezTo>
                  <a:pt x="1045" y="989"/>
                  <a:pt x="1046" y="987"/>
                  <a:pt x="1047" y="985"/>
                </a:cubicBezTo>
                <a:cubicBezTo>
                  <a:pt x="1052" y="974"/>
                  <a:pt x="1058" y="963"/>
                  <a:pt x="1063" y="952"/>
                </a:cubicBezTo>
                <a:cubicBezTo>
                  <a:pt x="1073" y="934"/>
                  <a:pt x="1082" y="915"/>
                  <a:pt x="1092" y="896"/>
                </a:cubicBezTo>
                <a:cubicBezTo>
                  <a:pt x="1104" y="871"/>
                  <a:pt x="1117" y="846"/>
                  <a:pt x="1130" y="820"/>
                </a:cubicBezTo>
                <a:cubicBezTo>
                  <a:pt x="1145" y="791"/>
                  <a:pt x="1160" y="761"/>
                  <a:pt x="1174" y="731"/>
                </a:cubicBezTo>
                <a:cubicBezTo>
                  <a:pt x="1191" y="698"/>
                  <a:pt x="1207" y="666"/>
                  <a:pt x="1224" y="633"/>
                </a:cubicBezTo>
                <a:cubicBezTo>
                  <a:pt x="1241" y="598"/>
                  <a:pt x="1258" y="564"/>
                  <a:pt x="1275" y="530"/>
                </a:cubicBezTo>
                <a:cubicBezTo>
                  <a:pt x="1292" y="496"/>
                  <a:pt x="1310" y="462"/>
                  <a:pt x="1327" y="428"/>
                </a:cubicBezTo>
                <a:cubicBezTo>
                  <a:pt x="1343" y="396"/>
                  <a:pt x="1359" y="364"/>
                  <a:pt x="1375" y="332"/>
                </a:cubicBezTo>
                <a:cubicBezTo>
                  <a:pt x="1389" y="304"/>
                  <a:pt x="1403" y="275"/>
                  <a:pt x="1418" y="247"/>
                </a:cubicBezTo>
                <a:cubicBezTo>
                  <a:pt x="1429" y="224"/>
                  <a:pt x="1441" y="201"/>
                  <a:pt x="1452" y="178"/>
                </a:cubicBezTo>
                <a:cubicBezTo>
                  <a:pt x="1461" y="161"/>
                  <a:pt x="1469" y="145"/>
                  <a:pt x="1477" y="129"/>
                </a:cubicBezTo>
                <a:cubicBezTo>
                  <a:pt x="1481" y="121"/>
                  <a:pt x="1485" y="113"/>
                  <a:pt x="1489" y="105"/>
                </a:cubicBezTo>
                <a:cubicBezTo>
                  <a:pt x="1495" y="93"/>
                  <a:pt x="1497" y="81"/>
                  <a:pt x="1497" y="68"/>
                </a:cubicBezTo>
                <a:cubicBezTo>
                  <a:pt x="1496" y="65"/>
                  <a:pt x="1497" y="69"/>
                  <a:pt x="1497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DB626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797488"/>
            <a:ext cx="9144000" cy="2387600"/>
          </a:xfrm>
        </p:spPr>
        <p:txBody>
          <a:bodyPr anchor="b">
            <a:normAutofit/>
          </a:bodyPr>
          <a:lstStyle>
            <a:lvl1pPr algn="ctr">
              <a:defRPr sz="9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800" y="457200"/>
            <a:ext cx="4165200" cy="1602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800" y="20592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81882" y="365125"/>
            <a:ext cx="1771918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8627772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4639"/>
            <a:ext cx="10515600" cy="10112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216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800" y="5048610"/>
            <a:ext cx="9144000" cy="784800"/>
          </a:xfrm>
        </p:spPr>
        <p:txBody>
          <a:bodyPr anchor="b" anchorCtr="0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800" y="5905410"/>
            <a:ext cx="9144000" cy="4032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8400" y="1504800"/>
            <a:ext cx="7909200" cy="536400"/>
          </a:xfrm>
        </p:spPr>
        <p:txBody>
          <a:bodyPr anchor="b" anchorCtr="0"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408400" y="2088000"/>
            <a:ext cx="7909200" cy="1893600"/>
          </a:xfrm>
        </p:spPr>
        <p:txBody>
          <a:bodyPr>
            <a:normAutofit/>
          </a:bodyPr>
          <a:lstStyle>
            <a:lvl1pPr marL="342900" indent="-342900" algn="ctr">
              <a:lnSpc>
                <a:spcPct val="130000"/>
              </a:lnSpc>
              <a:spcBef>
                <a:spcPts val="0"/>
              </a:spcBef>
              <a:buFont typeface="Arial" pitchFamily="34" charset="0"/>
              <a:buChar char="•"/>
              <a:defRPr sz="2400" b="0"/>
            </a:lvl1pPr>
            <a:lvl2pPr algn="ctr">
              <a:defRPr sz="2000"/>
            </a:lvl2pPr>
            <a:lvl3pPr algn="ctr">
              <a:defRPr sz="1800"/>
            </a:lvl3pPr>
            <a:lvl4pPr algn="ctr">
              <a:defRPr sz="1800"/>
            </a:lvl4pPr>
            <a:lvl5pPr algn="ctr"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任意多边形 6"/>
          <p:cNvSpPr/>
          <p:nvPr userDrawn="1"/>
        </p:nvSpPr>
        <p:spPr bwMode="auto">
          <a:xfrm>
            <a:off x="1510875" y="1538569"/>
            <a:ext cx="963347" cy="509205"/>
          </a:xfrm>
          <a:custGeom>
            <a:avLst/>
            <a:gdLst>
              <a:gd name="connsiteX0" fmla="*/ 558668 w 1680369"/>
              <a:gd name="connsiteY0" fmla="*/ 326523 h 888207"/>
              <a:gd name="connsiteX1" fmla="*/ 839391 w 1680369"/>
              <a:gd name="connsiteY1" fmla="*/ 607365 h 888207"/>
              <a:gd name="connsiteX2" fmla="*/ 1120511 w 1680369"/>
              <a:gd name="connsiteY2" fmla="*/ 326523 h 888207"/>
              <a:gd name="connsiteX3" fmla="*/ 1401631 w 1680369"/>
              <a:gd name="connsiteY3" fmla="*/ 607365 h 888207"/>
              <a:gd name="connsiteX4" fmla="*/ 1120511 w 1680369"/>
              <a:gd name="connsiteY4" fmla="*/ 888207 h 888207"/>
              <a:gd name="connsiteX5" fmla="*/ 839391 w 1680369"/>
              <a:gd name="connsiteY5" fmla="*/ 607366 h 888207"/>
              <a:gd name="connsiteX6" fmla="*/ 558668 w 1680369"/>
              <a:gd name="connsiteY6" fmla="*/ 888207 h 888207"/>
              <a:gd name="connsiteX7" fmla="*/ 277944 w 1680369"/>
              <a:gd name="connsiteY7" fmla="*/ 607365 h 888207"/>
              <a:gd name="connsiteX8" fmla="*/ 842171 w 1680369"/>
              <a:gd name="connsiteY8" fmla="*/ 0 h 888207"/>
              <a:gd name="connsiteX9" fmla="*/ 1120908 w 1680369"/>
              <a:gd name="connsiteY9" fmla="*/ 278855 h 888207"/>
              <a:gd name="connsiteX10" fmla="*/ 1399646 w 1680369"/>
              <a:gd name="connsiteY10" fmla="*/ 0 h 888207"/>
              <a:gd name="connsiteX11" fmla="*/ 1680369 w 1680369"/>
              <a:gd name="connsiteY11" fmla="*/ 280842 h 888207"/>
              <a:gd name="connsiteX12" fmla="*/ 1399646 w 1680369"/>
              <a:gd name="connsiteY12" fmla="*/ 561684 h 888207"/>
              <a:gd name="connsiteX13" fmla="*/ 1120908 w 1680369"/>
              <a:gd name="connsiteY13" fmla="*/ 282829 h 888207"/>
              <a:gd name="connsiteX14" fmla="*/ 842171 w 1680369"/>
              <a:gd name="connsiteY14" fmla="*/ 561684 h 888207"/>
              <a:gd name="connsiteX15" fmla="*/ 561447 w 1680369"/>
              <a:gd name="connsiteY15" fmla="*/ 280842 h 888207"/>
              <a:gd name="connsiteX16" fmla="*/ 280724 w 1680369"/>
              <a:gd name="connsiteY16" fmla="*/ 0 h 888207"/>
              <a:gd name="connsiteX17" fmla="*/ 561447 w 1680369"/>
              <a:gd name="connsiteY17" fmla="*/ 280842 h 888207"/>
              <a:gd name="connsiteX18" fmla="*/ 280724 w 1680369"/>
              <a:gd name="connsiteY18" fmla="*/ 561684 h 888207"/>
              <a:gd name="connsiteX19" fmla="*/ 0 w 1680369"/>
              <a:gd name="connsiteY19" fmla="*/ 280842 h 88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80369" h="888207">
                <a:moveTo>
                  <a:pt x="558668" y="326523"/>
                </a:moveTo>
                <a:lnTo>
                  <a:pt x="839391" y="607365"/>
                </a:lnTo>
                <a:lnTo>
                  <a:pt x="1120511" y="326523"/>
                </a:lnTo>
                <a:lnTo>
                  <a:pt x="1401631" y="607365"/>
                </a:lnTo>
                <a:lnTo>
                  <a:pt x="1120511" y="888207"/>
                </a:lnTo>
                <a:lnTo>
                  <a:pt x="839391" y="607366"/>
                </a:lnTo>
                <a:lnTo>
                  <a:pt x="558668" y="888207"/>
                </a:lnTo>
                <a:lnTo>
                  <a:pt x="277944" y="607365"/>
                </a:lnTo>
                <a:close/>
                <a:moveTo>
                  <a:pt x="842171" y="0"/>
                </a:moveTo>
                <a:lnTo>
                  <a:pt x="1120908" y="278855"/>
                </a:lnTo>
                <a:lnTo>
                  <a:pt x="1399646" y="0"/>
                </a:lnTo>
                <a:lnTo>
                  <a:pt x="1680369" y="280842"/>
                </a:lnTo>
                <a:lnTo>
                  <a:pt x="1399646" y="561684"/>
                </a:lnTo>
                <a:lnTo>
                  <a:pt x="1120908" y="282829"/>
                </a:lnTo>
                <a:lnTo>
                  <a:pt x="842171" y="561684"/>
                </a:lnTo>
                <a:lnTo>
                  <a:pt x="561447" y="280842"/>
                </a:lnTo>
                <a:close/>
                <a:moveTo>
                  <a:pt x="280724" y="0"/>
                </a:moveTo>
                <a:lnTo>
                  <a:pt x="561447" y="280842"/>
                </a:lnTo>
                <a:lnTo>
                  <a:pt x="280724" y="561684"/>
                </a:lnTo>
                <a:lnTo>
                  <a:pt x="0" y="2808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21600" y="2761200"/>
            <a:ext cx="7344000" cy="1335600"/>
          </a:xfrm>
        </p:spPr>
        <p:txBody>
          <a:bodyPr anchor="ctr" anchorCtr="0"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21600" y="4723200"/>
            <a:ext cx="7344000" cy="464400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 b="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 b="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3501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85888"/>
            <a:ext cx="5157787" cy="1033461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419349"/>
            <a:ext cx="5157787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85888"/>
            <a:ext cx="5183188" cy="1033461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419349"/>
            <a:ext cx="5183188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 userDrawn="1"/>
        </p:nvSpPr>
        <p:spPr bwMode="auto">
          <a:xfrm>
            <a:off x="3952875" y="1433310"/>
            <a:ext cx="4286250" cy="4286250"/>
          </a:xfrm>
          <a:prstGeom prst="diamond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7" name="任意多边形 6"/>
          <p:cNvSpPr/>
          <p:nvPr userDrawn="1"/>
        </p:nvSpPr>
        <p:spPr bwMode="auto">
          <a:xfrm>
            <a:off x="5988050" y="0"/>
            <a:ext cx="215900" cy="717685"/>
          </a:xfrm>
          <a:custGeom>
            <a:avLst/>
            <a:gdLst>
              <a:gd name="connsiteX0" fmla="*/ 62950 w 215900"/>
              <a:gd name="connsiteY0" fmla="*/ 0 h 717685"/>
              <a:gd name="connsiteX1" fmla="*/ 152950 w 215900"/>
              <a:gd name="connsiteY1" fmla="*/ 0 h 717685"/>
              <a:gd name="connsiteX2" fmla="*/ 152950 w 215900"/>
              <a:gd name="connsiteY2" fmla="*/ 546785 h 717685"/>
              <a:gd name="connsiteX3" fmla="*/ 215900 w 215900"/>
              <a:gd name="connsiteY3" fmla="*/ 609735 h 717685"/>
              <a:gd name="connsiteX4" fmla="*/ 107950 w 215900"/>
              <a:gd name="connsiteY4" fmla="*/ 717685 h 717685"/>
              <a:gd name="connsiteX5" fmla="*/ 0 w 215900"/>
              <a:gd name="connsiteY5" fmla="*/ 609735 h 717685"/>
              <a:gd name="connsiteX6" fmla="*/ 62950 w 215900"/>
              <a:gd name="connsiteY6" fmla="*/ 546785 h 7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717685">
                <a:moveTo>
                  <a:pt x="62950" y="0"/>
                </a:moveTo>
                <a:lnTo>
                  <a:pt x="152950" y="0"/>
                </a:lnTo>
                <a:lnTo>
                  <a:pt x="152950" y="546785"/>
                </a:lnTo>
                <a:lnTo>
                  <a:pt x="215900" y="609735"/>
                </a:lnTo>
                <a:lnTo>
                  <a:pt x="107950" y="717685"/>
                </a:lnTo>
                <a:lnTo>
                  <a:pt x="0" y="609735"/>
                </a:lnTo>
                <a:lnTo>
                  <a:pt x="62950" y="546785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9" name="任意多边形 8"/>
          <p:cNvSpPr/>
          <p:nvPr userDrawn="1"/>
        </p:nvSpPr>
        <p:spPr bwMode="auto">
          <a:xfrm flipV="1">
            <a:off x="5988050" y="6140315"/>
            <a:ext cx="215900" cy="717685"/>
          </a:xfrm>
          <a:custGeom>
            <a:avLst/>
            <a:gdLst>
              <a:gd name="connsiteX0" fmla="*/ 62950 w 215900"/>
              <a:gd name="connsiteY0" fmla="*/ 0 h 717685"/>
              <a:gd name="connsiteX1" fmla="*/ 152950 w 215900"/>
              <a:gd name="connsiteY1" fmla="*/ 0 h 717685"/>
              <a:gd name="connsiteX2" fmla="*/ 152950 w 215900"/>
              <a:gd name="connsiteY2" fmla="*/ 546785 h 717685"/>
              <a:gd name="connsiteX3" fmla="*/ 215900 w 215900"/>
              <a:gd name="connsiteY3" fmla="*/ 609735 h 717685"/>
              <a:gd name="connsiteX4" fmla="*/ 107950 w 215900"/>
              <a:gd name="connsiteY4" fmla="*/ 717685 h 717685"/>
              <a:gd name="connsiteX5" fmla="*/ 0 w 215900"/>
              <a:gd name="connsiteY5" fmla="*/ 609735 h 717685"/>
              <a:gd name="connsiteX6" fmla="*/ 62950 w 215900"/>
              <a:gd name="connsiteY6" fmla="*/ 546785 h 7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717685">
                <a:moveTo>
                  <a:pt x="62950" y="0"/>
                </a:moveTo>
                <a:lnTo>
                  <a:pt x="152950" y="0"/>
                </a:lnTo>
                <a:lnTo>
                  <a:pt x="152950" y="546785"/>
                </a:lnTo>
                <a:lnTo>
                  <a:pt x="215900" y="609735"/>
                </a:lnTo>
                <a:lnTo>
                  <a:pt x="107950" y="717685"/>
                </a:lnTo>
                <a:lnTo>
                  <a:pt x="0" y="609735"/>
                </a:lnTo>
                <a:lnTo>
                  <a:pt x="62950" y="546785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49200" y="2786400"/>
            <a:ext cx="6094800" cy="194040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1281600"/>
            <a:ext cx="5788800" cy="426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800" y="3654000"/>
            <a:ext cx="4406400" cy="2012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7200" y="1990800"/>
            <a:ext cx="5806800" cy="1497600"/>
          </a:xfrm>
          <a:solidFill>
            <a:srgbClr val="A1895B"/>
          </a:solidFill>
        </p:spPr>
        <p:txBody>
          <a:bodyPr lIns="90000" tIns="46800" rIns="90000" bIns="46800" anchor="ctr" anchorCtr="0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72612" y="365125"/>
            <a:ext cx="1881187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65125"/>
            <a:ext cx="8448675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2716214"/>
            <a:ext cx="12191999" cy="907803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" y="3597275"/>
            <a:ext cx="12191999" cy="52070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735013" y="348343"/>
            <a:ext cx="10721975" cy="57047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93A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任意多边形 288"/>
          <p:cNvSpPr/>
          <p:nvPr/>
        </p:nvSpPr>
        <p:spPr>
          <a:xfrm rot="1865665">
            <a:off x="9073285" y="1984907"/>
            <a:ext cx="4333392" cy="3803165"/>
          </a:xfrm>
          <a:custGeom>
            <a:avLst/>
            <a:gdLst>
              <a:gd name="connsiteX0" fmla="*/ 55742 w 4333392"/>
              <a:gd name="connsiteY0" fmla="*/ 0 h 3803165"/>
              <a:gd name="connsiteX1" fmla="*/ 2131601 w 4333392"/>
              <a:gd name="connsiteY1" fmla="*/ 0 h 3803165"/>
              <a:gd name="connsiteX2" fmla="*/ 4333392 w 4333392"/>
              <a:gd name="connsiteY2" fmla="*/ 3650755 h 3803165"/>
              <a:gd name="connsiteX3" fmla="*/ 1167229 w 4333392"/>
              <a:gd name="connsiteY3" fmla="*/ 3803165 h 3803165"/>
              <a:gd name="connsiteX4" fmla="*/ 0 w 4333392"/>
              <a:gd name="connsiteY4" fmla="*/ 1104026 h 380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392" h="3803165">
                <a:moveTo>
                  <a:pt x="55742" y="0"/>
                </a:moveTo>
                <a:lnTo>
                  <a:pt x="2131601" y="0"/>
                </a:lnTo>
                <a:lnTo>
                  <a:pt x="4333392" y="3650755"/>
                </a:lnTo>
                <a:lnTo>
                  <a:pt x="1167229" y="3803165"/>
                </a:lnTo>
                <a:lnTo>
                  <a:pt x="0" y="11040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5632" y="1792395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3501" y="3030675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cxnSp>
        <p:nvCxnSpPr>
          <p:cNvPr id="228" name="直接连接符 227"/>
          <p:cNvCxnSpPr/>
          <p:nvPr/>
        </p:nvCxnSpPr>
        <p:spPr>
          <a:xfrm>
            <a:off x="505632" y="2957388"/>
            <a:ext cx="7523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8248912" y="547206"/>
            <a:ext cx="2533651" cy="4966938"/>
            <a:chOff x="5827713" y="793750"/>
            <a:chExt cx="1963738" cy="3849688"/>
          </a:xfrm>
        </p:grpSpPr>
        <p:sp>
          <p:nvSpPr>
            <p:cNvPr id="33" name="Freeform 6"/>
            <p:cNvSpPr/>
            <p:nvPr/>
          </p:nvSpPr>
          <p:spPr bwMode="auto">
            <a:xfrm>
              <a:off x="6665913" y="4583113"/>
              <a:ext cx="39688" cy="57150"/>
            </a:xfrm>
            <a:custGeom>
              <a:avLst/>
              <a:gdLst>
                <a:gd name="T0" fmla="*/ 25 w 25"/>
                <a:gd name="T1" fmla="*/ 2 h 36"/>
                <a:gd name="T2" fmla="*/ 12 w 25"/>
                <a:gd name="T3" fmla="*/ 12 h 36"/>
                <a:gd name="T4" fmla="*/ 0 w 25"/>
                <a:gd name="T5" fmla="*/ 0 h 36"/>
                <a:gd name="T6" fmla="*/ 12 w 25"/>
                <a:gd name="T7" fmla="*/ 36 h 36"/>
                <a:gd name="T8" fmla="*/ 25 w 25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25" y="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12" y="36"/>
                  </a:lnTo>
                  <a:lnTo>
                    <a:pt x="25" y="2"/>
                  </a:lnTo>
                  <a:close/>
                </a:path>
              </a:pathLst>
            </a:custGeom>
            <a:solidFill>
              <a:srgbClr val="F4C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6665913" y="4583113"/>
              <a:ext cx="39688" cy="57150"/>
            </a:xfrm>
            <a:custGeom>
              <a:avLst/>
              <a:gdLst>
                <a:gd name="T0" fmla="*/ 25 w 25"/>
                <a:gd name="T1" fmla="*/ 2 h 36"/>
                <a:gd name="T2" fmla="*/ 12 w 25"/>
                <a:gd name="T3" fmla="*/ 12 h 36"/>
                <a:gd name="T4" fmla="*/ 0 w 25"/>
                <a:gd name="T5" fmla="*/ 0 h 36"/>
                <a:gd name="T6" fmla="*/ 12 w 25"/>
                <a:gd name="T7" fmla="*/ 36 h 36"/>
                <a:gd name="T8" fmla="*/ 25 w 25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25" y="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12" y="36"/>
                  </a:lnTo>
                  <a:lnTo>
                    <a:pt x="25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478 w 897"/>
                <a:gd name="T1" fmla="*/ 1080 h 1142"/>
                <a:gd name="T2" fmla="*/ 478 w 897"/>
                <a:gd name="T3" fmla="*/ 885 h 1142"/>
                <a:gd name="T4" fmla="*/ 620 w 897"/>
                <a:gd name="T5" fmla="*/ 803 h 1142"/>
                <a:gd name="T6" fmla="*/ 676 w 897"/>
                <a:gd name="T7" fmla="*/ 656 h 1142"/>
                <a:gd name="T8" fmla="*/ 719 w 897"/>
                <a:gd name="T9" fmla="*/ 536 h 1142"/>
                <a:gd name="T10" fmla="*/ 742 w 897"/>
                <a:gd name="T11" fmla="*/ 473 h 1142"/>
                <a:gd name="T12" fmla="*/ 598 w 897"/>
                <a:gd name="T13" fmla="*/ 394 h 1142"/>
                <a:gd name="T14" fmla="*/ 785 w 897"/>
                <a:gd name="T15" fmla="*/ 353 h 1142"/>
                <a:gd name="T16" fmla="*/ 828 w 897"/>
                <a:gd name="T17" fmla="*/ 233 h 1142"/>
                <a:gd name="T18" fmla="*/ 843 w 897"/>
                <a:gd name="T19" fmla="*/ 197 h 1142"/>
                <a:gd name="T20" fmla="*/ 719 w 897"/>
                <a:gd name="T21" fmla="*/ 101 h 1142"/>
                <a:gd name="T22" fmla="*/ 897 w 897"/>
                <a:gd name="T23" fmla="*/ 49 h 1142"/>
                <a:gd name="T24" fmla="*/ 779 w 897"/>
                <a:gd name="T25" fmla="*/ 0 h 1142"/>
                <a:gd name="T26" fmla="*/ 598 w 897"/>
                <a:gd name="T27" fmla="*/ 2 h 1142"/>
                <a:gd name="T28" fmla="*/ 541 w 897"/>
                <a:gd name="T29" fmla="*/ 2 h 1142"/>
                <a:gd name="T30" fmla="*/ 298 w 897"/>
                <a:gd name="T31" fmla="*/ 4 h 1142"/>
                <a:gd name="T32" fmla="*/ 54 w 897"/>
                <a:gd name="T33" fmla="*/ 4 h 1142"/>
                <a:gd name="T34" fmla="*/ 86 w 897"/>
                <a:gd name="T35" fmla="*/ 24 h 1142"/>
                <a:gd name="T36" fmla="*/ 28 w 897"/>
                <a:gd name="T37" fmla="*/ 131 h 1142"/>
                <a:gd name="T38" fmla="*/ 54 w 897"/>
                <a:gd name="T39" fmla="*/ 201 h 1142"/>
                <a:gd name="T40" fmla="*/ 178 w 897"/>
                <a:gd name="T41" fmla="*/ 298 h 1142"/>
                <a:gd name="T42" fmla="*/ 206 w 897"/>
                <a:gd name="T43" fmla="*/ 315 h 1142"/>
                <a:gd name="T44" fmla="*/ 129 w 897"/>
                <a:gd name="T45" fmla="*/ 407 h 1142"/>
                <a:gd name="T46" fmla="*/ 165 w 897"/>
                <a:gd name="T47" fmla="*/ 503 h 1142"/>
                <a:gd name="T48" fmla="*/ 298 w 897"/>
                <a:gd name="T49" fmla="*/ 589 h 1142"/>
                <a:gd name="T50" fmla="*/ 298 w 897"/>
                <a:gd name="T51" fmla="*/ 786 h 1142"/>
                <a:gd name="T52" fmla="*/ 328 w 897"/>
                <a:gd name="T53" fmla="*/ 806 h 1142"/>
                <a:gd name="T54" fmla="*/ 354 w 897"/>
                <a:gd name="T55" fmla="*/ 1024 h 1142"/>
                <a:gd name="T56" fmla="*/ 397 w 897"/>
                <a:gd name="T57" fmla="*/ 1142 h 1142"/>
                <a:gd name="T58" fmla="*/ 661 w 897"/>
                <a:gd name="T59" fmla="*/ 688 h 1142"/>
                <a:gd name="T60" fmla="*/ 568 w 897"/>
                <a:gd name="T61" fmla="*/ 611 h 1142"/>
                <a:gd name="T62" fmla="*/ 448 w 897"/>
                <a:gd name="T63" fmla="*/ 668 h 1142"/>
                <a:gd name="T64" fmla="*/ 541 w 897"/>
                <a:gd name="T65" fmla="*/ 589 h 1142"/>
                <a:gd name="T66" fmla="*/ 541 w 897"/>
                <a:gd name="T67" fmla="*/ 394 h 1142"/>
                <a:gd name="T68" fmla="*/ 661 w 897"/>
                <a:gd name="T69" fmla="*/ 493 h 1142"/>
                <a:gd name="T70" fmla="*/ 568 w 897"/>
                <a:gd name="T71" fmla="*/ 413 h 1142"/>
                <a:gd name="T72" fmla="*/ 478 w 897"/>
                <a:gd name="T73" fmla="*/ 298 h 1142"/>
                <a:gd name="T74" fmla="*/ 568 w 897"/>
                <a:gd name="T75" fmla="*/ 375 h 1142"/>
                <a:gd name="T76" fmla="*/ 598 w 897"/>
                <a:gd name="T77" fmla="*/ 197 h 1142"/>
                <a:gd name="T78" fmla="*/ 568 w 897"/>
                <a:gd name="T79" fmla="*/ 24 h 1142"/>
                <a:gd name="T80" fmla="*/ 478 w 897"/>
                <a:gd name="T81" fmla="*/ 101 h 1142"/>
                <a:gd name="T82" fmla="*/ 448 w 897"/>
                <a:gd name="T83" fmla="*/ 276 h 1142"/>
                <a:gd name="T84" fmla="*/ 541 w 897"/>
                <a:gd name="T85" fmla="*/ 197 h 1142"/>
                <a:gd name="T86" fmla="*/ 328 w 897"/>
                <a:gd name="T87" fmla="*/ 180 h 1142"/>
                <a:gd name="T88" fmla="*/ 114 w 897"/>
                <a:gd name="T89" fmla="*/ 197 h 1142"/>
                <a:gd name="T90" fmla="*/ 206 w 897"/>
                <a:gd name="T91" fmla="*/ 276 h 1142"/>
                <a:gd name="T92" fmla="*/ 328 w 897"/>
                <a:gd name="T93" fmla="*/ 218 h 1142"/>
                <a:gd name="T94" fmla="*/ 236 w 897"/>
                <a:gd name="T95" fmla="*/ 298 h 1142"/>
                <a:gd name="T96" fmla="*/ 418 w 897"/>
                <a:gd name="T97" fmla="*/ 493 h 1142"/>
                <a:gd name="T98" fmla="*/ 236 w 897"/>
                <a:gd name="T99" fmla="*/ 688 h 1142"/>
                <a:gd name="T100" fmla="*/ 328 w 897"/>
                <a:gd name="T101" fmla="*/ 767 h 1142"/>
                <a:gd name="T102" fmla="*/ 448 w 897"/>
                <a:gd name="T103" fmla="*/ 707 h 1142"/>
                <a:gd name="T104" fmla="*/ 356 w 897"/>
                <a:gd name="T105" fmla="*/ 786 h 1142"/>
                <a:gd name="T106" fmla="*/ 541 w 897"/>
                <a:gd name="T107" fmla="*/ 9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7" h="1142">
                  <a:moveTo>
                    <a:pt x="498" y="1142"/>
                  </a:moveTo>
                  <a:lnTo>
                    <a:pt x="511" y="1108"/>
                  </a:lnTo>
                  <a:lnTo>
                    <a:pt x="478" y="1080"/>
                  </a:lnTo>
                  <a:lnTo>
                    <a:pt x="541" y="1026"/>
                  </a:lnTo>
                  <a:lnTo>
                    <a:pt x="564" y="958"/>
                  </a:lnTo>
                  <a:lnTo>
                    <a:pt x="478" y="885"/>
                  </a:lnTo>
                  <a:lnTo>
                    <a:pt x="568" y="806"/>
                  </a:lnTo>
                  <a:lnTo>
                    <a:pt x="609" y="840"/>
                  </a:lnTo>
                  <a:lnTo>
                    <a:pt x="620" y="803"/>
                  </a:lnTo>
                  <a:lnTo>
                    <a:pt x="598" y="786"/>
                  </a:lnTo>
                  <a:lnTo>
                    <a:pt x="641" y="750"/>
                  </a:lnTo>
                  <a:lnTo>
                    <a:pt x="676" y="656"/>
                  </a:lnTo>
                  <a:lnTo>
                    <a:pt x="598" y="589"/>
                  </a:lnTo>
                  <a:lnTo>
                    <a:pt x="691" y="512"/>
                  </a:lnTo>
                  <a:lnTo>
                    <a:pt x="719" y="536"/>
                  </a:lnTo>
                  <a:lnTo>
                    <a:pt x="731" y="501"/>
                  </a:lnTo>
                  <a:lnTo>
                    <a:pt x="719" y="493"/>
                  </a:lnTo>
                  <a:lnTo>
                    <a:pt x="742" y="473"/>
                  </a:lnTo>
                  <a:lnTo>
                    <a:pt x="766" y="409"/>
                  </a:lnTo>
                  <a:lnTo>
                    <a:pt x="691" y="471"/>
                  </a:lnTo>
                  <a:lnTo>
                    <a:pt x="598" y="394"/>
                  </a:lnTo>
                  <a:lnTo>
                    <a:pt x="691" y="315"/>
                  </a:lnTo>
                  <a:lnTo>
                    <a:pt x="772" y="386"/>
                  </a:lnTo>
                  <a:lnTo>
                    <a:pt x="785" y="353"/>
                  </a:lnTo>
                  <a:lnTo>
                    <a:pt x="719" y="298"/>
                  </a:lnTo>
                  <a:lnTo>
                    <a:pt x="811" y="218"/>
                  </a:lnTo>
                  <a:lnTo>
                    <a:pt x="828" y="233"/>
                  </a:lnTo>
                  <a:lnTo>
                    <a:pt x="841" y="199"/>
                  </a:lnTo>
                  <a:lnTo>
                    <a:pt x="841" y="197"/>
                  </a:lnTo>
                  <a:lnTo>
                    <a:pt x="843" y="197"/>
                  </a:lnTo>
                  <a:lnTo>
                    <a:pt x="864" y="133"/>
                  </a:lnTo>
                  <a:lnTo>
                    <a:pt x="811" y="180"/>
                  </a:lnTo>
                  <a:lnTo>
                    <a:pt x="719" y="101"/>
                  </a:lnTo>
                  <a:lnTo>
                    <a:pt x="811" y="24"/>
                  </a:lnTo>
                  <a:lnTo>
                    <a:pt x="884" y="83"/>
                  </a:lnTo>
                  <a:lnTo>
                    <a:pt x="897" y="49"/>
                  </a:lnTo>
                  <a:lnTo>
                    <a:pt x="841" y="2"/>
                  </a:lnTo>
                  <a:lnTo>
                    <a:pt x="845" y="0"/>
                  </a:lnTo>
                  <a:lnTo>
                    <a:pt x="779" y="0"/>
                  </a:lnTo>
                  <a:lnTo>
                    <a:pt x="783" y="2"/>
                  </a:lnTo>
                  <a:lnTo>
                    <a:pt x="691" y="81"/>
                  </a:lnTo>
                  <a:lnTo>
                    <a:pt x="598" y="2"/>
                  </a:lnTo>
                  <a:lnTo>
                    <a:pt x="601" y="0"/>
                  </a:lnTo>
                  <a:lnTo>
                    <a:pt x="538" y="2"/>
                  </a:lnTo>
                  <a:lnTo>
                    <a:pt x="541" y="2"/>
                  </a:lnTo>
                  <a:lnTo>
                    <a:pt x="448" y="81"/>
                  </a:lnTo>
                  <a:lnTo>
                    <a:pt x="356" y="2"/>
                  </a:lnTo>
                  <a:lnTo>
                    <a:pt x="298" y="4"/>
                  </a:lnTo>
                  <a:lnTo>
                    <a:pt x="206" y="81"/>
                  </a:lnTo>
                  <a:lnTo>
                    <a:pt x="118" y="4"/>
                  </a:lnTo>
                  <a:lnTo>
                    <a:pt x="54" y="4"/>
                  </a:lnTo>
                  <a:lnTo>
                    <a:pt x="0" y="51"/>
                  </a:lnTo>
                  <a:lnTo>
                    <a:pt x="11" y="86"/>
                  </a:lnTo>
                  <a:lnTo>
                    <a:pt x="86" y="24"/>
                  </a:lnTo>
                  <a:lnTo>
                    <a:pt x="178" y="101"/>
                  </a:lnTo>
                  <a:lnTo>
                    <a:pt x="86" y="180"/>
                  </a:lnTo>
                  <a:lnTo>
                    <a:pt x="28" y="131"/>
                  </a:lnTo>
                  <a:lnTo>
                    <a:pt x="52" y="195"/>
                  </a:lnTo>
                  <a:lnTo>
                    <a:pt x="56" y="197"/>
                  </a:lnTo>
                  <a:lnTo>
                    <a:pt x="54" y="201"/>
                  </a:lnTo>
                  <a:lnTo>
                    <a:pt x="67" y="236"/>
                  </a:lnTo>
                  <a:lnTo>
                    <a:pt x="86" y="218"/>
                  </a:lnTo>
                  <a:lnTo>
                    <a:pt x="178" y="298"/>
                  </a:lnTo>
                  <a:lnTo>
                    <a:pt x="110" y="353"/>
                  </a:lnTo>
                  <a:lnTo>
                    <a:pt x="123" y="388"/>
                  </a:lnTo>
                  <a:lnTo>
                    <a:pt x="206" y="315"/>
                  </a:lnTo>
                  <a:lnTo>
                    <a:pt x="298" y="394"/>
                  </a:lnTo>
                  <a:lnTo>
                    <a:pt x="206" y="471"/>
                  </a:lnTo>
                  <a:lnTo>
                    <a:pt x="129" y="407"/>
                  </a:lnTo>
                  <a:lnTo>
                    <a:pt x="153" y="471"/>
                  </a:lnTo>
                  <a:lnTo>
                    <a:pt x="178" y="493"/>
                  </a:lnTo>
                  <a:lnTo>
                    <a:pt x="165" y="503"/>
                  </a:lnTo>
                  <a:lnTo>
                    <a:pt x="176" y="538"/>
                  </a:lnTo>
                  <a:lnTo>
                    <a:pt x="206" y="512"/>
                  </a:lnTo>
                  <a:lnTo>
                    <a:pt x="298" y="589"/>
                  </a:lnTo>
                  <a:lnTo>
                    <a:pt x="221" y="656"/>
                  </a:lnTo>
                  <a:lnTo>
                    <a:pt x="253" y="748"/>
                  </a:lnTo>
                  <a:lnTo>
                    <a:pt x="298" y="786"/>
                  </a:lnTo>
                  <a:lnTo>
                    <a:pt x="275" y="806"/>
                  </a:lnTo>
                  <a:lnTo>
                    <a:pt x="288" y="840"/>
                  </a:lnTo>
                  <a:lnTo>
                    <a:pt x="328" y="806"/>
                  </a:lnTo>
                  <a:lnTo>
                    <a:pt x="418" y="885"/>
                  </a:lnTo>
                  <a:lnTo>
                    <a:pt x="330" y="960"/>
                  </a:lnTo>
                  <a:lnTo>
                    <a:pt x="354" y="1024"/>
                  </a:lnTo>
                  <a:lnTo>
                    <a:pt x="418" y="1080"/>
                  </a:lnTo>
                  <a:lnTo>
                    <a:pt x="386" y="1108"/>
                  </a:lnTo>
                  <a:lnTo>
                    <a:pt x="397" y="1142"/>
                  </a:lnTo>
                  <a:lnTo>
                    <a:pt x="448" y="1099"/>
                  </a:lnTo>
                  <a:lnTo>
                    <a:pt x="498" y="1142"/>
                  </a:lnTo>
                  <a:close/>
                  <a:moveTo>
                    <a:pt x="661" y="688"/>
                  </a:moveTo>
                  <a:lnTo>
                    <a:pt x="568" y="767"/>
                  </a:lnTo>
                  <a:lnTo>
                    <a:pt x="478" y="688"/>
                  </a:lnTo>
                  <a:lnTo>
                    <a:pt x="568" y="611"/>
                  </a:lnTo>
                  <a:lnTo>
                    <a:pt x="661" y="688"/>
                  </a:lnTo>
                  <a:close/>
                  <a:moveTo>
                    <a:pt x="541" y="589"/>
                  </a:moveTo>
                  <a:lnTo>
                    <a:pt x="448" y="668"/>
                  </a:lnTo>
                  <a:lnTo>
                    <a:pt x="356" y="589"/>
                  </a:lnTo>
                  <a:lnTo>
                    <a:pt x="448" y="512"/>
                  </a:lnTo>
                  <a:lnTo>
                    <a:pt x="541" y="589"/>
                  </a:lnTo>
                  <a:close/>
                  <a:moveTo>
                    <a:pt x="356" y="394"/>
                  </a:moveTo>
                  <a:lnTo>
                    <a:pt x="448" y="315"/>
                  </a:lnTo>
                  <a:lnTo>
                    <a:pt x="541" y="394"/>
                  </a:lnTo>
                  <a:lnTo>
                    <a:pt x="448" y="471"/>
                  </a:lnTo>
                  <a:lnTo>
                    <a:pt x="356" y="394"/>
                  </a:lnTo>
                  <a:close/>
                  <a:moveTo>
                    <a:pt x="661" y="493"/>
                  </a:moveTo>
                  <a:lnTo>
                    <a:pt x="568" y="570"/>
                  </a:lnTo>
                  <a:lnTo>
                    <a:pt x="478" y="493"/>
                  </a:lnTo>
                  <a:lnTo>
                    <a:pt x="568" y="413"/>
                  </a:lnTo>
                  <a:lnTo>
                    <a:pt x="661" y="493"/>
                  </a:lnTo>
                  <a:close/>
                  <a:moveTo>
                    <a:pt x="568" y="375"/>
                  </a:moveTo>
                  <a:lnTo>
                    <a:pt x="478" y="298"/>
                  </a:lnTo>
                  <a:lnTo>
                    <a:pt x="568" y="218"/>
                  </a:lnTo>
                  <a:lnTo>
                    <a:pt x="661" y="298"/>
                  </a:lnTo>
                  <a:lnTo>
                    <a:pt x="568" y="375"/>
                  </a:lnTo>
                  <a:close/>
                  <a:moveTo>
                    <a:pt x="783" y="197"/>
                  </a:moveTo>
                  <a:lnTo>
                    <a:pt x="691" y="276"/>
                  </a:lnTo>
                  <a:lnTo>
                    <a:pt x="598" y="197"/>
                  </a:lnTo>
                  <a:lnTo>
                    <a:pt x="691" y="120"/>
                  </a:lnTo>
                  <a:lnTo>
                    <a:pt x="783" y="197"/>
                  </a:lnTo>
                  <a:close/>
                  <a:moveTo>
                    <a:pt x="568" y="24"/>
                  </a:moveTo>
                  <a:lnTo>
                    <a:pt x="661" y="101"/>
                  </a:lnTo>
                  <a:lnTo>
                    <a:pt x="568" y="180"/>
                  </a:lnTo>
                  <a:lnTo>
                    <a:pt x="478" y="101"/>
                  </a:lnTo>
                  <a:lnTo>
                    <a:pt x="568" y="24"/>
                  </a:lnTo>
                  <a:close/>
                  <a:moveTo>
                    <a:pt x="541" y="197"/>
                  </a:moveTo>
                  <a:lnTo>
                    <a:pt x="448" y="276"/>
                  </a:lnTo>
                  <a:lnTo>
                    <a:pt x="356" y="197"/>
                  </a:lnTo>
                  <a:lnTo>
                    <a:pt x="448" y="120"/>
                  </a:lnTo>
                  <a:lnTo>
                    <a:pt x="541" y="197"/>
                  </a:lnTo>
                  <a:close/>
                  <a:moveTo>
                    <a:pt x="328" y="24"/>
                  </a:moveTo>
                  <a:lnTo>
                    <a:pt x="418" y="101"/>
                  </a:lnTo>
                  <a:lnTo>
                    <a:pt x="328" y="180"/>
                  </a:lnTo>
                  <a:lnTo>
                    <a:pt x="236" y="101"/>
                  </a:lnTo>
                  <a:lnTo>
                    <a:pt x="328" y="24"/>
                  </a:lnTo>
                  <a:close/>
                  <a:moveTo>
                    <a:pt x="114" y="197"/>
                  </a:moveTo>
                  <a:lnTo>
                    <a:pt x="206" y="120"/>
                  </a:lnTo>
                  <a:lnTo>
                    <a:pt x="298" y="197"/>
                  </a:lnTo>
                  <a:lnTo>
                    <a:pt x="206" y="276"/>
                  </a:lnTo>
                  <a:lnTo>
                    <a:pt x="114" y="197"/>
                  </a:lnTo>
                  <a:close/>
                  <a:moveTo>
                    <a:pt x="236" y="298"/>
                  </a:moveTo>
                  <a:lnTo>
                    <a:pt x="328" y="218"/>
                  </a:lnTo>
                  <a:lnTo>
                    <a:pt x="418" y="298"/>
                  </a:lnTo>
                  <a:lnTo>
                    <a:pt x="328" y="375"/>
                  </a:lnTo>
                  <a:lnTo>
                    <a:pt x="236" y="298"/>
                  </a:lnTo>
                  <a:close/>
                  <a:moveTo>
                    <a:pt x="236" y="493"/>
                  </a:moveTo>
                  <a:lnTo>
                    <a:pt x="328" y="413"/>
                  </a:lnTo>
                  <a:lnTo>
                    <a:pt x="418" y="493"/>
                  </a:lnTo>
                  <a:lnTo>
                    <a:pt x="328" y="570"/>
                  </a:lnTo>
                  <a:lnTo>
                    <a:pt x="236" y="493"/>
                  </a:lnTo>
                  <a:close/>
                  <a:moveTo>
                    <a:pt x="236" y="688"/>
                  </a:moveTo>
                  <a:lnTo>
                    <a:pt x="328" y="611"/>
                  </a:lnTo>
                  <a:lnTo>
                    <a:pt x="418" y="688"/>
                  </a:lnTo>
                  <a:lnTo>
                    <a:pt x="328" y="767"/>
                  </a:lnTo>
                  <a:lnTo>
                    <a:pt x="236" y="688"/>
                  </a:lnTo>
                  <a:close/>
                  <a:moveTo>
                    <a:pt x="356" y="786"/>
                  </a:moveTo>
                  <a:lnTo>
                    <a:pt x="448" y="707"/>
                  </a:lnTo>
                  <a:lnTo>
                    <a:pt x="541" y="786"/>
                  </a:lnTo>
                  <a:lnTo>
                    <a:pt x="448" y="863"/>
                  </a:lnTo>
                  <a:lnTo>
                    <a:pt x="356" y="786"/>
                  </a:lnTo>
                  <a:close/>
                  <a:moveTo>
                    <a:pt x="356" y="981"/>
                  </a:moveTo>
                  <a:lnTo>
                    <a:pt x="448" y="904"/>
                  </a:lnTo>
                  <a:lnTo>
                    <a:pt x="541" y="981"/>
                  </a:lnTo>
                  <a:lnTo>
                    <a:pt x="448" y="1058"/>
                  </a:lnTo>
                  <a:lnTo>
                    <a:pt x="356" y="981"/>
                  </a:lnTo>
                  <a:close/>
                </a:path>
              </a:pathLst>
            </a:custGeom>
            <a:solidFill>
              <a:srgbClr val="FCD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478 w 897"/>
                <a:gd name="T1" fmla="*/ 1080 h 1142"/>
                <a:gd name="T2" fmla="*/ 478 w 897"/>
                <a:gd name="T3" fmla="*/ 885 h 1142"/>
                <a:gd name="T4" fmla="*/ 620 w 897"/>
                <a:gd name="T5" fmla="*/ 803 h 1142"/>
                <a:gd name="T6" fmla="*/ 676 w 897"/>
                <a:gd name="T7" fmla="*/ 656 h 1142"/>
                <a:gd name="T8" fmla="*/ 719 w 897"/>
                <a:gd name="T9" fmla="*/ 536 h 1142"/>
                <a:gd name="T10" fmla="*/ 742 w 897"/>
                <a:gd name="T11" fmla="*/ 473 h 1142"/>
                <a:gd name="T12" fmla="*/ 598 w 897"/>
                <a:gd name="T13" fmla="*/ 394 h 1142"/>
                <a:gd name="T14" fmla="*/ 785 w 897"/>
                <a:gd name="T15" fmla="*/ 353 h 1142"/>
                <a:gd name="T16" fmla="*/ 828 w 897"/>
                <a:gd name="T17" fmla="*/ 233 h 1142"/>
                <a:gd name="T18" fmla="*/ 843 w 897"/>
                <a:gd name="T19" fmla="*/ 197 h 1142"/>
                <a:gd name="T20" fmla="*/ 719 w 897"/>
                <a:gd name="T21" fmla="*/ 101 h 1142"/>
                <a:gd name="T22" fmla="*/ 897 w 897"/>
                <a:gd name="T23" fmla="*/ 49 h 1142"/>
                <a:gd name="T24" fmla="*/ 779 w 897"/>
                <a:gd name="T25" fmla="*/ 0 h 1142"/>
                <a:gd name="T26" fmla="*/ 598 w 897"/>
                <a:gd name="T27" fmla="*/ 2 h 1142"/>
                <a:gd name="T28" fmla="*/ 541 w 897"/>
                <a:gd name="T29" fmla="*/ 2 h 1142"/>
                <a:gd name="T30" fmla="*/ 298 w 897"/>
                <a:gd name="T31" fmla="*/ 4 h 1142"/>
                <a:gd name="T32" fmla="*/ 54 w 897"/>
                <a:gd name="T33" fmla="*/ 4 h 1142"/>
                <a:gd name="T34" fmla="*/ 86 w 897"/>
                <a:gd name="T35" fmla="*/ 24 h 1142"/>
                <a:gd name="T36" fmla="*/ 28 w 897"/>
                <a:gd name="T37" fmla="*/ 131 h 1142"/>
                <a:gd name="T38" fmla="*/ 54 w 897"/>
                <a:gd name="T39" fmla="*/ 201 h 1142"/>
                <a:gd name="T40" fmla="*/ 178 w 897"/>
                <a:gd name="T41" fmla="*/ 298 h 1142"/>
                <a:gd name="T42" fmla="*/ 206 w 897"/>
                <a:gd name="T43" fmla="*/ 315 h 1142"/>
                <a:gd name="T44" fmla="*/ 129 w 897"/>
                <a:gd name="T45" fmla="*/ 407 h 1142"/>
                <a:gd name="T46" fmla="*/ 165 w 897"/>
                <a:gd name="T47" fmla="*/ 503 h 1142"/>
                <a:gd name="T48" fmla="*/ 298 w 897"/>
                <a:gd name="T49" fmla="*/ 589 h 1142"/>
                <a:gd name="T50" fmla="*/ 298 w 897"/>
                <a:gd name="T51" fmla="*/ 786 h 1142"/>
                <a:gd name="T52" fmla="*/ 328 w 897"/>
                <a:gd name="T53" fmla="*/ 806 h 1142"/>
                <a:gd name="T54" fmla="*/ 354 w 897"/>
                <a:gd name="T55" fmla="*/ 1024 h 1142"/>
                <a:gd name="T56" fmla="*/ 397 w 897"/>
                <a:gd name="T57" fmla="*/ 1142 h 1142"/>
                <a:gd name="T58" fmla="*/ 661 w 897"/>
                <a:gd name="T59" fmla="*/ 688 h 1142"/>
                <a:gd name="T60" fmla="*/ 568 w 897"/>
                <a:gd name="T61" fmla="*/ 611 h 1142"/>
                <a:gd name="T62" fmla="*/ 448 w 897"/>
                <a:gd name="T63" fmla="*/ 668 h 1142"/>
                <a:gd name="T64" fmla="*/ 541 w 897"/>
                <a:gd name="T65" fmla="*/ 589 h 1142"/>
                <a:gd name="T66" fmla="*/ 541 w 897"/>
                <a:gd name="T67" fmla="*/ 394 h 1142"/>
                <a:gd name="T68" fmla="*/ 661 w 897"/>
                <a:gd name="T69" fmla="*/ 493 h 1142"/>
                <a:gd name="T70" fmla="*/ 568 w 897"/>
                <a:gd name="T71" fmla="*/ 413 h 1142"/>
                <a:gd name="T72" fmla="*/ 478 w 897"/>
                <a:gd name="T73" fmla="*/ 298 h 1142"/>
                <a:gd name="T74" fmla="*/ 568 w 897"/>
                <a:gd name="T75" fmla="*/ 375 h 1142"/>
                <a:gd name="T76" fmla="*/ 598 w 897"/>
                <a:gd name="T77" fmla="*/ 197 h 1142"/>
                <a:gd name="T78" fmla="*/ 568 w 897"/>
                <a:gd name="T79" fmla="*/ 24 h 1142"/>
                <a:gd name="T80" fmla="*/ 478 w 897"/>
                <a:gd name="T81" fmla="*/ 101 h 1142"/>
                <a:gd name="T82" fmla="*/ 448 w 897"/>
                <a:gd name="T83" fmla="*/ 276 h 1142"/>
                <a:gd name="T84" fmla="*/ 541 w 897"/>
                <a:gd name="T85" fmla="*/ 197 h 1142"/>
                <a:gd name="T86" fmla="*/ 328 w 897"/>
                <a:gd name="T87" fmla="*/ 180 h 1142"/>
                <a:gd name="T88" fmla="*/ 114 w 897"/>
                <a:gd name="T89" fmla="*/ 197 h 1142"/>
                <a:gd name="T90" fmla="*/ 206 w 897"/>
                <a:gd name="T91" fmla="*/ 276 h 1142"/>
                <a:gd name="T92" fmla="*/ 328 w 897"/>
                <a:gd name="T93" fmla="*/ 218 h 1142"/>
                <a:gd name="T94" fmla="*/ 236 w 897"/>
                <a:gd name="T95" fmla="*/ 298 h 1142"/>
                <a:gd name="T96" fmla="*/ 418 w 897"/>
                <a:gd name="T97" fmla="*/ 493 h 1142"/>
                <a:gd name="T98" fmla="*/ 236 w 897"/>
                <a:gd name="T99" fmla="*/ 688 h 1142"/>
                <a:gd name="T100" fmla="*/ 328 w 897"/>
                <a:gd name="T101" fmla="*/ 767 h 1142"/>
                <a:gd name="T102" fmla="*/ 448 w 897"/>
                <a:gd name="T103" fmla="*/ 707 h 1142"/>
                <a:gd name="T104" fmla="*/ 356 w 897"/>
                <a:gd name="T105" fmla="*/ 786 h 1142"/>
                <a:gd name="T106" fmla="*/ 541 w 897"/>
                <a:gd name="T107" fmla="*/ 9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7" h="1142">
                  <a:moveTo>
                    <a:pt x="498" y="1142"/>
                  </a:moveTo>
                  <a:lnTo>
                    <a:pt x="511" y="1108"/>
                  </a:lnTo>
                  <a:lnTo>
                    <a:pt x="478" y="1080"/>
                  </a:lnTo>
                  <a:lnTo>
                    <a:pt x="541" y="1026"/>
                  </a:lnTo>
                  <a:lnTo>
                    <a:pt x="564" y="958"/>
                  </a:lnTo>
                  <a:lnTo>
                    <a:pt x="478" y="885"/>
                  </a:lnTo>
                  <a:lnTo>
                    <a:pt x="568" y="806"/>
                  </a:lnTo>
                  <a:lnTo>
                    <a:pt x="609" y="840"/>
                  </a:lnTo>
                  <a:lnTo>
                    <a:pt x="620" y="803"/>
                  </a:lnTo>
                  <a:lnTo>
                    <a:pt x="598" y="786"/>
                  </a:lnTo>
                  <a:lnTo>
                    <a:pt x="641" y="750"/>
                  </a:lnTo>
                  <a:lnTo>
                    <a:pt x="676" y="656"/>
                  </a:lnTo>
                  <a:lnTo>
                    <a:pt x="598" y="589"/>
                  </a:lnTo>
                  <a:lnTo>
                    <a:pt x="691" y="512"/>
                  </a:lnTo>
                  <a:lnTo>
                    <a:pt x="719" y="536"/>
                  </a:lnTo>
                  <a:lnTo>
                    <a:pt x="731" y="501"/>
                  </a:lnTo>
                  <a:lnTo>
                    <a:pt x="719" y="493"/>
                  </a:lnTo>
                  <a:lnTo>
                    <a:pt x="742" y="473"/>
                  </a:lnTo>
                  <a:lnTo>
                    <a:pt x="766" y="409"/>
                  </a:lnTo>
                  <a:lnTo>
                    <a:pt x="691" y="471"/>
                  </a:lnTo>
                  <a:lnTo>
                    <a:pt x="598" y="394"/>
                  </a:lnTo>
                  <a:lnTo>
                    <a:pt x="691" y="315"/>
                  </a:lnTo>
                  <a:lnTo>
                    <a:pt x="772" y="386"/>
                  </a:lnTo>
                  <a:lnTo>
                    <a:pt x="785" y="353"/>
                  </a:lnTo>
                  <a:lnTo>
                    <a:pt x="719" y="298"/>
                  </a:lnTo>
                  <a:lnTo>
                    <a:pt x="811" y="218"/>
                  </a:lnTo>
                  <a:lnTo>
                    <a:pt x="828" y="233"/>
                  </a:lnTo>
                  <a:lnTo>
                    <a:pt x="841" y="199"/>
                  </a:lnTo>
                  <a:lnTo>
                    <a:pt x="841" y="197"/>
                  </a:lnTo>
                  <a:lnTo>
                    <a:pt x="843" y="197"/>
                  </a:lnTo>
                  <a:lnTo>
                    <a:pt x="864" y="133"/>
                  </a:lnTo>
                  <a:lnTo>
                    <a:pt x="811" y="180"/>
                  </a:lnTo>
                  <a:lnTo>
                    <a:pt x="719" y="101"/>
                  </a:lnTo>
                  <a:lnTo>
                    <a:pt x="811" y="24"/>
                  </a:lnTo>
                  <a:lnTo>
                    <a:pt x="884" y="83"/>
                  </a:lnTo>
                  <a:lnTo>
                    <a:pt x="897" y="49"/>
                  </a:lnTo>
                  <a:lnTo>
                    <a:pt x="841" y="2"/>
                  </a:lnTo>
                  <a:lnTo>
                    <a:pt x="845" y="0"/>
                  </a:lnTo>
                  <a:lnTo>
                    <a:pt x="779" y="0"/>
                  </a:lnTo>
                  <a:lnTo>
                    <a:pt x="783" y="2"/>
                  </a:lnTo>
                  <a:lnTo>
                    <a:pt x="691" y="81"/>
                  </a:lnTo>
                  <a:lnTo>
                    <a:pt x="598" y="2"/>
                  </a:lnTo>
                  <a:lnTo>
                    <a:pt x="601" y="0"/>
                  </a:lnTo>
                  <a:lnTo>
                    <a:pt x="538" y="2"/>
                  </a:lnTo>
                  <a:lnTo>
                    <a:pt x="541" y="2"/>
                  </a:lnTo>
                  <a:lnTo>
                    <a:pt x="448" y="81"/>
                  </a:lnTo>
                  <a:lnTo>
                    <a:pt x="356" y="2"/>
                  </a:lnTo>
                  <a:lnTo>
                    <a:pt x="298" y="4"/>
                  </a:lnTo>
                  <a:lnTo>
                    <a:pt x="206" y="81"/>
                  </a:lnTo>
                  <a:lnTo>
                    <a:pt x="118" y="4"/>
                  </a:lnTo>
                  <a:lnTo>
                    <a:pt x="54" y="4"/>
                  </a:lnTo>
                  <a:lnTo>
                    <a:pt x="0" y="51"/>
                  </a:lnTo>
                  <a:lnTo>
                    <a:pt x="11" y="86"/>
                  </a:lnTo>
                  <a:lnTo>
                    <a:pt x="86" y="24"/>
                  </a:lnTo>
                  <a:lnTo>
                    <a:pt x="178" y="101"/>
                  </a:lnTo>
                  <a:lnTo>
                    <a:pt x="86" y="180"/>
                  </a:lnTo>
                  <a:lnTo>
                    <a:pt x="28" y="131"/>
                  </a:lnTo>
                  <a:lnTo>
                    <a:pt x="52" y="195"/>
                  </a:lnTo>
                  <a:lnTo>
                    <a:pt x="56" y="197"/>
                  </a:lnTo>
                  <a:lnTo>
                    <a:pt x="54" y="201"/>
                  </a:lnTo>
                  <a:lnTo>
                    <a:pt x="67" y="236"/>
                  </a:lnTo>
                  <a:lnTo>
                    <a:pt x="86" y="218"/>
                  </a:lnTo>
                  <a:lnTo>
                    <a:pt x="178" y="298"/>
                  </a:lnTo>
                  <a:lnTo>
                    <a:pt x="110" y="353"/>
                  </a:lnTo>
                  <a:lnTo>
                    <a:pt x="123" y="388"/>
                  </a:lnTo>
                  <a:lnTo>
                    <a:pt x="206" y="315"/>
                  </a:lnTo>
                  <a:lnTo>
                    <a:pt x="298" y="394"/>
                  </a:lnTo>
                  <a:lnTo>
                    <a:pt x="206" y="471"/>
                  </a:lnTo>
                  <a:lnTo>
                    <a:pt x="129" y="407"/>
                  </a:lnTo>
                  <a:lnTo>
                    <a:pt x="153" y="471"/>
                  </a:lnTo>
                  <a:lnTo>
                    <a:pt x="178" y="493"/>
                  </a:lnTo>
                  <a:lnTo>
                    <a:pt x="165" y="503"/>
                  </a:lnTo>
                  <a:lnTo>
                    <a:pt x="176" y="538"/>
                  </a:lnTo>
                  <a:lnTo>
                    <a:pt x="206" y="512"/>
                  </a:lnTo>
                  <a:lnTo>
                    <a:pt x="298" y="589"/>
                  </a:lnTo>
                  <a:lnTo>
                    <a:pt x="221" y="656"/>
                  </a:lnTo>
                  <a:lnTo>
                    <a:pt x="253" y="748"/>
                  </a:lnTo>
                  <a:lnTo>
                    <a:pt x="298" y="786"/>
                  </a:lnTo>
                  <a:lnTo>
                    <a:pt x="275" y="806"/>
                  </a:lnTo>
                  <a:lnTo>
                    <a:pt x="288" y="840"/>
                  </a:lnTo>
                  <a:lnTo>
                    <a:pt x="328" y="806"/>
                  </a:lnTo>
                  <a:lnTo>
                    <a:pt x="418" y="885"/>
                  </a:lnTo>
                  <a:lnTo>
                    <a:pt x="330" y="960"/>
                  </a:lnTo>
                  <a:lnTo>
                    <a:pt x="354" y="1024"/>
                  </a:lnTo>
                  <a:lnTo>
                    <a:pt x="418" y="1080"/>
                  </a:lnTo>
                  <a:lnTo>
                    <a:pt x="386" y="1108"/>
                  </a:lnTo>
                  <a:lnTo>
                    <a:pt x="397" y="1142"/>
                  </a:lnTo>
                  <a:lnTo>
                    <a:pt x="448" y="1099"/>
                  </a:lnTo>
                  <a:lnTo>
                    <a:pt x="498" y="1142"/>
                  </a:lnTo>
                  <a:moveTo>
                    <a:pt x="661" y="688"/>
                  </a:moveTo>
                  <a:lnTo>
                    <a:pt x="568" y="767"/>
                  </a:lnTo>
                  <a:lnTo>
                    <a:pt x="478" y="688"/>
                  </a:lnTo>
                  <a:lnTo>
                    <a:pt x="568" y="611"/>
                  </a:lnTo>
                  <a:lnTo>
                    <a:pt x="661" y="688"/>
                  </a:lnTo>
                  <a:moveTo>
                    <a:pt x="541" y="589"/>
                  </a:moveTo>
                  <a:lnTo>
                    <a:pt x="448" y="668"/>
                  </a:lnTo>
                  <a:lnTo>
                    <a:pt x="356" y="589"/>
                  </a:lnTo>
                  <a:lnTo>
                    <a:pt x="448" y="512"/>
                  </a:lnTo>
                  <a:lnTo>
                    <a:pt x="541" y="589"/>
                  </a:lnTo>
                  <a:moveTo>
                    <a:pt x="356" y="394"/>
                  </a:moveTo>
                  <a:lnTo>
                    <a:pt x="448" y="315"/>
                  </a:lnTo>
                  <a:lnTo>
                    <a:pt x="541" y="394"/>
                  </a:lnTo>
                  <a:lnTo>
                    <a:pt x="448" y="471"/>
                  </a:lnTo>
                  <a:lnTo>
                    <a:pt x="356" y="394"/>
                  </a:lnTo>
                  <a:moveTo>
                    <a:pt x="661" y="493"/>
                  </a:moveTo>
                  <a:lnTo>
                    <a:pt x="568" y="570"/>
                  </a:lnTo>
                  <a:lnTo>
                    <a:pt x="478" y="493"/>
                  </a:lnTo>
                  <a:lnTo>
                    <a:pt x="568" y="413"/>
                  </a:lnTo>
                  <a:lnTo>
                    <a:pt x="661" y="493"/>
                  </a:lnTo>
                  <a:moveTo>
                    <a:pt x="568" y="375"/>
                  </a:moveTo>
                  <a:lnTo>
                    <a:pt x="478" y="298"/>
                  </a:lnTo>
                  <a:lnTo>
                    <a:pt x="568" y="218"/>
                  </a:lnTo>
                  <a:lnTo>
                    <a:pt x="661" y="298"/>
                  </a:lnTo>
                  <a:lnTo>
                    <a:pt x="568" y="375"/>
                  </a:lnTo>
                  <a:moveTo>
                    <a:pt x="783" y="197"/>
                  </a:moveTo>
                  <a:lnTo>
                    <a:pt x="691" y="276"/>
                  </a:lnTo>
                  <a:lnTo>
                    <a:pt x="598" y="197"/>
                  </a:lnTo>
                  <a:lnTo>
                    <a:pt x="691" y="120"/>
                  </a:lnTo>
                  <a:lnTo>
                    <a:pt x="783" y="197"/>
                  </a:lnTo>
                  <a:moveTo>
                    <a:pt x="568" y="24"/>
                  </a:moveTo>
                  <a:lnTo>
                    <a:pt x="661" y="101"/>
                  </a:lnTo>
                  <a:lnTo>
                    <a:pt x="568" y="180"/>
                  </a:lnTo>
                  <a:lnTo>
                    <a:pt x="478" y="101"/>
                  </a:lnTo>
                  <a:lnTo>
                    <a:pt x="568" y="24"/>
                  </a:lnTo>
                  <a:moveTo>
                    <a:pt x="541" y="197"/>
                  </a:moveTo>
                  <a:lnTo>
                    <a:pt x="448" y="276"/>
                  </a:lnTo>
                  <a:lnTo>
                    <a:pt x="356" y="197"/>
                  </a:lnTo>
                  <a:lnTo>
                    <a:pt x="448" y="120"/>
                  </a:lnTo>
                  <a:lnTo>
                    <a:pt x="541" y="197"/>
                  </a:lnTo>
                  <a:moveTo>
                    <a:pt x="328" y="24"/>
                  </a:moveTo>
                  <a:lnTo>
                    <a:pt x="418" y="101"/>
                  </a:lnTo>
                  <a:lnTo>
                    <a:pt x="328" y="180"/>
                  </a:lnTo>
                  <a:lnTo>
                    <a:pt x="236" y="101"/>
                  </a:lnTo>
                  <a:lnTo>
                    <a:pt x="328" y="24"/>
                  </a:lnTo>
                  <a:moveTo>
                    <a:pt x="114" y="197"/>
                  </a:moveTo>
                  <a:lnTo>
                    <a:pt x="206" y="120"/>
                  </a:lnTo>
                  <a:lnTo>
                    <a:pt x="298" y="197"/>
                  </a:lnTo>
                  <a:lnTo>
                    <a:pt x="206" y="276"/>
                  </a:lnTo>
                  <a:lnTo>
                    <a:pt x="114" y="197"/>
                  </a:lnTo>
                  <a:moveTo>
                    <a:pt x="236" y="298"/>
                  </a:moveTo>
                  <a:lnTo>
                    <a:pt x="328" y="218"/>
                  </a:lnTo>
                  <a:lnTo>
                    <a:pt x="418" y="298"/>
                  </a:lnTo>
                  <a:lnTo>
                    <a:pt x="328" y="375"/>
                  </a:lnTo>
                  <a:lnTo>
                    <a:pt x="236" y="298"/>
                  </a:lnTo>
                  <a:moveTo>
                    <a:pt x="236" y="493"/>
                  </a:moveTo>
                  <a:lnTo>
                    <a:pt x="328" y="413"/>
                  </a:lnTo>
                  <a:lnTo>
                    <a:pt x="418" y="493"/>
                  </a:lnTo>
                  <a:lnTo>
                    <a:pt x="328" y="570"/>
                  </a:lnTo>
                  <a:lnTo>
                    <a:pt x="236" y="493"/>
                  </a:lnTo>
                  <a:moveTo>
                    <a:pt x="236" y="688"/>
                  </a:moveTo>
                  <a:lnTo>
                    <a:pt x="328" y="611"/>
                  </a:lnTo>
                  <a:lnTo>
                    <a:pt x="418" y="688"/>
                  </a:lnTo>
                  <a:lnTo>
                    <a:pt x="328" y="767"/>
                  </a:lnTo>
                  <a:lnTo>
                    <a:pt x="236" y="688"/>
                  </a:lnTo>
                  <a:moveTo>
                    <a:pt x="356" y="786"/>
                  </a:moveTo>
                  <a:lnTo>
                    <a:pt x="448" y="707"/>
                  </a:lnTo>
                  <a:lnTo>
                    <a:pt x="541" y="786"/>
                  </a:lnTo>
                  <a:lnTo>
                    <a:pt x="448" y="863"/>
                  </a:lnTo>
                  <a:lnTo>
                    <a:pt x="356" y="786"/>
                  </a:lnTo>
                  <a:moveTo>
                    <a:pt x="356" y="981"/>
                  </a:moveTo>
                  <a:lnTo>
                    <a:pt x="448" y="904"/>
                  </a:lnTo>
                  <a:lnTo>
                    <a:pt x="541" y="981"/>
                  </a:lnTo>
                  <a:lnTo>
                    <a:pt x="448" y="1058"/>
                  </a:lnTo>
                  <a:lnTo>
                    <a:pt x="356" y="9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6604001" y="4354513"/>
              <a:ext cx="160338" cy="247650"/>
            </a:xfrm>
            <a:custGeom>
              <a:avLst/>
              <a:gdLst>
                <a:gd name="T0" fmla="*/ 64 w 101"/>
                <a:gd name="T1" fmla="*/ 146 h 156"/>
                <a:gd name="T2" fmla="*/ 101 w 101"/>
                <a:gd name="T3" fmla="*/ 43 h 156"/>
                <a:gd name="T4" fmla="*/ 51 w 101"/>
                <a:gd name="T5" fmla="*/ 0 h 156"/>
                <a:gd name="T6" fmla="*/ 0 w 101"/>
                <a:gd name="T7" fmla="*/ 43 h 156"/>
                <a:gd name="T8" fmla="*/ 39 w 101"/>
                <a:gd name="T9" fmla="*/ 144 h 156"/>
                <a:gd name="T10" fmla="*/ 51 w 101"/>
                <a:gd name="T11" fmla="*/ 156 h 156"/>
                <a:gd name="T12" fmla="*/ 64 w 101"/>
                <a:gd name="T13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6">
                  <a:moveTo>
                    <a:pt x="64" y="146"/>
                  </a:moveTo>
                  <a:lnTo>
                    <a:pt x="101" y="43"/>
                  </a:lnTo>
                  <a:lnTo>
                    <a:pt x="51" y="0"/>
                  </a:lnTo>
                  <a:lnTo>
                    <a:pt x="0" y="43"/>
                  </a:lnTo>
                  <a:lnTo>
                    <a:pt x="39" y="144"/>
                  </a:lnTo>
                  <a:lnTo>
                    <a:pt x="51" y="156"/>
                  </a:lnTo>
                  <a:lnTo>
                    <a:pt x="64" y="14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6604001" y="4354513"/>
              <a:ext cx="160338" cy="247650"/>
            </a:xfrm>
            <a:custGeom>
              <a:avLst/>
              <a:gdLst>
                <a:gd name="T0" fmla="*/ 64 w 101"/>
                <a:gd name="T1" fmla="*/ 146 h 156"/>
                <a:gd name="T2" fmla="*/ 101 w 101"/>
                <a:gd name="T3" fmla="*/ 43 h 156"/>
                <a:gd name="T4" fmla="*/ 51 w 101"/>
                <a:gd name="T5" fmla="*/ 0 h 156"/>
                <a:gd name="T6" fmla="*/ 0 w 101"/>
                <a:gd name="T7" fmla="*/ 43 h 156"/>
                <a:gd name="T8" fmla="*/ 39 w 101"/>
                <a:gd name="T9" fmla="*/ 144 h 156"/>
                <a:gd name="T10" fmla="*/ 51 w 101"/>
                <a:gd name="T11" fmla="*/ 156 h 156"/>
                <a:gd name="T12" fmla="*/ 64 w 101"/>
                <a:gd name="T13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6">
                  <a:moveTo>
                    <a:pt x="64" y="146"/>
                  </a:moveTo>
                  <a:lnTo>
                    <a:pt x="101" y="43"/>
                  </a:lnTo>
                  <a:lnTo>
                    <a:pt x="51" y="0"/>
                  </a:lnTo>
                  <a:lnTo>
                    <a:pt x="0" y="43"/>
                  </a:lnTo>
                  <a:lnTo>
                    <a:pt x="39" y="144"/>
                  </a:lnTo>
                  <a:lnTo>
                    <a:pt x="51" y="156"/>
                  </a:lnTo>
                  <a:lnTo>
                    <a:pt x="64" y="1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6535738" y="4235450"/>
              <a:ext cx="101600" cy="133350"/>
            </a:xfrm>
            <a:custGeom>
              <a:avLst/>
              <a:gdLst>
                <a:gd name="T0" fmla="*/ 0 w 64"/>
                <a:gd name="T1" fmla="*/ 0 h 84"/>
                <a:gd name="T2" fmla="*/ 32 w 64"/>
                <a:gd name="T3" fmla="*/ 84 h 84"/>
                <a:gd name="T4" fmla="*/ 64 w 64"/>
                <a:gd name="T5" fmla="*/ 56 h 84"/>
                <a:gd name="T6" fmla="*/ 0 w 64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4">
                  <a:moveTo>
                    <a:pt x="0" y="0"/>
                  </a:moveTo>
                  <a:lnTo>
                    <a:pt x="32" y="84"/>
                  </a:lnTo>
                  <a:lnTo>
                    <a:pt x="64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6732588" y="4238625"/>
              <a:ext cx="100013" cy="130175"/>
            </a:xfrm>
            <a:custGeom>
              <a:avLst/>
              <a:gdLst>
                <a:gd name="T0" fmla="*/ 33 w 63"/>
                <a:gd name="T1" fmla="*/ 82 h 82"/>
                <a:gd name="T2" fmla="*/ 63 w 63"/>
                <a:gd name="T3" fmla="*/ 0 h 82"/>
                <a:gd name="T4" fmla="*/ 0 w 63"/>
                <a:gd name="T5" fmla="*/ 54 h 82"/>
                <a:gd name="T6" fmla="*/ 33 w 6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2">
                  <a:moveTo>
                    <a:pt x="33" y="82"/>
                  </a:moveTo>
                  <a:lnTo>
                    <a:pt x="63" y="0"/>
                  </a:lnTo>
                  <a:lnTo>
                    <a:pt x="0" y="54"/>
                  </a:lnTo>
                  <a:lnTo>
                    <a:pt x="33" y="8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6732588" y="4238625"/>
              <a:ext cx="100013" cy="130175"/>
            </a:xfrm>
            <a:custGeom>
              <a:avLst/>
              <a:gdLst>
                <a:gd name="T0" fmla="*/ 33 w 63"/>
                <a:gd name="T1" fmla="*/ 82 h 82"/>
                <a:gd name="T2" fmla="*/ 63 w 63"/>
                <a:gd name="T3" fmla="*/ 0 h 82"/>
                <a:gd name="T4" fmla="*/ 0 w 63"/>
                <a:gd name="T5" fmla="*/ 54 h 82"/>
                <a:gd name="T6" fmla="*/ 33 w 6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2">
                  <a:moveTo>
                    <a:pt x="33" y="82"/>
                  </a:moveTo>
                  <a:lnTo>
                    <a:pt x="63" y="0"/>
                  </a:lnTo>
                  <a:lnTo>
                    <a:pt x="0" y="54"/>
                  </a:lnTo>
                  <a:lnTo>
                    <a:pt x="33" y="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2" name="Freeform 15"/>
            <p:cNvSpPr/>
            <p:nvPr/>
          </p:nvSpPr>
          <p:spPr bwMode="auto">
            <a:xfrm>
              <a:off x="6538913" y="4044950"/>
              <a:ext cx="293688" cy="244475"/>
            </a:xfrm>
            <a:custGeom>
              <a:avLst/>
              <a:gdLst>
                <a:gd name="T0" fmla="*/ 185 w 185"/>
                <a:gd name="T1" fmla="*/ 77 h 154"/>
                <a:gd name="T2" fmla="*/ 92 w 185"/>
                <a:gd name="T3" fmla="*/ 0 h 154"/>
                <a:gd name="T4" fmla="*/ 0 w 185"/>
                <a:gd name="T5" fmla="*/ 77 h 154"/>
                <a:gd name="T6" fmla="*/ 92 w 185"/>
                <a:gd name="T7" fmla="*/ 154 h 154"/>
                <a:gd name="T8" fmla="*/ 185 w 185"/>
                <a:gd name="T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4">
                  <a:moveTo>
                    <a:pt x="185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4"/>
                  </a:lnTo>
                  <a:lnTo>
                    <a:pt x="185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3" name="Freeform 16"/>
            <p:cNvSpPr/>
            <p:nvPr/>
          </p:nvSpPr>
          <p:spPr bwMode="auto">
            <a:xfrm>
              <a:off x="6538913" y="4044950"/>
              <a:ext cx="293688" cy="244475"/>
            </a:xfrm>
            <a:custGeom>
              <a:avLst/>
              <a:gdLst>
                <a:gd name="T0" fmla="*/ 185 w 185"/>
                <a:gd name="T1" fmla="*/ 77 h 154"/>
                <a:gd name="T2" fmla="*/ 92 w 185"/>
                <a:gd name="T3" fmla="*/ 0 h 154"/>
                <a:gd name="T4" fmla="*/ 0 w 185"/>
                <a:gd name="T5" fmla="*/ 77 h 154"/>
                <a:gd name="T6" fmla="*/ 92 w 185"/>
                <a:gd name="T7" fmla="*/ 154 h 154"/>
                <a:gd name="T8" fmla="*/ 185 w 185"/>
                <a:gd name="T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4">
                  <a:moveTo>
                    <a:pt x="185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4"/>
                  </a:lnTo>
                  <a:lnTo>
                    <a:pt x="185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4" name="Freeform 17"/>
            <p:cNvSpPr/>
            <p:nvPr/>
          </p:nvSpPr>
          <p:spPr bwMode="auto">
            <a:xfrm>
              <a:off x="6430963" y="3889375"/>
              <a:ext cx="206375" cy="244475"/>
            </a:xfrm>
            <a:custGeom>
              <a:avLst/>
              <a:gdLst>
                <a:gd name="T0" fmla="*/ 40 w 130"/>
                <a:gd name="T1" fmla="*/ 0 h 154"/>
                <a:gd name="T2" fmla="*/ 0 w 130"/>
                <a:gd name="T3" fmla="*/ 34 h 154"/>
                <a:gd name="T4" fmla="*/ 42 w 130"/>
                <a:gd name="T5" fmla="*/ 154 h 154"/>
                <a:gd name="T6" fmla="*/ 130 w 130"/>
                <a:gd name="T7" fmla="*/ 79 h 154"/>
                <a:gd name="T8" fmla="*/ 40 w 130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4">
                  <a:moveTo>
                    <a:pt x="40" y="0"/>
                  </a:moveTo>
                  <a:lnTo>
                    <a:pt x="0" y="34"/>
                  </a:lnTo>
                  <a:lnTo>
                    <a:pt x="42" y="154"/>
                  </a:lnTo>
                  <a:lnTo>
                    <a:pt x="130" y="7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5" name="Freeform 18"/>
            <p:cNvSpPr/>
            <p:nvPr/>
          </p:nvSpPr>
          <p:spPr bwMode="auto">
            <a:xfrm>
              <a:off x="6732588" y="3889375"/>
              <a:ext cx="207963" cy="241300"/>
            </a:xfrm>
            <a:custGeom>
              <a:avLst/>
              <a:gdLst>
                <a:gd name="T0" fmla="*/ 0 w 131"/>
                <a:gd name="T1" fmla="*/ 79 h 152"/>
                <a:gd name="T2" fmla="*/ 86 w 131"/>
                <a:gd name="T3" fmla="*/ 152 h 152"/>
                <a:gd name="T4" fmla="*/ 131 w 131"/>
                <a:gd name="T5" fmla="*/ 34 h 152"/>
                <a:gd name="T6" fmla="*/ 90 w 131"/>
                <a:gd name="T7" fmla="*/ 0 h 152"/>
                <a:gd name="T8" fmla="*/ 0 w 131"/>
                <a:gd name="T9" fmla="*/ 7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2">
                  <a:moveTo>
                    <a:pt x="0" y="79"/>
                  </a:moveTo>
                  <a:lnTo>
                    <a:pt x="86" y="152"/>
                  </a:lnTo>
                  <a:lnTo>
                    <a:pt x="131" y="34"/>
                  </a:lnTo>
                  <a:lnTo>
                    <a:pt x="9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6" name="Freeform 19"/>
            <p:cNvSpPr/>
            <p:nvPr/>
          </p:nvSpPr>
          <p:spPr bwMode="auto">
            <a:xfrm>
              <a:off x="6732588" y="3889375"/>
              <a:ext cx="207963" cy="241300"/>
            </a:xfrm>
            <a:custGeom>
              <a:avLst/>
              <a:gdLst>
                <a:gd name="T0" fmla="*/ 0 w 131"/>
                <a:gd name="T1" fmla="*/ 79 h 152"/>
                <a:gd name="T2" fmla="*/ 86 w 131"/>
                <a:gd name="T3" fmla="*/ 152 h 152"/>
                <a:gd name="T4" fmla="*/ 131 w 131"/>
                <a:gd name="T5" fmla="*/ 34 h 152"/>
                <a:gd name="T6" fmla="*/ 90 w 131"/>
                <a:gd name="T7" fmla="*/ 0 h 152"/>
                <a:gd name="T8" fmla="*/ 0 w 131"/>
                <a:gd name="T9" fmla="*/ 7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2">
                  <a:moveTo>
                    <a:pt x="0" y="79"/>
                  </a:moveTo>
                  <a:lnTo>
                    <a:pt x="86" y="152"/>
                  </a:lnTo>
                  <a:lnTo>
                    <a:pt x="131" y="34"/>
                  </a:lnTo>
                  <a:lnTo>
                    <a:pt x="90" y="0"/>
                  </a:lnTo>
                  <a:lnTo>
                    <a:pt x="0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7" name="Freeform 20"/>
            <p:cNvSpPr/>
            <p:nvPr/>
          </p:nvSpPr>
          <p:spPr bwMode="auto">
            <a:xfrm>
              <a:off x="6375401" y="3797300"/>
              <a:ext cx="71438" cy="92075"/>
            </a:xfrm>
            <a:custGeom>
              <a:avLst/>
              <a:gdLst>
                <a:gd name="T0" fmla="*/ 0 w 45"/>
                <a:gd name="T1" fmla="*/ 0 h 58"/>
                <a:gd name="T2" fmla="*/ 22 w 45"/>
                <a:gd name="T3" fmla="*/ 58 h 58"/>
                <a:gd name="T4" fmla="*/ 45 w 45"/>
                <a:gd name="T5" fmla="*/ 38 h 58"/>
                <a:gd name="T6" fmla="*/ 0 w 4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8">
                  <a:moveTo>
                    <a:pt x="0" y="0"/>
                  </a:moveTo>
                  <a:lnTo>
                    <a:pt x="22" y="58"/>
                  </a:lnTo>
                  <a:lnTo>
                    <a:pt x="45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8" name="Freeform 21"/>
            <p:cNvSpPr/>
            <p:nvPr/>
          </p:nvSpPr>
          <p:spPr bwMode="auto">
            <a:xfrm>
              <a:off x="6538913" y="3732213"/>
              <a:ext cx="293688" cy="247650"/>
            </a:xfrm>
            <a:custGeom>
              <a:avLst/>
              <a:gdLst>
                <a:gd name="T0" fmla="*/ 185 w 185"/>
                <a:gd name="T1" fmla="*/ 79 h 156"/>
                <a:gd name="T2" fmla="*/ 92 w 185"/>
                <a:gd name="T3" fmla="*/ 0 h 156"/>
                <a:gd name="T4" fmla="*/ 0 w 185"/>
                <a:gd name="T5" fmla="*/ 79 h 156"/>
                <a:gd name="T6" fmla="*/ 92 w 185"/>
                <a:gd name="T7" fmla="*/ 156 h 156"/>
                <a:gd name="T8" fmla="*/ 185 w 185"/>
                <a:gd name="T9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185" y="79"/>
                  </a:moveTo>
                  <a:lnTo>
                    <a:pt x="92" y="0"/>
                  </a:lnTo>
                  <a:lnTo>
                    <a:pt x="0" y="79"/>
                  </a:lnTo>
                  <a:lnTo>
                    <a:pt x="92" y="156"/>
                  </a:lnTo>
                  <a:lnTo>
                    <a:pt x="185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22 w 43"/>
                <a:gd name="T1" fmla="*/ 53 h 53"/>
                <a:gd name="T2" fmla="*/ 43 w 43"/>
                <a:gd name="T3" fmla="*/ 0 h 53"/>
                <a:gd name="T4" fmla="*/ 0 w 43"/>
                <a:gd name="T5" fmla="*/ 36 h 53"/>
                <a:gd name="T6" fmla="*/ 22 w 4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22" y="53"/>
                  </a:moveTo>
                  <a:lnTo>
                    <a:pt x="43" y="0"/>
                  </a:lnTo>
                  <a:lnTo>
                    <a:pt x="0" y="36"/>
                  </a:lnTo>
                  <a:lnTo>
                    <a:pt x="22" y="53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0" name="Freeform 23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22 w 43"/>
                <a:gd name="T1" fmla="*/ 53 h 53"/>
                <a:gd name="T2" fmla="*/ 43 w 43"/>
                <a:gd name="T3" fmla="*/ 0 h 53"/>
                <a:gd name="T4" fmla="*/ 0 w 43"/>
                <a:gd name="T5" fmla="*/ 36 h 53"/>
                <a:gd name="T6" fmla="*/ 22 w 4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22" y="53"/>
                  </a:moveTo>
                  <a:lnTo>
                    <a:pt x="43" y="0"/>
                  </a:lnTo>
                  <a:lnTo>
                    <a:pt x="0" y="36"/>
                  </a:lnTo>
                  <a:lnTo>
                    <a:pt x="22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1" name="Freeform 24"/>
            <p:cNvSpPr/>
            <p:nvPr/>
          </p:nvSpPr>
          <p:spPr bwMode="auto">
            <a:xfrm>
              <a:off x="6348413" y="3579813"/>
              <a:ext cx="288925" cy="247650"/>
            </a:xfrm>
            <a:custGeom>
              <a:avLst/>
              <a:gdLst>
                <a:gd name="T0" fmla="*/ 92 w 182"/>
                <a:gd name="T1" fmla="*/ 0 h 156"/>
                <a:gd name="T2" fmla="*/ 0 w 182"/>
                <a:gd name="T3" fmla="*/ 77 h 156"/>
                <a:gd name="T4" fmla="*/ 92 w 182"/>
                <a:gd name="T5" fmla="*/ 156 h 156"/>
                <a:gd name="T6" fmla="*/ 182 w 182"/>
                <a:gd name="T7" fmla="*/ 77 h 156"/>
                <a:gd name="T8" fmla="*/ 92 w 182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2" name="Freeform 25"/>
            <p:cNvSpPr/>
            <p:nvPr/>
          </p:nvSpPr>
          <p:spPr bwMode="auto">
            <a:xfrm>
              <a:off x="6732588" y="3579813"/>
              <a:ext cx="290513" cy="247650"/>
            </a:xfrm>
            <a:custGeom>
              <a:avLst/>
              <a:gdLst>
                <a:gd name="T0" fmla="*/ 0 w 183"/>
                <a:gd name="T1" fmla="*/ 77 h 156"/>
                <a:gd name="T2" fmla="*/ 90 w 183"/>
                <a:gd name="T3" fmla="*/ 156 h 156"/>
                <a:gd name="T4" fmla="*/ 183 w 183"/>
                <a:gd name="T5" fmla="*/ 77 h 156"/>
                <a:gd name="T6" fmla="*/ 90 w 183"/>
                <a:gd name="T7" fmla="*/ 0 h 156"/>
                <a:gd name="T8" fmla="*/ 0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0" y="77"/>
                  </a:moveTo>
                  <a:lnTo>
                    <a:pt x="90" y="156"/>
                  </a:lnTo>
                  <a:lnTo>
                    <a:pt x="183" y="77"/>
                  </a:lnTo>
                  <a:lnTo>
                    <a:pt x="9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3" name="Freeform 26"/>
            <p:cNvSpPr/>
            <p:nvPr/>
          </p:nvSpPr>
          <p:spPr bwMode="auto">
            <a:xfrm>
              <a:off x="6732588" y="3579813"/>
              <a:ext cx="290513" cy="247650"/>
            </a:xfrm>
            <a:custGeom>
              <a:avLst/>
              <a:gdLst>
                <a:gd name="T0" fmla="*/ 0 w 183"/>
                <a:gd name="T1" fmla="*/ 77 h 156"/>
                <a:gd name="T2" fmla="*/ 90 w 183"/>
                <a:gd name="T3" fmla="*/ 156 h 156"/>
                <a:gd name="T4" fmla="*/ 183 w 183"/>
                <a:gd name="T5" fmla="*/ 77 h 156"/>
                <a:gd name="T6" fmla="*/ 90 w 183"/>
                <a:gd name="T7" fmla="*/ 0 h 156"/>
                <a:gd name="T8" fmla="*/ 0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0" y="77"/>
                  </a:moveTo>
                  <a:lnTo>
                    <a:pt x="90" y="156"/>
                  </a:lnTo>
                  <a:lnTo>
                    <a:pt x="183" y="77"/>
                  </a:lnTo>
                  <a:lnTo>
                    <a:pt x="90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4" name="Freeform 27"/>
            <p:cNvSpPr/>
            <p:nvPr/>
          </p:nvSpPr>
          <p:spPr bwMode="auto">
            <a:xfrm>
              <a:off x="6253163" y="3422650"/>
              <a:ext cx="193675" cy="228600"/>
            </a:xfrm>
            <a:custGeom>
              <a:avLst/>
              <a:gdLst>
                <a:gd name="T0" fmla="*/ 30 w 122"/>
                <a:gd name="T1" fmla="*/ 0 h 144"/>
                <a:gd name="T2" fmla="*/ 0 w 122"/>
                <a:gd name="T3" fmla="*/ 26 h 144"/>
                <a:gd name="T4" fmla="*/ 45 w 122"/>
                <a:gd name="T5" fmla="*/ 144 h 144"/>
                <a:gd name="T6" fmla="*/ 122 w 122"/>
                <a:gd name="T7" fmla="*/ 77 h 144"/>
                <a:gd name="T8" fmla="*/ 30 w 12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4">
                  <a:moveTo>
                    <a:pt x="30" y="0"/>
                  </a:moveTo>
                  <a:lnTo>
                    <a:pt x="0" y="26"/>
                  </a:lnTo>
                  <a:lnTo>
                    <a:pt x="45" y="144"/>
                  </a:lnTo>
                  <a:lnTo>
                    <a:pt x="122" y="7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5" name="Freeform 28"/>
            <p:cNvSpPr/>
            <p:nvPr/>
          </p:nvSpPr>
          <p:spPr bwMode="auto">
            <a:xfrm>
              <a:off x="6538913" y="34226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6923088" y="3422650"/>
              <a:ext cx="192088" cy="228600"/>
            </a:xfrm>
            <a:custGeom>
              <a:avLst/>
              <a:gdLst>
                <a:gd name="T0" fmla="*/ 0 w 121"/>
                <a:gd name="T1" fmla="*/ 77 h 144"/>
                <a:gd name="T2" fmla="*/ 78 w 121"/>
                <a:gd name="T3" fmla="*/ 144 h 144"/>
                <a:gd name="T4" fmla="*/ 121 w 121"/>
                <a:gd name="T5" fmla="*/ 24 h 144"/>
                <a:gd name="T6" fmla="*/ 93 w 121"/>
                <a:gd name="T7" fmla="*/ 0 h 144"/>
                <a:gd name="T8" fmla="*/ 0 w 121"/>
                <a:gd name="T9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4">
                  <a:moveTo>
                    <a:pt x="0" y="77"/>
                  </a:moveTo>
                  <a:lnTo>
                    <a:pt x="78" y="144"/>
                  </a:lnTo>
                  <a:lnTo>
                    <a:pt x="121" y="24"/>
                  </a:lnTo>
                  <a:lnTo>
                    <a:pt x="9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7" name="Freeform 30"/>
            <p:cNvSpPr/>
            <p:nvPr/>
          </p:nvSpPr>
          <p:spPr bwMode="auto">
            <a:xfrm>
              <a:off x="6923088" y="3422650"/>
              <a:ext cx="192088" cy="228600"/>
            </a:xfrm>
            <a:custGeom>
              <a:avLst/>
              <a:gdLst>
                <a:gd name="T0" fmla="*/ 0 w 121"/>
                <a:gd name="T1" fmla="*/ 77 h 144"/>
                <a:gd name="T2" fmla="*/ 78 w 121"/>
                <a:gd name="T3" fmla="*/ 144 h 144"/>
                <a:gd name="T4" fmla="*/ 121 w 121"/>
                <a:gd name="T5" fmla="*/ 24 h 144"/>
                <a:gd name="T6" fmla="*/ 93 w 121"/>
                <a:gd name="T7" fmla="*/ 0 h 144"/>
                <a:gd name="T8" fmla="*/ 0 w 121"/>
                <a:gd name="T9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4">
                  <a:moveTo>
                    <a:pt x="0" y="77"/>
                  </a:moveTo>
                  <a:lnTo>
                    <a:pt x="78" y="144"/>
                  </a:lnTo>
                  <a:lnTo>
                    <a:pt x="121" y="24"/>
                  </a:lnTo>
                  <a:lnTo>
                    <a:pt x="93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8" name="Freeform 31"/>
            <p:cNvSpPr/>
            <p:nvPr/>
          </p:nvSpPr>
          <p:spPr bwMode="auto">
            <a:xfrm>
              <a:off x="6216651" y="3357563"/>
              <a:ext cx="39688" cy="50800"/>
            </a:xfrm>
            <a:custGeom>
              <a:avLst/>
              <a:gdLst>
                <a:gd name="T0" fmla="*/ 0 w 25"/>
                <a:gd name="T1" fmla="*/ 0 h 32"/>
                <a:gd name="T2" fmla="*/ 12 w 25"/>
                <a:gd name="T3" fmla="*/ 32 h 32"/>
                <a:gd name="T4" fmla="*/ 25 w 25"/>
                <a:gd name="T5" fmla="*/ 22 h 32"/>
                <a:gd name="T6" fmla="*/ 0 w 2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2">
                  <a:moveTo>
                    <a:pt x="0" y="0"/>
                  </a:moveTo>
                  <a:lnTo>
                    <a:pt x="12" y="32"/>
                  </a:lnTo>
                  <a:lnTo>
                    <a:pt x="2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6348413" y="3265488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0" name="Freeform 33"/>
            <p:cNvSpPr/>
            <p:nvPr/>
          </p:nvSpPr>
          <p:spPr bwMode="auto">
            <a:xfrm>
              <a:off x="6732588" y="3265488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6732588" y="3265488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2" name="Freeform 35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12 w 23"/>
                <a:gd name="T1" fmla="*/ 28 h 28"/>
                <a:gd name="T2" fmla="*/ 23 w 23"/>
                <a:gd name="T3" fmla="*/ 0 h 28"/>
                <a:gd name="T4" fmla="*/ 0 w 23"/>
                <a:gd name="T5" fmla="*/ 20 h 28"/>
                <a:gd name="T6" fmla="*/ 12 w 23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2" y="28"/>
                  </a:moveTo>
                  <a:lnTo>
                    <a:pt x="23" y="0"/>
                  </a:lnTo>
                  <a:lnTo>
                    <a:pt x="0" y="20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3" name="Freeform 36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12 w 23"/>
                <a:gd name="T1" fmla="*/ 28 h 28"/>
                <a:gd name="T2" fmla="*/ 23 w 23"/>
                <a:gd name="T3" fmla="*/ 0 h 28"/>
                <a:gd name="T4" fmla="*/ 0 w 23"/>
                <a:gd name="T5" fmla="*/ 20 h 28"/>
                <a:gd name="T6" fmla="*/ 12 w 23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2" y="28"/>
                  </a:moveTo>
                  <a:lnTo>
                    <a:pt x="23" y="0"/>
                  </a:lnTo>
                  <a:lnTo>
                    <a:pt x="0" y="20"/>
                  </a:lnTo>
                  <a:lnTo>
                    <a:pt x="12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4" name="Freeform 37"/>
            <p:cNvSpPr/>
            <p:nvPr/>
          </p:nvSpPr>
          <p:spPr bwMode="auto">
            <a:xfrm>
              <a:off x="6169026" y="3109913"/>
              <a:ext cx="277813" cy="247650"/>
            </a:xfrm>
            <a:custGeom>
              <a:avLst/>
              <a:gdLst>
                <a:gd name="T0" fmla="*/ 175 w 175"/>
                <a:gd name="T1" fmla="*/ 79 h 156"/>
                <a:gd name="T2" fmla="*/ 83 w 175"/>
                <a:gd name="T3" fmla="*/ 0 h 156"/>
                <a:gd name="T4" fmla="*/ 0 w 175"/>
                <a:gd name="T5" fmla="*/ 73 h 156"/>
                <a:gd name="T6" fmla="*/ 6 w 175"/>
                <a:gd name="T7" fmla="*/ 92 h 156"/>
                <a:gd name="T8" fmla="*/ 83 w 175"/>
                <a:gd name="T9" fmla="*/ 156 h 156"/>
                <a:gd name="T10" fmla="*/ 175 w 175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56">
                  <a:moveTo>
                    <a:pt x="175" y="79"/>
                  </a:moveTo>
                  <a:lnTo>
                    <a:pt x="83" y="0"/>
                  </a:lnTo>
                  <a:lnTo>
                    <a:pt x="0" y="73"/>
                  </a:lnTo>
                  <a:lnTo>
                    <a:pt x="6" y="92"/>
                  </a:lnTo>
                  <a:lnTo>
                    <a:pt x="83" y="156"/>
                  </a:lnTo>
                  <a:lnTo>
                    <a:pt x="175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5" name="Freeform 38"/>
            <p:cNvSpPr/>
            <p:nvPr/>
          </p:nvSpPr>
          <p:spPr bwMode="auto">
            <a:xfrm>
              <a:off x="6538913" y="3109913"/>
              <a:ext cx="293688" cy="247650"/>
            </a:xfrm>
            <a:custGeom>
              <a:avLst/>
              <a:gdLst>
                <a:gd name="T0" fmla="*/ 92 w 185"/>
                <a:gd name="T1" fmla="*/ 0 h 156"/>
                <a:gd name="T2" fmla="*/ 0 w 185"/>
                <a:gd name="T3" fmla="*/ 79 h 156"/>
                <a:gd name="T4" fmla="*/ 92 w 185"/>
                <a:gd name="T5" fmla="*/ 156 h 156"/>
                <a:gd name="T6" fmla="*/ 185 w 185"/>
                <a:gd name="T7" fmla="*/ 79 h 156"/>
                <a:gd name="T8" fmla="*/ 92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0"/>
                  </a:moveTo>
                  <a:lnTo>
                    <a:pt x="0" y="79"/>
                  </a:lnTo>
                  <a:lnTo>
                    <a:pt x="92" y="156"/>
                  </a:lnTo>
                  <a:lnTo>
                    <a:pt x="185" y="7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6" name="Freeform 39"/>
            <p:cNvSpPr/>
            <p:nvPr/>
          </p:nvSpPr>
          <p:spPr bwMode="auto">
            <a:xfrm>
              <a:off x="6923088" y="3109913"/>
              <a:ext cx="276225" cy="247650"/>
            </a:xfrm>
            <a:custGeom>
              <a:avLst/>
              <a:gdLst>
                <a:gd name="T0" fmla="*/ 0 w 174"/>
                <a:gd name="T1" fmla="*/ 79 h 156"/>
                <a:gd name="T2" fmla="*/ 93 w 174"/>
                <a:gd name="T3" fmla="*/ 156 h 156"/>
                <a:gd name="T4" fmla="*/ 168 w 174"/>
                <a:gd name="T5" fmla="*/ 94 h 156"/>
                <a:gd name="T6" fmla="*/ 174 w 174"/>
                <a:gd name="T7" fmla="*/ 71 h 156"/>
                <a:gd name="T8" fmla="*/ 93 w 174"/>
                <a:gd name="T9" fmla="*/ 0 h 156"/>
                <a:gd name="T10" fmla="*/ 0 w 174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6">
                  <a:moveTo>
                    <a:pt x="0" y="79"/>
                  </a:moveTo>
                  <a:lnTo>
                    <a:pt x="93" y="156"/>
                  </a:lnTo>
                  <a:lnTo>
                    <a:pt x="168" y="94"/>
                  </a:lnTo>
                  <a:lnTo>
                    <a:pt x="174" y="71"/>
                  </a:lnTo>
                  <a:lnTo>
                    <a:pt x="93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7" name="Freeform 40"/>
            <p:cNvSpPr/>
            <p:nvPr/>
          </p:nvSpPr>
          <p:spPr bwMode="auto">
            <a:xfrm>
              <a:off x="6923088" y="3109913"/>
              <a:ext cx="276225" cy="247650"/>
            </a:xfrm>
            <a:custGeom>
              <a:avLst/>
              <a:gdLst>
                <a:gd name="T0" fmla="*/ 0 w 174"/>
                <a:gd name="T1" fmla="*/ 79 h 156"/>
                <a:gd name="T2" fmla="*/ 93 w 174"/>
                <a:gd name="T3" fmla="*/ 156 h 156"/>
                <a:gd name="T4" fmla="*/ 168 w 174"/>
                <a:gd name="T5" fmla="*/ 94 h 156"/>
                <a:gd name="T6" fmla="*/ 174 w 174"/>
                <a:gd name="T7" fmla="*/ 71 h 156"/>
                <a:gd name="T8" fmla="*/ 93 w 174"/>
                <a:gd name="T9" fmla="*/ 0 h 156"/>
                <a:gd name="T10" fmla="*/ 0 w 174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6">
                  <a:moveTo>
                    <a:pt x="0" y="79"/>
                  </a:moveTo>
                  <a:lnTo>
                    <a:pt x="93" y="156"/>
                  </a:lnTo>
                  <a:lnTo>
                    <a:pt x="168" y="94"/>
                  </a:lnTo>
                  <a:lnTo>
                    <a:pt x="174" y="71"/>
                  </a:lnTo>
                  <a:lnTo>
                    <a:pt x="93" y="0"/>
                  </a:lnTo>
                  <a:lnTo>
                    <a:pt x="0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8" name="Freeform 41"/>
            <p:cNvSpPr/>
            <p:nvPr/>
          </p:nvSpPr>
          <p:spPr bwMode="auto">
            <a:xfrm>
              <a:off x="6080126" y="2955925"/>
              <a:ext cx="176213" cy="214313"/>
            </a:xfrm>
            <a:custGeom>
              <a:avLst/>
              <a:gdLst>
                <a:gd name="T0" fmla="*/ 19 w 111"/>
                <a:gd name="T1" fmla="*/ 0 h 135"/>
                <a:gd name="T2" fmla="*/ 0 w 111"/>
                <a:gd name="T3" fmla="*/ 18 h 135"/>
                <a:gd name="T4" fmla="*/ 43 w 111"/>
                <a:gd name="T5" fmla="*/ 135 h 135"/>
                <a:gd name="T6" fmla="*/ 111 w 111"/>
                <a:gd name="T7" fmla="*/ 80 h 135"/>
                <a:gd name="T8" fmla="*/ 19 w 11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9" y="0"/>
                  </a:moveTo>
                  <a:lnTo>
                    <a:pt x="0" y="18"/>
                  </a:lnTo>
                  <a:lnTo>
                    <a:pt x="43" y="135"/>
                  </a:lnTo>
                  <a:lnTo>
                    <a:pt x="111" y="8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9" name="Freeform 42"/>
            <p:cNvSpPr/>
            <p:nvPr/>
          </p:nvSpPr>
          <p:spPr bwMode="auto">
            <a:xfrm>
              <a:off x="6348413" y="2955925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0" name="Freeform 43"/>
            <p:cNvSpPr/>
            <p:nvPr/>
          </p:nvSpPr>
          <p:spPr bwMode="auto">
            <a:xfrm>
              <a:off x="6348413" y="2955925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6732588" y="2955925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6732588" y="2955925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0 w 109"/>
                <a:gd name="T1" fmla="*/ 80 h 135"/>
                <a:gd name="T2" fmla="*/ 66 w 109"/>
                <a:gd name="T3" fmla="*/ 135 h 135"/>
                <a:gd name="T4" fmla="*/ 109 w 109"/>
                <a:gd name="T5" fmla="*/ 15 h 135"/>
                <a:gd name="T6" fmla="*/ 92 w 109"/>
                <a:gd name="T7" fmla="*/ 0 h 135"/>
                <a:gd name="T8" fmla="*/ 0 w 109"/>
                <a:gd name="T9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0" y="80"/>
                  </a:move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0 w 109"/>
                <a:gd name="T1" fmla="*/ 80 h 135"/>
                <a:gd name="T2" fmla="*/ 66 w 109"/>
                <a:gd name="T3" fmla="*/ 135 h 135"/>
                <a:gd name="T4" fmla="*/ 109 w 109"/>
                <a:gd name="T5" fmla="*/ 15 h 135"/>
                <a:gd name="T6" fmla="*/ 92 w 109"/>
                <a:gd name="T7" fmla="*/ 0 h 135"/>
                <a:gd name="T8" fmla="*/ 0 w 109"/>
                <a:gd name="T9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0" y="80"/>
                  </a:move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6056313" y="2919413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6 h 6"/>
                <a:gd name="T4" fmla="*/ 4 w 4"/>
                <a:gd name="T5" fmla="*/ 2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6154738" y="2800350"/>
              <a:ext cx="292100" cy="247650"/>
            </a:xfrm>
            <a:custGeom>
              <a:avLst/>
              <a:gdLst>
                <a:gd name="T0" fmla="*/ 92 w 184"/>
                <a:gd name="T1" fmla="*/ 0 h 156"/>
                <a:gd name="T2" fmla="*/ 0 w 184"/>
                <a:gd name="T3" fmla="*/ 77 h 156"/>
                <a:gd name="T4" fmla="*/ 92 w 184"/>
                <a:gd name="T5" fmla="*/ 156 h 156"/>
                <a:gd name="T6" fmla="*/ 184 w 184"/>
                <a:gd name="T7" fmla="*/ 77 h 156"/>
                <a:gd name="T8" fmla="*/ 92 w 18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4" y="7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7" name="Freeform 50"/>
            <p:cNvSpPr/>
            <p:nvPr/>
          </p:nvSpPr>
          <p:spPr bwMode="auto">
            <a:xfrm>
              <a:off x="6154738" y="2800350"/>
              <a:ext cx="292100" cy="247650"/>
            </a:xfrm>
            <a:custGeom>
              <a:avLst/>
              <a:gdLst>
                <a:gd name="T0" fmla="*/ 92 w 184"/>
                <a:gd name="T1" fmla="*/ 0 h 156"/>
                <a:gd name="T2" fmla="*/ 0 w 184"/>
                <a:gd name="T3" fmla="*/ 77 h 156"/>
                <a:gd name="T4" fmla="*/ 92 w 184"/>
                <a:gd name="T5" fmla="*/ 156 h 156"/>
                <a:gd name="T6" fmla="*/ 184 w 184"/>
                <a:gd name="T7" fmla="*/ 77 h 156"/>
                <a:gd name="T8" fmla="*/ 92 w 18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4" y="77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6538913" y="28003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9" name="Freeform 52"/>
            <p:cNvSpPr/>
            <p:nvPr/>
          </p:nvSpPr>
          <p:spPr bwMode="auto">
            <a:xfrm>
              <a:off x="6538913" y="28003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0" name="Freeform 53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156 h 156"/>
                <a:gd name="T2" fmla="*/ 185 w 185"/>
                <a:gd name="T3" fmla="*/ 77 h 156"/>
                <a:gd name="T4" fmla="*/ 93 w 185"/>
                <a:gd name="T5" fmla="*/ 0 h 156"/>
                <a:gd name="T6" fmla="*/ 0 w 185"/>
                <a:gd name="T7" fmla="*/ 77 h 156"/>
                <a:gd name="T8" fmla="*/ 93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156"/>
                  </a:moveTo>
                  <a:lnTo>
                    <a:pt x="185" y="77"/>
                  </a:lnTo>
                  <a:lnTo>
                    <a:pt x="93" y="0"/>
                  </a:lnTo>
                  <a:lnTo>
                    <a:pt x="0" y="77"/>
                  </a:lnTo>
                  <a:lnTo>
                    <a:pt x="93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1" name="Freeform 54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156 h 156"/>
                <a:gd name="T2" fmla="*/ 185 w 185"/>
                <a:gd name="T3" fmla="*/ 77 h 156"/>
                <a:gd name="T4" fmla="*/ 93 w 185"/>
                <a:gd name="T5" fmla="*/ 0 h 156"/>
                <a:gd name="T6" fmla="*/ 0 w 185"/>
                <a:gd name="T7" fmla="*/ 77 h 156"/>
                <a:gd name="T8" fmla="*/ 93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156"/>
                  </a:moveTo>
                  <a:lnTo>
                    <a:pt x="185" y="77"/>
                  </a:lnTo>
                  <a:lnTo>
                    <a:pt x="93" y="0"/>
                  </a:lnTo>
                  <a:lnTo>
                    <a:pt x="0" y="77"/>
                  </a:lnTo>
                  <a:lnTo>
                    <a:pt x="93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2" name="Freeform 55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3" name="Freeform 56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4" name="Freeform 57"/>
            <p:cNvSpPr/>
            <p:nvPr/>
          </p:nvSpPr>
          <p:spPr bwMode="auto">
            <a:xfrm>
              <a:off x="5991226" y="2647950"/>
              <a:ext cx="265113" cy="247650"/>
            </a:xfrm>
            <a:custGeom>
              <a:avLst/>
              <a:gdLst>
                <a:gd name="T0" fmla="*/ 167 w 167"/>
                <a:gd name="T1" fmla="*/ 77 h 156"/>
                <a:gd name="T2" fmla="*/ 75 w 167"/>
                <a:gd name="T3" fmla="*/ 0 h 156"/>
                <a:gd name="T4" fmla="*/ 0 w 167"/>
                <a:gd name="T5" fmla="*/ 62 h 156"/>
                <a:gd name="T6" fmla="*/ 17 w 167"/>
                <a:gd name="T7" fmla="*/ 107 h 156"/>
                <a:gd name="T8" fmla="*/ 75 w 167"/>
                <a:gd name="T9" fmla="*/ 156 h 156"/>
                <a:gd name="T10" fmla="*/ 167 w 167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56">
                  <a:moveTo>
                    <a:pt x="167" y="77"/>
                  </a:moveTo>
                  <a:lnTo>
                    <a:pt x="75" y="0"/>
                  </a:lnTo>
                  <a:lnTo>
                    <a:pt x="0" y="62"/>
                  </a:lnTo>
                  <a:lnTo>
                    <a:pt x="17" y="107"/>
                  </a:lnTo>
                  <a:lnTo>
                    <a:pt x="75" y="156"/>
                  </a:lnTo>
                  <a:lnTo>
                    <a:pt x="167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5" name="Freeform 58"/>
            <p:cNvSpPr/>
            <p:nvPr/>
          </p:nvSpPr>
          <p:spPr bwMode="auto">
            <a:xfrm>
              <a:off x="5991226" y="2647950"/>
              <a:ext cx="265113" cy="247650"/>
            </a:xfrm>
            <a:custGeom>
              <a:avLst/>
              <a:gdLst>
                <a:gd name="T0" fmla="*/ 167 w 167"/>
                <a:gd name="T1" fmla="*/ 77 h 156"/>
                <a:gd name="T2" fmla="*/ 75 w 167"/>
                <a:gd name="T3" fmla="*/ 0 h 156"/>
                <a:gd name="T4" fmla="*/ 0 w 167"/>
                <a:gd name="T5" fmla="*/ 62 h 156"/>
                <a:gd name="T6" fmla="*/ 17 w 167"/>
                <a:gd name="T7" fmla="*/ 107 h 156"/>
                <a:gd name="T8" fmla="*/ 75 w 167"/>
                <a:gd name="T9" fmla="*/ 156 h 156"/>
                <a:gd name="T10" fmla="*/ 167 w 167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56">
                  <a:moveTo>
                    <a:pt x="167" y="77"/>
                  </a:moveTo>
                  <a:lnTo>
                    <a:pt x="75" y="0"/>
                  </a:lnTo>
                  <a:lnTo>
                    <a:pt x="0" y="62"/>
                  </a:lnTo>
                  <a:lnTo>
                    <a:pt x="17" y="107"/>
                  </a:lnTo>
                  <a:lnTo>
                    <a:pt x="75" y="156"/>
                  </a:lnTo>
                  <a:lnTo>
                    <a:pt x="167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6" name="Freeform 59"/>
            <p:cNvSpPr/>
            <p:nvPr/>
          </p:nvSpPr>
          <p:spPr bwMode="auto">
            <a:xfrm>
              <a:off x="6348413" y="2647950"/>
              <a:ext cx="288925" cy="247650"/>
            </a:xfrm>
            <a:custGeom>
              <a:avLst/>
              <a:gdLst>
                <a:gd name="T0" fmla="*/ 182 w 182"/>
                <a:gd name="T1" fmla="*/ 77 h 156"/>
                <a:gd name="T2" fmla="*/ 92 w 182"/>
                <a:gd name="T3" fmla="*/ 0 h 156"/>
                <a:gd name="T4" fmla="*/ 0 w 182"/>
                <a:gd name="T5" fmla="*/ 77 h 156"/>
                <a:gd name="T6" fmla="*/ 92 w 182"/>
                <a:gd name="T7" fmla="*/ 156 h 156"/>
                <a:gd name="T8" fmla="*/ 182 w 182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182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7" name="Freeform 60"/>
            <p:cNvSpPr/>
            <p:nvPr/>
          </p:nvSpPr>
          <p:spPr bwMode="auto">
            <a:xfrm>
              <a:off x="6348413" y="2647950"/>
              <a:ext cx="288925" cy="247650"/>
            </a:xfrm>
            <a:custGeom>
              <a:avLst/>
              <a:gdLst>
                <a:gd name="T0" fmla="*/ 182 w 182"/>
                <a:gd name="T1" fmla="*/ 77 h 156"/>
                <a:gd name="T2" fmla="*/ 92 w 182"/>
                <a:gd name="T3" fmla="*/ 0 h 156"/>
                <a:gd name="T4" fmla="*/ 0 w 182"/>
                <a:gd name="T5" fmla="*/ 77 h 156"/>
                <a:gd name="T6" fmla="*/ 92 w 182"/>
                <a:gd name="T7" fmla="*/ 156 h 156"/>
                <a:gd name="T8" fmla="*/ 182 w 182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182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8" name="Freeform 61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183 w 183"/>
                <a:gd name="T1" fmla="*/ 77 h 156"/>
                <a:gd name="T2" fmla="*/ 90 w 183"/>
                <a:gd name="T3" fmla="*/ 0 h 156"/>
                <a:gd name="T4" fmla="*/ 0 w 183"/>
                <a:gd name="T5" fmla="*/ 77 h 156"/>
                <a:gd name="T6" fmla="*/ 90 w 183"/>
                <a:gd name="T7" fmla="*/ 156 h 156"/>
                <a:gd name="T8" fmla="*/ 183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183" y="77"/>
                  </a:moveTo>
                  <a:lnTo>
                    <a:pt x="90" y="0"/>
                  </a:lnTo>
                  <a:lnTo>
                    <a:pt x="0" y="77"/>
                  </a:lnTo>
                  <a:lnTo>
                    <a:pt x="90" y="156"/>
                  </a:lnTo>
                  <a:lnTo>
                    <a:pt x="183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9" name="Freeform 62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183 w 183"/>
                <a:gd name="T1" fmla="*/ 77 h 156"/>
                <a:gd name="T2" fmla="*/ 90 w 183"/>
                <a:gd name="T3" fmla="*/ 0 h 156"/>
                <a:gd name="T4" fmla="*/ 0 w 183"/>
                <a:gd name="T5" fmla="*/ 77 h 156"/>
                <a:gd name="T6" fmla="*/ 90 w 183"/>
                <a:gd name="T7" fmla="*/ 156 h 156"/>
                <a:gd name="T8" fmla="*/ 183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183" y="77"/>
                  </a:moveTo>
                  <a:lnTo>
                    <a:pt x="90" y="0"/>
                  </a:lnTo>
                  <a:lnTo>
                    <a:pt x="0" y="77"/>
                  </a:lnTo>
                  <a:lnTo>
                    <a:pt x="90" y="156"/>
                  </a:lnTo>
                  <a:lnTo>
                    <a:pt x="183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0" name="Freeform 63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0 w 165"/>
                <a:gd name="T1" fmla="*/ 77 h 156"/>
                <a:gd name="T2" fmla="*/ 92 w 165"/>
                <a:gd name="T3" fmla="*/ 156 h 156"/>
                <a:gd name="T4" fmla="*/ 145 w 165"/>
                <a:gd name="T5" fmla="*/ 109 h 156"/>
                <a:gd name="T6" fmla="*/ 165 w 165"/>
                <a:gd name="T7" fmla="*/ 59 h 156"/>
                <a:gd name="T8" fmla="*/ 92 w 165"/>
                <a:gd name="T9" fmla="*/ 0 h 156"/>
                <a:gd name="T10" fmla="*/ 0 w 165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0" y="77"/>
                  </a:move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1" name="Freeform 64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0 w 165"/>
                <a:gd name="T1" fmla="*/ 77 h 156"/>
                <a:gd name="T2" fmla="*/ 92 w 165"/>
                <a:gd name="T3" fmla="*/ 156 h 156"/>
                <a:gd name="T4" fmla="*/ 145 w 165"/>
                <a:gd name="T5" fmla="*/ 109 h 156"/>
                <a:gd name="T6" fmla="*/ 165 w 165"/>
                <a:gd name="T7" fmla="*/ 59 h 156"/>
                <a:gd name="T8" fmla="*/ 92 w 165"/>
                <a:gd name="T9" fmla="*/ 0 h 156"/>
                <a:gd name="T10" fmla="*/ 0 w 165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0" y="77"/>
                  </a:move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2" name="Freeform 65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0 w 71"/>
                <a:gd name="T1" fmla="*/ 2 h 47"/>
                <a:gd name="T2" fmla="*/ 17 w 71"/>
                <a:gd name="T3" fmla="*/ 47 h 47"/>
                <a:gd name="T4" fmla="*/ 71 w 71"/>
                <a:gd name="T5" fmla="*/ 0 h 47"/>
                <a:gd name="T6" fmla="*/ 0 w 71"/>
                <a:gd name="T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0" y="2"/>
                  </a:moveTo>
                  <a:lnTo>
                    <a:pt x="17" y="47"/>
                  </a:lnTo>
                  <a:lnTo>
                    <a:pt x="7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3" name="Freeform 66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0 w 71"/>
                <a:gd name="T1" fmla="*/ 2 h 47"/>
                <a:gd name="T2" fmla="*/ 17 w 71"/>
                <a:gd name="T3" fmla="*/ 47 h 47"/>
                <a:gd name="T4" fmla="*/ 71 w 71"/>
                <a:gd name="T5" fmla="*/ 0 h 47"/>
                <a:gd name="T6" fmla="*/ 0 w 71"/>
                <a:gd name="T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0" y="2"/>
                  </a:moveTo>
                  <a:lnTo>
                    <a:pt x="17" y="47"/>
                  </a:lnTo>
                  <a:lnTo>
                    <a:pt x="71" y="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4" name="Freeform 67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5" name="Freeform 68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6" name="Freeform 69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5 w 185"/>
                <a:gd name="T1" fmla="*/ 0 h 79"/>
                <a:gd name="T2" fmla="*/ 182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185 w 18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79">
                  <a:moveTo>
                    <a:pt x="185" y="0"/>
                  </a:moveTo>
                  <a:lnTo>
                    <a:pt x="182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7" name="Freeform 70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5 w 185"/>
                <a:gd name="T1" fmla="*/ 0 h 79"/>
                <a:gd name="T2" fmla="*/ 182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185 w 18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79">
                  <a:moveTo>
                    <a:pt x="185" y="0"/>
                  </a:moveTo>
                  <a:lnTo>
                    <a:pt x="182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8" name="Freeform 71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93 w 185"/>
                <a:gd name="T1" fmla="*/ 81 h 81"/>
                <a:gd name="T2" fmla="*/ 185 w 185"/>
                <a:gd name="T3" fmla="*/ 2 h 81"/>
                <a:gd name="T4" fmla="*/ 181 w 185"/>
                <a:gd name="T5" fmla="*/ 0 h 81"/>
                <a:gd name="T6" fmla="*/ 3 w 185"/>
                <a:gd name="T7" fmla="*/ 0 h 81"/>
                <a:gd name="T8" fmla="*/ 0 w 185"/>
                <a:gd name="T9" fmla="*/ 2 h 81"/>
                <a:gd name="T10" fmla="*/ 93 w 185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93" y="81"/>
                  </a:moveTo>
                  <a:lnTo>
                    <a:pt x="185" y="2"/>
                  </a:lnTo>
                  <a:lnTo>
                    <a:pt x="181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9" name="Freeform 72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93 w 185"/>
                <a:gd name="T1" fmla="*/ 81 h 81"/>
                <a:gd name="T2" fmla="*/ 185 w 185"/>
                <a:gd name="T3" fmla="*/ 2 h 81"/>
                <a:gd name="T4" fmla="*/ 181 w 185"/>
                <a:gd name="T5" fmla="*/ 0 h 81"/>
                <a:gd name="T6" fmla="*/ 3 w 185"/>
                <a:gd name="T7" fmla="*/ 0 h 81"/>
                <a:gd name="T8" fmla="*/ 0 w 185"/>
                <a:gd name="T9" fmla="*/ 2 h 81"/>
                <a:gd name="T10" fmla="*/ 93 w 185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93" y="81"/>
                  </a:moveTo>
                  <a:lnTo>
                    <a:pt x="185" y="2"/>
                  </a:lnTo>
                  <a:lnTo>
                    <a:pt x="181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0" name="Freeform 73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56 w 73"/>
                <a:gd name="T1" fmla="*/ 51 h 51"/>
                <a:gd name="T2" fmla="*/ 73 w 73"/>
                <a:gd name="T3" fmla="*/ 0 h 51"/>
                <a:gd name="T4" fmla="*/ 4 w 73"/>
                <a:gd name="T5" fmla="*/ 2 h 51"/>
                <a:gd name="T6" fmla="*/ 0 w 73"/>
                <a:gd name="T7" fmla="*/ 4 h 51"/>
                <a:gd name="T8" fmla="*/ 56 w 73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56" y="51"/>
                  </a:moveTo>
                  <a:lnTo>
                    <a:pt x="73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1" name="Freeform 74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56 w 73"/>
                <a:gd name="T1" fmla="*/ 51 h 51"/>
                <a:gd name="T2" fmla="*/ 73 w 73"/>
                <a:gd name="T3" fmla="*/ 0 h 51"/>
                <a:gd name="T4" fmla="*/ 4 w 73"/>
                <a:gd name="T5" fmla="*/ 2 h 51"/>
                <a:gd name="T6" fmla="*/ 0 w 73"/>
                <a:gd name="T7" fmla="*/ 4 h 51"/>
                <a:gd name="T8" fmla="*/ 56 w 73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56" y="51"/>
                  </a:moveTo>
                  <a:lnTo>
                    <a:pt x="73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2" name="Freeform 75"/>
            <p:cNvSpPr/>
            <p:nvPr/>
          </p:nvSpPr>
          <p:spPr bwMode="auto">
            <a:xfrm>
              <a:off x="7067551" y="1511300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7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7" y="28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3" name="Freeform 76"/>
            <p:cNvSpPr/>
            <p:nvPr/>
          </p:nvSpPr>
          <p:spPr bwMode="auto">
            <a:xfrm>
              <a:off x="7067551" y="1511300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7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7" y="28"/>
                  </a:lnTo>
                  <a:lnTo>
                    <a:pt x="0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4" name="Freeform 77"/>
            <p:cNvSpPr/>
            <p:nvPr/>
          </p:nvSpPr>
          <p:spPr bwMode="auto">
            <a:xfrm>
              <a:off x="7237413" y="1252538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8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5" name="Freeform 78"/>
            <p:cNvSpPr/>
            <p:nvPr/>
          </p:nvSpPr>
          <p:spPr bwMode="auto">
            <a:xfrm>
              <a:off x="7237413" y="1252538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8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lnTo>
                    <a:pt x="0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6" name="Freeform 79"/>
            <p:cNvSpPr/>
            <p:nvPr/>
          </p:nvSpPr>
          <p:spPr bwMode="auto">
            <a:xfrm>
              <a:off x="7002463" y="1651000"/>
              <a:ext cx="282575" cy="149225"/>
            </a:xfrm>
            <a:custGeom>
              <a:avLst/>
              <a:gdLst>
                <a:gd name="T0" fmla="*/ 19 w 83"/>
                <a:gd name="T1" fmla="*/ 13 h 44"/>
                <a:gd name="T2" fmla="*/ 0 w 83"/>
                <a:gd name="T3" fmla="*/ 42 h 44"/>
                <a:gd name="T4" fmla="*/ 12 w 83"/>
                <a:gd name="T5" fmla="*/ 44 h 44"/>
                <a:gd name="T6" fmla="*/ 61 w 83"/>
                <a:gd name="T7" fmla="*/ 34 h 44"/>
                <a:gd name="T8" fmla="*/ 83 w 83"/>
                <a:gd name="T9" fmla="*/ 0 h 44"/>
                <a:gd name="T10" fmla="*/ 19 w 83"/>
                <a:gd name="T11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44">
                  <a:moveTo>
                    <a:pt x="19" y="13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9" y="43"/>
                    <a:pt x="12" y="4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9" y="13"/>
                    <a:pt x="19" y="13"/>
                    <a:pt x="19" y="13"/>
                  </a:cubicBezTo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7" name="Freeform 80"/>
            <p:cNvSpPr/>
            <p:nvPr/>
          </p:nvSpPr>
          <p:spPr bwMode="auto">
            <a:xfrm>
              <a:off x="7043738" y="1766888"/>
              <a:ext cx="166688" cy="104775"/>
            </a:xfrm>
            <a:custGeom>
              <a:avLst/>
              <a:gdLst>
                <a:gd name="T0" fmla="*/ 0 w 49"/>
                <a:gd name="T1" fmla="*/ 10 h 31"/>
                <a:gd name="T2" fmla="*/ 28 w 49"/>
                <a:gd name="T3" fmla="*/ 31 h 31"/>
                <a:gd name="T4" fmla="*/ 49 w 49"/>
                <a:gd name="T5" fmla="*/ 0 h 31"/>
                <a:gd name="T6" fmla="*/ 0 w 49"/>
                <a:gd name="T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1">
                  <a:moveTo>
                    <a:pt x="0" y="10"/>
                  </a:moveTo>
                  <a:cubicBezTo>
                    <a:pt x="13" y="14"/>
                    <a:pt x="22" y="21"/>
                    <a:pt x="28" y="31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8" name="Freeform 81"/>
            <p:cNvSpPr/>
            <p:nvPr/>
          </p:nvSpPr>
          <p:spPr bwMode="auto">
            <a:xfrm>
              <a:off x="7158038" y="1392238"/>
              <a:ext cx="296863" cy="163513"/>
            </a:xfrm>
            <a:custGeom>
              <a:avLst/>
              <a:gdLst>
                <a:gd name="T0" fmla="*/ 0 w 187"/>
                <a:gd name="T1" fmla="*/ 103 h 103"/>
                <a:gd name="T2" fmla="*/ 138 w 187"/>
                <a:gd name="T3" fmla="*/ 75 h 103"/>
                <a:gd name="T4" fmla="*/ 187 w 187"/>
                <a:gd name="T5" fmla="*/ 0 h 103"/>
                <a:gd name="T6" fmla="*/ 50 w 187"/>
                <a:gd name="T7" fmla="*/ 28 h 103"/>
                <a:gd name="T8" fmla="*/ 0 w 187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3">
                  <a:moveTo>
                    <a:pt x="0" y="103"/>
                  </a:moveTo>
                  <a:lnTo>
                    <a:pt x="138" y="75"/>
                  </a:lnTo>
                  <a:lnTo>
                    <a:pt x="187" y="0"/>
                  </a:lnTo>
                  <a:lnTo>
                    <a:pt x="50" y="28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9" name="Freeform 82"/>
            <p:cNvSpPr/>
            <p:nvPr/>
          </p:nvSpPr>
          <p:spPr bwMode="auto">
            <a:xfrm>
              <a:off x="7158038" y="1392238"/>
              <a:ext cx="296863" cy="163513"/>
            </a:xfrm>
            <a:custGeom>
              <a:avLst/>
              <a:gdLst>
                <a:gd name="T0" fmla="*/ 0 w 187"/>
                <a:gd name="T1" fmla="*/ 103 h 103"/>
                <a:gd name="T2" fmla="*/ 138 w 187"/>
                <a:gd name="T3" fmla="*/ 75 h 103"/>
                <a:gd name="T4" fmla="*/ 187 w 187"/>
                <a:gd name="T5" fmla="*/ 0 h 103"/>
                <a:gd name="T6" fmla="*/ 50 w 187"/>
                <a:gd name="T7" fmla="*/ 28 h 103"/>
                <a:gd name="T8" fmla="*/ 0 w 187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3">
                  <a:moveTo>
                    <a:pt x="0" y="103"/>
                  </a:moveTo>
                  <a:lnTo>
                    <a:pt x="138" y="75"/>
                  </a:lnTo>
                  <a:lnTo>
                    <a:pt x="187" y="0"/>
                  </a:lnTo>
                  <a:lnTo>
                    <a:pt x="50" y="28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0" name="Freeform 83"/>
            <p:cNvSpPr/>
            <p:nvPr/>
          </p:nvSpPr>
          <p:spPr bwMode="auto">
            <a:xfrm>
              <a:off x="7407276" y="993775"/>
              <a:ext cx="309563" cy="187325"/>
            </a:xfrm>
            <a:custGeom>
              <a:avLst/>
              <a:gdLst>
                <a:gd name="T0" fmla="*/ 58 w 195"/>
                <a:gd name="T1" fmla="*/ 28 h 118"/>
                <a:gd name="T2" fmla="*/ 0 w 195"/>
                <a:gd name="T3" fmla="*/ 118 h 118"/>
                <a:gd name="T4" fmla="*/ 137 w 195"/>
                <a:gd name="T5" fmla="*/ 88 h 118"/>
                <a:gd name="T6" fmla="*/ 195 w 195"/>
                <a:gd name="T7" fmla="*/ 0 h 118"/>
                <a:gd name="T8" fmla="*/ 58 w 195"/>
                <a:gd name="T9" fmla="*/ 2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8">
                  <a:moveTo>
                    <a:pt x="58" y="28"/>
                  </a:moveTo>
                  <a:lnTo>
                    <a:pt x="0" y="118"/>
                  </a:ln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1" name="Freeform 84"/>
            <p:cNvSpPr/>
            <p:nvPr/>
          </p:nvSpPr>
          <p:spPr bwMode="auto">
            <a:xfrm>
              <a:off x="7407276" y="993775"/>
              <a:ext cx="309563" cy="187325"/>
            </a:xfrm>
            <a:custGeom>
              <a:avLst/>
              <a:gdLst>
                <a:gd name="T0" fmla="*/ 58 w 195"/>
                <a:gd name="T1" fmla="*/ 28 h 118"/>
                <a:gd name="T2" fmla="*/ 0 w 195"/>
                <a:gd name="T3" fmla="*/ 118 h 118"/>
                <a:gd name="T4" fmla="*/ 137 w 195"/>
                <a:gd name="T5" fmla="*/ 88 h 118"/>
                <a:gd name="T6" fmla="*/ 195 w 195"/>
                <a:gd name="T7" fmla="*/ 0 h 118"/>
                <a:gd name="T8" fmla="*/ 58 w 195"/>
                <a:gd name="T9" fmla="*/ 2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8">
                  <a:moveTo>
                    <a:pt x="58" y="28"/>
                  </a:moveTo>
                  <a:lnTo>
                    <a:pt x="0" y="118"/>
                  </a:ln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2" name="Freeform 85"/>
            <p:cNvSpPr/>
            <p:nvPr/>
          </p:nvSpPr>
          <p:spPr bwMode="auto">
            <a:xfrm>
              <a:off x="7499351" y="877888"/>
              <a:ext cx="292100" cy="160338"/>
            </a:xfrm>
            <a:custGeom>
              <a:avLst/>
              <a:gdLst>
                <a:gd name="T0" fmla="*/ 184 w 184"/>
                <a:gd name="T1" fmla="*/ 0 h 101"/>
                <a:gd name="T2" fmla="*/ 182 w 184"/>
                <a:gd name="T3" fmla="*/ 0 h 101"/>
                <a:gd name="T4" fmla="*/ 49 w 184"/>
                <a:gd name="T5" fmla="*/ 28 h 101"/>
                <a:gd name="T6" fmla="*/ 0 w 184"/>
                <a:gd name="T7" fmla="*/ 101 h 101"/>
                <a:gd name="T8" fmla="*/ 137 w 184"/>
                <a:gd name="T9" fmla="*/ 73 h 101"/>
                <a:gd name="T10" fmla="*/ 184 w 18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1">
                  <a:moveTo>
                    <a:pt x="184" y="0"/>
                  </a:moveTo>
                  <a:lnTo>
                    <a:pt x="182" y="0"/>
                  </a:lnTo>
                  <a:lnTo>
                    <a:pt x="49" y="28"/>
                  </a:lnTo>
                  <a:lnTo>
                    <a:pt x="0" y="101"/>
                  </a:lnTo>
                  <a:lnTo>
                    <a:pt x="137" y="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3" name="Freeform 86"/>
            <p:cNvSpPr/>
            <p:nvPr/>
          </p:nvSpPr>
          <p:spPr bwMode="auto">
            <a:xfrm>
              <a:off x="7499351" y="877888"/>
              <a:ext cx="292100" cy="160338"/>
            </a:xfrm>
            <a:custGeom>
              <a:avLst/>
              <a:gdLst>
                <a:gd name="T0" fmla="*/ 184 w 184"/>
                <a:gd name="T1" fmla="*/ 0 h 101"/>
                <a:gd name="T2" fmla="*/ 182 w 184"/>
                <a:gd name="T3" fmla="*/ 0 h 101"/>
                <a:gd name="T4" fmla="*/ 49 w 184"/>
                <a:gd name="T5" fmla="*/ 28 h 101"/>
                <a:gd name="T6" fmla="*/ 0 w 184"/>
                <a:gd name="T7" fmla="*/ 101 h 101"/>
                <a:gd name="T8" fmla="*/ 137 w 184"/>
                <a:gd name="T9" fmla="*/ 73 h 101"/>
                <a:gd name="T10" fmla="*/ 184 w 18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1">
                  <a:moveTo>
                    <a:pt x="184" y="0"/>
                  </a:moveTo>
                  <a:lnTo>
                    <a:pt x="182" y="0"/>
                  </a:lnTo>
                  <a:lnTo>
                    <a:pt x="49" y="28"/>
                  </a:lnTo>
                  <a:lnTo>
                    <a:pt x="0" y="101"/>
                  </a:lnTo>
                  <a:lnTo>
                    <a:pt x="137" y="73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4" name="Freeform 87"/>
            <p:cNvSpPr/>
            <p:nvPr/>
          </p:nvSpPr>
          <p:spPr bwMode="auto">
            <a:xfrm>
              <a:off x="7577138" y="793750"/>
              <a:ext cx="211138" cy="128588"/>
            </a:xfrm>
            <a:custGeom>
              <a:avLst/>
              <a:gdLst>
                <a:gd name="T0" fmla="*/ 52 w 133"/>
                <a:gd name="T1" fmla="*/ 0 h 81"/>
                <a:gd name="T2" fmla="*/ 0 w 133"/>
                <a:gd name="T3" fmla="*/ 81 h 81"/>
                <a:gd name="T4" fmla="*/ 133 w 133"/>
                <a:gd name="T5" fmla="*/ 53 h 81"/>
                <a:gd name="T6" fmla="*/ 52 w 13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81">
                  <a:moveTo>
                    <a:pt x="52" y="0"/>
                  </a:moveTo>
                  <a:lnTo>
                    <a:pt x="0" y="81"/>
                  </a:lnTo>
                  <a:lnTo>
                    <a:pt x="133" y="5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5" name="Freeform 88"/>
            <p:cNvSpPr/>
            <p:nvPr/>
          </p:nvSpPr>
          <p:spPr bwMode="auto">
            <a:xfrm>
              <a:off x="7577138" y="793750"/>
              <a:ext cx="211138" cy="128588"/>
            </a:xfrm>
            <a:custGeom>
              <a:avLst/>
              <a:gdLst>
                <a:gd name="T0" fmla="*/ 52 w 133"/>
                <a:gd name="T1" fmla="*/ 0 h 81"/>
                <a:gd name="T2" fmla="*/ 0 w 133"/>
                <a:gd name="T3" fmla="*/ 81 h 81"/>
                <a:gd name="T4" fmla="*/ 133 w 133"/>
                <a:gd name="T5" fmla="*/ 53 h 81"/>
                <a:gd name="T6" fmla="*/ 52 w 13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81">
                  <a:moveTo>
                    <a:pt x="52" y="0"/>
                  </a:moveTo>
                  <a:lnTo>
                    <a:pt x="0" y="81"/>
                  </a:lnTo>
                  <a:lnTo>
                    <a:pt x="133" y="53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6" name="Freeform 89"/>
            <p:cNvSpPr/>
            <p:nvPr/>
          </p:nvSpPr>
          <p:spPr bwMode="auto">
            <a:xfrm>
              <a:off x="7329488" y="1133475"/>
              <a:ext cx="295275" cy="163513"/>
            </a:xfrm>
            <a:custGeom>
              <a:avLst/>
              <a:gdLst>
                <a:gd name="T0" fmla="*/ 0 w 186"/>
                <a:gd name="T1" fmla="*/ 103 h 103"/>
                <a:gd name="T2" fmla="*/ 137 w 186"/>
                <a:gd name="T3" fmla="*/ 75 h 103"/>
                <a:gd name="T4" fmla="*/ 186 w 186"/>
                <a:gd name="T5" fmla="*/ 0 h 103"/>
                <a:gd name="T6" fmla="*/ 49 w 186"/>
                <a:gd name="T7" fmla="*/ 30 h 103"/>
                <a:gd name="T8" fmla="*/ 0 w 186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03">
                  <a:moveTo>
                    <a:pt x="0" y="103"/>
                  </a:moveTo>
                  <a:lnTo>
                    <a:pt x="137" y="75"/>
                  </a:lnTo>
                  <a:lnTo>
                    <a:pt x="186" y="0"/>
                  </a:lnTo>
                  <a:lnTo>
                    <a:pt x="49" y="3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7" name="Freeform 90"/>
            <p:cNvSpPr/>
            <p:nvPr/>
          </p:nvSpPr>
          <p:spPr bwMode="auto">
            <a:xfrm>
              <a:off x="7329488" y="1133475"/>
              <a:ext cx="295275" cy="163513"/>
            </a:xfrm>
            <a:custGeom>
              <a:avLst/>
              <a:gdLst>
                <a:gd name="T0" fmla="*/ 0 w 186"/>
                <a:gd name="T1" fmla="*/ 103 h 103"/>
                <a:gd name="T2" fmla="*/ 137 w 186"/>
                <a:gd name="T3" fmla="*/ 75 h 103"/>
                <a:gd name="T4" fmla="*/ 186 w 186"/>
                <a:gd name="T5" fmla="*/ 0 h 103"/>
                <a:gd name="T6" fmla="*/ 49 w 186"/>
                <a:gd name="T7" fmla="*/ 30 h 103"/>
                <a:gd name="T8" fmla="*/ 0 w 186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03">
                  <a:moveTo>
                    <a:pt x="0" y="103"/>
                  </a:moveTo>
                  <a:lnTo>
                    <a:pt x="137" y="75"/>
                  </a:lnTo>
                  <a:lnTo>
                    <a:pt x="186" y="0"/>
                  </a:lnTo>
                  <a:lnTo>
                    <a:pt x="49" y="30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8" name="Freeform 91"/>
            <p:cNvSpPr>
              <a:spLocks noEditPoints="1"/>
            </p:cNvSpPr>
            <p:nvPr/>
          </p:nvSpPr>
          <p:spPr bwMode="auto">
            <a:xfrm>
              <a:off x="5868988" y="2198688"/>
              <a:ext cx="827088" cy="2444750"/>
            </a:xfrm>
            <a:custGeom>
              <a:avLst/>
              <a:gdLst>
                <a:gd name="T0" fmla="*/ 240 w 243"/>
                <a:gd name="T1" fmla="*/ 718 h 719"/>
                <a:gd name="T2" fmla="*/ 240 w 243"/>
                <a:gd name="T3" fmla="*/ 719 h 719"/>
                <a:gd name="T4" fmla="*/ 240 w 243"/>
                <a:gd name="T5" fmla="*/ 718 h 719"/>
                <a:gd name="T6" fmla="*/ 240 w 243"/>
                <a:gd name="T7" fmla="*/ 718 h 719"/>
                <a:gd name="T8" fmla="*/ 56 w 243"/>
                <a:gd name="T9" fmla="*/ 123 h 719"/>
                <a:gd name="T10" fmla="*/ 56 w 243"/>
                <a:gd name="T11" fmla="*/ 123 h 719"/>
                <a:gd name="T12" fmla="*/ 31 w 243"/>
                <a:gd name="T13" fmla="*/ 145 h 719"/>
                <a:gd name="T14" fmla="*/ 23 w 243"/>
                <a:gd name="T15" fmla="*/ 124 h 719"/>
                <a:gd name="T16" fmla="*/ 56 w 243"/>
                <a:gd name="T17" fmla="*/ 123 h 719"/>
                <a:gd name="T18" fmla="*/ 170 w 243"/>
                <a:gd name="T19" fmla="*/ 123 h 719"/>
                <a:gd name="T20" fmla="*/ 170 w 243"/>
                <a:gd name="T21" fmla="*/ 123 h 719"/>
                <a:gd name="T22" fmla="*/ 127 w 243"/>
                <a:gd name="T23" fmla="*/ 159 h 719"/>
                <a:gd name="T24" fmla="*/ 86 w 243"/>
                <a:gd name="T25" fmla="*/ 123 h 719"/>
                <a:gd name="T26" fmla="*/ 170 w 243"/>
                <a:gd name="T27" fmla="*/ 123 h 719"/>
                <a:gd name="T28" fmla="*/ 222 w 243"/>
                <a:gd name="T29" fmla="*/ 0 h 719"/>
                <a:gd name="T30" fmla="*/ 9 w 243"/>
                <a:gd name="T31" fmla="*/ 67 h 719"/>
                <a:gd name="T32" fmla="*/ 29 w 243"/>
                <a:gd name="T33" fmla="*/ 83 h 719"/>
                <a:gd name="T34" fmla="*/ 0 w 243"/>
                <a:gd name="T35" fmla="*/ 83 h 719"/>
                <a:gd name="T36" fmla="*/ 31 w 243"/>
                <a:gd name="T37" fmla="*/ 147 h 719"/>
                <a:gd name="T38" fmla="*/ 31 w 243"/>
                <a:gd name="T39" fmla="*/ 145 h 719"/>
                <a:gd name="T40" fmla="*/ 56 w 243"/>
                <a:gd name="T41" fmla="*/ 123 h 719"/>
                <a:gd name="T42" fmla="*/ 86 w 243"/>
                <a:gd name="T43" fmla="*/ 123 h 719"/>
                <a:gd name="T44" fmla="*/ 127 w 243"/>
                <a:gd name="T45" fmla="*/ 159 h 719"/>
                <a:gd name="T46" fmla="*/ 170 w 243"/>
                <a:gd name="T47" fmla="*/ 123 h 719"/>
                <a:gd name="T48" fmla="*/ 197 w 243"/>
                <a:gd name="T49" fmla="*/ 122 h 719"/>
                <a:gd name="T50" fmla="*/ 240 w 243"/>
                <a:gd name="T51" fmla="*/ 159 h 719"/>
                <a:gd name="T52" fmla="*/ 243 w 243"/>
                <a:gd name="T53" fmla="*/ 156 h 719"/>
                <a:gd name="T54" fmla="*/ 240 w 243"/>
                <a:gd name="T55" fmla="*/ 159 h 719"/>
                <a:gd name="T56" fmla="*/ 197 w 243"/>
                <a:gd name="T57" fmla="*/ 122 h 719"/>
                <a:gd name="T58" fmla="*/ 236 w 243"/>
                <a:gd name="T59" fmla="*/ 122 h 719"/>
                <a:gd name="T60" fmla="*/ 227 w 243"/>
                <a:gd name="T61" fmla="*/ 78 h 719"/>
                <a:gd name="T62" fmla="*/ 222 w 243"/>
                <a:gd name="T6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719">
                  <a:moveTo>
                    <a:pt x="240" y="718"/>
                  </a:moveTo>
                  <a:cubicBezTo>
                    <a:pt x="240" y="719"/>
                    <a:pt x="240" y="719"/>
                    <a:pt x="240" y="719"/>
                  </a:cubicBezTo>
                  <a:cubicBezTo>
                    <a:pt x="240" y="718"/>
                    <a:pt x="240" y="718"/>
                    <a:pt x="240" y="718"/>
                  </a:cubicBezTo>
                  <a:cubicBezTo>
                    <a:pt x="240" y="718"/>
                    <a:pt x="240" y="718"/>
                    <a:pt x="240" y="718"/>
                  </a:cubicBezTo>
                  <a:moveTo>
                    <a:pt x="56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56" y="123"/>
                    <a:pt x="56" y="123"/>
                    <a:pt x="56" y="123"/>
                  </a:cubicBezTo>
                  <a:moveTo>
                    <a:pt x="170" y="123"/>
                  </a:moveTo>
                  <a:cubicBezTo>
                    <a:pt x="170" y="123"/>
                    <a:pt x="170" y="123"/>
                    <a:pt x="170" y="123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170" y="123"/>
                    <a:pt x="170" y="123"/>
                    <a:pt x="170" y="123"/>
                  </a:cubicBezTo>
                  <a:moveTo>
                    <a:pt x="222" y="0"/>
                  </a:moveTo>
                  <a:cubicBezTo>
                    <a:pt x="134" y="1"/>
                    <a:pt x="41" y="20"/>
                    <a:pt x="9" y="67"/>
                  </a:cubicBezTo>
                  <a:cubicBezTo>
                    <a:pt x="16" y="72"/>
                    <a:pt x="23" y="77"/>
                    <a:pt x="29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5" y="124"/>
                    <a:pt x="31" y="147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70" y="123"/>
                    <a:pt x="170" y="123"/>
                    <a:pt x="170" y="123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240" y="159"/>
                    <a:pt x="240" y="159"/>
                    <a:pt x="240" y="159"/>
                  </a:cubicBezTo>
                  <a:cubicBezTo>
                    <a:pt x="243" y="156"/>
                    <a:pt x="243" y="156"/>
                    <a:pt x="243" y="156"/>
                  </a:cubicBezTo>
                  <a:cubicBezTo>
                    <a:pt x="240" y="159"/>
                    <a:pt x="240" y="159"/>
                    <a:pt x="240" y="159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236" y="122"/>
                    <a:pt x="236" y="122"/>
                    <a:pt x="236" y="122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D6CF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9" name="Freeform 93"/>
            <p:cNvSpPr/>
            <p:nvPr/>
          </p:nvSpPr>
          <p:spPr bwMode="auto">
            <a:xfrm>
              <a:off x="6699251" y="4586288"/>
              <a:ext cx="6350" cy="15875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0 h 5"/>
                <a:gd name="T4" fmla="*/ 0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A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0" name="Freeform 94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230 w 418"/>
                <a:gd name="T1" fmla="*/ 531 h 533"/>
                <a:gd name="T2" fmla="*/ 238 w 418"/>
                <a:gd name="T3" fmla="*/ 517 h 533"/>
                <a:gd name="T4" fmla="*/ 255 w 418"/>
                <a:gd name="T5" fmla="*/ 440 h 533"/>
                <a:gd name="T6" fmla="*/ 252 w 418"/>
                <a:gd name="T7" fmla="*/ 458 h 533"/>
                <a:gd name="T8" fmla="*/ 243 w 418"/>
                <a:gd name="T9" fmla="*/ 487 h 533"/>
                <a:gd name="T10" fmla="*/ 263 w 418"/>
                <a:gd name="T11" fmla="*/ 447 h 533"/>
                <a:gd name="T12" fmla="*/ 286 w 418"/>
                <a:gd name="T13" fmla="*/ 282 h 533"/>
                <a:gd name="T14" fmla="*/ 308 w 418"/>
                <a:gd name="T15" fmla="*/ 321 h 533"/>
                <a:gd name="T16" fmla="*/ 270 w 418"/>
                <a:gd name="T17" fmla="*/ 380 h 533"/>
                <a:gd name="T18" fmla="*/ 289 w 418"/>
                <a:gd name="T19" fmla="*/ 375 h 533"/>
                <a:gd name="T20" fmla="*/ 299 w 418"/>
                <a:gd name="T21" fmla="*/ 350 h 533"/>
                <a:gd name="T22" fmla="*/ 286 w 418"/>
                <a:gd name="T23" fmla="*/ 282 h 533"/>
                <a:gd name="T24" fmla="*/ 322 w 418"/>
                <a:gd name="T25" fmla="*/ 220 h 533"/>
                <a:gd name="T26" fmla="*/ 292 w 418"/>
                <a:gd name="T27" fmla="*/ 216 h 533"/>
                <a:gd name="T28" fmla="*/ 290 w 418"/>
                <a:gd name="T29" fmla="*/ 245 h 533"/>
                <a:gd name="T30" fmla="*/ 322 w 418"/>
                <a:gd name="T31" fmla="*/ 239 h 533"/>
                <a:gd name="T32" fmla="*/ 341 w 418"/>
                <a:gd name="T33" fmla="*/ 234 h 533"/>
                <a:gd name="T34" fmla="*/ 346 w 418"/>
                <a:gd name="T35" fmla="*/ 221 h 533"/>
                <a:gd name="T36" fmla="*/ 279 w 418"/>
                <a:gd name="T37" fmla="*/ 92 h 533"/>
                <a:gd name="T38" fmla="*/ 322 w 418"/>
                <a:gd name="T39" fmla="*/ 56 h 533"/>
                <a:gd name="T40" fmla="*/ 322 w 418"/>
                <a:gd name="T41" fmla="*/ 129 h 533"/>
                <a:gd name="T42" fmla="*/ 394 w 418"/>
                <a:gd name="T43" fmla="*/ 0 h 533"/>
                <a:gd name="T44" fmla="*/ 365 w 418"/>
                <a:gd name="T45" fmla="*/ 1 h 533"/>
                <a:gd name="T46" fmla="*/ 279 w 418"/>
                <a:gd name="T47" fmla="*/ 1 h 533"/>
                <a:gd name="T48" fmla="*/ 251 w 418"/>
                <a:gd name="T49" fmla="*/ 1 h 533"/>
                <a:gd name="T50" fmla="*/ 212 w 418"/>
                <a:gd name="T51" fmla="*/ 35 h 533"/>
                <a:gd name="T52" fmla="*/ 166 w 418"/>
                <a:gd name="T53" fmla="*/ 1 h 533"/>
                <a:gd name="T54" fmla="*/ 96 w 418"/>
                <a:gd name="T55" fmla="*/ 38 h 533"/>
                <a:gd name="T56" fmla="*/ 25 w 418"/>
                <a:gd name="T57" fmla="*/ 2 h 533"/>
                <a:gd name="T58" fmla="*/ 0 w 418"/>
                <a:gd name="T59" fmla="*/ 26 h 533"/>
                <a:gd name="T60" fmla="*/ 12 w 418"/>
                <a:gd name="T61" fmla="*/ 35 h 533"/>
                <a:gd name="T62" fmla="*/ 80 w 418"/>
                <a:gd name="T63" fmla="*/ 45 h 533"/>
                <a:gd name="T64" fmla="*/ 116 w 418"/>
                <a:gd name="T65" fmla="*/ 42 h 533"/>
                <a:gd name="T66" fmla="*/ 195 w 418"/>
                <a:gd name="T67" fmla="*/ 47 h 533"/>
                <a:gd name="T68" fmla="*/ 127 w 418"/>
                <a:gd name="T69" fmla="*/ 62 h 533"/>
                <a:gd name="T70" fmla="*/ 119 w 418"/>
                <a:gd name="T71" fmla="*/ 76 h 533"/>
                <a:gd name="T72" fmla="*/ 114 w 418"/>
                <a:gd name="T73" fmla="*/ 113 h 533"/>
                <a:gd name="T74" fmla="*/ 153 w 418"/>
                <a:gd name="T75" fmla="*/ 102 h 533"/>
                <a:gd name="T76" fmla="*/ 182 w 418"/>
                <a:gd name="T77" fmla="*/ 106 h 533"/>
                <a:gd name="T78" fmla="*/ 177 w 418"/>
                <a:gd name="T79" fmla="*/ 83 h 533"/>
                <a:gd name="T80" fmla="*/ 218 w 418"/>
                <a:gd name="T81" fmla="*/ 55 h 533"/>
                <a:gd name="T82" fmla="*/ 223 w 418"/>
                <a:gd name="T83" fmla="*/ 47 h 533"/>
                <a:gd name="T84" fmla="*/ 308 w 418"/>
                <a:gd name="T85" fmla="*/ 47 h 533"/>
                <a:gd name="T86" fmla="*/ 263 w 418"/>
                <a:gd name="T87" fmla="*/ 82 h 533"/>
                <a:gd name="T88" fmla="*/ 308 w 418"/>
                <a:gd name="T89" fmla="*/ 139 h 533"/>
                <a:gd name="T90" fmla="*/ 291 w 418"/>
                <a:gd name="T91" fmla="*/ 174 h 533"/>
                <a:gd name="T92" fmla="*/ 360 w 418"/>
                <a:gd name="T93" fmla="*/ 180 h 533"/>
                <a:gd name="T94" fmla="*/ 335 w 418"/>
                <a:gd name="T95" fmla="*/ 139 h 533"/>
                <a:gd name="T96" fmla="*/ 386 w 418"/>
                <a:gd name="T97" fmla="*/ 109 h 533"/>
                <a:gd name="T98" fmla="*/ 392 w 418"/>
                <a:gd name="T99" fmla="*/ 92 h 533"/>
                <a:gd name="T100" fmla="*/ 403 w 418"/>
                <a:gd name="T101" fmla="*/ 62 h 533"/>
                <a:gd name="T102" fmla="*/ 335 w 418"/>
                <a:gd name="T103" fmla="*/ 47 h 533"/>
                <a:gd name="T104" fmla="*/ 412 w 418"/>
                <a:gd name="T105" fmla="*/ 39 h 533"/>
                <a:gd name="T106" fmla="*/ 392 w 418"/>
                <a:gd name="T107" fmla="*/ 1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8" h="533">
                  <a:moveTo>
                    <a:pt x="235" y="514"/>
                  </a:moveTo>
                  <a:cubicBezTo>
                    <a:pt x="233" y="520"/>
                    <a:pt x="232" y="525"/>
                    <a:pt x="230" y="531"/>
                  </a:cubicBezTo>
                  <a:cubicBezTo>
                    <a:pt x="232" y="533"/>
                    <a:pt x="232" y="533"/>
                    <a:pt x="232" y="533"/>
                  </a:cubicBezTo>
                  <a:cubicBezTo>
                    <a:pt x="238" y="517"/>
                    <a:pt x="238" y="517"/>
                    <a:pt x="238" y="517"/>
                  </a:cubicBezTo>
                  <a:cubicBezTo>
                    <a:pt x="235" y="514"/>
                    <a:pt x="235" y="514"/>
                    <a:pt x="235" y="514"/>
                  </a:cubicBezTo>
                  <a:moveTo>
                    <a:pt x="255" y="440"/>
                  </a:moveTo>
                  <a:cubicBezTo>
                    <a:pt x="254" y="446"/>
                    <a:pt x="252" y="451"/>
                    <a:pt x="251" y="457"/>
                  </a:cubicBezTo>
                  <a:cubicBezTo>
                    <a:pt x="252" y="458"/>
                    <a:pt x="252" y="458"/>
                    <a:pt x="252" y="458"/>
                  </a:cubicBezTo>
                  <a:cubicBezTo>
                    <a:pt x="250" y="459"/>
                    <a:pt x="250" y="459"/>
                    <a:pt x="250" y="459"/>
                  </a:cubicBezTo>
                  <a:cubicBezTo>
                    <a:pt x="248" y="468"/>
                    <a:pt x="245" y="477"/>
                    <a:pt x="243" y="487"/>
                  </a:cubicBezTo>
                  <a:cubicBezTo>
                    <a:pt x="252" y="479"/>
                    <a:pt x="252" y="479"/>
                    <a:pt x="252" y="479"/>
                  </a:cubicBezTo>
                  <a:cubicBezTo>
                    <a:pt x="263" y="447"/>
                    <a:pt x="263" y="447"/>
                    <a:pt x="263" y="447"/>
                  </a:cubicBezTo>
                  <a:cubicBezTo>
                    <a:pt x="255" y="440"/>
                    <a:pt x="255" y="440"/>
                    <a:pt x="255" y="440"/>
                  </a:cubicBezTo>
                  <a:moveTo>
                    <a:pt x="286" y="282"/>
                  </a:moveTo>
                  <a:cubicBezTo>
                    <a:pt x="286" y="288"/>
                    <a:pt x="285" y="294"/>
                    <a:pt x="284" y="30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4" y="359"/>
                    <a:pt x="272" y="369"/>
                    <a:pt x="270" y="380"/>
                  </a:cubicBezTo>
                  <a:cubicBezTo>
                    <a:pt x="284" y="392"/>
                    <a:pt x="284" y="392"/>
                    <a:pt x="284" y="392"/>
                  </a:cubicBezTo>
                  <a:cubicBezTo>
                    <a:pt x="289" y="375"/>
                    <a:pt x="289" y="375"/>
                    <a:pt x="289" y="375"/>
                  </a:cubicBezTo>
                  <a:cubicBezTo>
                    <a:pt x="279" y="367"/>
                    <a:pt x="279" y="367"/>
                    <a:pt x="279" y="367"/>
                  </a:cubicBezTo>
                  <a:cubicBezTo>
                    <a:pt x="299" y="350"/>
                    <a:pt x="299" y="350"/>
                    <a:pt x="299" y="350"/>
                  </a:cubicBezTo>
                  <a:cubicBezTo>
                    <a:pt x="315" y="306"/>
                    <a:pt x="315" y="306"/>
                    <a:pt x="315" y="306"/>
                  </a:cubicBezTo>
                  <a:cubicBezTo>
                    <a:pt x="286" y="282"/>
                    <a:pt x="286" y="282"/>
                    <a:pt x="286" y="282"/>
                  </a:cubicBezTo>
                  <a:moveTo>
                    <a:pt x="357" y="191"/>
                  </a:moveTo>
                  <a:cubicBezTo>
                    <a:pt x="322" y="220"/>
                    <a:pt x="322" y="220"/>
                    <a:pt x="322" y="220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01"/>
                    <a:pt x="292" y="208"/>
                    <a:pt x="292" y="216"/>
                  </a:cubicBezTo>
                  <a:cubicBezTo>
                    <a:pt x="308" y="230"/>
                    <a:pt x="308" y="230"/>
                    <a:pt x="308" y="230"/>
                  </a:cubicBezTo>
                  <a:cubicBezTo>
                    <a:pt x="290" y="245"/>
                    <a:pt x="290" y="245"/>
                    <a:pt x="290" y="245"/>
                  </a:cubicBezTo>
                  <a:cubicBezTo>
                    <a:pt x="290" y="252"/>
                    <a:pt x="289" y="260"/>
                    <a:pt x="288" y="267"/>
                  </a:cubicBezTo>
                  <a:cubicBezTo>
                    <a:pt x="322" y="239"/>
                    <a:pt x="322" y="239"/>
                    <a:pt x="322" y="23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1" y="234"/>
                    <a:pt x="341" y="234"/>
                    <a:pt x="341" y="234"/>
                  </a:cubicBezTo>
                  <a:cubicBezTo>
                    <a:pt x="335" y="230"/>
                    <a:pt x="335" y="230"/>
                    <a:pt x="335" y="230"/>
                  </a:cubicBezTo>
                  <a:cubicBezTo>
                    <a:pt x="346" y="221"/>
                    <a:pt x="346" y="221"/>
                    <a:pt x="346" y="221"/>
                  </a:cubicBezTo>
                  <a:cubicBezTo>
                    <a:pt x="357" y="191"/>
                    <a:pt x="357" y="191"/>
                    <a:pt x="357" y="191"/>
                  </a:cubicBezTo>
                  <a:moveTo>
                    <a:pt x="279" y="92"/>
                  </a:moveTo>
                  <a:cubicBezTo>
                    <a:pt x="279" y="92"/>
                    <a:pt x="279" y="92"/>
                    <a:pt x="279" y="92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22" y="129"/>
                    <a:pt x="322" y="129"/>
                    <a:pt x="322" y="129"/>
                  </a:cubicBezTo>
                  <a:cubicBezTo>
                    <a:pt x="279" y="92"/>
                    <a:pt x="279" y="92"/>
                    <a:pt x="279" y="92"/>
                  </a:cubicBezTo>
                  <a:moveTo>
                    <a:pt x="394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22" y="38"/>
                    <a:pt x="322" y="38"/>
                    <a:pt x="322" y="38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8"/>
                    <a:pt x="5" y="30"/>
                    <a:pt x="8" y="31"/>
                  </a:cubicBezTo>
                  <a:cubicBezTo>
                    <a:pt x="9" y="32"/>
                    <a:pt x="10" y="34"/>
                    <a:pt x="12" y="35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1" y="43"/>
                    <a:pt x="100" y="42"/>
                    <a:pt x="109" y="42"/>
                  </a:cubicBezTo>
                  <a:cubicBezTo>
                    <a:pt x="111" y="42"/>
                    <a:pt x="114" y="42"/>
                    <a:pt x="116" y="42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6"/>
                    <a:pt x="123" y="70"/>
                    <a:pt x="120" y="74"/>
                  </a:cubicBezTo>
                  <a:cubicBezTo>
                    <a:pt x="120" y="74"/>
                    <a:pt x="119" y="75"/>
                    <a:pt x="119" y="76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6" y="119"/>
                    <a:pt x="118" y="124"/>
                    <a:pt x="121" y="129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7" y="124"/>
                    <a:pt x="185" y="115"/>
                    <a:pt x="182" y="106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68"/>
                    <a:pt x="182" y="57"/>
                    <a:pt x="209" y="55"/>
                  </a:cubicBezTo>
                  <a:cubicBezTo>
                    <a:pt x="212" y="55"/>
                    <a:pt x="215" y="55"/>
                    <a:pt x="218" y="55"/>
                  </a:cubicBezTo>
                  <a:cubicBezTo>
                    <a:pt x="223" y="55"/>
                    <a:pt x="228" y="55"/>
                    <a:pt x="233" y="56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65" y="11"/>
                    <a:pt x="265" y="11"/>
                    <a:pt x="265" y="11"/>
                  </a:cubicBezTo>
                  <a:cubicBezTo>
                    <a:pt x="308" y="47"/>
                    <a:pt x="308" y="47"/>
                    <a:pt x="308" y="47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9" y="90"/>
                    <a:pt x="275" y="100"/>
                    <a:pt x="280" y="114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90" y="161"/>
                    <a:pt x="290" y="167"/>
                    <a:pt x="291" y="174"/>
                  </a:cubicBezTo>
                  <a:cubicBezTo>
                    <a:pt x="322" y="147"/>
                    <a:pt x="322" y="147"/>
                    <a:pt x="322" y="147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35" y="139"/>
                    <a:pt x="335" y="139"/>
                    <a:pt x="335" y="139"/>
                  </a:cubicBezTo>
                  <a:cubicBezTo>
                    <a:pt x="378" y="102"/>
                    <a:pt x="378" y="102"/>
                    <a:pt x="378" y="102"/>
                  </a:cubicBezTo>
                  <a:cubicBezTo>
                    <a:pt x="386" y="109"/>
                    <a:pt x="386" y="109"/>
                    <a:pt x="386" y="109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93" y="92"/>
                    <a:pt x="393" y="92"/>
                    <a:pt x="393" y="9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378" y="84"/>
                    <a:pt x="378" y="84"/>
                    <a:pt x="378" y="84"/>
                  </a:cubicBezTo>
                  <a:cubicBezTo>
                    <a:pt x="335" y="47"/>
                    <a:pt x="335" y="47"/>
                    <a:pt x="335" y="47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394" y="0"/>
                    <a:pt x="394" y="0"/>
                    <a:pt x="394" y="0"/>
                  </a:cubicBezTo>
                </a:path>
              </a:pathLst>
            </a:custGeom>
            <a:solidFill>
              <a:srgbClr val="D5B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1" name="Freeform 95"/>
            <p:cNvSpPr/>
            <p:nvPr/>
          </p:nvSpPr>
          <p:spPr bwMode="auto">
            <a:xfrm>
              <a:off x="6532563" y="3103563"/>
              <a:ext cx="80963" cy="66675"/>
            </a:xfrm>
            <a:custGeom>
              <a:avLst/>
              <a:gdLst>
                <a:gd name="T0" fmla="*/ 24 w 24"/>
                <a:gd name="T1" fmla="*/ 0 h 20"/>
                <a:gd name="T2" fmla="*/ 0 w 24"/>
                <a:gd name="T3" fmla="*/ 20 h 20"/>
                <a:gd name="T4" fmla="*/ 2 w 24"/>
                <a:gd name="T5" fmla="*/ 20 h 20"/>
                <a:gd name="T6" fmla="*/ 23 w 24"/>
                <a:gd name="T7" fmla="*/ 4 h 20"/>
                <a:gd name="T8" fmla="*/ 24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4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10" y="20"/>
                    <a:pt x="17" y="15"/>
                    <a:pt x="23" y="4"/>
                  </a:cubicBezTo>
                  <a:cubicBezTo>
                    <a:pt x="23" y="2"/>
                    <a:pt x="23" y="1"/>
                    <a:pt x="24" y="0"/>
                  </a:cubicBezTo>
                </a:path>
              </a:pathLst>
            </a:custGeom>
            <a:solidFill>
              <a:srgbClr val="D5B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2" name="Freeform 96"/>
            <p:cNvSpPr/>
            <p:nvPr/>
          </p:nvSpPr>
          <p:spPr bwMode="auto">
            <a:xfrm>
              <a:off x="6702426" y="4416425"/>
              <a:ext cx="61913" cy="169863"/>
            </a:xfrm>
            <a:custGeom>
              <a:avLst/>
              <a:gdLst>
                <a:gd name="T0" fmla="*/ 16 w 18"/>
                <a:gd name="T1" fmla="*/ 0 h 50"/>
                <a:gd name="T2" fmla="*/ 0 w 18"/>
                <a:gd name="T3" fmla="*/ 50 h 50"/>
                <a:gd name="T4" fmla="*/ 1 w 18"/>
                <a:gd name="T5" fmla="*/ 50 h 50"/>
                <a:gd name="T6" fmla="*/ 18 w 18"/>
                <a:gd name="T7" fmla="*/ 2 h 50"/>
                <a:gd name="T8" fmla="*/ 16 w 1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0">
                  <a:moveTo>
                    <a:pt x="16" y="0"/>
                  </a:moveTo>
                  <a:cubicBezTo>
                    <a:pt x="11" y="16"/>
                    <a:pt x="6" y="33"/>
                    <a:pt x="0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3" name="Freeform 97"/>
            <p:cNvSpPr/>
            <p:nvPr/>
          </p:nvSpPr>
          <p:spPr bwMode="auto">
            <a:xfrm>
              <a:off x="6773863" y="4238625"/>
              <a:ext cx="58738" cy="130175"/>
            </a:xfrm>
            <a:custGeom>
              <a:avLst/>
              <a:gdLst>
                <a:gd name="T0" fmla="*/ 17 w 17"/>
                <a:gd name="T1" fmla="*/ 0 h 38"/>
                <a:gd name="T2" fmla="*/ 8 w 17"/>
                <a:gd name="T3" fmla="*/ 8 h 38"/>
                <a:gd name="T4" fmla="*/ 0 w 17"/>
                <a:gd name="T5" fmla="*/ 35 h 38"/>
                <a:gd name="T6" fmla="*/ 3 w 17"/>
                <a:gd name="T7" fmla="*/ 38 h 38"/>
                <a:gd name="T8" fmla="*/ 17 w 1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8">
                  <a:moveTo>
                    <a:pt x="17" y="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5" y="17"/>
                    <a:pt x="3" y="26"/>
                    <a:pt x="0" y="3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4" name="Freeform 98"/>
            <p:cNvSpPr/>
            <p:nvPr/>
          </p:nvSpPr>
          <p:spPr bwMode="auto">
            <a:xfrm>
              <a:off x="6824663" y="4164013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5" name="Freeform 99"/>
            <p:cNvSpPr/>
            <p:nvPr/>
          </p:nvSpPr>
          <p:spPr bwMode="auto">
            <a:xfrm>
              <a:off x="6842126" y="3902075"/>
              <a:ext cx="98425" cy="228600"/>
            </a:xfrm>
            <a:custGeom>
              <a:avLst/>
              <a:gdLst>
                <a:gd name="T0" fmla="*/ 15 w 29"/>
                <a:gd name="T1" fmla="*/ 0 h 67"/>
                <a:gd name="T2" fmla="*/ 0 w 29"/>
                <a:gd name="T3" fmla="*/ 60 h 67"/>
                <a:gd name="T4" fmla="*/ 8 w 29"/>
                <a:gd name="T5" fmla="*/ 67 h 67"/>
                <a:gd name="T6" fmla="*/ 29 w 29"/>
                <a:gd name="T7" fmla="*/ 12 h 67"/>
                <a:gd name="T8" fmla="*/ 15 w 29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7">
                  <a:moveTo>
                    <a:pt x="15" y="0"/>
                  </a:moveTo>
                  <a:cubicBezTo>
                    <a:pt x="10" y="19"/>
                    <a:pt x="6" y="39"/>
                    <a:pt x="0" y="6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6" name="Freeform 100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43 w 43"/>
                <a:gd name="T1" fmla="*/ 0 h 53"/>
                <a:gd name="T2" fmla="*/ 0 w 43"/>
                <a:gd name="T3" fmla="*/ 36 h 53"/>
                <a:gd name="T4" fmla="*/ 22 w 43"/>
                <a:gd name="T5" fmla="*/ 53 h 53"/>
                <a:gd name="T6" fmla="*/ 43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43" y="0"/>
                  </a:moveTo>
                  <a:lnTo>
                    <a:pt x="0" y="36"/>
                  </a:lnTo>
                  <a:lnTo>
                    <a:pt x="22" y="5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7" name="Freeform 101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43 w 43"/>
                <a:gd name="T1" fmla="*/ 0 h 53"/>
                <a:gd name="T2" fmla="*/ 0 w 43"/>
                <a:gd name="T3" fmla="*/ 36 h 53"/>
                <a:gd name="T4" fmla="*/ 22 w 43"/>
                <a:gd name="T5" fmla="*/ 53 h 53"/>
                <a:gd name="T6" fmla="*/ 43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43" y="0"/>
                  </a:moveTo>
                  <a:lnTo>
                    <a:pt x="0" y="36"/>
                  </a:lnTo>
                  <a:lnTo>
                    <a:pt x="22" y="53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8" name="Freeform 102"/>
            <p:cNvSpPr/>
            <p:nvPr/>
          </p:nvSpPr>
          <p:spPr bwMode="auto">
            <a:xfrm>
              <a:off x="6913563" y="3633788"/>
              <a:ext cx="109538" cy="163513"/>
            </a:xfrm>
            <a:custGeom>
              <a:avLst/>
              <a:gdLst>
                <a:gd name="T0" fmla="*/ 8 w 32"/>
                <a:gd name="T1" fmla="*/ 0 h 48"/>
                <a:gd name="T2" fmla="*/ 0 w 32"/>
                <a:gd name="T3" fmla="*/ 48 h 48"/>
                <a:gd name="T4" fmla="*/ 32 w 32"/>
                <a:gd name="T5" fmla="*/ 20 h 48"/>
                <a:gd name="T6" fmla="*/ 8 w 3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8">
                  <a:moveTo>
                    <a:pt x="8" y="0"/>
                  </a:moveTo>
                  <a:cubicBezTo>
                    <a:pt x="6" y="15"/>
                    <a:pt x="3" y="31"/>
                    <a:pt x="0" y="4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9" name="Freeform 103"/>
            <p:cNvSpPr/>
            <p:nvPr/>
          </p:nvSpPr>
          <p:spPr bwMode="auto">
            <a:xfrm>
              <a:off x="6946901" y="3422650"/>
              <a:ext cx="168275" cy="228600"/>
            </a:xfrm>
            <a:custGeom>
              <a:avLst/>
              <a:gdLst>
                <a:gd name="T0" fmla="*/ 36 w 49"/>
                <a:gd name="T1" fmla="*/ 0 h 67"/>
                <a:gd name="T2" fmla="*/ 2 w 49"/>
                <a:gd name="T3" fmla="*/ 28 h 67"/>
                <a:gd name="T4" fmla="*/ 0 w 49"/>
                <a:gd name="T5" fmla="*/ 43 h 67"/>
                <a:gd name="T6" fmla="*/ 29 w 49"/>
                <a:gd name="T7" fmla="*/ 67 h 67"/>
                <a:gd name="T8" fmla="*/ 49 w 49"/>
                <a:gd name="T9" fmla="*/ 11 h 67"/>
                <a:gd name="T10" fmla="*/ 36 w 49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7">
                  <a:moveTo>
                    <a:pt x="36" y="0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33"/>
                    <a:pt x="1" y="38"/>
                    <a:pt x="0" y="43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0" name="Freeform 104"/>
            <p:cNvSpPr/>
            <p:nvPr/>
          </p:nvSpPr>
          <p:spPr bwMode="auto">
            <a:xfrm>
              <a:off x="6961188" y="3344863"/>
              <a:ext cx="61913" cy="98425"/>
            </a:xfrm>
            <a:custGeom>
              <a:avLst/>
              <a:gdLst>
                <a:gd name="T0" fmla="*/ 2 w 18"/>
                <a:gd name="T1" fmla="*/ 0 h 29"/>
                <a:gd name="T2" fmla="*/ 0 w 18"/>
                <a:gd name="T3" fmla="*/ 29 h 29"/>
                <a:gd name="T4" fmla="*/ 18 w 18"/>
                <a:gd name="T5" fmla="*/ 14 h 29"/>
                <a:gd name="T6" fmla="*/ 2 w 1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9">
                  <a:moveTo>
                    <a:pt x="2" y="0"/>
                  </a:moveTo>
                  <a:cubicBezTo>
                    <a:pt x="1" y="9"/>
                    <a:pt x="1" y="19"/>
                    <a:pt x="0" y="29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1" name="Freeform 105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23 w 23"/>
                <a:gd name="T1" fmla="*/ 0 h 28"/>
                <a:gd name="T2" fmla="*/ 0 w 23"/>
                <a:gd name="T3" fmla="*/ 20 h 28"/>
                <a:gd name="T4" fmla="*/ 12 w 23"/>
                <a:gd name="T5" fmla="*/ 28 h 28"/>
                <a:gd name="T6" fmla="*/ 23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23" y="0"/>
                  </a:moveTo>
                  <a:lnTo>
                    <a:pt x="0" y="20"/>
                  </a:lnTo>
                  <a:lnTo>
                    <a:pt x="12" y="2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2" name="Freeform 106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23 w 23"/>
                <a:gd name="T1" fmla="*/ 0 h 28"/>
                <a:gd name="T2" fmla="*/ 0 w 23"/>
                <a:gd name="T3" fmla="*/ 20 h 28"/>
                <a:gd name="T4" fmla="*/ 12 w 23"/>
                <a:gd name="T5" fmla="*/ 28 h 28"/>
                <a:gd name="T6" fmla="*/ 23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23" y="0"/>
                  </a:moveTo>
                  <a:lnTo>
                    <a:pt x="0" y="20"/>
                  </a:lnTo>
                  <a:lnTo>
                    <a:pt x="12" y="2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3" name="Freeform 107"/>
            <p:cNvSpPr/>
            <p:nvPr/>
          </p:nvSpPr>
          <p:spPr bwMode="auto">
            <a:xfrm>
              <a:off x="6964363" y="3109913"/>
              <a:ext cx="234950" cy="247650"/>
            </a:xfrm>
            <a:custGeom>
              <a:avLst/>
              <a:gdLst>
                <a:gd name="T0" fmla="*/ 31 w 69"/>
                <a:gd name="T1" fmla="*/ 0 h 73"/>
                <a:gd name="T2" fmla="*/ 0 w 69"/>
                <a:gd name="T3" fmla="*/ 27 h 73"/>
                <a:gd name="T4" fmla="*/ 1 w 69"/>
                <a:gd name="T5" fmla="*/ 48 h 73"/>
                <a:gd name="T6" fmla="*/ 31 w 69"/>
                <a:gd name="T7" fmla="*/ 73 h 73"/>
                <a:gd name="T8" fmla="*/ 66 w 69"/>
                <a:gd name="T9" fmla="*/ 44 h 73"/>
                <a:gd name="T10" fmla="*/ 69 w 69"/>
                <a:gd name="T11" fmla="*/ 33 h 73"/>
                <a:gd name="T12" fmla="*/ 31 w 6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3">
                  <a:moveTo>
                    <a:pt x="3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3"/>
                    <a:pt x="1" y="40"/>
                    <a:pt x="1" y="48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4" name="Freeform 108"/>
            <p:cNvSpPr/>
            <p:nvPr/>
          </p:nvSpPr>
          <p:spPr bwMode="auto">
            <a:xfrm>
              <a:off x="6386513" y="2955925"/>
              <a:ext cx="231775" cy="214313"/>
            </a:xfrm>
            <a:custGeom>
              <a:avLst/>
              <a:gdLst>
                <a:gd name="T0" fmla="*/ 32 w 68"/>
                <a:gd name="T1" fmla="*/ 0 h 63"/>
                <a:gd name="T2" fmla="*/ 0 w 68"/>
                <a:gd name="T3" fmla="*/ 27 h 63"/>
                <a:gd name="T4" fmla="*/ 22 w 68"/>
                <a:gd name="T5" fmla="*/ 51 h 63"/>
                <a:gd name="T6" fmla="*/ 43 w 68"/>
                <a:gd name="T7" fmla="*/ 63 h 63"/>
                <a:gd name="T8" fmla="*/ 67 w 68"/>
                <a:gd name="T9" fmla="*/ 43 h 63"/>
                <a:gd name="T10" fmla="*/ 67 w 68"/>
                <a:gd name="T11" fmla="*/ 30 h 63"/>
                <a:gd name="T12" fmla="*/ 32 w 6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32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5" y="38"/>
                    <a:pt x="13" y="47"/>
                    <a:pt x="22" y="51"/>
                  </a:cubicBezTo>
                  <a:cubicBezTo>
                    <a:pt x="28" y="58"/>
                    <a:pt x="36" y="62"/>
                    <a:pt x="43" y="6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39"/>
                    <a:pt x="68" y="35"/>
                    <a:pt x="67" y="3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5" name="Freeform 109"/>
            <p:cNvSpPr/>
            <p:nvPr/>
          </p:nvSpPr>
          <p:spPr bwMode="auto">
            <a:xfrm>
              <a:off x="6927851" y="2997200"/>
              <a:ext cx="95250" cy="139700"/>
            </a:xfrm>
            <a:custGeom>
              <a:avLst/>
              <a:gdLst>
                <a:gd name="T0" fmla="*/ 0 w 28"/>
                <a:gd name="T1" fmla="*/ 0 h 41"/>
                <a:gd name="T2" fmla="*/ 9 w 28"/>
                <a:gd name="T3" fmla="*/ 41 h 41"/>
                <a:gd name="T4" fmla="*/ 28 w 28"/>
                <a:gd name="T5" fmla="*/ 25 h 41"/>
                <a:gd name="T6" fmla="*/ 0 w 28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1">
                  <a:moveTo>
                    <a:pt x="0" y="0"/>
                  </a:moveTo>
                  <a:cubicBezTo>
                    <a:pt x="4" y="12"/>
                    <a:pt x="7" y="25"/>
                    <a:pt x="9" y="41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6" name="Freeform 110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92 w 109"/>
                <a:gd name="T1" fmla="*/ 0 h 135"/>
                <a:gd name="T2" fmla="*/ 0 w 109"/>
                <a:gd name="T3" fmla="*/ 80 h 135"/>
                <a:gd name="T4" fmla="*/ 66 w 109"/>
                <a:gd name="T5" fmla="*/ 135 h 135"/>
                <a:gd name="T6" fmla="*/ 109 w 109"/>
                <a:gd name="T7" fmla="*/ 15 h 135"/>
                <a:gd name="T8" fmla="*/ 92 w 109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92" y="0"/>
                  </a:moveTo>
                  <a:lnTo>
                    <a:pt x="0" y="80"/>
                  </a:ln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7" name="Freeform 111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92 w 109"/>
                <a:gd name="T1" fmla="*/ 0 h 135"/>
                <a:gd name="T2" fmla="*/ 0 w 109"/>
                <a:gd name="T3" fmla="*/ 80 h 135"/>
                <a:gd name="T4" fmla="*/ 66 w 109"/>
                <a:gd name="T5" fmla="*/ 135 h 135"/>
                <a:gd name="T6" fmla="*/ 109 w 109"/>
                <a:gd name="T7" fmla="*/ 15 h 135"/>
                <a:gd name="T8" fmla="*/ 92 w 109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92" y="0"/>
                  </a:moveTo>
                  <a:lnTo>
                    <a:pt x="0" y="80"/>
                  </a:ln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8" name="Freeform 112"/>
            <p:cNvSpPr/>
            <p:nvPr/>
          </p:nvSpPr>
          <p:spPr bwMode="auto">
            <a:xfrm>
              <a:off x="6351588" y="2868613"/>
              <a:ext cx="95250" cy="125413"/>
            </a:xfrm>
            <a:custGeom>
              <a:avLst/>
              <a:gdLst>
                <a:gd name="T0" fmla="*/ 8 w 28"/>
                <a:gd name="T1" fmla="*/ 0 h 37"/>
                <a:gd name="T2" fmla="*/ 3 w 28"/>
                <a:gd name="T3" fmla="*/ 37 h 37"/>
                <a:gd name="T4" fmla="*/ 28 w 28"/>
                <a:gd name="T5" fmla="*/ 16 h 37"/>
                <a:gd name="T6" fmla="*/ 8 w 2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8" y="0"/>
                  </a:moveTo>
                  <a:cubicBezTo>
                    <a:pt x="1" y="11"/>
                    <a:pt x="0" y="25"/>
                    <a:pt x="3" y="3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9" name="Freeform 113"/>
            <p:cNvSpPr/>
            <p:nvPr/>
          </p:nvSpPr>
          <p:spPr bwMode="auto">
            <a:xfrm>
              <a:off x="6538913" y="2892425"/>
              <a:ext cx="55563" cy="77788"/>
            </a:xfrm>
            <a:custGeom>
              <a:avLst/>
              <a:gdLst>
                <a:gd name="T0" fmla="*/ 11 w 16"/>
                <a:gd name="T1" fmla="*/ 0 h 23"/>
                <a:gd name="T2" fmla="*/ 0 w 16"/>
                <a:gd name="T3" fmla="*/ 9 h 23"/>
                <a:gd name="T4" fmla="*/ 16 w 16"/>
                <a:gd name="T5" fmla="*/ 23 h 23"/>
                <a:gd name="T6" fmla="*/ 11 w 1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3">
                  <a:moveTo>
                    <a:pt x="11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4" y="15"/>
                    <a:pt x="12" y="7"/>
                    <a:pt x="1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0" name="Freeform 114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0 h 156"/>
                <a:gd name="T2" fmla="*/ 0 w 185"/>
                <a:gd name="T3" fmla="*/ 77 h 156"/>
                <a:gd name="T4" fmla="*/ 93 w 185"/>
                <a:gd name="T5" fmla="*/ 156 h 156"/>
                <a:gd name="T6" fmla="*/ 185 w 185"/>
                <a:gd name="T7" fmla="*/ 77 h 156"/>
                <a:gd name="T8" fmla="*/ 93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0"/>
                  </a:moveTo>
                  <a:lnTo>
                    <a:pt x="0" y="77"/>
                  </a:lnTo>
                  <a:lnTo>
                    <a:pt x="93" y="156"/>
                  </a:lnTo>
                  <a:lnTo>
                    <a:pt x="185" y="7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1" name="Freeform 115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0 h 156"/>
                <a:gd name="T2" fmla="*/ 0 w 185"/>
                <a:gd name="T3" fmla="*/ 77 h 156"/>
                <a:gd name="T4" fmla="*/ 93 w 185"/>
                <a:gd name="T5" fmla="*/ 156 h 156"/>
                <a:gd name="T6" fmla="*/ 185 w 185"/>
                <a:gd name="T7" fmla="*/ 77 h 156"/>
                <a:gd name="T8" fmla="*/ 93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0"/>
                  </a:moveTo>
                  <a:lnTo>
                    <a:pt x="0" y="77"/>
                  </a:lnTo>
                  <a:lnTo>
                    <a:pt x="93" y="156"/>
                  </a:lnTo>
                  <a:lnTo>
                    <a:pt x="185" y="77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2" name="Freeform 116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3" name="Freeform 117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4" name="Freeform 118"/>
            <p:cNvSpPr/>
            <p:nvPr/>
          </p:nvSpPr>
          <p:spPr bwMode="auto">
            <a:xfrm>
              <a:off x="6015038" y="2647950"/>
              <a:ext cx="231775" cy="128588"/>
            </a:xfrm>
            <a:custGeom>
              <a:avLst/>
              <a:gdLst>
                <a:gd name="T0" fmla="*/ 28 w 68"/>
                <a:gd name="T1" fmla="*/ 0 h 38"/>
                <a:gd name="T2" fmla="*/ 0 w 68"/>
                <a:gd name="T3" fmla="*/ 24 h 38"/>
                <a:gd name="T4" fmla="*/ 39 w 68"/>
                <a:gd name="T5" fmla="*/ 38 h 38"/>
                <a:gd name="T6" fmla="*/ 56 w 68"/>
                <a:gd name="T7" fmla="*/ 36 h 38"/>
                <a:gd name="T8" fmla="*/ 68 w 68"/>
                <a:gd name="T9" fmla="*/ 34 h 38"/>
                <a:gd name="T10" fmla="*/ 28 w 68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8">
                  <a:moveTo>
                    <a:pt x="2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32"/>
                    <a:pt x="22" y="38"/>
                    <a:pt x="39" y="38"/>
                  </a:cubicBezTo>
                  <a:cubicBezTo>
                    <a:pt x="44" y="38"/>
                    <a:pt x="50" y="37"/>
                    <a:pt x="56" y="36"/>
                  </a:cubicBezTo>
                  <a:cubicBezTo>
                    <a:pt x="60" y="35"/>
                    <a:pt x="64" y="34"/>
                    <a:pt x="68" y="34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5" name="Freeform 119"/>
            <p:cNvSpPr/>
            <p:nvPr/>
          </p:nvSpPr>
          <p:spPr bwMode="auto">
            <a:xfrm>
              <a:off x="6369051" y="2647950"/>
              <a:ext cx="268288" cy="247650"/>
            </a:xfrm>
            <a:custGeom>
              <a:avLst/>
              <a:gdLst>
                <a:gd name="T0" fmla="*/ 37 w 79"/>
                <a:gd name="T1" fmla="*/ 0 h 73"/>
                <a:gd name="T2" fmla="*/ 0 w 79"/>
                <a:gd name="T3" fmla="*/ 31 h 73"/>
                <a:gd name="T4" fmla="*/ 13 w 79"/>
                <a:gd name="T5" fmla="*/ 34 h 73"/>
                <a:gd name="T6" fmla="*/ 11 w 79"/>
                <a:gd name="T7" fmla="*/ 51 h 73"/>
                <a:gd name="T8" fmla="*/ 37 w 79"/>
                <a:gd name="T9" fmla="*/ 73 h 73"/>
                <a:gd name="T10" fmla="*/ 79 w 79"/>
                <a:gd name="T11" fmla="*/ 36 h 73"/>
                <a:gd name="T12" fmla="*/ 37 w 7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3">
                  <a:moveTo>
                    <a:pt x="37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2"/>
                    <a:pt x="13" y="34"/>
                  </a:cubicBezTo>
                  <a:cubicBezTo>
                    <a:pt x="16" y="38"/>
                    <a:pt x="15" y="44"/>
                    <a:pt x="11" y="51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6" name="Freeform 120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42 w 85"/>
                <a:gd name="T1" fmla="*/ 0 h 73"/>
                <a:gd name="T2" fmla="*/ 0 w 85"/>
                <a:gd name="T3" fmla="*/ 36 h 73"/>
                <a:gd name="T4" fmla="*/ 10 w 85"/>
                <a:gd name="T5" fmla="*/ 45 h 73"/>
                <a:gd name="T6" fmla="*/ 18 w 85"/>
                <a:gd name="T7" fmla="*/ 46 h 73"/>
                <a:gd name="T8" fmla="*/ 29 w 85"/>
                <a:gd name="T9" fmla="*/ 57 h 73"/>
                <a:gd name="T10" fmla="*/ 32 w 85"/>
                <a:gd name="T11" fmla="*/ 61 h 73"/>
                <a:gd name="T12" fmla="*/ 40 w 85"/>
                <a:gd name="T13" fmla="*/ 71 h 73"/>
                <a:gd name="T14" fmla="*/ 42 w 85"/>
                <a:gd name="T15" fmla="*/ 73 h 73"/>
                <a:gd name="T16" fmla="*/ 85 w 85"/>
                <a:gd name="T17" fmla="*/ 36 h 73"/>
                <a:gd name="T18" fmla="*/ 42 w 85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73">
                  <a:moveTo>
                    <a:pt x="42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5"/>
                    <a:pt x="15" y="46"/>
                    <a:pt x="18" y="46"/>
                  </a:cubicBezTo>
                  <a:cubicBezTo>
                    <a:pt x="23" y="50"/>
                    <a:pt x="25" y="51"/>
                    <a:pt x="29" y="57"/>
                  </a:cubicBezTo>
                  <a:cubicBezTo>
                    <a:pt x="30" y="58"/>
                    <a:pt x="31" y="60"/>
                    <a:pt x="32" y="61"/>
                  </a:cubicBezTo>
                  <a:cubicBezTo>
                    <a:pt x="35" y="64"/>
                    <a:pt x="38" y="67"/>
                    <a:pt x="40" y="71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7" name="Freeform 121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92 w 165"/>
                <a:gd name="T1" fmla="*/ 0 h 156"/>
                <a:gd name="T2" fmla="*/ 0 w 165"/>
                <a:gd name="T3" fmla="*/ 77 h 156"/>
                <a:gd name="T4" fmla="*/ 92 w 165"/>
                <a:gd name="T5" fmla="*/ 156 h 156"/>
                <a:gd name="T6" fmla="*/ 145 w 165"/>
                <a:gd name="T7" fmla="*/ 109 h 156"/>
                <a:gd name="T8" fmla="*/ 165 w 165"/>
                <a:gd name="T9" fmla="*/ 59 h 156"/>
                <a:gd name="T10" fmla="*/ 92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8" name="Freeform 122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92 w 165"/>
                <a:gd name="T1" fmla="*/ 0 h 156"/>
                <a:gd name="T2" fmla="*/ 0 w 165"/>
                <a:gd name="T3" fmla="*/ 77 h 156"/>
                <a:gd name="T4" fmla="*/ 92 w 165"/>
                <a:gd name="T5" fmla="*/ 156 h 156"/>
                <a:gd name="T6" fmla="*/ 145 w 165"/>
                <a:gd name="T7" fmla="*/ 109 h 156"/>
                <a:gd name="T8" fmla="*/ 165 w 165"/>
                <a:gd name="T9" fmla="*/ 59 h 156"/>
                <a:gd name="T10" fmla="*/ 92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9" name="Freeform 123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71 w 71"/>
                <a:gd name="T1" fmla="*/ 0 h 47"/>
                <a:gd name="T2" fmla="*/ 0 w 71"/>
                <a:gd name="T3" fmla="*/ 2 h 47"/>
                <a:gd name="T4" fmla="*/ 17 w 71"/>
                <a:gd name="T5" fmla="*/ 47 h 47"/>
                <a:gd name="T6" fmla="*/ 71 w 71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0" y="2"/>
                  </a:lnTo>
                  <a:lnTo>
                    <a:pt x="17" y="4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0" name="Freeform 124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71 w 71"/>
                <a:gd name="T1" fmla="*/ 0 h 47"/>
                <a:gd name="T2" fmla="*/ 0 w 71"/>
                <a:gd name="T3" fmla="*/ 2 h 47"/>
                <a:gd name="T4" fmla="*/ 17 w 71"/>
                <a:gd name="T5" fmla="*/ 47 h 47"/>
                <a:gd name="T6" fmla="*/ 71 w 71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0" y="2"/>
                  </a:lnTo>
                  <a:lnTo>
                    <a:pt x="17" y="47"/>
                  </a:lnTo>
                  <a:lnTo>
                    <a:pt x="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1" name="Freeform 125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2" name="Freeform 126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3" name="Freeform 127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2 w 185"/>
                <a:gd name="T1" fmla="*/ 0 h 79"/>
                <a:gd name="T2" fmla="*/ 84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99 w 185"/>
                <a:gd name="T9" fmla="*/ 73 h 79"/>
                <a:gd name="T10" fmla="*/ 185 w 185"/>
                <a:gd name="T11" fmla="*/ 0 h 79"/>
                <a:gd name="T12" fmla="*/ 182 w 18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9">
                  <a:moveTo>
                    <a:pt x="182" y="0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99" y="73"/>
                  </a:lnTo>
                  <a:lnTo>
                    <a:pt x="185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4" name="Freeform 128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2 w 185"/>
                <a:gd name="T1" fmla="*/ 0 h 79"/>
                <a:gd name="T2" fmla="*/ 84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99 w 185"/>
                <a:gd name="T9" fmla="*/ 73 h 79"/>
                <a:gd name="T10" fmla="*/ 185 w 185"/>
                <a:gd name="T11" fmla="*/ 0 h 79"/>
                <a:gd name="T12" fmla="*/ 182 w 18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9">
                  <a:moveTo>
                    <a:pt x="182" y="0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99" y="73"/>
                  </a:lnTo>
                  <a:lnTo>
                    <a:pt x="185" y="0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5" name="Freeform 129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181 w 185"/>
                <a:gd name="T1" fmla="*/ 0 h 81"/>
                <a:gd name="T2" fmla="*/ 3 w 185"/>
                <a:gd name="T3" fmla="*/ 0 h 81"/>
                <a:gd name="T4" fmla="*/ 0 w 185"/>
                <a:gd name="T5" fmla="*/ 2 h 81"/>
                <a:gd name="T6" fmla="*/ 93 w 185"/>
                <a:gd name="T7" fmla="*/ 81 h 81"/>
                <a:gd name="T8" fmla="*/ 185 w 185"/>
                <a:gd name="T9" fmla="*/ 2 h 81"/>
                <a:gd name="T10" fmla="*/ 181 w 18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181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lnTo>
                    <a:pt x="185" y="2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6" name="Freeform 130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181 w 185"/>
                <a:gd name="T1" fmla="*/ 0 h 81"/>
                <a:gd name="T2" fmla="*/ 3 w 185"/>
                <a:gd name="T3" fmla="*/ 0 h 81"/>
                <a:gd name="T4" fmla="*/ 0 w 185"/>
                <a:gd name="T5" fmla="*/ 2 h 81"/>
                <a:gd name="T6" fmla="*/ 93 w 185"/>
                <a:gd name="T7" fmla="*/ 81 h 81"/>
                <a:gd name="T8" fmla="*/ 185 w 185"/>
                <a:gd name="T9" fmla="*/ 2 h 81"/>
                <a:gd name="T10" fmla="*/ 181 w 18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181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lnTo>
                    <a:pt x="185" y="2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7" name="Freeform 131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73 w 73"/>
                <a:gd name="T1" fmla="*/ 0 h 51"/>
                <a:gd name="T2" fmla="*/ 4 w 73"/>
                <a:gd name="T3" fmla="*/ 2 h 51"/>
                <a:gd name="T4" fmla="*/ 0 w 73"/>
                <a:gd name="T5" fmla="*/ 4 h 51"/>
                <a:gd name="T6" fmla="*/ 56 w 73"/>
                <a:gd name="T7" fmla="*/ 51 h 51"/>
                <a:gd name="T8" fmla="*/ 73 w 7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3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8" name="Freeform 132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73 w 73"/>
                <a:gd name="T1" fmla="*/ 0 h 51"/>
                <a:gd name="T2" fmla="*/ 4 w 73"/>
                <a:gd name="T3" fmla="*/ 2 h 51"/>
                <a:gd name="T4" fmla="*/ 0 w 73"/>
                <a:gd name="T5" fmla="*/ 4 h 51"/>
                <a:gd name="T6" fmla="*/ 56 w 73"/>
                <a:gd name="T7" fmla="*/ 51 h 51"/>
                <a:gd name="T8" fmla="*/ 73 w 7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3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9" name="Freeform 133"/>
            <p:cNvSpPr/>
            <p:nvPr/>
          </p:nvSpPr>
          <p:spPr bwMode="auto">
            <a:xfrm>
              <a:off x="5881688" y="2481263"/>
              <a:ext cx="1603375" cy="777875"/>
            </a:xfrm>
            <a:custGeom>
              <a:avLst/>
              <a:gdLst>
                <a:gd name="T0" fmla="*/ 438 w 471"/>
                <a:gd name="T1" fmla="*/ 79 h 229"/>
                <a:gd name="T2" fmla="*/ 471 w 471"/>
                <a:gd name="T3" fmla="*/ 9 h 229"/>
                <a:gd name="T4" fmla="*/ 0 w 471"/>
                <a:gd name="T5" fmla="*/ 0 h 229"/>
                <a:gd name="T6" fmla="*/ 87 w 471"/>
                <a:gd name="T7" fmla="*/ 76 h 229"/>
                <a:gd name="T8" fmla="*/ 151 w 471"/>
                <a:gd name="T9" fmla="*/ 112 h 229"/>
                <a:gd name="T10" fmla="*/ 206 w 471"/>
                <a:gd name="T11" fmla="*/ 178 h 229"/>
                <a:gd name="T12" fmla="*/ 229 w 471"/>
                <a:gd name="T13" fmla="*/ 85 h 229"/>
                <a:gd name="T14" fmla="*/ 330 w 471"/>
                <a:gd name="T15" fmla="*/ 82 h 229"/>
                <a:gd name="T16" fmla="*/ 435 w 471"/>
                <a:gd name="T17" fmla="*/ 87 h 229"/>
                <a:gd name="T18" fmla="*/ 438 w 471"/>
                <a:gd name="T19" fmla="*/ 7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229">
                  <a:moveTo>
                    <a:pt x="438" y="79"/>
                  </a:moveTo>
                  <a:cubicBezTo>
                    <a:pt x="448" y="55"/>
                    <a:pt x="460" y="32"/>
                    <a:pt x="471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2"/>
                    <a:pt x="87" y="76"/>
                  </a:cubicBezTo>
                  <a:cubicBezTo>
                    <a:pt x="144" y="65"/>
                    <a:pt x="181" y="72"/>
                    <a:pt x="151" y="112"/>
                  </a:cubicBezTo>
                  <a:cubicBezTo>
                    <a:pt x="122" y="152"/>
                    <a:pt x="185" y="229"/>
                    <a:pt x="206" y="178"/>
                  </a:cubicBezTo>
                  <a:cubicBezTo>
                    <a:pt x="219" y="148"/>
                    <a:pt x="165" y="89"/>
                    <a:pt x="229" y="85"/>
                  </a:cubicBezTo>
                  <a:cubicBezTo>
                    <a:pt x="263" y="82"/>
                    <a:pt x="269" y="94"/>
                    <a:pt x="330" y="82"/>
                  </a:cubicBezTo>
                  <a:cubicBezTo>
                    <a:pt x="371" y="74"/>
                    <a:pt x="407" y="88"/>
                    <a:pt x="435" y="87"/>
                  </a:cubicBezTo>
                  <a:cubicBezTo>
                    <a:pt x="436" y="84"/>
                    <a:pt x="437" y="81"/>
                    <a:pt x="438" y="79"/>
                  </a:cubicBezTo>
                  <a:close/>
                </a:path>
              </a:pathLst>
            </a:custGeom>
            <a:solidFill>
              <a:srgbClr val="617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0" name="Freeform 134"/>
            <p:cNvSpPr/>
            <p:nvPr/>
          </p:nvSpPr>
          <p:spPr bwMode="auto">
            <a:xfrm>
              <a:off x="5830888" y="2460625"/>
              <a:ext cx="1698625" cy="774700"/>
            </a:xfrm>
            <a:custGeom>
              <a:avLst/>
              <a:gdLst>
                <a:gd name="T0" fmla="*/ 0 w 499"/>
                <a:gd name="T1" fmla="*/ 0 h 228"/>
                <a:gd name="T2" fmla="*/ 88 w 499"/>
                <a:gd name="T3" fmla="*/ 76 h 228"/>
                <a:gd name="T4" fmla="*/ 152 w 499"/>
                <a:gd name="T5" fmla="*/ 112 h 228"/>
                <a:gd name="T6" fmla="*/ 207 w 499"/>
                <a:gd name="T7" fmla="*/ 177 h 228"/>
                <a:gd name="T8" fmla="*/ 229 w 499"/>
                <a:gd name="T9" fmla="*/ 84 h 228"/>
                <a:gd name="T10" fmla="*/ 330 w 499"/>
                <a:gd name="T11" fmla="*/ 82 h 228"/>
                <a:gd name="T12" fmla="*/ 499 w 499"/>
                <a:gd name="T13" fmla="*/ 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28">
                  <a:moveTo>
                    <a:pt x="0" y="0"/>
                  </a:moveTo>
                  <a:cubicBezTo>
                    <a:pt x="0" y="0"/>
                    <a:pt x="11" y="91"/>
                    <a:pt x="88" y="76"/>
                  </a:cubicBezTo>
                  <a:cubicBezTo>
                    <a:pt x="144" y="64"/>
                    <a:pt x="181" y="71"/>
                    <a:pt x="152" y="112"/>
                  </a:cubicBezTo>
                  <a:cubicBezTo>
                    <a:pt x="122" y="152"/>
                    <a:pt x="185" y="228"/>
                    <a:pt x="207" y="177"/>
                  </a:cubicBezTo>
                  <a:cubicBezTo>
                    <a:pt x="220" y="147"/>
                    <a:pt x="165" y="88"/>
                    <a:pt x="229" y="84"/>
                  </a:cubicBezTo>
                  <a:cubicBezTo>
                    <a:pt x="264" y="82"/>
                    <a:pt x="269" y="94"/>
                    <a:pt x="330" y="82"/>
                  </a:cubicBezTo>
                  <a:cubicBezTo>
                    <a:pt x="411" y="66"/>
                    <a:pt x="468" y="135"/>
                    <a:pt x="499" y="8"/>
                  </a:cubicBezTo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1" name="Freeform 135"/>
            <p:cNvSpPr/>
            <p:nvPr/>
          </p:nvSpPr>
          <p:spPr bwMode="auto">
            <a:xfrm>
              <a:off x="6130926" y="1854200"/>
              <a:ext cx="544513" cy="34925"/>
            </a:xfrm>
            <a:custGeom>
              <a:avLst/>
              <a:gdLst>
                <a:gd name="T0" fmla="*/ 0 w 160"/>
                <a:gd name="T1" fmla="*/ 0 h 10"/>
                <a:gd name="T2" fmla="*/ 1 w 160"/>
                <a:gd name="T3" fmla="*/ 10 h 10"/>
                <a:gd name="T4" fmla="*/ 160 w 160"/>
                <a:gd name="T5" fmla="*/ 0 h 10"/>
                <a:gd name="T6" fmla="*/ 0 w 16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0"/>
                  </a:moveTo>
                  <a:cubicBezTo>
                    <a:pt x="0" y="3"/>
                    <a:pt x="0" y="7"/>
                    <a:pt x="1" y="10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2" name="Freeform 136"/>
            <p:cNvSpPr/>
            <p:nvPr/>
          </p:nvSpPr>
          <p:spPr bwMode="auto">
            <a:xfrm>
              <a:off x="6705601" y="1854200"/>
              <a:ext cx="544513" cy="34925"/>
            </a:xfrm>
            <a:custGeom>
              <a:avLst/>
              <a:gdLst>
                <a:gd name="T0" fmla="*/ 0 w 160"/>
                <a:gd name="T1" fmla="*/ 0 h 10"/>
                <a:gd name="T2" fmla="*/ 160 w 160"/>
                <a:gd name="T3" fmla="*/ 10 h 10"/>
                <a:gd name="T4" fmla="*/ 160 w 160"/>
                <a:gd name="T5" fmla="*/ 0 h 10"/>
                <a:gd name="T6" fmla="*/ 0 w 16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0"/>
                  </a:moveTo>
                  <a:cubicBezTo>
                    <a:pt x="160" y="10"/>
                    <a:pt x="160" y="10"/>
                    <a:pt x="160" y="10"/>
                  </a:cubicBezTo>
                  <a:cubicBezTo>
                    <a:pt x="160" y="7"/>
                    <a:pt x="160" y="3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3" name="Freeform 137"/>
            <p:cNvSpPr/>
            <p:nvPr/>
          </p:nvSpPr>
          <p:spPr bwMode="auto">
            <a:xfrm>
              <a:off x="5973763" y="1854200"/>
              <a:ext cx="1423988" cy="384175"/>
            </a:xfrm>
            <a:custGeom>
              <a:avLst/>
              <a:gdLst>
                <a:gd name="T0" fmla="*/ 376 w 418"/>
                <a:gd name="T1" fmla="*/ 0 h 113"/>
                <a:gd name="T2" fmla="*/ 42 w 418"/>
                <a:gd name="T3" fmla="*/ 0 h 113"/>
                <a:gd name="T4" fmla="*/ 0 w 418"/>
                <a:gd name="T5" fmla="*/ 56 h 113"/>
                <a:gd name="T6" fmla="*/ 54 w 418"/>
                <a:gd name="T7" fmla="*/ 113 h 113"/>
                <a:gd name="T8" fmla="*/ 365 w 418"/>
                <a:gd name="T9" fmla="*/ 113 h 113"/>
                <a:gd name="T10" fmla="*/ 418 w 418"/>
                <a:gd name="T11" fmla="*/ 56 h 113"/>
                <a:gd name="T12" fmla="*/ 376 w 418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113">
                  <a:moveTo>
                    <a:pt x="37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8" y="6"/>
                    <a:pt x="0" y="29"/>
                    <a:pt x="0" y="56"/>
                  </a:cubicBezTo>
                  <a:cubicBezTo>
                    <a:pt x="0" y="87"/>
                    <a:pt x="24" y="113"/>
                    <a:pt x="54" y="113"/>
                  </a:cubicBezTo>
                  <a:cubicBezTo>
                    <a:pt x="365" y="113"/>
                    <a:pt x="365" y="113"/>
                    <a:pt x="365" y="113"/>
                  </a:cubicBezTo>
                  <a:cubicBezTo>
                    <a:pt x="394" y="113"/>
                    <a:pt x="418" y="87"/>
                    <a:pt x="418" y="56"/>
                  </a:cubicBezTo>
                  <a:cubicBezTo>
                    <a:pt x="418" y="29"/>
                    <a:pt x="400" y="6"/>
                    <a:pt x="376" y="0"/>
                  </a:cubicBez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4" name="Freeform 138"/>
            <p:cNvSpPr/>
            <p:nvPr/>
          </p:nvSpPr>
          <p:spPr bwMode="auto">
            <a:xfrm>
              <a:off x="5827713" y="2174875"/>
              <a:ext cx="1719263" cy="465138"/>
            </a:xfrm>
            <a:custGeom>
              <a:avLst/>
              <a:gdLst>
                <a:gd name="T0" fmla="*/ 505 w 505"/>
                <a:gd name="T1" fmla="*/ 69 h 137"/>
                <a:gd name="T2" fmla="*/ 440 w 505"/>
                <a:gd name="T3" fmla="*/ 137 h 137"/>
                <a:gd name="T4" fmla="*/ 64 w 505"/>
                <a:gd name="T5" fmla="*/ 137 h 137"/>
                <a:gd name="T6" fmla="*/ 0 w 505"/>
                <a:gd name="T7" fmla="*/ 69 h 137"/>
                <a:gd name="T8" fmla="*/ 64 w 505"/>
                <a:gd name="T9" fmla="*/ 0 h 137"/>
                <a:gd name="T10" fmla="*/ 440 w 505"/>
                <a:gd name="T11" fmla="*/ 0 h 137"/>
                <a:gd name="T12" fmla="*/ 505 w 505"/>
                <a:gd name="T1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137">
                  <a:moveTo>
                    <a:pt x="505" y="69"/>
                  </a:moveTo>
                  <a:cubicBezTo>
                    <a:pt x="505" y="107"/>
                    <a:pt x="476" y="137"/>
                    <a:pt x="440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29" y="137"/>
                    <a:pt x="0" y="107"/>
                    <a:pt x="0" y="69"/>
                  </a:cubicBezTo>
                  <a:cubicBezTo>
                    <a:pt x="0" y="30"/>
                    <a:pt x="29" y="0"/>
                    <a:pt x="64" y="0"/>
                  </a:cubicBezTo>
                  <a:cubicBezTo>
                    <a:pt x="440" y="0"/>
                    <a:pt x="440" y="0"/>
                    <a:pt x="440" y="0"/>
                  </a:cubicBezTo>
                  <a:cubicBezTo>
                    <a:pt x="476" y="0"/>
                    <a:pt x="505" y="30"/>
                    <a:pt x="505" y="69"/>
                  </a:cubicBez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5" name="Freeform 139"/>
            <p:cNvSpPr/>
            <p:nvPr/>
          </p:nvSpPr>
          <p:spPr bwMode="auto">
            <a:xfrm>
              <a:off x="5848351" y="1854200"/>
              <a:ext cx="1698625" cy="898525"/>
            </a:xfrm>
            <a:custGeom>
              <a:avLst/>
              <a:gdLst>
                <a:gd name="T0" fmla="*/ 441 w 499"/>
                <a:gd name="T1" fmla="*/ 94 h 264"/>
                <a:gd name="T2" fmla="*/ 455 w 499"/>
                <a:gd name="T3" fmla="*/ 56 h 264"/>
                <a:gd name="T4" fmla="*/ 413 w 499"/>
                <a:gd name="T5" fmla="*/ 0 h 264"/>
                <a:gd name="T6" fmla="*/ 79 w 499"/>
                <a:gd name="T7" fmla="*/ 0 h 264"/>
                <a:gd name="T8" fmla="*/ 43 w 499"/>
                <a:gd name="T9" fmla="*/ 30 h 264"/>
                <a:gd name="T10" fmla="*/ 324 w 499"/>
                <a:gd name="T11" fmla="*/ 30 h 264"/>
                <a:gd name="T12" fmla="*/ 324 w 499"/>
                <a:gd name="T13" fmla="*/ 31 h 264"/>
                <a:gd name="T14" fmla="*/ 342 w 499"/>
                <a:gd name="T15" fmla="*/ 30 h 264"/>
                <a:gd name="T16" fmla="*/ 343 w 499"/>
                <a:gd name="T17" fmla="*/ 31 h 264"/>
                <a:gd name="T18" fmla="*/ 361 w 499"/>
                <a:gd name="T19" fmla="*/ 37 h 264"/>
                <a:gd name="T20" fmla="*/ 362 w 499"/>
                <a:gd name="T21" fmla="*/ 38 h 264"/>
                <a:gd name="T22" fmla="*/ 363 w 499"/>
                <a:gd name="T23" fmla="*/ 38 h 264"/>
                <a:gd name="T24" fmla="*/ 371 w 499"/>
                <a:gd name="T25" fmla="*/ 63 h 264"/>
                <a:gd name="T26" fmla="*/ 336 w 499"/>
                <a:gd name="T27" fmla="*/ 95 h 264"/>
                <a:gd name="T28" fmla="*/ 321 w 499"/>
                <a:gd name="T29" fmla="*/ 94 h 264"/>
                <a:gd name="T30" fmla="*/ 51 w 499"/>
                <a:gd name="T31" fmla="*/ 94 h 264"/>
                <a:gd name="T32" fmla="*/ 0 w 499"/>
                <a:gd name="T33" fmla="*/ 134 h 264"/>
                <a:gd name="T34" fmla="*/ 357 w 499"/>
                <a:gd name="T35" fmla="*/ 134 h 264"/>
                <a:gd name="T36" fmla="*/ 365 w 499"/>
                <a:gd name="T37" fmla="*/ 133 h 264"/>
                <a:gd name="T38" fmla="*/ 374 w 499"/>
                <a:gd name="T39" fmla="*/ 134 h 264"/>
                <a:gd name="T40" fmla="*/ 405 w 499"/>
                <a:gd name="T41" fmla="*/ 151 h 264"/>
                <a:gd name="T42" fmla="*/ 402 w 499"/>
                <a:gd name="T43" fmla="*/ 221 h 264"/>
                <a:gd name="T44" fmla="*/ 370 w 499"/>
                <a:gd name="T45" fmla="*/ 258 h 264"/>
                <a:gd name="T46" fmla="*/ 429 w 499"/>
                <a:gd name="T47" fmla="*/ 264 h 264"/>
                <a:gd name="T48" fmla="*/ 499 w 499"/>
                <a:gd name="T49" fmla="*/ 163 h 264"/>
                <a:gd name="T50" fmla="*/ 441 w 499"/>
                <a:gd name="T51" fmla="*/ 9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9" h="264">
                  <a:moveTo>
                    <a:pt x="441" y="94"/>
                  </a:moveTo>
                  <a:cubicBezTo>
                    <a:pt x="450" y="84"/>
                    <a:pt x="455" y="71"/>
                    <a:pt x="455" y="56"/>
                  </a:cubicBezTo>
                  <a:cubicBezTo>
                    <a:pt x="455" y="29"/>
                    <a:pt x="437" y="6"/>
                    <a:pt x="41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4" y="4"/>
                    <a:pt x="51" y="15"/>
                    <a:pt x="43" y="30"/>
                  </a:cubicBezTo>
                  <a:cubicBezTo>
                    <a:pt x="324" y="30"/>
                    <a:pt x="324" y="30"/>
                    <a:pt x="324" y="3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30" y="29"/>
                    <a:pt x="336" y="28"/>
                    <a:pt x="342" y="30"/>
                  </a:cubicBezTo>
                  <a:cubicBezTo>
                    <a:pt x="342" y="31"/>
                    <a:pt x="343" y="31"/>
                    <a:pt x="343" y="31"/>
                  </a:cubicBezTo>
                  <a:cubicBezTo>
                    <a:pt x="350" y="31"/>
                    <a:pt x="356" y="33"/>
                    <a:pt x="361" y="37"/>
                  </a:cubicBezTo>
                  <a:cubicBezTo>
                    <a:pt x="362" y="37"/>
                    <a:pt x="362" y="38"/>
                    <a:pt x="362" y="38"/>
                  </a:cubicBezTo>
                  <a:cubicBezTo>
                    <a:pt x="363" y="38"/>
                    <a:pt x="363" y="38"/>
                    <a:pt x="363" y="38"/>
                  </a:cubicBezTo>
                  <a:cubicBezTo>
                    <a:pt x="371" y="45"/>
                    <a:pt x="374" y="54"/>
                    <a:pt x="371" y="63"/>
                  </a:cubicBezTo>
                  <a:cubicBezTo>
                    <a:pt x="368" y="79"/>
                    <a:pt x="353" y="91"/>
                    <a:pt x="336" y="95"/>
                  </a:cubicBezTo>
                  <a:cubicBezTo>
                    <a:pt x="331" y="95"/>
                    <a:pt x="326" y="95"/>
                    <a:pt x="32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28" y="97"/>
                    <a:pt x="9" y="112"/>
                    <a:pt x="0" y="134"/>
                  </a:cubicBezTo>
                  <a:cubicBezTo>
                    <a:pt x="357" y="134"/>
                    <a:pt x="357" y="134"/>
                    <a:pt x="357" y="134"/>
                  </a:cubicBezTo>
                  <a:cubicBezTo>
                    <a:pt x="359" y="133"/>
                    <a:pt x="362" y="133"/>
                    <a:pt x="365" y="133"/>
                  </a:cubicBezTo>
                  <a:cubicBezTo>
                    <a:pt x="369" y="133"/>
                    <a:pt x="371" y="133"/>
                    <a:pt x="374" y="134"/>
                  </a:cubicBezTo>
                  <a:cubicBezTo>
                    <a:pt x="387" y="132"/>
                    <a:pt x="401" y="137"/>
                    <a:pt x="405" y="151"/>
                  </a:cubicBezTo>
                  <a:cubicBezTo>
                    <a:pt x="412" y="173"/>
                    <a:pt x="411" y="199"/>
                    <a:pt x="402" y="221"/>
                  </a:cubicBezTo>
                  <a:cubicBezTo>
                    <a:pt x="393" y="241"/>
                    <a:pt x="375" y="254"/>
                    <a:pt x="370" y="258"/>
                  </a:cubicBezTo>
                  <a:cubicBezTo>
                    <a:pt x="429" y="264"/>
                    <a:pt x="429" y="264"/>
                    <a:pt x="429" y="264"/>
                  </a:cubicBezTo>
                  <a:cubicBezTo>
                    <a:pt x="474" y="264"/>
                    <a:pt x="499" y="201"/>
                    <a:pt x="499" y="163"/>
                  </a:cubicBezTo>
                  <a:cubicBezTo>
                    <a:pt x="499" y="127"/>
                    <a:pt x="473" y="98"/>
                    <a:pt x="441" y="94"/>
                  </a:cubicBezTo>
                  <a:close/>
                </a:path>
              </a:pathLst>
            </a:custGeom>
            <a:solidFill>
              <a:srgbClr val="A2BE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6" name="Freeform 140"/>
            <p:cNvSpPr/>
            <p:nvPr/>
          </p:nvSpPr>
          <p:spPr bwMode="auto">
            <a:xfrm>
              <a:off x="7158038" y="1854200"/>
              <a:ext cx="388938" cy="898525"/>
            </a:xfrm>
            <a:custGeom>
              <a:avLst/>
              <a:gdLst>
                <a:gd name="T0" fmla="*/ 113 w 114"/>
                <a:gd name="T1" fmla="*/ 156 h 264"/>
                <a:gd name="T2" fmla="*/ 113 w 114"/>
                <a:gd name="T3" fmla="*/ 153 h 264"/>
                <a:gd name="T4" fmla="*/ 112 w 114"/>
                <a:gd name="T5" fmla="*/ 149 h 264"/>
                <a:gd name="T6" fmla="*/ 112 w 114"/>
                <a:gd name="T7" fmla="*/ 146 h 264"/>
                <a:gd name="T8" fmla="*/ 111 w 114"/>
                <a:gd name="T9" fmla="*/ 143 h 264"/>
                <a:gd name="T10" fmla="*/ 110 w 114"/>
                <a:gd name="T11" fmla="*/ 140 h 264"/>
                <a:gd name="T12" fmla="*/ 109 w 114"/>
                <a:gd name="T13" fmla="*/ 137 h 264"/>
                <a:gd name="T14" fmla="*/ 108 w 114"/>
                <a:gd name="T15" fmla="*/ 134 h 264"/>
                <a:gd name="T16" fmla="*/ 106 w 114"/>
                <a:gd name="T17" fmla="*/ 131 h 264"/>
                <a:gd name="T18" fmla="*/ 105 w 114"/>
                <a:gd name="T19" fmla="*/ 128 h 264"/>
                <a:gd name="T20" fmla="*/ 103 w 114"/>
                <a:gd name="T21" fmla="*/ 125 h 264"/>
                <a:gd name="T22" fmla="*/ 101 w 114"/>
                <a:gd name="T23" fmla="*/ 123 h 264"/>
                <a:gd name="T24" fmla="*/ 100 w 114"/>
                <a:gd name="T25" fmla="*/ 120 h 264"/>
                <a:gd name="T26" fmla="*/ 98 w 114"/>
                <a:gd name="T27" fmla="*/ 117 h 264"/>
                <a:gd name="T28" fmla="*/ 96 w 114"/>
                <a:gd name="T29" fmla="*/ 115 h 264"/>
                <a:gd name="T30" fmla="*/ 94 w 114"/>
                <a:gd name="T31" fmla="*/ 113 h 264"/>
                <a:gd name="T32" fmla="*/ 92 w 114"/>
                <a:gd name="T33" fmla="*/ 111 h 264"/>
                <a:gd name="T34" fmla="*/ 89 w 114"/>
                <a:gd name="T35" fmla="*/ 109 h 264"/>
                <a:gd name="T36" fmla="*/ 87 w 114"/>
                <a:gd name="T37" fmla="*/ 107 h 264"/>
                <a:gd name="T38" fmla="*/ 84 w 114"/>
                <a:gd name="T39" fmla="*/ 105 h 264"/>
                <a:gd name="T40" fmla="*/ 82 w 114"/>
                <a:gd name="T41" fmla="*/ 104 h 264"/>
                <a:gd name="T42" fmla="*/ 79 w 114"/>
                <a:gd name="T43" fmla="*/ 102 h 264"/>
                <a:gd name="T44" fmla="*/ 77 w 114"/>
                <a:gd name="T45" fmla="*/ 101 h 264"/>
                <a:gd name="T46" fmla="*/ 74 w 114"/>
                <a:gd name="T47" fmla="*/ 99 h 264"/>
                <a:gd name="T48" fmla="*/ 73 w 114"/>
                <a:gd name="T49" fmla="*/ 99 h 264"/>
                <a:gd name="T50" fmla="*/ 56 w 114"/>
                <a:gd name="T51" fmla="*/ 94 h 264"/>
                <a:gd name="T52" fmla="*/ 56 w 114"/>
                <a:gd name="T53" fmla="*/ 94 h 264"/>
                <a:gd name="T54" fmla="*/ 59 w 114"/>
                <a:gd name="T55" fmla="*/ 90 h 264"/>
                <a:gd name="T56" fmla="*/ 59 w 114"/>
                <a:gd name="T57" fmla="*/ 90 h 264"/>
                <a:gd name="T58" fmla="*/ 62 w 114"/>
                <a:gd name="T59" fmla="*/ 86 h 264"/>
                <a:gd name="T60" fmla="*/ 62 w 114"/>
                <a:gd name="T61" fmla="*/ 86 h 264"/>
                <a:gd name="T62" fmla="*/ 64 w 114"/>
                <a:gd name="T63" fmla="*/ 82 h 264"/>
                <a:gd name="T64" fmla="*/ 65 w 114"/>
                <a:gd name="T65" fmla="*/ 81 h 264"/>
                <a:gd name="T66" fmla="*/ 66 w 114"/>
                <a:gd name="T67" fmla="*/ 77 h 264"/>
                <a:gd name="T68" fmla="*/ 67 w 114"/>
                <a:gd name="T69" fmla="*/ 76 h 264"/>
                <a:gd name="T70" fmla="*/ 68 w 114"/>
                <a:gd name="T71" fmla="*/ 72 h 264"/>
                <a:gd name="T72" fmla="*/ 68 w 114"/>
                <a:gd name="T73" fmla="*/ 70 h 264"/>
                <a:gd name="T74" fmla="*/ 69 w 114"/>
                <a:gd name="T75" fmla="*/ 67 h 264"/>
                <a:gd name="T76" fmla="*/ 69 w 114"/>
                <a:gd name="T77" fmla="*/ 64 h 264"/>
                <a:gd name="T78" fmla="*/ 70 w 114"/>
                <a:gd name="T79" fmla="*/ 62 h 264"/>
                <a:gd name="T80" fmla="*/ 70 w 114"/>
                <a:gd name="T81" fmla="*/ 56 h 264"/>
                <a:gd name="T82" fmla="*/ 70 w 114"/>
                <a:gd name="T83" fmla="*/ 48 h 264"/>
                <a:gd name="T84" fmla="*/ 65 w 114"/>
                <a:gd name="T85" fmla="*/ 33 h 264"/>
                <a:gd name="T86" fmla="*/ 65 w 114"/>
                <a:gd name="T87" fmla="*/ 32 h 264"/>
                <a:gd name="T88" fmla="*/ 28 w 114"/>
                <a:gd name="T89" fmla="*/ 0 h 264"/>
                <a:gd name="T90" fmla="*/ 0 w 114"/>
                <a:gd name="T91" fmla="*/ 9 h 264"/>
                <a:gd name="T92" fmla="*/ 23 w 114"/>
                <a:gd name="T93" fmla="*/ 78 h 264"/>
                <a:gd name="T94" fmla="*/ 0 w 114"/>
                <a:gd name="T95" fmla="*/ 100 h 264"/>
                <a:gd name="T96" fmla="*/ 48 w 114"/>
                <a:gd name="T97" fmla="*/ 249 h 264"/>
                <a:gd name="T98" fmla="*/ 37 w 114"/>
                <a:gd name="T99" fmla="*/ 264 h 264"/>
                <a:gd name="T100" fmla="*/ 44 w 114"/>
                <a:gd name="T101" fmla="*/ 264 h 264"/>
                <a:gd name="T102" fmla="*/ 114 w 114"/>
                <a:gd name="T103" fmla="*/ 163 h 264"/>
                <a:gd name="T104" fmla="*/ 113 w 114"/>
                <a:gd name="T105" fmla="*/ 15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" h="264">
                  <a:moveTo>
                    <a:pt x="113" y="156"/>
                  </a:moveTo>
                  <a:cubicBezTo>
                    <a:pt x="113" y="155"/>
                    <a:pt x="113" y="154"/>
                    <a:pt x="113" y="153"/>
                  </a:cubicBezTo>
                  <a:cubicBezTo>
                    <a:pt x="113" y="152"/>
                    <a:pt x="113" y="151"/>
                    <a:pt x="112" y="149"/>
                  </a:cubicBezTo>
                  <a:cubicBezTo>
                    <a:pt x="112" y="148"/>
                    <a:pt x="112" y="147"/>
                    <a:pt x="112" y="146"/>
                  </a:cubicBezTo>
                  <a:cubicBezTo>
                    <a:pt x="111" y="145"/>
                    <a:pt x="111" y="144"/>
                    <a:pt x="111" y="143"/>
                  </a:cubicBezTo>
                  <a:cubicBezTo>
                    <a:pt x="111" y="142"/>
                    <a:pt x="110" y="141"/>
                    <a:pt x="110" y="140"/>
                  </a:cubicBezTo>
                  <a:cubicBezTo>
                    <a:pt x="110" y="139"/>
                    <a:pt x="109" y="138"/>
                    <a:pt x="109" y="137"/>
                  </a:cubicBezTo>
                  <a:cubicBezTo>
                    <a:pt x="108" y="136"/>
                    <a:pt x="108" y="135"/>
                    <a:pt x="108" y="134"/>
                  </a:cubicBezTo>
                  <a:cubicBezTo>
                    <a:pt x="107" y="133"/>
                    <a:pt x="107" y="132"/>
                    <a:pt x="106" y="131"/>
                  </a:cubicBezTo>
                  <a:cubicBezTo>
                    <a:pt x="106" y="130"/>
                    <a:pt x="105" y="129"/>
                    <a:pt x="105" y="128"/>
                  </a:cubicBezTo>
                  <a:cubicBezTo>
                    <a:pt x="104" y="127"/>
                    <a:pt x="104" y="126"/>
                    <a:pt x="103" y="125"/>
                  </a:cubicBezTo>
                  <a:cubicBezTo>
                    <a:pt x="103" y="124"/>
                    <a:pt x="102" y="123"/>
                    <a:pt x="101" y="123"/>
                  </a:cubicBezTo>
                  <a:cubicBezTo>
                    <a:pt x="101" y="122"/>
                    <a:pt x="100" y="121"/>
                    <a:pt x="100" y="120"/>
                  </a:cubicBezTo>
                  <a:cubicBezTo>
                    <a:pt x="99" y="119"/>
                    <a:pt x="98" y="118"/>
                    <a:pt x="98" y="117"/>
                  </a:cubicBezTo>
                  <a:cubicBezTo>
                    <a:pt x="97" y="117"/>
                    <a:pt x="97" y="116"/>
                    <a:pt x="96" y="115"/>
                  </a:cubicBezTo>
                  <a:cubicBezTo>
                    <a:pt x="95" y="114"/>
                    <a:pt x="94" y="114"/>
                    <a:pt x="94" y="113"/>
                  </a:cubicBezTo>
                  <a:cubicBezTo>
                    <a:pt x="93" y="112"/>
                    <a:pt x="92" y="112"/>
                    <a:pt x="92" y="111"/>
                  </a:cubicBezTo>
                  <a:cubicBezTo>
                    <a:pt x="91" y="110"/>
                    <a:pt x="90" y="109"/>
                    <a:pt x="89" y="109"/>
                  </a:cubicBezTo>
                  <a:cubicBezTo>
                    <a:pt x="88" y="108"/>
                    <a:pt x="88" y="108"/>
                    <a:pt x="87" y="107"/>
                  </a:cubicBezTo>
                  <a:cubicBezTo>
                    <a:pt x="86" y="106"/>
                    <a:pt x="85" y="106"/>
                    <a:pt x="84" y="105"/>
                  </a:cubicBezTo>
                  <a:cubicBezTo>
                    <a:pt x="84" y="104"/>
                    <a:pt x="83" y="104"/>
                    <a:pt x="82" y="104"/>
                  </a:cubicBezTo>
                  <a:cubicBezTo>
                    <a:pt x="81" y="103"/>
                    <a:pt x="80" y="102"/>
                    <a:pt x="79" y="102"/>
                  </a:cubicBezTo>
                  <a:cubicBezTo>
                    <a:pt x="78" y="101"/>
                    <a:pt x="78" y="101"/>
                    <a:pt x="77" y="101"/>
                  </a:cubicBezTo>
                  <a:cubicBezTo>
                    <a:pt x="76" y="100"/>
                    <a:pt x="75" y="99"/>
                    <a:pt x="74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8" y="96"/>
                    <a:pt x="62" y="95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7" y="93"/>
                    <a:pt x="58" y="92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9"/>
                    <a:pt x="61" y="87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3" y="84"/>
                    <a:pt x="64" y="83"/>
                    <a:pt x="64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6" y="78"/>
                    <a:pt x="66" y="77"/>
                  </a:cubicBezTo>
                  <a:cubicBezTo>
                    <a:pt x="66" y="77"/>
                    <a:pt x="67" y="76"/>
                    <a:pt x="67" y="76"/>
                  </a:cubicBezTo>
                  <a:cubicBezTo>
                    <a:pt x="67" y="75"/>
                    <a:pt x="67" y="73"/>
                    <a:pt x="68" y="72"/>
                  </a:cubicBezTo>
                  <a:cubicBezTo>
                    <a:pt x="68" y="71"/>
                    <a:pt x="68" y="71"/>
                    <a:pt x="68" y="70"/>
                  </a:cubicBezTo>
                  <a:cubicBezTo>
                    <a:pt x="69" y="69"/>
                    <a:pt x="69" y="68"/>
                    <a:pt x="69" y="67"/>
                  </a:cubicBezTo>
                  <a:cubicBezTo>
                    <a:pt x="69" y="66"/>
                    <a:pt x="69" y="65"/>
                    <a:pt x="69" y="64"/>
                  </a:cubicBezTo>
                  <a:cubicBezTo>
                    <a:pt x="70" y="63"/>
                    <a:pt x="70" y="62"/>
                    <a:pt x="70" y="62"/>
                  </a:cubicBezTo>
                  <a:cubicBezTo>
                    <a:pt x="70" y="60"/>
                    <a:pt x="70" y="58"/>
                    <a:pt x="70" y="56"/>
                  </a:cubicBezTo>
                  <a:cubicBezTo>
                    <a:pt x="70" y="53"/>
                    <a:pt x="70" y="51"/>
                    <a:pt x="70" y="48"/>
                  </a:cubicBezTo>
                  <a:cubicBezTo>
                    <a:pt x="69" y="43"/>
                    <a:pt x="67" y="38"/>
                    <a:pt x="65" y="3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58" y="16"/>
                    <a:pt x="45" y="4"/>
                    <a:pt x="2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6" y="23"/>
                    <a:pt x="44" y="38"/>
                    <a:pt x="23" y="78"/>
                  </a:cubicBezTo>
                  <a:cubicBezTo>
                    <a:pt x="17" y="90"/>
                    <a:pt x="4" y="96"/>
                    <a:pt x="0" y="100"/>
                  </a:cubicBezTo>
                  <a:cubicBezTo>
                    <a:pt x="78" y="113"/>
                    <a:pt x="84" y="190"/>
                    <a:pt x="48" y="249"/>
                  </a:cubicBezTo>
                  <a:cubicBezTo>
                    <a:pt x="44" y="254"/>
                    <a:pt x="41" y="259"/>
                    <a:pt x="37" y="264"/>
                  </a:cubicBezTo>
                  <a:cubicBezTo>
                    <a:pt x="44" y="264"/>
                    <a:pt x="44" y="264"/>
                    <a:pt x="44" y="264"/>
                  </a:cubicBezTo>
                  <a:cubicBezTo>
                    <a:pt x="89" y="264"/>
                    <a:pt x="114" y="201"/>
                    <a:pt x="114" y="163"/>
                  </a:cubicBezTo>
                  <a:cubicBezTo>
                    <a:pt x="114" y="160"/>
                    <a:pt x="113" y="158"/>
                    <a:pt x="113" y="156"/>
                  </a:cubicBezTo>
                  <a:close/>
                </a:path>
              </a:pathLst>
            </a:custGeom>
            <a:solidFill>
              <a:srgbClr val="819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7" name="Freeform 141"/>
            <p:cNvSpPr/>
            <p:nvPr/>
          </p:nvSpPr>
          <p:spPr bwMode="auto">
            <a:xfrm>
              <a:off x="6107113" y="1719263"/>
              <a:ext cx="1160463" cy="595313"/>
            </a:xfrm>
            <a:custGeom>
              <a:avLst/>
              <a:gdLst>
                <a:gd name="T0" fmla="*/ 15 w 341"/>
                <a:gd name="T1" fmla="*/ 5 h 175"/>
                <a:gd name="T2" fmla="*/ 55 w 341"/>
                <a:gd name="T3" fmla="*/ 80 h 175"/>
                <a:gd name="T4" fmla="*/ 182 w 341"/>
                <a:gd name="T5" fmla="*/ 76 h 175"/>
                <a:gd name="T6" fmla="*/ 222 w 341"/>
                <a:gd name="T7" fmla="*/ 89 h 175"/>
                <a:gd name="T8" fmla="*/ 258 w 341"/>
                <a:gd name="T9" fmla="*/ 138 h 175"/>
                <a:gd name="T10" fmla="*/ 260 w 341"/>
                <a:gd name="T11" fmla="*/ 60 h 175"/>
                <a:gd name="T12" fmla="*/ 311 w 341"/>
                <a:gd name="T13" fmla="*/ 61 h 175"/>
                <a:gd name="T14" fmla="*/ 341 w 341"/>
                <a:gd name="T1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175">
                  <a:moveTo>
                    <a:pt x="15" y="5"/>
                  </a:moveTo>
                  <a:cubicBezTo>
                    <a:pt x="15" y="5"/>
                    <a:pt x="0" y="75"/>
                    <a:pt x="55" y="80"/>
                  </a:cubicBezTo>
                  <a:cubicBezTo>
                    <a:pt x="110" y="85"/>
                    <a:pt x="130" y="115"/>
                    <a:pt x="182" y="76"/>
                  </a:cubicBezTo>
                  <a:cubicBezTo>
                    <a:pt x="234" y="37"/>
                    <a:pt x="237" y="71"/>
                    <a:pt x="222" y="89"/>
                  </a:cubicBezTo>
                  <a:cubicBezTo>
                    <a:pt x="182" y="136"/>
                    <a:pt x="238" y="175"/>
                    <a:pt x="258" y="138"/>
                  </a:cubicBezTo>
                  <a:cubicBezTo>
                    <a:pt x="278" y="101"/>
                    <a:pt x="241" y="76"/>
                    <a:pt x="260" y="60"/>
                  </a:cubicBezTo>
                  <a:cubicBezTo>
                    <a:pt x="279" y="43"/>
                    <a:pt x="290" y="62"/>
                    <a:pt x="311" y="61"/>
                  </a:cubicBezTo>
                  <a:cubicBezTo>
                    <a:pt x="336" y="60"/>
                    <a:pt x="340" y="34"/>
                    <a:pt x="341" y="0"/>
                  </a:cubicBezTo>
                </a:path>
              </a:pathLst>
            </a:custGeom>
            <a:solidFill>
              <a:srgbClr val="8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8" name="Freeform 142"/>
            <p:cNvSpPr/>
            <p:nvPr/>
          </p:nvSpPr>
          <p:spPr bwMode="auto">
            <a:xfrm>
              <a:off x="6056313" y="1701800"/>
              <a:ext cx="1201738" cy="577850"/>
            </a:xfrm>
            <a:custGeom>
              <a:avLst/>
              <a:gdLst>
                <a:gd name="T0" fmla="*/ 15 w 353"/>
                <a:gd name="T1" fmla="*/ 0 h 170"/>
                <a:gd name="T2" fmla="*/ 55 w 353"/>
                <a:gd name="T3" fmla="*/ 75 h 170"/>
                <a:gd name="T4" fmla="*/ 182 w 353"/>
                <a:gd name="T5" fmla="*/ 71 h 170"/>
                <a:gd name="T6" fmla="*/ 222 w 353"/>
                <a:gd name="T7" fmla="*/ 84 h 170"/>
                <a:gd name="T8" fmla="*/ 258 w 353"/>
                <a:gd name="T9" fmla="*/ 133 h 170"/>
                <a:gd name="T10" fmla="*/ 260 w 353"/>
                <a:gd name="T11" fmla="*/ 54 h 170"/>
                <a:gd name="T12" fmla="*/ 311 w 353"/>
                <a:gd name="T13" fmla="*/ 55 h 170"/>
                <a:gd name="T14" fmla="*/ 353 w 353"/>
                <a:gd name="T15" fmla="*/ 1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170">
                  <a:moveTo>
                    <a:pt x="15" y="0"/>
                  </a:moveTo>
                  <a:cubicBezTo>
                    <a:pt x="15" y="0"/>
                    <a:pt x="0" y="69"/>
                    <a:pt x="55" y="75"/>
                  </a:cubicBezTo>
                  <a:cubicBezTo>
                    <a:pt x="110" y="80"/>
                    <a:pt x="130" y="110"/>
                    <a:pt x="182" y="71"/>
                  </a:cubicBezTo>
                  <a:cubicBezTo>
                    <a:pt x="234" y="32"/>
                    <a:pt x="237" y="66"/>
                    <a:pt x="222" y="84"/>
                  </a:cubicBezTo>
                  <a:cubicBezTo>
                    <a:pt x="182" y="131"/>
                    <a:pt x="238" y="170"/>
                    <a:pt x="258" y="133"/>
                  </a:cubicBezTo>
                  <a:cubicBezTo>
                    <a:pt x="278" y="96"/>
                    <a:pt x="241" y="71"/>
                    <a:pt x="260" y="54"/>
                  </a:cubicBezTo>
                  <a:cubicBezTo>
                    <a:pt x="279" y="37"/>
                    <a:pt x="291" y="50"/>
                    <a:pt x="311" y="55"/>
                  </a:cubicBezTo>
                  <a:cubicBezTo>
                    <a:pt x="332" y="61"/>
                    <a:pt x="352" y="44"/>
                    <a:pt x="353" y="10"/>
                  </a:cubicBezTo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9" name="Freeform 143"/>
            <p:cNvSpPr/>
            <p:nvPr/>
          </p:nvSpPr>
          <p:spPr bwMode="auto">
            <a:xfrm>
              <a:off x="6294438" y="885825"/>
              <a:ext cx="788988" cy="377825"/>
            </a:xfrm>
            <a:custGeom>
              <a:avLst/>
              <a:gdLst>
                <a:gd name="T0" fmla="*/ 164 w 232"/>
                <a:gd name="T1" fmla="*/ 46 h 111"/>
                <a:gd name="T2" fmla="*/ 116 w 232"/>
                <a:gd name="T3" fmla="*/ 0 h 111"/>
                <a:gd name="T4" fmla="*/ 68 w 232"/>
                <a:gd name="T5" fmla="*/ 46 h 111"/>
                <a:gd name="T6" fmla="*/ 5 w 232"/>
                <a:gd name="T7" fmla="*/ 111 h 111"/>
                <a:gd name="T8" fmla="*/ 116 w 232"/>
                <a:gd name="T9" fmla="*/ 103 h 111"/>
                <a:gd name="T10" fmla="*/ 227 w 232"/>
                <a:gd name="T11" fmla="*/ 111 h 111"/>
                <a:gd name="T12" fmla="*/ 164 w 232"/>
                <a:gd name="T13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11">
                  <a:moveTo>
                    <a:pt x="164" y="46"/>
                  </a:moveTo>
                  <a:cubicBezTo>
                    <a:pt x="127" y="26"/>
                    <a:pt x="116" y="0"/>
                    <a:pt x="116" y="0"/>
                  </a:cubicBezTo>
                  <a:cubicBezTo>
                    <a:pt x="116" y="0"/>
                    <a:pt x="105" y="26"/>
                    <a:pt x="68" y="46"/>
                  </a:cubicBezTo>
                  <a:cubicBezTo>
                    <a:pt x="31" y="66"/>
                    <a:pt x="0" y="68"/>
                    <a:pt x="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227" y="111"/>
                    <a:pt x="227" y="111"/>
                    <a:pt x="227" y="111"/>
                  </a:cubicBezTo>
                  <a:cubicBezTo>
                    <a:pt x="232" y="68"/>
                    <a:pt x="201" y="66"/>
                    <a:pt x="164" y="46"/>
                  </a:cubicBezTo>
                  <a:close/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0" name="Freeform 144"/>
            <p:cNvSpPr/>
            <p:nvPr/>
          </p:nvSpPr>
          <p:spPr bwMode="auto">
            <a:xfrm>
              <a:off x="6205538" y="1231900"/>
              <a:ext cx="960438" cy="306388"/>
            </a:xfrm>
            <a:custGeom>
              <a:avLst/>
              <a:gdLst>
                <a:gd name="T0" fmla="*/ 282 w 282"/>
                <a:gd name="T1" fmla="*/ 45 h 90"/>
                <a:gd name="T2" fmla="*/ 246 w 282"/>
                <a:gd name="T3" fmla="*/ 90 h 90"/>
                <a:gd name="T4" fmla="*/ 36 w 282"/>
                <a:gd name="T5" fmla="*/ 90 h 90"/>
                <a:gd name="T6" fmla="*/ 0 w 282"/>
                <a:gd name="T7" fmla="*/ 45 h 90"/>
                <a:gd name="T8" fmla="*/ 36 w 282"/>
                <a:gd name="T9" fmla="*/ 0 h 90"/>
                <a:gd name="T10" fmla="*/ 246 w 282"/>
                <a:gd name="T11" fmla="*/ 0 h 90"/>
                <a:gd name="T12" fmla="*/ 282 w 282"/>
                <a:gd name="T13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2" h="90">
                  <a:moveTo>
                    <a:pt x="282" y="45"/>
                  </a:moveTo>
                  <a:cubicBezTo>
                    <a:pt x="282" y="70"/>
                    <a:pt x="266" y="90"/>
                    <a:pt x="24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16" y="90"/>
                    <a:pt x="0" y="70"/>
                    <a:pt x="0" y="45"/>
                  </a:cubicBezTo>
                  <a:cubicBezTo>
                    <a:pt x="0" y="20"/>
                    <a:pt x="16" y="0"/>
                    <a:pt x="3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66" y="0"/>
                    <a:pt x="282" y="20"/>
                    <a:pt x="282" y="45"/>
                  </a:cubicBezTo>
                  <a:close/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1" name="Freeform 145"/>
            <p:cNvSpPr/>
            <p:nvPr/>
          </p:nvSpPr>
          <p:spPr bwMode="auto">
            <a:xfrm>
              <a:off x="6107113" y="1487488"/>
              <a:ext cx="1160463" cy="366713"/>
            </a:xfrm>
            <a:custGeom>
              <a:avLst/>
              <a:gdLst>
                <a:gd name="T0" fmla="*/ 341 w 341"/>
                <a:gd name="T1" fmla="*/ 54 h 108"/>
                <a:gd name="T2" fmla="*/ 274 w 341"/>
                <a:gd name="T3" fmla="*/ 95 h 108"/>
                <a:gd name="T4" fmla="*/ 43 w 341"/>
                <a:gd name="T5" fmla="*/ 108 h 108"/>
                <a:gd name="T6" fmla="*/ 0 w 341"/>
                <a:gd name="T7" fmla="*/ 54 h 108"/>
                <a:gd name="T8" fmla="*/ 43 w 341"/>
                <a:gd name="T9" fmla="*/ 0 h 108"/>
                <a:gd name="T10" fmla="*/ 297 w 341"/>
                <a:gd name="T11" fmla="*/ 0 h 108"/>
                <a:gd name="T12" fmla="*/ 341 w 341"/>
                <a:gd name="T13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108">
                  <a:moveTo>
                    <a:pt x="341" y="54"/>
                  </a:moveTo>
                  <a:cubicBezTo>
                    <a:pt x="341" y="84"/>
                    <a:pt x="298" y="95"/>
                    <a:pt x="274" y="95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19" y="108"/>
                    <a:pt x="0" y="84"/>
                    <a:pt x="0" y="54"/>
                  </a:cubicBezTo>
                  <a:cubicBezTo>
                    <a:pt x="0" y="24"/>
                    <a:pt x="19" y="0"/>
                    <a:pt x="43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1" y="0"/>
                    <a:pt x="341" y="24"/>
                    <a:pt x="341" y="54"/>
                  </a:cubicBezTo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2" name="Freeform 146"/>
            <p:cNvSpPr/>
            <p:nvPr/>
          </p:nvSpPr>
          <p:spPr bwMode="auto">
            <a:xfrm>
              <a:off x="6119813" y="892175"/>
              <a:ext cx="1147763" cy="1000125"/>
            </a:xfrm>
            <a:custGeom>
              <a:avLst/>
              <a:gdLst>
                <a:gd name="T0" fmla="*/ 298 w 337"/>
                <a:gd name="T1" fmla="*/ 175 h 294"/>
                <a:gd name="T2" fmla="*/ 307 w 337"/>
                <a:gd name="T3" fmla="*/ 145 h 294"/>
                <a:gd name="T4" fmla="*/ 278 w 337"/>
                <a:gd name="T5" fmla="*/ 101 h 294"/>
                <a:gd name="T6" fmla="*/ 215 w 337"/>
                <a:gd name="T7" fmla="*/ 44 h 294"/>
                <a:gd name="T8" fmla="*/ 168 w 337"/>
                <a:gd name="T9" fmla="*/ 0 h 294"/>
                <a:gd name="T10" fmla="*/ 170 w 337"/>
                <a:gd name="T11" fmla="*/ 11 h 294"/>
                <a:gd name="T12" fmla="*/ 173 w 337"/>
                <a:gd name="T13" fmla="*/ 11 h 294"/>
                <a:gd name="T14" fmla="*/ 173 w 337"/>
                <a:gd name="T15" fmla="*/ 24 h 294"/>
                <a:gd name="T16" fmla="*/ 189 w 337"/>
                <a:gd name="T17" fmla="*/ 54 h 294"/>
                <a:gd name="T18" fmla="*/ 191 w 337"/>
                <a:gd name="T19" fmla="*/ 79 h 294"/>
                <a:gd name="T20" fmla="*/ 184 w 337"/>
                <a:gd name="T21" fmla="*/ 85 h 294"/>
                <a:gd name="T22" fmla="*/ 174 w 337"/>
                <a:gd name="T23" fmla="*/ 87 h 294"/>
                <a:gd name="T24" fmla="*/ 173 w 337"/>
                <a:gd name="T25" fmla="*/ 87 h 294"/>
                <a:gd name="T26" fmla="*/ 173 w 337"/>
                <a:gd name="T27" fmla="*/ 89 h 294"/>
                <a:gd name="T28" fmla="*/ 162 w 337"/>
                <a:gd name="T29" fmla="*/ 89 h 294"/>
                <a:gd name="T30" fmla="*/ 56 w 337"/>
                <a:gd name="T31" fmla="*/ 99 h 294"/>
                <a:gd name="T32" fmla="*/ 56 w 337"/>
                <a:gd name="T33" fmla="*/ 101 h 294"/>
                <a:gd name="T34" fmla="*/ 29 w 337"/>
                <a:gd name="T35" fmla="*/ 124 h 294"/>
                <a:gd name="T36" fmla="*/ 219 w 337"/>
                <a:gd name="T37" fmla="*/ 124 h 294"/>
                <a:gd name="T38" fmla="*/ 219 w 337"/>
                <a:gd name="T39" fmla="*/ 125 h 294"/>
                <a:gd name="T40" fmla="*/ 231 w 337"/>
                <a:gd name="T41" fmla="*/ 125 h 294"/>
                <a:gd name="T42" fmla="*/ 231 w 337"/>
                <a:gd name="T43" fmla="*/ 125 h 294"/>
                <a:gd name="T44" fmla="*/ 244 w 337"/>
                <a:gd name="T45" fmla="*/ 130 h 294"/>
                <a:gd name="T46" fmla="*/ 245 w 337"/>
                <a:gd name="T47" fmla="*/ 131 h 294"/>
                <a:gd name="T48" fmla="*/ 245 w 337"/>
                <a:gd name="T49" fmla="*/ 131 h 294"/>
                <a:gd name="T50" fmla="*/ 251 w 337"/>
                <a:gd name="T51" fmla="*/ 151 h 294"/>
                <a:gd name="T52" fmla="*/ 227 w 337"/>
                <a:gd name="T53" fmla="*/ 175 h 294"/>
                <a:gd name="T54" fmla="*/ 217 w 337"/>
                <a:gd name="T55" fmla="*/ 175 h 294"/>
                <a:gd name="T56" fmla="*/ 34 w 337"/>
                <a:gd name="T57" fmla="*/ 175 h 294"/>
                <a:gd name="T58" fmla="*/ 0 w 337"/>
                <a:gd name="T59" fmla="*/ 206 h 294"/>
                <a:gd name="T60" fmla="*/ 241 w 337"/>
                <a:gd name="T61" fmla="*/ 206 h 294"/>
                <a:gd name="T62" fmla="*/ 247 w 337"/>
                <a:gd name="T63" fmla="*/ 205 h 294"/>
                <a:gd name="T64" fmla="*/ 252 w 337"/>
                <a:gd name="T65" fmla="*/ 206 h 294"/>
                <a:gd name="T66" fmla="*/ 274 w 337"/>
                <a:gd name="T67" fmla="*/ 220 h 294"/>
                <a:gd name="T68" fmla="*/ 269 w 337"/>
                <a:gd name="T69" fmla="*/ 272 h 294"/>
                <a:gd name="T70" fmla="*/ 261 w 337"/>
                <a:gd name="T71" fmla="*/ 283 h 294"/>
                <a:gd name="T72" fmla="*/ 295 w 337"/>
                <a:gd name="T73" fmla="*/ 294 h 294"/>
                <a:gd name="T74" fmla="*/ 337 w 337"/>
                <a:gd name="T75" fmla="*/ 229 h 294"/>
                <a:gd name="T76" fmla="*/ 298 w 337"/>
                <a:gd name="T77" fmla="*/ 17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7" h="294">
                  <a:moveTo>
                    <a:pt x="298" y="175"/>
                  </a:moveTo>
                  <a:cubicBezTo>
                    <a:pt x="304" y="167"/>
                    <a:pt x="307" y="157"/>
                    <a:pt x="307" y="145"/>
                  </a:cubicBezTo>
                  <a:cubicBezTo>
                    <a:pt x="307" y="123"/>
                    <a:pt x="295" y="105"/>
                    <a:pt x="278" y="101"/>
                  </a:cubicBezTo>
                  <a:cubicBezTo>
                    <a:pt x="279" y="66"/>
                    <a:pt x="250" y="63"/>
                    <a:pt x="215" y="44"/>
                  </a:cubicBezTo>
                  <a:cubicBezTo>
                    <a:pt x="184" y="28"/>
                    <a:pt x="171" y="6"/>
                    <a:pt x="168" y="0"/>
                  </a:cubicBezTo>
                  <a:cubicBezTo>
                    <a:pt x="169" y="3"/>
                    <a:pt x="169" y="7"/>
                    <a:pt x="170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6" y="35"/>
                    <a:pt x="181" y="45"/>
                    <a:pt x="189" y="54"/>
                  </a:cubicBezTo>
                  <a:cubicBezTo>
                    <a:pt x="197" y="62"/>
                    <a:pt x="196" y="72"/>
                    <a:pt x="191" y="79"/>
                  </a:cubicBezTo>
                  <a:cubicBezTo>
                    <a:pt x="189" y="81"/>
                    <a:pt x="187" y="83"/>
                    <a:pt x="184" y="85"/>
                  </a:cubicBezTo>
                  <a:cubicBezTo>
                    <a:pt x="181" y="86"/>
                    <a:pt x="178" y="87"/>
                    <a:pt x="174" y="87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27" y="94"/>
                    <a:pt x="92" y="98"/>
                    <a:pt x="56" y="99"/>
                  </a:cubicBezTo>
                  <a:cubicBezTo>
                    <a:pt x="56" y="99"/>
                    <a:pt x="56" y="100"/>
                    <a:pt x="56" y="101"/>
                  </a:cubicBezTo>
                  <a:cubicBezTo>
                    <a:pt x="44" y="103"/>
                    <a:pt x="35" y="112"/>
                    <a:pt x="29" y="124"/>
                  </a:cubicBezTo>
                  <a:cubicBezTo>
                    <a:pt x="219" y="124"/>
                    <a:pt x="219" y="124"/>
                    <a:pt x="219" y="124"/>
                  </a:cubicBezTo>
                  <a:cubicBezTo>
                    <a:pt x="219" y="125"/>
                    <a:pt x="219" y="125"/>
                    <a:pt x="219" y="125"/>
                  </a:cubicBezTo>
                  <a:cubicBezTo>
                    <a:pt x="223" y="124"/>
                    <a:pt x="227" y="123"/>
                    <a:pt x="231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36" y="125"/>
                    <a:pt x="240" y="127"/>
                    <a:pt x="244" y="130"/>
                  </a:cubicBezTo>
                  <a:cubicBezTo>
                    <a:pt x="245" y="131"/>
                    <a:pt x="245" y="131"/>
                    <a:pt x="245" y="131"/>
                  </a:cubicBezTo>
                  <a:cubicBezTo>
                    <a:pt x="245" y="131"/>
                    <a:pt x="245" y="131"/>
                    <a:pt x="245" y="131"/>
                  </a:cubicBezTo>
                  <a:cubicBezTo>
                    <a:pt x="250" y="136"/>
                    <a:pt x="252" y="144"/>
                    <a:pt x="251" y="151"/>
                  </a:cubicBezTo>
                  <a:cubicBezTo>
                    <a:pt x="248" y="163"/>
                    <a:pt x="239" y="173"/>
                    <a:pt x="227" y="175"/>
                  </a:cubicBezTo>
                  <a:cubicBezTo>
                    <a:pt x="223" y="176"/>
                    <a:pt x="220" y="176"/>
                    <a:pt x="217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19" y="177"/>
                    <a:pt x="6" y="190"/>
                    <a:pt x="0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3" y="206"/>
                    <a:pt x="244" y="205"/>
                    <a:pt x="247" y="205"/>
                  </a:cubicBezTo>
                  <a:cubicBezTo>
                    <a:pt x="249" y="205"/>
                    <a:pt x="251" y="206"/>
                    <a:pt x="252" y="206"/>
                  </a:cubicBezTo>
                  <a:cubicBezTo>
                    <a:pt x="261" y="205"/>
                    <a:pt x="271" y="209"/>
                    <a:pt x="274" y="220"/>
                  </a:cubicBezTo>
                  <a:cubicBezTo>
                    <a:pt x="278" y="237"/>
                    <a:pt x="279" y="257"/>
                    <a:pt x="269" y="272"/>
                  </a:cubicBezTo>
                  <a:cubicBezTo>
                    <a:pt x="267" y="276"/>
                    <a:pt x="264" y="280"/>
                    <a:pt x="261" y="283"/>
                  </a:cubicBezTo>
                  <a:cubicBezTo>
                    <a:pt x="295" y="294"/>
                    <a:pt x="295" y="294"/>
                    <a:pt x="295" y="294"/>
                  </a:cubicBezTo>
                  <a:cubicBezTo>
                    <a:pt x="329" y="294"/>
                    <a:pt x="337" y="259"/>
                    <a:pt x="337" y="229"/>
                  </a:cubicBezTo>
                  <a:cubicBezTo>
                    <a:pt x="337" y="201"/>
                    <a:pt x="320" y="178"/>
                    <a:pt x="298" y="175"/>
                  </a:cubicBezTo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3" name="Freeform 147"/>
            <p:cNvSpPr/>
            <p:nvPr/>
          </p:nvSpPr>
          <p:spPr bwMode="auto">
            <a:xfrm>
              <a:off x="6689726" y="895350"/>
              <a:ext cx="577850" cy="1006475"/>
            </a:xfrm>
            <a:custGeom>
              <a:avLst/>
              <a:gdLst>
                <a:gd name="T0" fmla="*/ 169 w 170"/>
                <a:gd name="T1" fmla="*/ 221 h 296"/>
                <a:gd name="T2" fmla="*/ 168 w 170"/>
                <a:gd name="T3" fmla="*/ 215 h 296"/>
                <a:gd name="T4" fmla="*/ 167 w 170"/>
                <a:gd name="T5" fmla="*/ 210 h 296"/>
                <a:gd name="T6" fmla="*/ 166 w 170"/>
                <a:gd name="T7" fmla="*/ 205 h 296"/>
                <a:gd name="T8" fmla="*/ 164 w 170"/>
                <a:gd name="T9" fmla="*/ 201 h 296"/>
                <a:gd name="T10" fmla="*/ 161 w 170"/>
                <a:gd name="T11" fmla="*/ 197 h 296"/>
                <a:gd name="T12" fmla="*/ 159 w 170"/>
                <a:gd name="T13" fmla="*/ 193 h 296"/>
                <a:gd name="T14" fmla="*/ 156 w 170"/>
                <a:gd name="T15" fmla="*/ 189 h 296"/>
                <a:gd name="T16" fmla="*/ 153 w 170"/>
                <a:gd name="T17" fmla="*/ 186 h 296"/>
                <a:gd name="T18" fmla="*/ 150 w 170"/>
                <a:gd name="T19" fmla="*/ 183 h 296"/>
                <a:gd name="T20" fmla="*/ 146 w 170"/>
                <a:gd name="T21" fmla="*/ 180 h 296"/>
                <a:gd name="T22" fmla="*/ 143 w 170"/>
                <a:gd name="T23" fmla="*/ 178 h 296"/>
                <a:gd name="T24" fmla="*/ 131 w 170"/>
                <a:gd name="T25" fmla="*/ 174 h 296"/>
                <a:gd name="T26" fmla="*/ 131 w 170"/>
                <a:gd name="T27" fmla="*/ 174 h 296"/>
                <a:gd name="T28" fmla="*/ 133 w 170"/>
                <a:gd name="T29" fmla="*/ 171 h 296"/>
                <a:gd name="T30" fmla="*/ 135 w 170"/>
                <a:gd name="T31" fmla="*/ 167 h 296"/>
                <a:gd name="T32" fmla="*/ 136 w 170"/>
                <a:gd name="T33" fmla="*/ 164 h 296"/>
                <a:gd name="T34" fmla="*/ 138 w 170"/>
                <a:gd name="T35" fmla="*/ 160 h 296"/>
                <a:gd name="T36" fmla="*/ 139 w 170"/>
                <a:gd name="T37" fmla="*/ 155 h 296"/>
                <a:gd name="T38" fmla="*/ 140 w 170"/>
                <a:gd name="T39" fmla="*/ 150 h 296"/>
                <a:gd name="T40" fmla="*/ 140 w 170"/>
                <a:gd name="T41" fmla="*/ 144 h 296"/>
                <a:gd name="T42" fmla="*/ 140 w 170"/>
                <a:gd name="T43" fmla="*/ 138 h 296"/>
                <a:gd name="T44" fmla="*/ 139 w 170"/>
                <a:gd name="T45" fmla="*/ 134 h 296"/>
                <a:gd name="T46" fmla="*/ 138 w 170"/>
                <a:gd name="T47" fmla="*/ 130 h 296"/>
                <a:gd name="T48" fmla="*/ 137 w 170"/>
                <a:gd name="T49" fmla="*/ 126 h 296"/>
                <a:gd name="T50" fmla="*/ 136 w 170"/>
                <a:gd name="T51" fmla="*/ 122 h 296"/>
                <a:gd name="T52" fmla="*/ 134 w 170"/>
                <a:gd name="T53" fmla="*/ 119 h 296"/>
                <a:gd name="T54" fmla="*/ 132 w 170"/>
                <a:gd name="T55" fmla="*/ 115 h 296"/>
                <a:gd name="T56" fmla="*/ 129 w 170"/>
                <a:gd name="T57" fmla="*/ 111 h 296"/>
                <a:gd name="T58" fmla="*/ 126 w 170"/>
                <a:gd name="T59" fmla="*/ 109 h 296"/>
                <a:gd name="T60" fmla="*/ 124 w 170"/>
                <a:gd name="T61" fmla="*/ 106 h 296"/>
                <a:gd name="T62" fmla="*/ 121 w 170"/>
                <a:gd name="T63" fmla="*/ 104 h 296"/>
                <a:gd name="T64" fmla="*/ 118 w 170"/>
                <a:gd name="T65" fmla="*/ 102 h 296"/>
                <a:gd name="T66" fmla="*/ 115 w 170"/>
                <a:gd name="T67" fmla="*/ 101 h 296"/>
                <a:gd name="T68" fmla="*/ 66 w 170"/>
                <a:gd name="T69" fmla="*/ 52 h 296"/>
                <a:gd name="T70" fmla="*/ 60 w 170"/>
                <a:gd name="T71" fmla="*/ 49 h 296"/>
                <a:gd name="T72" fmla="*/ 54 w 170"/>
                <a:gd name="T73" fmla="*/ 46 h 296"/>
                <a:gd name="T74" fmla="*/ 42 w 170"/>
                <a:gd name="T75" fmla="*/ 40 h 296"/>
                <a:gd name="T76" fmla="*/ 36 w 170"/>
                <a:gd name="T77" fmla="*/ 36 h 296"/>
                <a:gd name="T78" fmla="*/ 31 w 170"/>
                <a:gd name="T79" fmla="*/ 32 h 296"/>
                <a:gd name="T80" fmla="*/ 26 w 170"/>
                <a:gd name="T81" fmla="*/ 28 h 296"/>
                <a:gd name="T82" fmla="*/ 21 w 170"/>
                <a:gd name="T83" fmla="*/ 24 h 296"/>
                <a:gd name="T84" fmla="*/ 17 w 170"/>
                <a:gd name="T85" fmla="*/ 20 h 296"/>
                <a:gd name="T86" fmla="*/ 13 w 170"/>
                <a:gd name="T87" fmla="*/ 16 h 296"/>
                <a:gd name="T88" fmla="*/ 11 w 170"/>
                <a:gd name="T89" fmla="*/ 13 h 296"/>
                <a:gd name="T90" fmla="*/ 8 w 170"/>
                <a:gd name="T91" fmla="*/ 10 h 296"/>
                <a:gd name="T92" fmla="*/ 6 w 170"/>
                <a:gd name="T93" fmla="*/ 7 h 296"/>
                <a:gd name="T94" fmla="*/ 4 w 170"/>
                <a:gd name="T95" fmla="*/ 4 h 296"/>
                <a:gd name="T96" fmla="*/ 3 w 170"/>
                <a:gd name="T97" fmla="*/ 2 h 296"/>
                <a:gd name="T98" fmla="*/ 2 w 170"/>
                <a:gd name="T99" fmla="*/ 0 h 296"/>
                <a:gd name="T100" fmla="*/ 33 w 170"/>
                <a:gd name="T101" fmla="*/ 45 h 296"/>
                <a:gd name="T102" fmla="*/ 96 w 170"/>
                <a:gd name="T103" fmla="*/ 109 h 296"/>
                <a:gd name="T104" fmla="*/ 99 w 170"/>
                <a:gd name="T105" fmla="*/ 179 h 296"/>
                <a:gd name="T106" fmla="*/ 119 w 170"/>
                <a:gd name="T107" fmla="*/ 274 h 296"/>
                <a:gd name="T108" fmla="*/ 128 w 170"/>
                <a:gd name="T109" fmla="*/ 293 h 296"/>
                <a:gd name="T110" fmla="*/ 169 w 170"/>
                <a:gd name="T111" fmla="*/ 2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" h="296">
                  <a:moveTo>
                    <a:pt x="169" y="223"/>
                  </a:moveTo>
                  <a:cubicBezTo>
                    <a:pt x="169" y="222"/>
                    <a:pt x="169" y="221"/>
                    <a:pt x="169" y="221"/>
                  </a:cubicBezTo>
                  <a:cubicBezTo>
                    <a:pt x="169" y="220"/>
                    <a:pt x="169" y="219"/>
                    <a:pt x="169" y="217"/>
                  </a:cubicBezTo>
                  <a:cubicBezTo>
                    <a:pt x="169" y="217"/>
                    <a:pt x="168" y="216"/>
                    <a:pt x="168" y="215"/>
                  </a:cubicBezTo>
                  <a:cubicBezTo>
                    <a:pt x="168" y="214"/>
                    <a:pt x="168" y="213"/>
                    <a:pt x="168" y="212"/>
                  </a:cubicBezTo>
                  <a:cubicBezTo>
                    <a:pt x="168" y="212"/>
                    <a:pt x="167" y="211"/>
                    <a:pt x="167" y="210"/>
                  </a:cubicBezTo>
                  <a:cubicBezTo>
                    <a:pt x="167" y="209"/>
                    <a:pt x="167" y="208"/>
                    <a:pt x="166" y="208"/>
                  </a:cubicBezTo>
                  <a:cubicBezTo>
                    <a:pt x="166" y="207"/>
                    <a:pt x="166" y="206"/>
                    <a:pt x="166" y="205"/>
                  </a:cubicBezTo>
                  <a:cubicBezTo>
                    <a:pt x="165" y="205"/>
                    <a:pt x="165" y="204"/>
                    <a:pt x="165" y="203"/>
                  </a:cubicBezTo>
                  <a:cubicBezTo>
                    <a:pt x="164" y="202"/>
                    <a:pt x="164" y="201"/>
                    <a:pt x="164" y="201"/>
                  </a:cubicBezTo>
                  <a:cubicBezTo>
                    <a:pt x="163" y="200"/>
                    <a:pt x="163" y="199"/>
                    <a:pt x="163" y="199"/>
                  </a:cubicBezTo>
                  <a:cubicBezTo>
                    <a:pt x="162" y="198"/>
                    <a:pt x="162" y="197"/>
                    <a:pt x="161" y="197"/>
                  </a:cubicBezTo>
                  <a:cubicBezTo>
                    <a:pt x="161" y="196"/>
                    <a:pt x="161" y="195"/>
                    <a:pt x="160" y="195"/>
                  </a:cubicBezTo>
                  <a:cubicBezTo>
                    <a:pt x="160" y="194"/>
                    <a:pt x="159" y="193"/>
                    <a:pt x="159" y="193"/>
                  </a:cubicBezTo>
                  <a:cubicBezTo>
                    <a:pt x="158" y="192"/>
                    <a:pt x="158" y="191"/>
                    <a:pt x="158" y="191"/>
                  </a:cubicBezTo>
                  <a:cubicBezTo>
                    <a:pt x="157" y="190"/>
                    <a:pt x="157" y="189"/>
                    <a:pt x="156" y="189"/>
                  </a:cubicBezTo>
                  <a:cubicBezTo>
                    <a:pt x="156" y="188"/>
                    <a:pt x="155" y="188"/>
                    <a:pt x="155" y="187"/>
                  </a:cubicBezTo>
                  <a:cubicBezTo>
                    <a:pt x="154" y="187"/>
                    <a:pt x="154" y="186"/>
                    <a:pt x="153" y="186"/>
                  </a:cubicBezTo>
                  <a:cubicBezTo>
                    <a:pt x="153" y="185"/>
                    <a:pt x="152" y="185"/>
                    <a:pt x="152" y="184"/>
                  </a:cubicBezTo>
                  <a:cubicBezTo>
                    <a:pt x="151" y="184"/>
                    <a:pt x="150" y="183"/>
                    <a:pt x="150" y="183"/>
                  </a:cubicBezTo>
                  <a:cubicBezTo>
                    <a:pt x="149" y="182"/>
                    <a:pt x="149" y="182"/>
                    <a:pt x="148" y="181"/>
                  </a:cubicBezTo>
                  <a:cubicBezTo>
                    <a:pt x="148" y="181"/>
                    <a:pt x="147" y="180"/>
                    <a:pt x="146" y="180"/>
                  </a:cubicBezTo>
                  <a:cubicBezTo>
                    <a:pt x="146" y="180"/>
                    <a:pt x="145" y="179"/>
                    <a:pt x="145" y="179"/>
                  </a:cubicBezTo>
                  <a:cubicBezTo>
                    <a:pt x="144" y="179"/>
                    <a:pt x="143" y="178"/>
                    <a:pt x="143" y="178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8" y="176"/>
                    <a:pt x="135" y="175"/>
                    <a:pt x="131" y="174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2" y="173"/>
                    <a:pt x="132" y="172"/>
                    <a:pt x="133" y="171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4" y="170"/>
                    <a:pt x="134" y="169"/>
                    <a:pt x="135" y="168"/>
                  </a:cubicBezTo>
                  <a:cubicBezTo>
                    <a:pt x="135" y="167"/>
                    <a:pt x="135" y="167"/>
                    <a:pt x="135" y="167"/>
                  </a:cubicBezTo>
                  <a:cubicBezTo>
                    <a:pt x="135" y="166"/>
                    <a:pt x="136" y="165"/>
                    <a:pt x="136" y="16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37" y="163"/>
                    <a:pt x="137" y="162"/>
                    <a:pt x="138" y="16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8" y="159"/>
                    <a:pt x="138" y="158"/>
                    <a:pt x="139" y="157"/>
                  </a:cubicBezTo>
                  <a:cubicBezTo>
                    <a:pt x="139" y="156"/>
                    <a:pt x="139" y="156"/>
                    <a:pt x="139" y="155"/>
                  </a:cubicBezTo>
                  <a:cubicBezTo>
                    <a:pt x="139" y="154"/>
                    <a:pt x="139" y="154"/>
                    <a:pt x="140" y="153"/>
                  </a:cubicBezTo>
                  <a:cubicBezTo>
                    <a:pt x="140" y="152"/>
                    <a:pt x="140" y="151"/>
                    <a:pt x="140" y="150"/>
                  </a:cubicBezTo>
                  <a:cubicBezTo>
                    <a:pt x="140" y="150"/>
                    <a:pt x="140" y="149"/>
                    <a:pt x="140" y="148"/>
                  </a:cubicBezTo>
                  <a:cubicBezTo>
                    <a:pt x="140" y="147"/>
                    <a:pt x="140" y="145"/>
                    <a:pt x="140" y="144"/>
                  </a:cubicBezTo>
                  <a:cubicBezTo>
                    <a:pt x="140" y="143"/>
                    <a:pt x="140" y="141"/>
                    <a:pt x="140" y="140"/>
                  </a:cubicBezTo>
                  <a:cubicBezTo>
                    <a:pt x="140" y="139"/>
                    <a:pt x="140" y="139"/>
                    <a:pt x="140" y="138"/>
                  </a:cubicBezTo>
                  <a:cubicBezTo>
                    <a:pt x="140" y="137"/>
                    <a:pt x="140" y="136"/>
                    <a:pt x="140" y="135"/>
                  </a:cubicBezTo>
                  <a:cubicBezTo>
                    <a:pt x="139" y="135"/>
                    <a:pt x="139" y="134"/>
                    <a:pt x="139" y="134"/>
                  </a:cubicBezTo>
                  <a:cubicBezTo>
                    <a:pt x="139" y="133"/>
                    <a:pt x="139" y="132"/>
                    <a:pt x="139" y="131"/>
                  </a:cubicBezTo>
                  <a:cubicBezTo>
                    <a:pt x="139" y="131"/>
                    <a:pt x="138" y="130"/>
                    <a:pt x="138" y="130"/>
                  </a:cubicBezTo>
                  <a:cubicBezTo>
                    <a:pt x="138" y="129"/>
                    <a:pt x="138" y="128"/>
                    <a:pt x="138" y="127"/>
                  </a:cubicBezTo>
                  <a:cubicBezTo>
                    <a:pt x="137" y="127"/>
                    <a:pt x="137" y="126"/>
                    <a:pt x="137" y="126"/>
                  </a:cubicBezTo>
                  <a:cubicBezTo>
                    <a:pt x="137" y="125"/>
                    <a:pt x="137" y="124"/>
                    <a:pt x="136" y="124"/>
                  </a:cubicBezTo>
                  <a:cubicBezTo>
                    <a:pt x="136" y="123"/>
                    <a:pt x="136" y="123"/>
                    <a:pt x="136" y="122"/>
                  </a:cubicBezTo>
                  <a:cubicBezTo>
                    <a:pt x="135" y="121"/>
                    <a:pt x="135" y="121"/>
                    <a:pt x="134" y="120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3" y="118"/>
                    <a:pt x="133" y="116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1" y="114"/>
                    <a:pt x="131" y="113"/>
                    <a:pt x="130" y="112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8" y="111"/>
                    <a:pt x="128" y="110"/>
                    <a:pt x="127" y="110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6" y="108"/>
                    <a:pt x="125" y="108"/>
                    <a:pt x="125" y="107"/>
                  </a:cubicBezTo>
                  <a:cubicBezTo>
                    <a:pt x="124" y="107"/>
                    <a:pt x="124" y="107"/>
                    <a:pt x="124" y="106"/>
                  </a:cubicBezTo>
                  <a:cubicBezTo>
                    <a:pt x="123" y="106"/>
                    <a:pt x="123" y="105"/>
                    <a:pt x="122" y="105"/>
                  </a:cubicBezTo>
                  <a:cubicBezTo>
                    <a:pt x="122" y="105"/>
                    <a:pt x="121" y="104"/>
                    <a:pt x="121" y="104"/>
                  </a:cubicBezTo>
                  <a:cubicBezTo>
                    <a:pt x="120" y="104"/>
                    <a:pt x="120" y="103"/>
                    <a:pt x="119" y="103"/>
                  </a:cubicBezTo>
                  <a:cubicBezTo>
                    <a:pt x="119" y="103"/>
                    <a:pt x="118" y="103"/>
                    <a:pt x="118" y="102"/>
                  </a:cubicBezTo>
                  <a:cubicBezTo>
                    <a:pt x="117" y="102"/>
                    <a:pt x="116" y="102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4" y="101"/>
                    <a:pt x="113" y="100"/>
                    <a:pt x="111" y="100"/>
                  </a:cubicBezTo>
                  <a:cubicBezTo>
                    <a:pt x="112" y="71"/>
                    <a:pt x="92" y="64"/>
                    <a:pt x="66" y="52"/>
                  </a:cubicBezTo>
                  <a:cubicBezTo>
                    <a:pt x="64" y="51"/>
                    <a:pt x="63" y="51"/>
                    <a:pt x="62" y="50"/>
                  </a:cubicBezTo>
                  <a:cubicBezTo>
                    <a:pt x="61" y="50"/>
                    <a:pt x="61" y="50"/>
                    <a:pt x="60" y="49"/>
                  </a:cubicBezTo>
                  <a:cubicBezTo>
                    <a:pt x="58" y="48"/>
                    <a:pt x="57" y="48"/>
                    <a:pt x="55" y="47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5"/>
                    <a:pt x="50" y="44"/>
                    <a:pt x="48" y="43"/>
                  </a:cubicBezTo>
                  <a:cubicBezTo>
                    <a:pt x="46" y="42"/>
                    <a:pt x="44" y="41"/>
                    <a:pt x="42" y="40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8"/>
                    <a:pt x="37" y="37"/>
                    <a:pt x="36" y="36"/>
                  </a:cubicBezTo>
                  <a:cubicBezTo>
                    <a:pt x="35" y="36"/>
                    <a:pt x="35" y="35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3" y="26"/>
                    <a:pt x="22" y="25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9"/>
                    <a:pt x="20" y="34"/>
                    <a:pt x="33" y="45"/>
                  </a:cubicBezTo>
                  <a:cubicBezTo>
                    <a:pt x="49" y="57"/>
                    <a:pt x="66" y="68"/>
                    <a:pt x="83" y="78"/>
                  </a:cubicBezTo>
                  <a:cubicBezTo>
                    <a:pt x="96" y="85"/>
                    <a:pt x="99" y="98"/>
                    <a:pt x="96" y="109"/>
                  </a:cubicBezTo>
                  <a:cubicBezTo>
                    <a:pt x="97" y="110"/>
                    <a:pt x="97" y="110"/>
                    <a:pt x="98" y="111"/>
                  </a:cubicBezTo>
                  <a:cubicBezTo>
                    <a:pt x="109" y="134"/>
                    <a:pt x="114" y="158"/>
                    <a:pt x="99" y="179"/>
                  </a:cubicBezTo>
                  <a:cubicBezTo>
                    <a:pt x="100" y="180"/>
                    <a:pt x="101" y="180"/>
                    <a:pt x="102" y="181"/>
                  </a:cubicBezTo>
                  <a:cubicBezTo>
                    <a:pt x="130" y="204"/>
                    <a:pt x="143" y="243"/>
                    <a:pt x="119" y="274"/>
                  </a:cubicBezTo>
                  <a:cubicBezTo>
                    <a:pt x="116" y="279"/>
                    <a:pt x="112" y="283"/>
                    <a:pt x="109" y="28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62" y="296"/>
                    <a:pt x="170" y="258"/>
                    <a:pt x="170" y="228"/>
                  </a:cubicBezTo>
                  <a:cubicBezTo>
                    <a:pt x="170" y="226"/>
                    <a:pt x="169" y="224"/>
                    <a:pt x="169" y="223"/>
                  </a:cubicBezTo>
                </a:path>
              </a:pathLst>
            </a:custGeom>
            <a:solidFill>
              <a:srgbClr val="D5C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4" name="Oval 148"/>
            <p:cNvSpPr>
              <a:spLocks noChangeArrowheads="1"/>
            </p:cNvSpPr>
            <p:nvPr/>
          </p:nvSpPr>
          <p:spPr bwMode="auto">
            <a:xfrm>
              <a:off x="6818313" y="1738313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5" name="Oval 149"/>
            <p:cNvSpPr>
              <a:spLocks noChangeArrowheads="1"/>
            </p:cNvSpPr>
            <p:nvPr/>
          </p:nvSpPr>
          <p:spPr bwMode="auto">
            <a:xfrm>
              <a:off x="6307138" y="1484313"/>
              <a:ext cx="61913" cy="6350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6" name="Oval 150"/>
            <p:cNvSpPr>
              <a:spLocks noChangeArrowheads="1"/>
            </p:cNvSpPr>
            <p:nvPr/>
          </p:nvSpPr>
          <p:spPr bwMode="auto">
            <a:xfrm>
              <a:off x="6627813" y="1358900"/>
              <a:ext cx="65088" cy="603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7" name="Oval 151"/>
            <p:cNvSpPr>
              <a:spLocks noChangeArrowheads="1"/>
            </p:cNvSpPr>
            <p:nvPr/>
          </p:nvSpPr>
          <p:spPr bwMode="auto">
            <a:xfrm>
              <a:off x="6399213" y="1738313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8" name="Oval 152"/>
            <p:cNvSpPr>
              <a:spLocks noChangeArrowheads="1"/>
            </p:cNvSpPr>
            <p:nvPr/>
          </p:nvSpPr>
          <p:spPr bwMode="auto">
            <a:xfrm>
              <a:off x="6899276" y="1163638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9" name="Oval 153"/>
            <p:cNvSpPr>
              <a:spLocks noChangeArrowheads="1"/>
            </p:cNvSpPr>
            <p:nvPr/>
          </p:nvSpPr>
          <p:spPr bwMode="auto">
            <a:xfrm>
              <a:off x="6488113" y="1857375"/>
              <a:ext cx="44450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0" name="Oval 154"/>
            <p:cNvSpPr>
              <a:spLocks noChangeArrowheads="1"/>
            </p:cNvSpPr>
            <p:nvPr/>
          </p:nvSpPr>
          <p:spPr bwMode="auto">
            <a:xfrm>
              <a:off x="6300788" y="1377950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1" name="Oval 155"/>
            <p:cNvSpPr>
              <a:spLocks noChangeArrowheads="1"/>
            </p:cNvSpPr>
            <p:nvPr/>
          </p:nvSpPr>
          <p:spPr bwMode="auto">
            <a:xfrm>
              <a:off x="6577013" y="146367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2" name="Oval 156"/>
            <p:cNvSpPr>
              <a:spLocks noChangeArrowheads="1"/>
            </p:cNvSpPr>
            <p:nvPr/>
          </p:nvSpPr>
          <p:spPr bwMode="auto">
            <a:xfrm>
              <a:off x="6838951" y="1500188"/>
              <a:ext cx="44450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3" name="Oval 157"/>
            <p:cNvSpPr>
              <a:spLocks noChangeArrowheads="1"/>
            </p:cNvSpPr>
            <p:nvPr/>
          </p:nvSpPr>
          <p:spPr bwMode="auto">
            <a:xfrm>
              <a:off x="6621463" y="1062038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4" name="Oval 158"/>
            <p:cNvSpPr>
              <a:spLocks noChangeArrowheads="1"/>
            </p:cNvSpPr>
            <p:nvPr/>
          </p:nvSpPr>
          <p:spPr bwMode="auto">
            <a:xfrm>
              <a:off x="6934201" y="13303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5" name="Oval 159"/>
            <p:cNvSpPr>
              <a:spLocks noChangeArrowheads="1"/>
            </p:cNvSpPr>
            <p:nvPr/>
          </p:nvSpPr>
          <p:spPr bwMode="auto">
            <a:xfrm>
              <a:off x="6600826" y="1606550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6" name="Oval 160"/>
            <p:cNvSpPr>
              <a:spLocks noChangeArrowheads="1"/>
            </p:cNvSpPr>
            <p:nvPr/>
          </p:nvSpPr>
          <p:spPr bwMode="auto">
            <a:xfrm>
              <a:off x="6961188" y="1558925"/>
              <a:ext cx="47625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3" name="Oval 161"/>
            <p:cNvSpPr>
              <a:spLocks noChangeArrowheads="1"/>
            </p:cNvSpPr>
            <p:nvPr/>
          </p:nvSpPr>
          <p:spPr bwMode="auto">
            <a:xfrm>
              <a:off x="6267451" y="1666875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5" name="Oval 162"/>
            <p:cNvSpPr>
              <a:spLocks noChangeArrowheads="1"/>
            </p:cNvSpPr>
            <p:nvPr/>
          </p:nvSpPr>
          <p:spPr bwMode="auto">
            <a:xfrm>
              <a:off x="6892926" y="1973263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6" name="Oval 163"/>
            <p:cNvSpPr>
              <a:spLocks noChangeArrowheads="1"/>
            </p:cNvSpPr>
            <p:nvPr/>
          </p:nvSpPr>
          <p:spPr bwMode="auto">
            <a:xfrm>
              <a:off x="6767513" y="1627188"/>
              <a:ext cx="30163" cy="26988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7" name="Oval 164"/>
            <p:cNvSpPr>
              <a:spLocks noChangeArrowheads="1"/>
            </p:cNvSpPr>
            <p:nvPr/>
          </p:nvSpPr>
          <p:spPr bwMode="auto">
            <a:xfrm>
              <a:off x="6607176" y="1225550"/>
              <a:ext cx="30163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8" name="Oval 165"/>
            <p:cNvSpPr>
              <a:spLocks noChangeArrowheads="1"/>
            </p:cNvSpPr>
            <p:nvPr/>
          </p:nvSpPr>
          <p:spPr bwMode="auto">
            <a:xfrm>
              <a:off x="6788151" y="1266825"/>
              <a:ext cx="30163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0" name="Oval 166"/>
            <p:cNvSpPr>
              <a:spLocks noChangeArrowheads="1"/>
            </p:cNvSpPr>
            <p:nvPr/>
          </p:nvSpPr>
          <p:spPr bwMode="auto">
            <a:xfrm>
              <a:off x="6753226" y="1100138"/>
              <a:ext cx="31750" cy="26988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2" name="Freeform 167"/>
            <p:cNvSpPr/>
            <p:nvPr/>
          </p:nvSpPr>
          <p:spPr bwMode="auto">
            <a:xfrm>
              <a:off x="6383338" y="1246188"/>
              <a:ext cx="33338" cy="33338"/>
            </a:xfrm>
            <a:custGeom>
              <a:avLst/>
              <a:gdLst>
                <a:gd name="T0" fmla="*/ 1 w 10"/>
                <a:gd name="T1" fmla="*/ 3 h 10"/>
                <a:gd name="T2" fmla="*/ 6 w 10"/>
                <a:gd name="T3" fmla="*/ 0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9" y="1"/>
                    <a:pt x="10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4" name="Freeform 168"/>
            <p:cNvSpPr/>
            <p:nvPr/>
          </p:nvSpPr>
          <p:spPr bwMode="auto">
            <a:xfrm>
              <a:off x="6723063" y="1470025"/>
              <a:ext cx="30163" cy="30163"/>
            </a:xfrm>
            <a:custGeom>
              <a:avLst/>
              <a:gdLst>
                <a:gd name="T0" fmla="*/ 0 w 9"/>
                <a:gd name="T1" fmla="*/ 3 h 9"/>
                <a:gd name="T2" fmla="*/ 6 w 9"/>
                <a:gd name="T3" fmla="*/ 0 h 9"/>
                <a:gd name="T4" fmla="*/ 9 w 9"/>
                <a:gd name="T5" fmla="*/ 6 h 9"/>
                <a:gd name="T6" fmla="*/ 3 w 9"/>
                <a:gd name="T7" fmla="*/ 9 h 9"/>
                <a:gd name="T8" fmla="*/ 0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3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9" y="3"/>
                    <a:pt x="9" y="6"/>
                  </a:cubicBezTo>
                  <a:cubicBezTo>
                    <a:pt x="8" y="8"/>
                    <a:pt x="6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6" name="Freeform 169"/>
            <p:cNvSpPr/>
            <p:nvPr/>
          </p:nvSpPr>
          <p:spPr bwMode="auto">
            <a:xfrm>
              <a:off x="7019926" y="1452563"/>
              <a:ext cx="30163" cy="34925"/>
            </a:xfrm>
            <a:custGeom>
              <a:avLst/>
              <a:gdLst>
                <a:gd name="T0" fmla="*/ 0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3 w 9"/>
                <a:gd name="T7" fmla="*/ 9 h 10"/>
                <a:gd name="T8" fmla="*/ 0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4"/>
                  </a:moveTo>
                  <a:cubicBezTo>
                    <a:pt x="1" y="1"/>
                    <a:pt x="3" y="0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8" y="9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7" name="Freeform 170"/>
            <p:cNvSpPr/>
            <p:nvPr/>
          </p:nvSpPr>
          <p:spPr bwMode="auto">
            <a:xfrm>
              <a:off x="6954838" y="1657350"/>
              <a:ext cx="33338" cy="33338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1"/>
                    <a:pt x="4" y="0"/>
                    <a:pt x="6" y="1"/>
                  </a:cubicBezTo>
                  <a:cubicBezTo>
                    <a:pt x="8" y="2"/>
                    <a:pt x="10" y="4"/>
                    <a:pt x="9" y="6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1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8" name="Oval 171"/>
            <p:cNvSpPr>
              <a:spLocks noChangeArrowheads="1"/>
            </p:cNvSpPr>
            <p:nvPr/>
          </p:nvSpPr>
          <p:spPr bwMode="auto">
            <a:xfrm>
              <a:off x="6437313" y="1609725"/>
              <a:ext cx="26988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0" name="Oval 172"/>
            <p:cNvSpPr>
              <a:spLocks noChangeArrowheads="1"/>
            </p:cNvSpPr>
            <p:nvPr/>
          </p:nvSpPr>
          <p:spPr bwMode="auto">
            <a:xfrm>
              <a:off x="6311901" y="1806575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1" name="Oval 173"/>
            <p:cNvSpPr>
              <a:spLocks noChangeArrowheads="1"/>
            </p:cNvSpPr>
            <p:nvPr/>
          </p:nvSpPr>
          <p:spPr bwMode="auto">
            <a:xfrm>
              <a:off x="6607176" y="1782763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2" name="Oval 174"/>
            <p:cNvSpPr>
              <a:spLocks noChangeArrowheads="1"/>
            </p:cNvSpPr>
            <p:nvPr/>
          </p:nvSpPr>
          <p:spPr bwMode="auto">
            <a:xfrm>
              <a:off x="6450013" y="13811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4" name="Oval 175"/>
            <p:cNvSpPr>
              <a:spLocks noChangeArrowheads="1"/>
            </p:cNvSpPr>
            <p:nvPr/>
          </p:nvSpPr>
          <p:spPr bwMode="auto">
            <a:xfrm>
              <a:off x="6450013" y="1144588"/>
              <a:ext cx="44450" cy="428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5" name="Oval 176"/>
            <p:cNvSpPr>
              <a:spLocks noChangeArrowheads="1"/>
            </p:cNvSpPr>
            <p:nvPr/>
          </p:nvSpPr>
          <p:spPr bwMode="auto">
            <a:xfrm>
              <a:off x="6838951" y="208597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6" name="Oval 177"/>
            <p:cNvSpPr>
              <a:spLocks noChangeArrowheads="1"/>
            </p:cNvSpPr>
            <p:nvPr/>
          </p:nvSpPr>
          <p:spPr bwMode="auto">
            <a:xfrm>
              <a:off x="6946901" y="18002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7" name="Freeform 178"/>
            <p:cNvSpPr/>
            <p:nvPr/>
          </p:nvSpPr>
          <p:spPr bwMode="auto">
            <a:xfrm>
              <a:off x="6137276" y="1728788"/>
              <a:ext cx="288925" cy="204788"/>
            </a:xfrm>
            <a:custGeom>
              <a:avLst/>
              <a:gdLst>
                <a:gd name="T0" fmla="*/ 0 w 85"/>
                <a:gd name="T1" fmla="*/ 0 h 60"/>
                <a:gd name="T2" fmla="*/ 11 w 85"/>
                <a:gd name="T3" fmla="*/ 38 h 60"/>
                <a:gd name="T4" fmla="*/ 47 w 85"/>
                <a:gd name="T5" fmla="*/ 55 h 60"/>
                <a:gd name="T6" fmla="*/ 85 w 85"/>
                <a:gd name="T7" fmla="*/ 60 h 60"/>
                <a:gd name="T8" fmla="*/ 37 w 85"/>
                <a:gd name="T9" fmla="*/ 45 h 60"/>
                <a:gd name="T10" fmla="*/ 22 w 85"/>
                <a:gd name="T11" fmla="*/ 32 h 60"/>
                <a:gd name="T12" fmla="*/ 0 w 85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0">
                  <a:moveTo>
                    <a:pt x="0" y="0"/>
                  </a:moveTo>
                  <a:cubicBezTo>
                    <a:pt x="0" y="0"/>
                    <a:pt x="11" y="19"/>
                    <a:pt x="11" y="38"/>
                  </a:cubicBezTo>
                  <a:cubicBezTo>
                    <a:pt x="11" y="58"/>
                    <a:pt x="28" y="56"/>
                    <a:pt x="47" y="55"/>
                  </a:cubicBezTo>
                  <a:cubicBezTo>
                    <a:pt x="72" y="53"/>
                    <a:pt x="85" y="60"/>
                    <a:pt x="85" y="60"/>
                  </a:cubicBezTo>
                  <a:cubicBezTo>
                    <a:pt x="85" y="60"/>
                    <a:pt x="59" y="40"/>
                    <a:pt x="37" y="45"/>
                  </a:cubicBezTo>
                  <a:cubicBezTo>
                    <a:pt x="37" y="45"/>
                    <a:pt x="24" y="42"/>
                    <a:pt x="22" y="32"/>
                  </a:cubicBezTo>
                  <a:cubicBezTo>
                    <a:pt x="22" y="32"/>
                    <a:pt x="9" y="6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0" name="Oval 179"/>
            <p:cNvSpPr>
              <a:spLocks noChangeArrowheads="1"/>
            </p:cNvSpPr>
            <p:nvPr/>
          </p:nvSpPr>
          <p:spPr bwMode="auto">
            <a:xfrm>
              <a:off x="6800851" y="1728788"/>
              <a:ext cx="61913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1" name="Oval 180"/>
            <p:cNvSpPr>
              <a:spLocks noChangeArrowheads="1"/>
            </p:cNvSpPr>
            <p:nvPr/>
          </p:nvSpPr>
          <p:spPr bwMode="auto">
            <a:xfrm>
              <a:off x="6291263" y="1476375"/>
              <a:ext cx="60325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2" name="Oval 181"/>
            <p:cNvSpPr>
              <a:spLocks noChangeArrowheads="1"/>
            </p:cNvSpPr>
            <p:nvPr/>
          </p:nvSpPr>
          <p:spPr bwMode="auto">
            <a:xfrm>
              <a:off x="6610351" y="1347788"/>
              <a:ext cx="65088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3" name="Oval 182"/>
            <p:cNvSpPr>
              <a:spLocks noChangeArrowheads="1"/>
            </p:cNvSpPr>
            <p:nvPr/>
          </p:nvSpPr>
          <p:spPr bwMode="auto">
            <a:xfrm>
              <a:off x="6383338" y="1728788"/>
              <a:ext cx="60325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4" name="Oval 183"/>
            <p:cNvSpPr>
              <a:spLocks noChangeArrowheads="1"/>
            </p:cNvSpPr>
            <p:nvPr/>
          </p:nvSpPr>
          <p:spPr bwMode="auto">
            <a:xfrm>
              <a:off x="6883401" y="1154113"/>
              <a:ext cx="60325" cy="65088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5" name="Oval 184"/>
            <p:cNvSpPr>
              <a:spLocks noChangeArrowheads="1"/>
            </p:cNvSpPr>
            <p:nvPr/>
          </p:nvSpPr>
          <p:spPr bwMode="auto">
            <a:xfrm>
              <a:off x="6470651" y="1851025"/>
              <a:ext cx="44450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6" name="Oval 185"/>
            <p:cNvSpPr>
              <a:spLocks noChangeArrowheads="1"/>
            </p:cNvSpPr>
            <p:nvPr/>
          </p:nvSpPr>
          <p:spPr bwMode="auto">
            <a:xfrm>
              <a:off x="6283326" y="1368425"/>
              <a:ext cx="47625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7" name="Oval 186"/>
            <p:cNvSpPr>
              <a:spLocks noChangeArrowheads="1"/>
            </p:cNvSpPr>
            <p:nvPr/>
          </p:nvSpPr>
          <p:spPr bwMode="auto">
            <a:xfrm>
              <a:off x="6559551" y="1452563"/>
              <a:ext cx="44450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8" name="Oval 187"/>
            <p:cNvSpPr>
              <a:spLocks noChangeArrowheads="1"/>
            </p:cNvSpPr>
            <p:nvPr/>
          </p:nvSpPr>
          <p:spPr bwMode="auto">
            <a:xfrm>
              <a:off x="6821488" y="1490663"/>
              <a:ext cx="44450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9" name="Oval 188"/>
            <p:cNvSpPr>
              <a:spLocks noChangeArrowheads="1"/>
            </p:cNvSpPr>
            <p:nvPr/>
          </p:nvSpPr>
          <p:spPr bwMode="auto">
            <a:xfrm>
              <a:off x="7086601" y="1704975"/>
              <a:ext cx="47625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0" name="Oval 189"/>
            <p:cNvSpPr>
              <a:spLocks noChangeArrowheads="1"/>
            </p:cNvSpPr>
            <p:nvPr/>
          </p:nvSpPr>
          <p:spPr bwMode="auto">
            <a:xfrm>
              <a:off x="6604001" y="1052513"/>
              <a:ext cx="47625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1" name="Oval 190"/>
            <p:cNvSpPr>
              <a:spLocks noChangeArrowheads="1"/>
            </p:cNvSpPr>
            <p:nvPr/>
          </p:nvSpPr>
          <p:spPr bwMode="auto">
            <a:xfrm>
              <a:off x="6916738" y="1320800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2" name="Freeform 191"/>
            <p:cNvSpPr/>
            <p:nvPr/>
          </p:nvSpPr>
          <p:spPr bwMode="auto">
            <a:xfrm>
              <a:off x="6910388" y="1317625"/>
              <a:ext cx="57150" cy="53975"/>
            </a:xfrm>
            <a:custGeom>
              <a:avLst/>
              <a:gdLst>
                <a:gd name="T0" fmla="*/ 2 w 17"/>
                <a:gd name="T1" fmla="*/ 8 h 16"/>
                <a:gd name="T2" fmla="*/ 3 w 17"/>
                <a:gd name="T3" fmla="*/ 8 h 16"/>
                <a:gd name="T4" fmla="*/ 8 w 17"/>
                <a:gd name="T5" fmla="*/ 3 h 16"/>
                <a:gd name="T6" fmla="*/ 14 w 17"/>
                <a:gd name="T7" fmla="*/ 8 h 16"/>
                <a:gd name="T8" fmla="*/ 8 w 17"/>
                <a:gd name="T9" fmla="*/ 13 h 16"/>
                <a:gd name="T10" fmla="*/ 3 w 17"/>
                <a:gd name="T11" fmla="*/ 8 h 16"/>
                <a:gd name="T12" fmla="*/ 2 w 17"/>
                <a:gd name="T13" fmla="*/ 8 h 16"/>
                <a:gd name="T14" fmla="*/ 0 w 17"/>
                <a:gd name="T15" fmla="*/ 8 h 16"/>
                <a:gd name="T16" fmla="*/ 8 w 17"/>
                <a:gd name="T17" fmla="*/ 16 h 16"/>
                <a:gd name="T18" fmla="*/ 17 w 17"/>
                <a:gd name="T19" fmla="*/ 8 h 16"/>
                <a:gd name="T20" fmla="*/ 8 w 17"/>
                <a:gd name="T21" fmla="*/ 0 h 16"/>
                <a:gd name="T22" fmla="*/ 0 w 17"/>
                <a:gd name="T23" fmla="*/ 8 h 16"/>
                <a:gd name="T24" fmla="*/ 2 w 17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2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6" y="3"/>
                    <a:pt x="8" y="3"/>
                  </a:cubicBezTo>
                  <a:cubicBezTo>
                    <a:pt x="11" y="3"/>
                    <a:pt x="14" y="5"/>
                    <a:pt x="14" y="8"/>
                  </a:cubicBezTo>
                  <a:cubicBezTo>
                    <a:pt x="14" y="11"/>
                    <a:pt x="11" y="13"/>
                    <a:pt x="8" y="13"/>
                  </a:cubicBezTo>
                  <a:cubicBezTo>
                    <a:pt x="6" y="13"/>
                    <a:pt x="3" y="11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3" name="Oval 192"/>
            <p:cNvSpPr>
              <a:spLocks noChangeArrowheads="1"/>
            </p:cNvSpPr>
            <p:nvPr/>
          </p:nvSpPr>
          <p:spPr bwMode="auto">
            <a:xfrm>
              <a:off x="6583363" y="1595438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4" name="Freeform 193"/>
            <p:cNvSpPr/>
            <p:nvPr/>
          </p:nvSpPr>
          <p:spPr bwMode="auto">
            <a:xfrm>
              <a:off x="6577013" y="1592263"/>
              <a:ext cx="53975" cy="55563"/>
            </a:xfrm>
            <a:custGeom>
              <a:avLst/>
              <a:gdLst>
                <a:gd name="T0" fmla="*/ 2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2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2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2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3" y="16"/>
                    <a:pt x="16" y="12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5" name="Oval 194"/>
            <p:cNvSpPr>
              <a:spLocks noChangeArrowheads="1"/>
            </p:cNvSpPr>
            <p:nvPr/>
          </p:nvSpPr>
          <p:spPr bwMode="auto">
            <a:xfrm>
              <a:off x="6943726" y="1552575"/>
              <a:ext cx="47625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6" name="Freeform 195"/>
            <p:cNvSpPr/>
            <p:nvPr/>
          </p:nvSpPr>
          <p:spPr bwMode="auto">
            <a:xfrm>
              <a:off x="6940551" y="1544638"/>
              <a:ext cx="55563" cy="55563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6" y="13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7" name="Oval 196"/>
            <p:cNvSpPr>
              <a:spLocks noChangeArrowheads="1"/>
            </p:cNvSpPr>
            <p:nvPr/>
          </p:nvSpPr>
          <p:spPr bwMode="auto">
            <a:xfrm>
              <a:off x="6249988" y="1657350"/>
              <a:ext cx="47625" cy="44450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8" name="Freeform 197"/>
            <p:cNvSpPr/>
            <p:nvPr/>
          </p:nvSpPr>
          <p:spPr bwMode="auto">
            <a:xfrm>
              <a:off x="6246813" y="1651000"/>
              <a:ext cx="53975" cy="57150"/>
            </a:xfrm>
            <a:custGeom>
              <a:avLst/>
              <a:gdLst>
                <a:gd name="T0" fmla="*/ 1 w 16"/>
                <a:gd name="T1" fmla="*/ 9 h 17"/>
                <a:gd name="T2" fmla="*/ 3 w 16"/>
                <a:gd name="T3" fmla="*/ 9 h 17"/>
                <a:gd name="T4" fmla="*/ 8 w 16"/>
                <a:gd name="T5" fmla="*/ 3 h 17"/>
                <a:gd name="T6" fmla="*/ 13 w 16"/>
                <a:gd name="T7" fmla="*/ 9 h 17"/>
                <a:gd name="T8" fmla="*/ 8 w 16"/>
                <a:gd name="T9" fmla="*/ 14 h 17"/>
                <a:gd name="T10" fmla="*/ 3 w 16"/>
                <a:gd name="T11" fmla="*/ 9 h 17"/>
                <a:gd name="T12" fmla="*/ 1 w 16"/>
                <a:gd name="T13" fmla="*/ 9 h 17"/>
                <a:gd name="T14" fmla="*/ 0 w 16"/>
                <a:gd name="T15" fmla="*/ 9 h 17"/>
                <a:gd name="T16" fmla="*/ 8 w 16"/>
                <a:gd name="T17" fmla="*/ 17 h 17"/>
                <a:gd name="T18" fmla="*/ 16 w 16"/>
                <a:gd name="T19" fmla="*/ 9 h 17"/>
                <a:gd name="T20" fmla="*/ 8 w 16"/>
                <a:gd name="T21" fmla="*/ 0 h 17"/>
                <a:gd name="T22" fmla="*/ 0 w 16"/>
                <a:gd name="T23" fmla="*/ 9 h 17"/>
                <a:gd name="T24" fmla="*/ 1 w 16"/>
                <a:gd name="T2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9"/>
                  </a:cubicBezTo>
                  <a:cubicBezTo>
                    <a:pt x="13" y="12"/>
                    <a:pt x="11" y="14"/>
                    <a:pt x="8" y="14"/>
                  </a:cubicBezTo>
                  <a:cubicBezTo>
                    <a:pt x="5" y="14"/>
                    <a:pt x="3" y="12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3"/>
                    <a:pt x="16" y="9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9" name="Oval 198"/>
            <p:cNvSpPr>
              <a:spLocks noChangeArrowheads="1"/>
            </p:cNvSpPr>
            <p:nvPr/>
          </p:nvSpPr>
          <p:spPr bwMode="auto">
            <a:xfrm>
              <a:off x="6875463" y="1963738"/>
              <a:ext cx="31750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0" name="Oval 199"/>
            <p:cNvSpPr>
              <a:spLocks noChangeArrowheads="1"/>
            </p:cNvSpPr>
            <p:nvPr/>
          </p:nvSpPr>
          <p:spPr bwMode="auto">
            <a:xfrm>
              <a:off x="6750051" y="1616075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1" name="Oval 200"/>
            <p:cNvSpPr>
              <a:spLocks noChangeArrowheads="1"/>
            </p:cNvSpPr>
            <p:nvPr/>
          </p:nvSpPr>
          <p:spPr bwMode="auto">
            <a:xfrm>
              <a:off x="6589713" y="1219200"/>
              <a:ext cx="31750" cy="26988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2" name="Oval 201"/>
            <p:cNvSpPr>
              <a:spLocks noChangeArrowheads="1"/>
            </p:cNvSpPr>
            <p:nvPr/>
          </p:nvSpPr>
          <p:spPr bwMode="auto">
            <a:xfrm>
              <a:off x="7097713" y="1565275"/>
              <a:ext cx="26988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3" name="Oval 202"/>
            <p:cNvSpPr>
              <a:spLocks noChangeArrowheads="1"/>
            </p:cNvSpPr>
            <p:nvPr/>
          </p:nvSpPr>
          <p:spPr bwMode="auto">
            <a:xfrm>
              <a:off x="6770688" y="1255713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4" name="Oval 203"/>
            <p:cNvSpPr>
              <a:spLocks noChangeArrowheads="1"/>
            </p:cNvSpPr>
            <p:nvPr/>
          </p:nvSpPr>
          <p:spPr bwMode="auto">
            <a:xfrm>
              <a:off x="6737351" y="1089025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5" name="Freeform 204"/>
            <p:cNvSpPr/>
            <p:nvPr/>
          </p:nvSpPr>
          <p:spPr bwMode="auto">
            <a:xfrm>
              <a:off x="6365876" y="1235075"/>
              <a:ext cx="33338" cy="34925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2" y="1"/>
                    <a:pt x="4" y="0"/>
                    <a:pt x="6" y="1"/>
                  </a:cubicBezTo>
                  <a:cubicBezTo>
                    <a:pt x="9" y="1"/>
                    <a:pt x="10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6" name="Freeform 206"/>
            <p:cNvSpPr/>
            <p:nvPr/>
          </p:nvSpPr>
          <p:spPr bwMode="auto">
            <a:xfrm>
              <a:off x="6705601" y="1460500"/>
              <a:ext cx="31750" cy="33338"/>
            </a:xfrm>
            <a:custGeom>
              <a:avLst/>
              <a:gdLst>
                <a:gd name="T0" fmla="*/ 0 w 9"/>
                <a:gd name="T1" fmla="*/ 3 h 10"/>
                <a:gd name="T2" fmla="*/ 6 w 9"/>
                <a:gd name="T3" fmla="*/ 0 h 10"/>
                <a:gd name="T4" fmla="*/ 9 w 9"/>
                <a:gd name="T5" fmla="*/ 6 h 10"/>
                <a:gd name="T6" fmla="*/ 3 w 9"/>
                <a:gd name="T7" fmla="*/ 9 h 10"/>
                <a:gd name="T8" fmla="*/ 0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3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8" y="8"/>
                    <a:pt x="5" y="10"/>
                    <a:pt x="3" y="9"/>
                  </a:cubicBezTo>
                  <a:cubicBezTo>
                    <a:pt x="1" y="8"/>
                    <a:pt x="0" y="6"/>
                    <a:pt x="0" y="3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7" name="Freeform 207"/>
            <p:cNvSpPr/>
            <p:nvPr/>
          </p:nvSpPr>
          <p:spPr bwMode="auto">
            <a:xfrm>
              <a:off x="7002463" y="1443038"/>
              <a:ext cx="30163" cy="33338"/>
            </a:xfrm>
            <a:custGeom>
              <a:avLst/>
              <a:gdLst>
                <a:gd name="T0" fmla="*/ 0 w 9"/>
                <a:gd name="T1" fmla="*/ 4 h 10"/>
                <a:gd name="T2" fmla="*/ 6 w 9"/>
                <a:gd name="T3" fmla="*/ 1 h 10"/>
                <a:gd name="T4" fmla="*/ 9 w 9"/>
                <a:gd name="T5" fmla="*/ 7 h 10"/>
                <a:gd name="T6" fmla="*/ 3 w 9"/>
                <a:gd name="T7" fmla="*/ 9 h 10"/>
                <a:gd name="T8" fmla="*/ 0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2"/>
                    <a:pt x="9" y="4"/>
                    <a:pt x="9" y="7"/>
                  </a:cubicBezTo>
                  <a:cubicBezTo>
                    <a:pt x="8" y="9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8" name="Freeform 208"/>
            <p:cNvSpPr/>
            <p:nvPr/>
          </p:nvSpPr>
          <p:spPr bwMode="auto">
            <a:xfrm>
              <a:off x="6937376" y="1647825"/>
              <a:ext cx="34925" cy="33338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7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2"/>
                    <a:pt x="10" y="4"/>
                    <a:pt x="9" y="7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1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9" name="Oval 209"/>
            <p:cNvSpPr>
              <a:spLocks noChangeArrowheads="1"/>
            </p:cNvSpPr>
            <p:nvPr/>
          </p:nvSpPr>
          <p:spPr bwMode="auto">
            <a:xfrm>
              <a:off x="6419851" y="1600200"/>
              <a:ext cx="26988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0" name="Oval 210"/>
            <p:cNvSpPr>
              <a:spLocks noChangeArrowheads="1"/>
            </p:cNvSpPr>
            <p:nvPr/>
          </p:nvSpPr>
          <p:spPr bwMode="auto">
            <a:xfrm>
              <a:off x="6294438" y="1797050"/>
              <a:ext cx="30163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1" name="Oval 211"/>
            <p:cNvSpPr>
              <a:spLocks noChangeArrowheads="1"/>
            </p:cNvSpPr>
            <p:nvPr/>
          </p:nvSpPr>
          <p:spPr bwMode="auto">
            <a:xfrm>
              <a:off x="6589713" y="1776413"/>
              <a:ext cx="31750" cy="26988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2" name="Oval 212"/>
            <p:cNvSpPr>
              <a:spLocks noChangeArrowheads="1"/>
            </p:cNvSpPr>
            <p:nvPr/>
          </p:nvSpPr>
          <p:spPr bwMode="auto">
            <a:xfrm>
              <a:off x="6434138" y="1371600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3" name="Freeform 213"/>
            <p:cNvSpPr/>
            <p:nvPr/>
          </p:nvSpPr>
          <p:spPr bwMode="auto">
            <a:xfrm>
              <a:off x="6430963" y="1368425"/>
              <a:ext cx="53975" cy="53975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2" y="16"/>
                    <a:pt x="16" y="13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4" name="Oval 214"/>
            <p:cNvSpPr>
              <a:spLocks noChangeArrowheads="1"/>
            </p:cNvSpPr>
            <p:nvPr/>
          </p:nvSpPr>
          <p:spPr bwMode="auto">
            <a:xfrm>
              <a:off x="6434138" y="1133475"/>
              <a:ext cx="44450" cy="44450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5" name="Freeform 215"/>
            <p:cNvSpPr/>
            <p:nvPr/>
          </p:nvSpPr>
          <p:spPr bwMode="auto">
            <a:xfrm>
              <a:off x="6430963" y="1127125"/>
              <a:ext cx="53975" cy="57150"/>
            </a:xfrm>
            <a:custGeom>
              <a:avLst/>
              <a:gdLst>
                <a:gd name="T0" fmla="*/ 1 w 16"/>
                <a:gd name="T1" fmla="*/ 8 h 17"/>
                <a:gd name="T2" fmla="*/ 3 w 16"/>
                <a:gd name="T3" fmla="*/ 8 h 17"/>
                <a:gd name="T4" fmla="*/ 8 w 16"/>
                <a:gd name="T5" fmla="*/ 3 h 17"/>
                <a:gd name="T6" fmla="*/ 13 w 16"/>
                <a:gd name="T7" fmla="*/ 8 h 17"/>
                <a:gd name="T8" fmla="*/ 8 w 16"/>
                <a:gd name="T9" fmla="*/ 14 h 17"/>
                <a:gd name="T10" fmla="*/ 3 w 16"/>
                <a:gd name="T11" fmla="*/ 8 h 17"/>
                <a:gd name="T12" fmla="*/ 1 w 16"/>
                <a:gd name="T13" fmla="*/ 8 h 17"/>
                <a:gd name="T14" fmla="*/ 0 w 16"/>
                <a:gd name="T15" fmla="*/ 8 h 17"/>
                <a:gd name="T16" fmla="*/ 8 w 16"/>
                <a:gd name="T17" fmla="*/ 17 h 17"/>
                <a:gd name="T18" fmla="*/ 16 w 16"/>
                <a:gd name="T19" fmla="*/ 8 h 17"/>
                <a:gd name="T20" fmla="*/ 8 w 16"/>
                <a:gd name="T21" fmla="*/ 0 h 17"/>
                <a:gd name="T22" fmla="*/ 0 w 16"/>
                <a:gd name="T23" fmla="*/ 8 h 17"/>
                <a:gd name="T24" fmla="*/ 1 w 16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8"/>
                  </a:cubicBezTo>
                  <a:cubicBezTo>
                    <a:pt x="13" y="11"/>
                    <a:pt x="11" y="14"/>
                    <a:pt x="8" y="14"/>
                  </a:cubicBezTo>
                  <a:cubicBezTo>
                    <a:pt x="5" y="14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2" y="17"/>
                    <a:pt x="16" y="13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6" name="Oval 216"/>
            <p:cNvSpPr>
              <a:spLocks noChangeArrowheads="1"/>
            </p:cNvSpPr>
            <p:nvPr/>
          </p:nvSpPr>
          <p:spPr bwMode="auto">
            <a:xfrm>
              <a:off x="6821488" y="2076450"/>
              <a:ext cx="44450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7" name="Freeform 217"/>
            <p:cNvSpPr/>
            <p:nvPr/>
          </p:nvSpPr>
          <p:spPr bwMode="auto">
            <a:xfrm>
              <a:off x="6818313" y="2071688"/>
              <a:ext cx="53975" cy="55563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8" name="Oval 218"/>
            <p:cNvSpPr>
              <a:spLocks noChangeArrowheads="1"/>
            </p:cNvSpPr>
            <p:nvPr/>
          </p:nvSpPr>
          <p:spPr bwMode="auto">
            <a:xfrm>
              <a:off x="6931026" y="1790700"/>
              <a:ext cx="44450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9" name="Freeform 219"/>
            <p:cNvSpPr/>
            <p:nvPr/>
          </p:nvSpPr>
          <p:spPr bwMode="auto">
            <a:xfrm>
              <a:off x="6927851" y="1782763"/>
              <a:ext cx="53975" cy="58738"/>
            </a:xfrm>
            <a:custGeom>
              <a:avLst/>
              <a:gdLst>
                <a:gd name="T0" fmla="*/ 1 w 16"/>
                <a:gd name="T1" fmla="*/ 9 h 17"/>
                <a:gd name="T2" fmla="*/ 3 w 16"/>
                <a:gd name="T3" fmla="*/ 9 h 17"/>
                <a:gd name="T4" fmla="*/ 8 w 16"/>
                <a:gd name="T5" fmla="*/ 3 h 17"/>
                <a:gd name="T6" fmla="*/ 13 w 16"/>
                <a:gd name="T7" fmla="*/ 9 h 17"/>
                <a:gd name="T8" fmla="*/ 8 w 16"/>
                <a:gd name="T9" fmla="*/ 14 h 17"/>
                <a:gd name="T10" fmla="*/ 3 w 16"/>
                <a:gd name="T11" fmla="*/ 9 h 17"/>
                <a:gd name="T12" fmla="*/ 1 w 16"/>
                <a:gd name="T13" fmla="*/ 9 h 17"/>
                <a:gd name="T14" fmla="*/ 0 w 16"/>
                <a:gd name="T15" fmla="*/ 9 h 17"/>
                <a:gd name="T16" fmla="*/ 8 w 16"/>
                <a:gd name="T17" fmla="*/ 17 h 17"/>
                <a:gd name="T18" fmla="*/ 16 w 16"/>
                <a:gd name="T19" fmla="*/ 9 h 17"/>
                <a:gd name="T20" fmla="*/ 8 w 16"/>
                <a:gd name="T21" fmla="*/ 0 h 17"/>
                <a:gd name="T22" fmla="*/ 0 w 16"/>
                <a:gd name="T23" fmla="*/ 9 h 17"/>
                <a:gd name="T24" fmla="*/ 1 w 16"/>
                <a:gd name="T2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9"/>
                  </a:cubicBezTo>
                  <a:cubicBezTo>
                    <a:pt x="13" y="11"/>
                    <a:pt x="11" y="14"/>
                    <a:pt x="8" y="14"/>
                  </a:cubicBezTo>
                  <a:cubicBezTo>
                    <a:pt x="5" y="14"/>
                    <a:pt x="3" y="11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2" y="17"/>
                    <a:pt x="16" y="13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0" name="Freeform 220"/>
            <p:cNvSpPr/>
            <p:nvPr/>
          </p:nvSpPr>
          <p:spPr bwMode="auto">
            <a:xfrm>
              <a:off x="5881688" y="2466975"/>
              <a:ext cx="287338" cy="207963"/>
            </a:xfrm>
            <a:custGeom>
              <a:avLst/>
              <a:gdLst>
                <a:gd name="T0" fmla="*/ 0 w 84"/>
                <a:gd name="T1" fmla="*/ 0 h 61"/>
                <a:gd name="T2" fmla="*/ 53 w 84"/>
                <a:gd name="T3" fmla="*/ 59 h 61"/>
                <a:gd name="T4" fmla="*/ 84 w 84"/>
                <a:gd name="T5" fmla="*/ 51 h 61"/>
                <a:gd name="T6" fmla="*/ 0 w 8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61">
                  <a:moveTo>
                    <a:pt x="0" y="0"/>
                  </a:moveTo>
                  <a:cubicBezTo>
                    <a:pt x="0" y="0"/>
                    <a:pt x="2" y="48"/>
                    <a:pt x="53" y="59"/>
                  </a:cubicBezTo>
                  <a:cubicBezTo>
                    <a:pt x="53" y="59"/>
                    <a:pt x="78" y="61"/>
                    <a:pt x="84" y="51"/>
                  </a:cubicBezTo>
                  <a:cubicBezTo>
                    <a:pt x="84" y="51"/>
                    <a:pt x="19" y="55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1" name="Freeform 221"/>
            <p:cNvSpPr/>
            <p:nvPr/>
          </p:nvSpPr>
          <p:spPr bwMode="auto">
            <a:xfrm>
              <a:off x="6359526" y="2905125"/>
              <a:ext cx="142875" cy="180975"/>
            </a:xfrm>
            <a:custGeom>
              <a:avLst/>
              <a:gdLst>
                <a:gd name="T0" fmla="*/ 0 w 42"/>
                <a:gd name="T1" fmla="*/ 0 h 53"/>
                <a:gd name="T2" fmla="*/ 26 w 42"/>
                <a:gd name="T3" fmla="*/ 49 h 53"/>
                <a:gd name="T4" fmla="*/ 42 w 42"/>
                <a:gd name="T5" fmla="*/ 42 h 53"/>
                <a:gd name="T6" fmla="*/ 0 w 4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3">
                  <a:moveTo>
                    <a:pt x="0" y="0"/>
                  </a:moveTo>
                  <a:cubicBezTo>
                    <a:pt x="0" y="0"/>
                    <a:pt x="1" y="43"/>
                    <a:pt x="26" y="49"/>
                  </a:cubicBezTo>
                  <a:cubicBezTo>
                    <a:pt x="26" y="49"/>
                    <a:pt x="36" y="53"/>
                    <a:pt x="42" y="42"/>
                  </a:cubicBezTo>
                  <a:cubicBezTo>
                    <a:pt x="42" y="42"/>
                    <a:pt x="14" y="48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2" name="Freeform 223"/>
            <p:cNvSpPr/>
            <p:nvPr/>
          </p:nvSpPr>
          <p:spPr bwMode="auto">
            <a:xfrm>
              <a:off x="7277101" y="1511300"/>
              <a:ext cx="100013" cy="139700"/>
            </a:xfrm>
            <a:custGeom>
              <a:avLst/>
              <a:gdLst>
                <a:gd name="T0" fmla="*/ 63 w 63"/>
                <a:gd name="T1" fmla="*/ 0 h 88"/>
                <a:gd name="T2" fmla="*/ 39 w 63"/>
                <a:gd name="T3" fmla="*/ 4 h 88"/>
                <a:gd name="T4" fmla="*/ 0 w 63"/>
                <a:gd name="T5" fmla="*/ 88 h 88"/>
                <a:gd name="T6" fmla="*/ 5 w 63"/>
                <a:gd name="T7" fmla="*/ 88 h 88"/>
                <a:gd name="T8" fmla="*/ 7 w 63"/>
                <a:gd name="T9" fmla="*/ 86 h 88"/>
                <a:gd name="T10" fmla="*/ 63 w 63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8">
                  <a:moveTo>
                    <a:pt x="63" y="0"/>
                  </a:moveTo>
                  <a:lnTo>
                    <a:pt x="39" y="4"/>
                  </a:lnTo>
                  <a:lnTo>
                    <a:pt x="0" y="88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3" name="Freeform 224"/>
            <p:cNvSpPr/>
            <p:nvPr/>
          </p:nvSpPr>
          <p:spPr bwMode="auto">
            <a:xfrm>
              <a:off x="7277101" y="1511300"/>
              <a:ext cx="100013" cy="139700"/>
            </a:xfrm>
            <a:custGeom>
              <a:avLst/>
              <a:gdLst>
                <a:gd name="T0" fmla="*/ 63 w 63"/>
                <a:gd name="T1" fmla="*/ 0 h 88"/>
                <a:gd name="T2" fmla="*/ 39 w 63"/>
                <a:gd name="T3" fmla="*/ 4 h 88"/>
                <a:gd name="T4" fmla="*/ 0 w 63"/>
                <a:gd name="T5" fmla="*/ 88 h 88"/>
                <a:gd name="T6" fmla="*/ 5 w 63"/>
                <a:gd name="T7" fmla="*/ 88 h 88"/>
                <a:gd name="T8" fmla="*/ 7 w 63"/>
                <a:gd name="T9" fmla="*/ 86 h 88"/>
                <a:gd name="T10" fmla="*/ 63 w 63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8">
                  <a:moveTo>
                    <a:pt x="63" y="0"/>
                  </a:moveTo>
                  <a:lnTo>
                    <a:pt x="39" y="4"/>
                  </a:lnTo>
                  <a:lnTo>
                    <a:pt x="0" y="88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4" name="Freeform 225"/>
            <p:cNvSpPr/>
            <p:nvPr/>
          </p:nvSpPr>
          <p:spPr bwMode="auto">
            <a:xfrm>
              <a:off x="7386638" y="1252538"/>
              <a:ext cx="160338" cy="152400"/>
            </a:xfrm>
            <a:custGeom>
              <a:avLst/>
              <a:gdLst>
                <a:gd name="T0" fmla="*/ 101 w 101"/>
                <a:gd name="T1" fmla="*/ 0 h 96"/>
                <a:gd name="T2" fmla="*/ 39 w 101"/>
                <a:gd name="T3" fmla="*/ 13 h 96"/>
                <a:gd name="T4" fmla="*/ 0 w 101"/>
                <a:gd name="T5" fmla="*/ 96 h 96"/>
                <a:gd name="T6" fmla="*/ 43 w 101"/>
                <a:gd name="T7" fmla="*/ 88 h 96"/>
                <a:gd name="T8" fmla="*/ 101 w 10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101" y="0"/>
                  </a:moveTo>
                  <a:lnTo>
                    <a:pt x="39" y="13"/>
                  </a:lnTo>
                  <a:lnTo>
                    <a:pt x="0" y="96"/>
                  </a:lnTo>
                  <a:lnTo>
                    <a:pt x="43" y="8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5" name="Freeform 226"/>
            <p:cNvSpPr/>
            <p:nvPr/>
          </p:nvSpPr>
          <p:spPr bwMode="auto">
            <a:xfrm>
              <a:off x="7386638" y="1252538"/>
              <a:ext cx="160338" cy="152400"/>
            </a:xfrm>
            <a:custGeom>
              <a:avLst/>
              <a:gdLst>
                <a:gd name="T0" fmla="*/ 101 w 101"/>
                <a:gd name="T1" fmla="*/ 0 h 96"/>
                <a:gd name="T2" fmla="*/ 39 w 101"/>
                <a:gd name="T3" fmla="*/ 13 h 96"/>
                <a:gd name="T4" fmla="*/ 0 w 101"/>
                <a:gd name="T5" fmla="*/ 96 h 96"/>
                <a:gd name="T6" fmla="*/ 43 w 101"/>
                <a:gd name="T7" fmla="*/ 88 h 96"/>
                <a:gd name="T8" fmla="*/ 101 w 10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101" y="0"/>
                  </a:moveTo>
                  <a:lnTo>
                    <a:pt x="39" y="13"/>
                  </a:lnTo>
                  <a:lnTo>
                    <a:pt x="0" y="96"/>
                  </a:lnTo>
                  <a:lnTo>
                    <a:pt x="43" y="88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6" name="Freeform 227"/>
            <p:cNvSpPr/>
            <p:nvPr/>
          </p:nvSpPr>
          <p:spPr bwMode="auto">
            <a:xfrm>
              <a:off x="7267576" y="1651000"/>
              <a:ext cx="17463" cy="26988"/>
            </a:xfrm>
            <a:custGeom>
              <a:avLst/>
              <a:gdLst>
                <a:gd name="T0" fmla="*/ 11 w 11"/>
                <a:gd name="T1" fmla="*/ 0 h 17"/>
                <a:gd name="T2" fmla="*/ 6 w 11"/>
                <a:gd name="T3" fmla="*/ 0 h 17"/>
                <a:gd name="T4" fmla="*/ 0 w 11"/>
                <a:gd name="T5" fmla="*/ 17 h 17"/>
                <a:gd name="T6" fmla="*/ 11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6A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7" name="Freeform 228"/>
            <p:cNvSpPr/>
            <p:nvPr/>
          </p:nvSpPr>
          <p:spPr bwMode="auto">
            <a:xfrm>
              <a:off x="7267576" y="1651000"/>
              <a:ext cx="17463" cy="26988"/>
            </a:xfrm>
            <a:custGeom>
              <a:avLst/>
              <a:gdLst>
                <a:gd name="T0" fmla="*/ 11 w 11"/>
                <a:gd name="T1" fmla="*/ 0 h 17"/>
                <a:gd name="T2" fmla="*/ 6 w 11"/>
                <a:gd name="T3" fmla="*/ 0 h 17"/>
                <a:gd name="T4" fmla="*/ 0 w 11"/>
                <a:gd name="T5" fmla="*/ 17 h 17"/>
                <a:gd name="T6" fmla="*/ 11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8" name="Freeform 229"/>
            <p:cNvSpPr/>
            <p:nvPr/>
          </p:nvSpPr>
          <p:spPr bwMode="auto">
            <a:xfrm>
              <a:off x="7339013" y="1392238"/>
              <a:ext cx="115888" cy="125413"/>
            </a:xfrm>
            <a:custGeom>
              <a:avLst/>
              <a:gdLst>
                <a:gd name="T0" fmla="*/ 73 w 73"/>
                <a:gd name="T1" fmla="*/ 0 h 79"/>
                <a:gd name="T2" fmla="*/ 30 w 73"/>
                <a:gd name="T3" fmla="*/ 8 h 79"/>
                <a:gd name="T4" fmla="*/ 0 w 73"/>
                <a:gd name="T5" fmla="*/ 79 h 79"/>
                <a:gd name="T6" fmla="*/ 24 w 73"/>
                <a:gd name="T7" fmla="*/ 75 h 79"/>
                <a:gd name="T8" fmla="*/ 64 w 73"/>
                <a:gd name="T9" fmla="*/ 15 h 79"/>
                <a:gd name="T10" fmla="*/ 73 w 73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0"/>
                  </a:moveTo>
                  <a:lnTo>
                    <a:pt x="30" y="8"/>
                  </a:lnTo>
                  <a:lnTo>
                    <a:pt x="0" y="79"/>
                  </a:lnTo>
                  <a:lnTo>
                    <a:pt x="24" y="75"/>
                  </a:lnTo>
                  <a:lnTo>
                    <a:pt x="64" y="1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9" name="Freeform 230"/>
            <p:cNvSpPr/>
            <p:nvPr/>
          </p:nvSpPr>
          <p:spPr bwMode="auto">
            <a:xfrm>
              <a:off x="7339013" y="1392238"/>
              <a:ext cx="115888" cy="125413"/>
            </a:xfrm>
            <a:custGeom>
              <a:avLst/>
              <a:gdLst>
                <a:gd name="T0" fmla="*/ 73 w 73"/>
                <a:gd name="T1" fmla="*/ 0 h 79"/>
                <a:gd name="T2" fmla="*/ 30 w 73"/>
                <a:gd name="T3" fmla="*/ 8 h 79"/>
                <a:gd name="T4" fmla="*/ 0 w 73"/>
                <a:gd name="T5" fmla="*/ 79 h 79"/>
                <a:gd name="T6" fmla="*/ 24 w 73"/>
                <a:gd name="T7" fmla="*/ 75 h 79"/>
                <a:gd name="T8" fmla="*/ 64 w 73"/>
                <a:gd name="T9" fmla="*/ 15 h 79"/>
                <a:gd name="T10" fmla="*/ 73 w 73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0"/>
                  </a:moveTo>
                  <a:lnTo>
                    <a:pt x="30" y="8"/>
                  </a:lnTo>
                  <a:lnTo>
                    <a:pt x="0" y="79"/>
                  </a:lnTo>
                  <a:lnTo>
                    <a:pt x="24" y="75"/>
                  </a:lnTo>
                  <a:lnTo>
                    <a:pt x="64" y="15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0" name="Freeform 231"/>
            <p:cNvSpPr/>
            <p:nvPr/>
          </p:nvSpPr>
          <p:spPr bwMode="auto">
            <a:xfrm>
              <a:off x="7496176" y="993775"/>
              <a:ext cx="220663" cy="166688"/>
            </a:xfrm>
            <a:custGeom>
              <a:avLst/>
              <a:gdLst>
                <a:gd name="T0" fmla="*/ 139 w 139"/>
                <a:gd name="T1" fmla="*/ 0 h 105"/>
                <a:gd name="T2" fmla="*/ 126 w 139"/>
                <a:gd name="T3" fmla="*/ 2 h 105"/>
                <a:gd name="T4" fmla="*/ 38 w 139"/>
                <a:gd name="T5" fmla="*/ 22 h 105"/>
                <a:gd name="T6" fmla="*/ 0 w 139"/>
                <a:gd name="T7" fmla="*/ 105 h 105"/>
                <a:gd name="T8" fmla="*/ 81 w 139"/>
                <a:gd name="T9" fmla="*/ 88 h 105"/>
                <a:gd name="T10" fmla="*/ 98 w 139"/>
                <a:gd name="T11" fmla="*/ 65 h 105"/>
                <a:gd name="T12" fmla="*/ 139 w 13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05">
                  <a:moveTo>
                    <a:pt x="139" y="0"/>
                  </a:moveTo>
                  <a:lnTo>
                    <a:pt x="126" y="2"/>
                  </a:lnTo>
                  <a:lnTo>
                    <a:pt x="38" y="22"/>
                  </a:lnTo>
                  <a:lnTo>
                    <a:pt x="0" y="105"/>
                  </a:lnTo>
                  <a:lnTo>
                    <a:pt x="81" y="88"/>
                  </a:lnTo>
                  <a:lnTo>
                    <a:pt x="98" y="6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1" name="Freeform 232"/>
            <p:cNvSpPr/>
            <p:nvPr/>
          </p:nvSpPr>
          <p:spPr bwMode="auto">
            <a:xfrm>
              <a:off x="7496176" y="993775"/>
              <a:ext cx="220663" cy="166688"/>
            </a:xfrm>
            <a:custGeom>
              <a:avLst/>
              <a:gdLst>
                <a:gd name="T0" fmla="*/ 139 w 139"/>
                <a:gd name="T1" fmla="*/ 0 h 105"/>
                <a:gd name="T2" fmla="*/ 126 w 139"/>
                <a:gd name="T3" fmla="*/ 2 h 105"/>
                <a:gd name="T4" fmla="*/ 38 w 139"/>
                <a:gd name="T5" fmla="*/ 22 h 105"/>
                <a:gd name="T6" fmla="*/ 0 w 139"/>
                <a:gd name="T7" fmla="*/ 105 h 105"/>
                <a:gd name="T8" fmla="*/ 81 w 139"/>
                <a:gd name="T9" fmla="*/ 88 h 105"/>
                <a:gd name="T10" fmla="*/ 98 w 139"/>
                <a:gd name="T11" fmla="*/ 65 h 105"/>
                <a:gd name="T12" fmla="*/ 139 w 13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05">
                  <a:moveTo>
                    <a:pt x="139" y="0"/>
                  </a:moveTo>
                  <a:lnTo>
                    <a:pt x="126" y="2"/>
                  </a:lnTo>
                  <a:lnTo>
                    <a:pt x="38" y="22"/>
                  </a:lnTo>
                  <a:lnTo>
                    <a:pt x="0" y="105"/>
                  </a:lnTo>
                  <a:lnTo>
                    <a:pt x="81" y="88"/>
                  </a:lnTo>
                  <a:lnTo>
                    <a:pt x="98" y="65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2" name="Freeform 233"/>
            <p:cNvSpPr/>
            <p:nvPr/>
          </p:nvSpPr>
          <p:spPr bwMode="auto">
            <a:xfrm>
              <a:off x="7556501" y="877888"/>
              <a:ext cx="234950" cy="150813"/>
            </a:xfrm>
            <a:custGeom>
              <a:avLst/>
              <a:gdLst>
                <a:gd name="T0" fmla="*/ 146 w 148"/>
                <a:gd name="T1" fmla="*/ 0 h 95"/>
                <a:gd name="T2" fmla="*/ 30 w 148"/>
                <a:gd name="T3" fmla="*/ 24 h 95"/>
                <a:gd name="T4" fmla="*/ 0 w 148"/>
                <a:gd name="T5" fmla="*/ 95 h 95"/>
                <a:gd name="T6" fmla="*/ 88 w 148"/>
                <a:gd name="T7" fmla="*/ 75 h 95"/>
                <a:gd name="T8" fmla="*/ 101 w 148"/>
                <a:gd name="T9" fmla="*/ 73 h 95"/>
                <a:gd name="T10" fmla="*/ 148 w 148"/>
                <a:gd name="T11" fmla="*/ 0 h 95"/>
                <a:gd name="T12" fmla="*/ 146 w 148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5">
                  <a:moveTo>
                    <a:pt x="146" y="0"/>
                  </a:moveTo>
                  <a:lnTo>
                    <a:pt x="30" y="24"/>
                  </a:lnTo>
                  <a:lnTo>
                    <a:pt x="0" y="95"/>
                  </a:lnTo>
                  <a:lnTo>
                    <a:pt x="88" y="75"/>
                  </a:lnTo>
                  <a:lnTo>
                    <a:pt x="101" y="73"/>
                  </a:lnTo>
                  <a:lnTo>
                    <a:pt x="148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3" name="Freeform 234"/>
            <p:cNvSpPr/>
            <p:nvPr/>
          </p:nvSpPr>
          <p:spPr bwMode="auto">
            <a:xfrm>
              <a:off x="7556501" y="877888"/>
              <a:ext cx="234950" cy="150813"/>
            </a:xfrm>
            <a:custGeom>
              <a:avLst/>
              <a:gdLst>
                <a:gd name="T0" fmla="*/ 146 w 148"/>
                <a:gd name="T1" fmla="*/ 0 h 95"/>
                <a:gd name="T2" fmla="*/ 30 w 148"/>
                <a:gd name="T3" fmla="*/ 24 h 95"/>
                <a:gd name="T4" fmla="*/ 0 w 148"/>
                <a:gd name="T5" fmla="*/ 95 h 95"/>
                <a:gd name="T6" fmla="*/ 88 w 148"/>
                <a:gd name="T7" fmla="*/ 75 h 95"/>
                <a:gd name="T8" fmla="*/ 101 w 148"/>
                <a:gd name="T9" fmla="*/ 73 h 95"/>
                <a:gd name="T10" fmla="*/ 148 w 148"/>
                <a:gd name="T11" fmla="*/ 0 h 95"/>
                <a:gd name="T12" fmla="*/ 146 w 148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5">
                  <a:moveTo>
                    <a:pt x="146" y="0"/>
                  </a:moveTo>
                  <a:lnTo>
                    <a:pt x="30" y="24"/>
                  </a:lnTo>
                  <a:lnTo>
                    <a:pt x="0" y="95"/>
                  </a:lnTo>
                  <a:lnTo>
                    <a:pt x="88" y="75"/>
                  </a:lnTo>
                  <a:lnTo>
                    <a:pt x="101" y="73"/>
                  </a:lnTo>
                  <a:lnTo>
                    <a:pt x="148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4" name="Freeform 235"/>
            <p:cNvSpPr/>
            <p:nvPr/>
          </p:nvSpPr>
          <p:spPr bwMode="auto">
            <a:xfrm>
              <a:off x="7604126" y="793750"/>
              <a:ext cx="184150" cy="122238"/>
            </a:xfrm>
            <a:custGeom>
              <a:avLst/>
              <a:gdLst>
                <a:gd name="T0" fmla="*/ 35 w 116"/>
                <a:gd name="T1" fmla="*/ 0 h 77"/>
                <a:gd name="T2" fmla="*/ 35 w 116"/>
                <a:gd name="T3" fmla="*/ 0 h 77"/>
                <a:gd name="T4" fmla="*/ 0 w 116"/>
                <a:gd name="T5" fmla="*/ 77 h 77"/>
                <a:gd name="T6" fmla="*/ 116 w 116"/>
                <a:gd name="T7" fmla="*/ 53 h 77"/>
                <a:gd name="T8" fmla="*/ 35 w 11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7">
                  <a:moveTo>
                    <a:pt x="35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16" y="5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5" name="Freeform 236"/>
            <p:cNvSpPr/>
            <p:nvPr/>
          </p:nvSpPr>
          <p:spPr bwMode="auto">
            <a:xfrm>
              <a:off x="7604126" y="793750"/>
              <a:ext cx="184150" cy="122238"/>
            </a:xfrm>
            <a:custGeom>
              <a:avLst/>
              <a:gdLst>
                <a:gd name="T0" fmla="*/ 35 w 116"/>
                <a:gd name="T1" fmla="*/ 0 h 77"/>
                <a:gd name="T2" fmla="*/ 35 w 116"/>
                <a:gd name="T3" fmla="*/ 0 h 77"/>
                <a:gd name="T4" fmla="*/ 0 w 116"/>
                <a:gd name="T5" fmla="*/ 77 h 77"/>
                <a:gd name="T6" fmla="*/ 116 w 116"/>
                <a:gd name="T7" fmla="*/ 53 h 77"/>
                <a:gd name="T8" fmla="*/ 35 w 11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7">
                  <a:moveTo>
                    <a:pt x="35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16" y="5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6" name="Freeform 237"/>
            <p:cNvSpPr/>
            <p:nvPr/>
          </p:nvSpPr>
          <p:spPr bwMode="auto">
            <a:xfrm>
              <a:off x="7448551" y="1133475"/>
              <a:ext cx="176213" cy="139700"/>
            </a:xfrm>
            <a:custGeom>
              <a:avLst/>
              <a:gdLst>
                <a:gd name="T0" fmla="*/ 111 w 111"/>
                <a:gd name="T1" fmla="*/ 0 h 88"/>
                <a:gd name="T2" fmla="*/ 30 w 111"/>
                <a:gd name="T3" fmla="*/ 17 h 88"/>
                <a:gd name="T4" fmla="*/ 0 w 111"/>
                <a:gd name="T5" fmla="*/ 88 h 88"/>
                <a:gd name="T6" fmla="*/ 62 w 111"/>
                <a:gd name="T7" fmla="*/ 75 h 88"/>
                <a:gd name="T8" fmla="*/ 111 w 11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8">
                  <a:moveTo>
                    <a:pt x="111" y="0"/>
                  </a:moveTo>
                  <a:lnTo>
                    <a:pt x="30" y="17"/>
                  </a:lnTo>
                  <a:lnTo>
                    <a:pt x="0" y="88"/>
                  </a:lnTo>
                  <a:lnTo>
                    <a:pt x="62" y="75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7" name="Freeform 238"/>
            <p:cNvSpPr/>
            <p:nvPr/>
          </p:nvSpPr>
          <p:spPr bwMode="auto">
            <a:xfrm>
              <a:off x="7448551" y="1133475"/>
              <a:ext cx="176213" cy="139700"/>
            </a:xfrm>
            <a:custGeom>
              <a:avLst/>
              <a:gdLst>
                <a:gd name="T0" fmla="*/ 111 w 111"/>
                <a:gd name="T1" fmla="*/ 0 h 88"/>
                <a:gd name="T2" fmla="*/ 30 w 111"/>
                <a:gd name="T3" fmla="*/ 17 h 88"/>
                <a:gd name="T4" fmla="*/ 0 w 111"/>
                <a:gd name="T5" fmla="*/ 88 h 88"/>
                <a:gd name="T6" fmla="*/ 62 w 111"/>
                <a:gd name="T7" fmla="*/ 75 h 88"/>
                <a:gd name="T8" fmla="*/ 111 w 11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8">
                  <a:moveTo>
                    <a:pt x="111" y="0"/>
                  </a:moveTo>
                  <a:lnTo>
                    <a:pt x="30" y="17"/>
                  </a:lnTo>
                  <a:lnTo>
                    <a:pt x="0" y="88"/>
                  </a:lnTo>
                  <a:lnTo>
                    <a:pt x="62" y="75"/>
                  </a:lnTo>
                  <a:lnTo>
                    <a:pt x="1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078800" y="2057400"/>
            <a:ext cx="7200000" cy="27882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66237" y="4366592"/>
            <a:ext cx="5859526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604" y="1860903"/>
            <a:ext cx="8266792" cy="2086096"/>
          </a:xfrm>
          <a:noFill/>
        </p:spPr>
        <p:txBody>
          <a:bodyPr lIns="0" anchor="ctr" anchorCtr="0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334432" y="4156795"/>
            <a:ext cx="7523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078800" y="1355271"/>
            <a:ext cx="7200000" cy="2179929"/>
          </a:xfrm>
        </p:spPr>
        <p:txBody>
          <a:bodyPr>
            <a:normAutofit/>
          </a:bodyPr>
          <a:lstStyle>
            <a:lvl1pPr marL="0" indent="0" algn="just">
              <a:lnSpc>
                <a:spcPct val="17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078800" y="3641271"/>
            <a:ext cx="7200000" cy="2179929"/>
          </a:xfrm>
        </p:spPr>
        <p:txBody>
          <a:bodyPr>
            <a:normAutofit/>
          </a:bodyPr>
          <a:lstStyle>
            <a:lvl1pPr marL="0" indent="0" algn="just">
              <a:lnSpc>
                <a:spcPct val="17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162000"/>
            <a:ext cx="10515600" cy="1080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493520"/>
            <a:ext cx="5157787" cy="90487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 marL="457200" indent="-457200">
              <a:buFont typeface="Arial" pitchFamily="34" charset="0"/>
              <a:buChar char="•"/>
              <a:defRPr sz="2400" b="0"/>
            </a:lvl1pPr>
            <a:lvl2pPr marL="800100" indent="-342900">
              <a:buFont typeface="Arial" pitchFamily="34" charset="0"/>
              <a:buChar char="•"/>
              <a:defRPr sz="2000" b="0"/>
            </a:lvl2pPr>
            <a:lvl3pPr marL="1257300" indent="-342900">
              <a:buFont typeface="Arial" pitchFamily="34" charset="0"/>
              <a:buChar char="•"/>
              <a:defRPr sz="1800" b="0"/>
            </a:lvl3pPr>
            <a:lvl4pPr marL="1657350" indent="-285750">
              <a:buFont typeface="Arial" pitchFamily="34" charset="0"/>
              <a:buChar char="•"/>
              <a:defRPr sz="1800" b="0"/>
            </a:lvl4pPr>
            <a:lvl5pPr marL="2114550" indent="-285750">
              <a:buFont typeface="Arial" pitchFamily="34" charset="0"/>
              <a:buChar char="•"/>
              <a:defRPr sz="1800" b="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493520"/>
            <a:ext cx="5183188" cy="90487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 marL="457200" indent="-457200">
              <a:buFont typeface="Arial" pitchFamily="34" charset="0"/>
              <a:buChar char="•"/>
              <a:defRPr sz="2400" b="0"/>
            </a:lvl1pPr>
            <a:lvl2pPr marL="800100" indent="-342900">
              <a:buFont typeface="Arial" pitchFamily="34" charset="0"/>
              <a:buChar char="•"/>
              <a:defRPr sz="2000" b="0"/>
            </a:lvl2pPr>
            <a:lvl3pPr marL="1257300" indent="-342900">
              <a:buFont typeface="Arial" pitchFamily="34" charset="0"/>
              <a:buChar char="•"/>
              <a:defRPr sz="1800" b="0"/>
            </a:lvl3pPr>
            <a:lvl4pPr marL="1657350" indent="-285750">
              <a:buFont typeface="Arial" pitchFamily="34" charset="0"/>
              <a:buChar char="•"/>
              <a:defRPr sz="1800" b="0"/>
            </a:lvl4pPr>
            <a:lvl5pPr marL="2114550" indent="-285750">
              <a:buFont typeface="Arial" pitchFamily="34" charset="0"/>
              <a:buChar char="•"/>
              <a:defRPr sz="1800" b="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2447293" y="1178563"/>
            <a:ext cx="8782682" cy="4884101"/>
            <a:chOff x="2447293" y="1178563"/>
            <a:chExt cx="8782682" cy="4884101"/>
          </a:xfrm>
        </p:grpSpPr>
        <p:sp>
          <p:nvSpPr>
            <p:cNvPr id="6" name="椭圆 5"/>
            <p:cNvSpPr/>
            <p:nvPr userDrawn="1">
              <p:custDataLst>
                <p:tags r:id="rId2"/>
              </p:custDataLst>
            </p:nvPr>
          </p:nvSpPr>
          <p:spPr>
            <a:xfrm>
              <a:off x="4521200" y="1376364"/>
              <a:ext cx="3594100" cy="359568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 userDrawn="1">
              <p:custDataLst>
                <p:tags r:id="rId3"/>
              </p:custDataLst>
            </p:nvPr>
          </p:nvSpPr>
          <p:spPr>
            <a:xfrm>
              <a:off x="4357689" y="1427163"/>
              <a:ext cx="3519487" cy="3517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4400">
                <a:latin typeface="Broadway BT" panose="04040905080B02020502" pitchFamily="82" charset="0"/>
                <a:ea typeface="汉仪丫丫体简" panose="02010604000101010101" pitchFamily="2" charset="-122"/>
                <a:cs typeface="Verdana" pitchFamily="34" charset="0"/>
              </a:endParaRPr>
            </a:p>
          </p:txBody>
        </p:sp>
        <p:sp>
          <p:nvSpPr>
            <p:cNvPr id="8" name="椭圆 7"/>
            <p:cNvSpPr/>
            <p:nvPr userDrawn="1">
              <p:custDataLst>
                <p:tags r:id="rId4"/>
              </p:custDataLst>
            </p:nvPr>
          </p:nvSpPr>
          <p:spPr>
            <a:xfrm>
              <a:off x="9390063" y="2457451"/>
              <a:ext cx="506412" cy="506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 userDrawn="1">
              <p:custDataLst>
                <p:tags r:id="rId5"/>
              </p:custDataLst>
            </p:nvPr>
          </p:nvSpPr>
          <p:spPr>
            <a:xfrm>
              <a:off x="7997826" y="1719264"/>
              <a:ext cx="231775" cy="2317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 userDrawn="1">
              <p:custDataLst>
                <p:tags r:id="rId6"/>
              </p:custDataLst>
            </p:nvPr>
          </p:nvSpPr>
          <p:spPr>
            <a:xfrm>
              <a:off x="3514726" y="4508501"/>
              <a:ext cx="506413" cy="506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 userDrawn="1">
              <p:custDataLst>
                <p:tags r:id="rId7"/>
              </p:custDataLst>
            </p:nvPr>
          </p:nvSpPr>
          <p:spPr>
            <a:xfrm>
              <a:off x="5303838" y="5184776"/>
              <a:ext cx="233362" cy="233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 userDrawn="1">
              <p:custDataLst>
                <p:tags r:id="rId8"/>
              </p:custDataLst>
            </p:nvPr>
          </p:nvSpPr>
          <p:spPr>
            <a:xfrm>
              <a:off x="10452100" y="5284787"/>
              <a:ext cx="777875" cy="7778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 userDrawn="1">
              <p:custDataLst>
                <p:tags r:id="rId9"/>
              </p:custDataLst>
            </p:nvPr>
          </p:nvSpPr>
          <p:spPr>
            <a:xfrm>
              <a:off x="10109199" y="5184776"/>
              <a:ext cx="565151" cy="565152"/>
            </a:xfrm>
            <a:prstGeom prst="ellips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 userDrawn="1">
              <p:custDataLst>
                <p:tags r:id="rId10"/>
              </p:custDataLst>
            </p:nvPr>
          </p:nvSpPr>
          <p:spPr>
            <a:xfrm>
              <a:off x="2447293" y="1178563"/>
              <a:ext cx="572451" cy="57245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 userDrawn="1">
              <p:custDataLst>
                <p:tags r:id="rId11"/>
              </p:custDataLst>
            </p:nvPr>
          </p:nvSpPr>
          <p:spPr>
            <a:xfrm>
              <a:off x="2517305" y="1577978"/>
              <a:ext cx="373060" cy="373061"/>
            </a:xfrm>
            <a:prstGeom prst="ellips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57688" y="1427163"/>
            <a:ext cx="3519487" cy="3517900"/>
          </a:xfrm>
          <a:noFill/>
        </p:spPr>
        <p:txBody>
          <a:bodyPr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162000"/>
            <a:ext cx="8344800" cy="10800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155600"/>
            <a:ext cx="12196800" cy="3812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3200" y="5162400"/>
            <a:ext cx="10000800" cy="114696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0207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0207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0207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3600"/>
            <a:ext cx="10515600" cy="101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2000"/>
            <a:ext cx="52530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0400" y="1602000"/>
            <a:ext cx="52434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4850" y="1122363"/>
            <a:ext cx="5772150" cy="2387600"/>
          </a:xfrm>
        </p:spPr>
        <p:txBody>
          <a:bodyPr anchor="b"/>
          <a:lstStyle>
            <a:lvl1pPr algn="l">
              <a:defRPr sz="6000">
                <a:solidFill>
                  <a:srgbClr val="FBFBFB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4850" y="3602038"/>
            <a:ext cx="57721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FBFBF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 userDrawn="1"/>
        </p:nvSpPr>
        <p:spPr>
          <a:xfrm>
            <a:off x="2711624" y="1561541"/>
            <a:ext cx="6446837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3780183" y="1247775"/>
            <a:ext cx="4468468" cy="507106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zh-CN" altLang="en-US" sz="2400" dirty="0">
              <a:solidFill>
                <a:srgbClr val="FBFBFB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86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000" y="1249200"/>
            <a:ext cx="4467600" cy="511200"/>
          </a:xfrm>
        </p:spPr>
        <p:txBody>
          <a:bodyPr anchor="t" anchorCtr="0">
            <a:normAutofit/>
          </a:bodyPr>
          <a:lstStyle>
            <a:lvl1pPr algn="ctr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10800" y="1562400"/>
            <a:ext cx="6447600" cy="3816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1655954" y="900974"/>
            <a:ext cx="9052996" cy="4378928"/>
            <a:chOff x="1655954" y="900974"/>
            <a:chExt cx="9052996" cy="4378928"/>
          </a:xfrm>
        </p:grpSpPr>
        <p:sp>
          <p:nvSpPr>
            <p:cNvPr id="7" name="菱形 6"/>
            <p:cNvSpPr/>
            <p:nvPr userDrawn="1"/>
          </p:nvSpPr>
          <p:spPr>
            <a:xfrm>
              <a:off x="1849119" y="1689809"/>
              <a:ext cx="2801258" cy="280125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7200" dirty="0">
                <a:solidFill>
                  <a:srgbClr val="FBFBFB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844673" y="900974"/>
              <a:ext cx="1356215" cy="135621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 flipH="1">
              <a:off x="1655954" y="1305560"/>
              <a:ext cx="1581548" cy="15815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V="1">
              <a:off x="2452334" y="2624773"/>
              <a:ext cx="2655129" cy="265512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平行四边形 10"/>
            <p:cNvSpPr/>
            <p:nvPr userDrawn="1"/>
          </p:nvSpPr>
          <p:spPr>
            <a:xfrm>
              <a:off x="3249748" y="3655060"/>
              <a:ext cx="7459202" cy="604520"/>
            </a:xfrm>
            <a:prstGeom prst="parallelogram">
              <a:avLst>
                <a:gd name="adj" fmla="val 960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>
                <a:solidFill>
                  <a:srgbClr val="FBFBFB"/>
                </a:solidFill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0800" y="3654000"/>
            <a:ext cx="7459200" cy="604800"/>
          </a:xfrm>
        </p:spPr>
        <p:txBody>
          <a:bodyPr anchor="ctr" anchorCtr="0">
            <a:noAutofit/>
          </a:bodyPr>
          <a:lstStyle>
            <a:lvl1pPr algn="ctr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1092521" y="1561541"/>
            <a:ext cx="4755976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" name="TextBox 7"/>
          <p:cNvSpPr txBox="1"/>
          <p:nvPr userDrawn="1"/>
        </p:nvSpPr>
        <p:spPr>
          <a:xfrm>
            <a:off x="1441938" y="389013"/>
            <a:ext cx="9355016" cy="507106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zh-CN" altLang="en-US" sz="2400" dirty="0">
              <a:solidFill>
                <a:srgbClr val="FBFBFB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78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 10"/>
          <p:cNvSpPr/>
          <p:nvPr userDrawn="1"/>
        </p:nvSpPr>
        <p:spPr>
          <a:xfrm>
            <a:off x="6332736" y="1561541"/>
            <a:ext cx="4755976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893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1938" y="389013"/>
            <a:ext cx="9355016" cy="511176"/>
          </a:xfrm>
        </p:spPr>
        <p:txBody>
          <a:bodyPr anchor="ctr" anchorCtr="0">
            <a:normAutofit/>
          </a:bodyPr>
          <a:lstStyle>
            <a:lvl1pPr algn="ctr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166377" y="1561541"/>
            <a:ext cx="4603576" cy="381476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tx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78456" y="1561541"/>
            <a:ext cx="4679776" cy="381476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tx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724678"/>
            <a:ext cx="579120" cy="530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29920" y="724678"/>
            <a:ext cx="121920" cy="530255"/>
          </a:xfrm>
          <a:prstGeom prst="rect">
            <a:avLst/>
          </a:prstGeom>
          <a:solidFill>
            <a:srgbClr val="8C8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05600" y="1123200"/>
            <a:ext cx="5770800" cy="2386800"/>
          </a:xfrm>
        </p:spPr>
        <p:txBody>
          <a:bodyPr anchor="b" anchorCtr="0"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7" y="457200"/>
            <a:ext cx="4165200" cy="1602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509760" y="471805"/>
            <a:ext cx="184404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71805"/>
            <a:ext cx="85344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556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3111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54667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06222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57778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09334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60890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12445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64001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15557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67112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18667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70223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21778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773334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224889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676445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28001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579557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031112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482668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934224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385779" y="0"/>
            <a:ext cx="451556" cy="5049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837333" y="0"/>
            <a:ext cx="451556" cy="5049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288889" y="0"/>
            <a:ext cx="451556" cy="5049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1740444" y="0"/>
            <a:ext cx="451556" cy="5049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5"/>
          <a:stretch>
            <a:fillRect/>
          </a:stretch>
        </p:blipFill>
        <p:spPr>
          <a:xfrm>
            <a:off x="0" y="5049520"/>
            <a:ext cx="12192000" cy="18084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6123" y="1251473"/>
            <a:ext cx="4441479" cy="5607713"/>
            <a:chOff x="836123" y="1251473"/>
            <a:chExt cx="4441479" cy="5607713"/>
          </a:xfrm>
        </p:grpSpPr>
        <p:sp>
          <p:nvSpPr>
            <p:cNvPr id="41" name="Freeform 21"/>
            <p:cNvSpPr/>
            <p:nvPr userDrawn="1"/>
          </p:nvSpPr>
          <p:spPr bwMode="auto">
            <a:xfrm>
              <a:off x="3085192" y="1878536"/>
              <a:ext cx="858838" cy="684213"/>
            </a:xfrm>
            <a:custGeom>
              <a:avLst/>
              <a:gdLst>
                <a:gd name="T0" fmla="*/ 738 w 950"/>
                <a:gd name="T1" fmla="*/ 172 h 759"/>
                <a:gd name="T2" fmla="*/ 271 w 950"/>
                <a:gd name="T3" fmla="*/ 138 h 759"/>
                <a:gd name="T4" fmla="*/ 96 w 950"/>
                <a:gd name="T5" fmla="*/ 0 h 759"/>
                <a:gd name="T6" fmla="*/ 0 w 950"/>
                <a:gd name="T7" fmla="*/ 122 h 759"/>
                <a:gd name="T8" fmla="*/ 152 w 950"/>
                <a:gd name="T9" fmla="*/ 241 h 759"/>
                <a:gd name="T10" fmla="*/ 233 w 950"/>
                <a:gd name="T11" fmla="*/ 306 h 759"/>
                <a:gd name="T12" fmla="*/ 807 w 950"/>
                <a:gd name="T13" fmla="*/ 759 h 759"/>
                <a:gd name="T14" fmla="*/ 738 w 950"/>
                <a:gd name="T15" fmla="*/ 172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759">
                  <a:moveTo>
                    <a:pt x="738" y="172"/>
                  </a:moveTo>
                  <a:cubicBezTo>
                    <a:pt x="600" y="63"/>
                    <a:pt x="415" y="56"/>
                    <a:pt x="271" y="138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233" y="306"/>
                    <a:pt x="233" y="306"/>
                    <a:pt x="233" y="306"/>
                  </a:cubicBezTo>
                  <a:cubicBezTo>
                    <a:pt x="807" y="759"/>
                    <a:pt x="807" y="759"/>
                    <a:pt x="807" y="759"/>
                  </a:cubicBezTo>
                  <a:cubicBezTo>
                    <a:pt x="950" y="578"/>
                    <a:pt x="919" y="315"/>
                    <a:pt x="738" y="172"/>
                  </a:cubicBezTo>
                  <a:close/>
                </a:path>
              </a:pathLst>
            </a:custGeom>
            <a:solidFill>
              <a:srgbClr val="FB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2"/>
            <p:cNvSpPr/>
            <p:nvPr userDrawn="1"/>
          </p:nvSpPr>
          <p:spPr bwMode="auto">
            <a:xfrm>
              <a:off x="2996292" y="1988073"/>
              <a:ext cx="819150" cy="765175"/>
            </a:xfrm>
            <a:custGeom>
              <a:avLst/>
              <a:gdLst>
                <a:gd name="T0" fmla="*/ 906 w 906"/>
                <a:gd name="T1" fmla="*/ 637 h 848"/>
                <a:gd name="T2" fmla="*/ 332 w 906"/>
                <a:gd name="T3" fmla="*/ 184 h 848"/>
                <a:gd name="T4" fmla="*/ 251 w 906"/>
                <a:gd name="T5" fmla="*/ 119 h 848"/>
                <a:gd name="T6" fmla="*/ 99 w 906"/>
                <a:gd name="T7" fmla="*/ 0 h 848"/>
                <a:gd name="T8" fmla="*/ 0 w 906"/>
                <a:gd name="T9" fmla="*/ 125 h 848"/>
                <a:gd name="T10" fmla="*/ 177 w 906"/>
                <a:gd name="T11" fmla="*/ 264 h 848"/>
                <a:gd name="T12" fmla="*/ 320 w 906"/>
                <a:gd name="T13" fmla="*/ 705 h 848"/>
                <a:gd name="T14" fmla="*/ 906 w 906"/>
                <a:gd name="T15" fmla="*/ 637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6" h="848">
                  <a:moveTo>
                    <a:pt x="906" y="637"/>
                  </a:moveTo>
                  <a:cubicBezTo>
                    <a:pt x="332" y="184"/>
                    <a:pt x="332" y="184"/>
                    <a:pt x="332" y="184"/>
                  </a:cubicBezTo>
                  <a:cubicBezTo>
                    <a:pt x="251" y="119"/>
                    <a:pt x="251" y="119"/>
                    <a:pt x="251" y="1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7" y="264"/>
                    <a:pt x="177" y="264"/>
                    <a:pt x="177" y="264"/>
                  </a:cubicBezTo>
                  <a:cubicBezTo>
                    <a:pt x="132" y="422"/>
                    <a:pt x="183" y="598"/>
                    <a:pt x="320" y="705"/>
                  </a:cubicBezTo>
                  <a:cubicBezTo>
                    <a:pt x="500" y="848"/>
                    <a:pt x="763" y="817"/>
                    <a:pt x="906" y="637"/>
                  </a:cubicBezTo>
                  <a:close/>
                </a:path>
              </a:pathLst>
            </a:custGeom>
            <a:solidFill>
              <a:srgbClr val="E1B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3"/>
            <p:cNvSpPr/>
            <p:nvPr userDrawn="1"/>
          </p:nvSpPr>
          <p:spPr bwMode="auto">
            <a:xfrm>
              <a:off x="2901042" y="1838848"/>
              <a:ext cx="58738" cy="58738"/>
            </a:xfrm>
            <a:custGeom>
              <a:avLst/>
              <a:gdLst>
                <a:gd name="T0" fmla="*/ 15 w 66"/>
                <a:gd name="T1" fmla="*/ 56 h 66"/>
                <a:gd name="T2" fmla="*/ 10 w 66"/>
                <a:gd name="T3" fmla="*/ 15 h 66"/>
                <a:gd name="T4" fmla="*/ 51 w 66"/>
                <a:gd name="T5" fmla="*/ 10 h 66"/>
                <a:gd name="T6" fmla="*/ 56 w 66"/>
                <a:gd name="T7" fmla="*/ 51 h 66"/>
                <a:gd name="T8" fmla="*/ 15 w 66"/>
                <a:gd name="T9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15" y="56"/>
                  </a:moveTo>
                  <a:cubicBezTo>
                    <a:pt x="2" y="46"/>
                    <a:pt x="0" y="27"/>
                    <a:pt x="10" y="15"/>
                  </a:cubicBezTo>
                  <a:cubicBezTo>
                    <a:pt x="20" y="2"/>
                    <a:pt x="39" y="0"/>
                    <a:pt x="51" y="10"/>
                  </a:cubicBezTo>
                  <a:cubicBezTo>
                    <a:pt x="64" y="20"/>
                    <a:pt x="66" y="38"/>
                    <a:pt x="56" y="51"/>
                  </a:cubicBezTo>
                  <a:cubicBezTo>
                    <a:pt x="46" y="64"/>
                    <a:pt x="28" y="66"/>
                    <a:pt x="15" y="56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"/>
            <p:cNvSpPr/>
            <p:nvPr userDrawn="1"/>
          </p:nvSpPr>
          <p:spPr bwMode="auto">
            <a:xfrm>
              <a:off x="2874054" y="1781698"/>
              <a:ext cx="220663" cy="266700"/>
            </a:xfrm>
            <a:custGeom>
              <a:avLst/>
              <a:gdLst>
                <a:gd name="T0" fmla="*/ 62 w 244"/>
                <a:gd name="T1" fmla="*/ 95 h 294"/>
                <a:gd name="T2" fmla="*/ 12 w 244"/>
                <a:gd name="T3" fmla="*/ 294 h 294"/>
                <a:gd name="T4" fmla="*/ 244 w 244"/>
                <a:gd name="T5" fmla="*/ 0 h 294"/>
                <a:gd name="T6" fmla="*/ 62 w 244"/>
                <a:gd name="T7" fmla="*/ 9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294">
                  <a:moveTo>
                    <a:pt x="62" y="95"/>
                  </a:moveTo>
                  <a:cubicBezTo>
                    <a:pt x="16" y="153"/>
                    <a:pt x="0" y="226"/>
                    <a:pt x="12" y="294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75" y="4"/>
                    <a:pt x="108" y="36"/>
                    <a:pt x="62" y="95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"/>
            <p:cNvSpPr/>
            <p:nvPr userDrawn="1"/>
          </p:nvSpPr>
          <p:spPr bwMode="auto">
            <a:xfrm>
              <a:off x="3658279" y="2411936"/>
              <a:ext cx="169863" cy="195263"/>
            </a:xfrm>
            <a:custGeom>
              <a:avLst/>
              <a:gdLst>
                <a:gd name="T0" fmla="*/ 23 w 188"/>
                <a:gd name="T1" fmla="*/ 197 h 216"/>
                <a:gd name="T2" fmla="*/ 52 w 188"/>
                <a:gd name="T3" fmla="*/ 74 h 216"/>
                <a:gd name="T4" fmla="*/ 165 w 188"/>
                <a:gd name="T5" fmla="*/ 18 h 216"/>
                <a:gd name="T6" fmla="*/ 136 w 188"/>
                <a:gd name="T7" fmla="*/ 141 h 216"/>
                <a:gd name="T8" fmla="*/ 23 w 188"/>
                <a:gd name="T9" fmla="*/ 1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16">
                  <a:moveTo>
                    <a:pt x="23" y="197"/>
                  </a:moveTo>
                  <a:cubicBezTo>
                    <a:pt x="0" y="179"/>
                    <a:pt x="13" y="124"/>
                    <a:pt x="52" y="74"/>
                  </a:cubicBezTo>
                  <a:cubicBezTo>
                    <a:pt x="91" y="25"/>
                    <a:pt x="142" y="0"/>
                    <a:pt x="165" y="18"/>
                  </a:cubicBezTo>
                  <a:cubicBezTo>
                    <a:pt x="188" y="36"/>
                    <a:pt x="175" y="91"/>
                    <a:pt x="136" y="141"/>
                  </a:cubicBezTo>
                  <a:cubicBezTo>
                    <a:pt x="97" y="190"/>
                    <a:pt x="46" y="216"/>
                    <a:pt x="23" y="197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"/>
            <p:cNvSpPr/>
            <p:nvPr userDrawn="1"/>
          </p:nvSpPr>
          <p:spPr bwMode="auto">
            <a:xfrm>
              <a:off x="3794804" y="2276998"/>
              <a:ext cx="53975" cy="107950"/>
            </a:xfrm>
            <a:custGeom>
              <a:avLst/>
              <a:gdLst>
                <a:gd name="T0" fmla="*/ 25 w 61"/>
                <a:gd name="T1" fmla="*/ 118 h 120"/>
                <a:gd name="T2" fmla="*/ 3 w 61"/>
                <a:gd name="T3" fmla="*/ 57 h 120"/>
                <a:gd name="T4" fmla="*/ 36 w 61"/>
                <a:gd name="T5" fmla="*/ 1 h 120"/>
                <a:gd name="T6" fmla="*/ 58 w 61"/>
                <a:gd name="T7" fmla="*/ 62 h 120"/>
                <a:gd name="T8" fmla="*/ 25 w 61"/>
                <a:gd name="T9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0">
                  <a:moveTo>
                    <a:pt x="25" y="118"/>
                  </a:moveTo>
                  <a:cubicBezTo>
                    <a:pt x="10" y="117"/>
                    <a:pt x="0" y="89"/>
                    <a:pt x="3" y="57"/>
                  </a:cubicBezTo>
                  <a:cubicBezTo>
                    <a:pt x="6" y="25"/>
                    <a:pt x="21" y="0"/>
                    <a:pt x="36" y="1"/>
                  </a:cubicBezTo>
                  <a:cubicBezTo>
                    <a:pt x="51" y="3"/>
                    <a:pt x="61" y="30"/>
                    <a:pt x="58" y="62"/>
                  </a:cubicBezTo>
                  <a:cubicBezTo>
                    <a:pt x="55" y="95"/>
                    <a:pt x="40" y="120"/>
                    <a:pt x="25" y="118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 noEditPoints="1"/>
            </p:cNvSpPr>
            <p:nvPr userDrawn="1"/>
          </p:nvSpPr>
          <p:spPr bwMode="auto">
            <a:xfrm>
              <a:off x="3399517" y="2237311"/>
              <a:ext cx="300038" cy="276225"/>
            </a:xfrm>
            <a:custGeom>
              <a:avLst/>
              <a:gdLst>
                <a:gd name="T0" fmla="*/ 0 w 331"/>
                <a:gd name="T1" fmla="*/ 0 h 306"/>
                <a:gd name="T2" fmla="*/ 246 w 331"/>
                <a:gd name="T3" fmla="*/ 12 h 306"/>
                <a:gd name="T4" fmla="*/ 321 w 331"/>
                <a:gd name="T5" fmla="*/ 45 h 306"/>
                <a:gd name="T6" fmla="*/ 325 w 331"/>
                <a:gd name="T7" fmla="*/ 92 h 306"/>
                <a:gd name="T8" fmla="*/ 281 w 331"/>
                <a:gd name="T9" fmla="*/ 125 h 306"/>
                <a:gd name="T10" fmla="*/ 260 w 331"/>
                <a:gd name="T11" fmla="*/ 205 h 306"/>
                <a:gd name="T12" fmla="*/ 187 w 331"/>
                <a:gd name="T13" fmla="*/ 244 h 306"/>
                <a:gd name="T14" fmla="*/ 165 w 331"/>
                <a:gd name="T15" fmla="*/ 294 h 306"/>
                <a:gd name="T16" fmla="*/ 119 w 331"/>
                <a:gd name="T17" fmla="*/ 301 h 306"/>
                <a:gd name="T18" fmla="*/ 69 w 331"/>
                <a:gd name="T19" fmla="*/ 236 h 306"/>
                <a:gd name="T20" fmla="*/ 0 w 331"/>
                <a:gd name="T21" fmla="*/ 0 h 306"/>
                <a:gd name="T22" fmla="*/ 308 w 331"/>
                <a:gd name="T23" fmla="*/ 99 h 306"/>
                <a:gd name="T24" fmla="*/ 313 w 331"/>
                <a:gd name="T25" fmla="*/ 88 h 306"/>
                <a:gd name="T26" fmla="*/ 311 w 331"/>
                <a:gd name="T27" fmla="*/ 52 h 306"/>
                <a:gd name="T28" fmla="*/ 246 w 331"/>
                <a:gd name="T29" fmla="*/ 24 h 306"/>
                <a:gd name="T30" fmla="*/ 17 w 331"/>
                <a:gd name="T31" fmla="*/ 12 h 306"/>
                <a:gd name="T32" fmla="*/ 81 w 331"/>
                <a:gd name="T33" fmla="*/ 233 h 306"/>
                <a:gd name="T34" fmla="*/ 123 w 331"/>
                <a:gd name="T35" fmla="*/ 289 h 306"/>
                <a:gd name="T36" fmla="*/ 159 w 331"/>
                <a:gd name="T37" fmla="*/ 284 h 306"/>
                <a:gd name="T38" fmla="*/ 168 w 331"/>
                <a:gd name="T39" fmla="*/ 275 h 306"/>
                <a:gd name="T40" fmla="*/ 175 w 331"/>
                <a:gd name="T41" fmla="*/ 242 h 306"/>
                <a:gd name="T42" fmla="*/ 108 w 331"/>
                <a:gd name="T43" fmla="*/ 185 h 306"/>
                <a:gd name="T44" fmla="*/ 109 w 331"/>
                <a:gd name="T45" fmla="*/ 161 h 306"/>
                <a:gd name="T46" fmla="*/ 113 w 331"/>
                <a:gd name="T47" fmla="*/ 158 h 306"/>
                <a:gd name="T48" fmla="*/ 131 w 331"/>
                <a:gd name="T49" fmla="*/ 158 h 306"/>
                <a:gd name="T50" fmla="*/ 185 w 331"/>
                <a:gd name="T51" fmla="*/ 231 h 306"/>
                <a:gd name="T52" fmla="*/ 251 w 331"/>
                <a:gd name="T53" fmla="*/ 197 h 306"/>
                <a:gd name="T54" fmla="*/ 269 w 331"/>
                <a:gd name="T55" fmla="*/ 125 h 306"/>
                <a:gd name="T56" fmla="*/ 184 w 331"/>
                <a:gd name="T57" fmla="*/ 90 h 306"/>
                <a:gd name="T58" fmla="*/ 180 w 331"/>
                <a:gd name="T59" fmla="*/ 72 h 306"/>
                <a:gd name="T60" fmla="*/ 183 w 331"/>
                <a:gd name="T61" fmla="*/ 68 h 306"/>
                <a:gd name="T62" fmla="*/ 206 w 331"/>
                <a:gd name="T63" fmla="*/ 62 h 306"/>
                <a:gd name="T64" fmla="*/ 276 w 331"/>
                <a:gd name="T65" fmla="*/ 113 h 306"/>
                <a:gd name="T66" fmla="*/ 308 w 331"/>
                <a:gd name="T67" fmla="*/ 99 h 306"/>
                <a:gd name="T68" fmla="*/ 172 w 331"/>
                <a:gd name="T69" fmla="*/ 228 h 306"/>
                <a:gd name="T70" fmla="*/ 127 w 331"/>
                <a:gd name="T71" fmla="*/ 169 h 306"/>
                <a:gd name="T72" fmla="*/ 119 w 331"/>
                <a:gd name="T73" fmla="*/ 168 h 306"/>
                <a:gd name="T74" fmla="*/ 118 w 331"/>
                <a:gd name="T75" fmla="*/ 169 h 306"/>
                <a:gd name="T76" fmla="*/ 120 w 331"/>
                <a:gd name="T77" fmla="*/ 181 h 306"/>
                <a:gd name="T78" fmla="*/ 172 w 331"/>
                <a:gd name="T79" fmla="*/ 228 h 306"/>
                <a:gd name="T80" fmla="*/ 263 w 331"/>
                <a:gd name="T81" fmla="*/ 113 h 306"/>
                <a:gd name="T82" fmla="*/ 204 w 331"/>
                <a:gd name="T83" fmla="*/ 73 h 306"/>
                <a:gd name="T84" fmla="*/ 192 w 331"/>
                <a:gd name="T85" fmla="*/ 75 h 306"/>
                <a:gd name="T86" fmla="*/ 192 w 331"/>
                <a:gd name="T87" fmla="*/ 76 h 306"/>
                <a:gd name="T88" fmla="*/ 194 w 331"/>
                <a:gd name="T89" fmla="*/ 83 h 306"/>
                <a:gd name="T90" fmla="*/ 263 w 331"/>
                <a:gd name="T91" fmla="*/ 11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1" h="306">
                  <a:moveTo>
                    <a:pt x="0" y="0"/>
                  </a:moveTo>
                  <a:cubicBezTo>
                    <a:pt x="246" y="12"/>
                    <a:pt x="246" y="12"/>
                    <a:pt x="246" y="12"/>
                  </a:cubicBezTo>
                  <a:cubicBezTo>
                    <a:pt x="249" y="12"/>
                    <a:pt x="301" y="15"/>
                    <a:pt x="321" y="45"/>
                  </a:cubicBezTo>
                  <a:cubicBezTo>
                    <a:pt x="329" y="58"/>
                    <a:pt x="331" y="74"/>
                    <a:pt x="325" y="92"/>
                  </a:cubicBezTo>
                  <a:cubicBezTo>
                    <a:pt x="319" y="110"/>
                    <a:pt x="303" y="122"/>
                    <a:pt x="281" y="125"/>
                  </a:cubicBezTo>
                  <a:cubicBezTo>
                    <a:pt x="287" y="144"/>
                    <a:pt x="286" y="172"/>
                    <a:pt x="260" y="205"/>
                  </a:cubicBezTo>
                  <a:cubicBezTo>
                    <a:pt x="234" y="238"/>
                    <a:pt x="207" y="245"/>
                    <a:pt x="187" y="244"/>
                  </a:cubicBezTo>
                  <a:cubicBezTo>
                    <a:pt x="190" y="266"/>
                    <a:pt x="182" y="283"/>
                    <a:pt x="165" y="294"/>
                  </a:cubicBezTo>
                  <a:cubicBezTo>
                    <a:pt x="149" y="304"/>
                    <a:pt x="133" y="306"/>
                    <a:pt x="119" y="301"/>
                  </a:cubicBezTo>
                  <a:cubicBezTo>
                    <a:pt x="85" y="288"/>
                    <a:pt x="70" y="238"/>
                    <a:pt x="69" y="236"/>
                  </a:cubicBezTo>
                  <a:lnTo>
                    <a:pt x="0" y="0"/>
                  </a:lnTo>
                  <a:close/>
                  <a:moveTo>
                    <a:pt x="308" y="99"/>
                  </a:moveTo>
                  <a:cubicBezTo>
                    <a:pt x="310" y="96"/>
                    <a:pt x="312" y="92"/>
                    <a:pt x="313" y="88"/>
                  </a:cubicBezTo>
                  <a:cubicBezTo>
                    <a:pt x="318" y="73"/>
                    <a:pt x="317" y="62"/>
                    <a:pt x="311" y="52"/>
                  </a:cubicBezTo>
                  <a:cubicBezTo>
                    <a:pt x="294" y="27"/>
                    <a:pt x="246" y="24"/>
                    <a:pt x="246" y="2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233"/>
                    <a:pt x="95" y="279"/>
                    <a:pt x="123" y="289"/>
                  </a:cubicBezTo>
                  <a:cubicBezTo>
                    <a:pt x="134" y="294"/>
                    <a:pt x="146" y="292"/>
                    <a:pt x="159" y="284"/>
                  </a:cubicBezTo>
                  <a:cubicBezTo>
                    <a:pt x="163" y="281"/>
                    <a:pt x="166" y="279"/>
                    <a:pt x="168" y="275"/>
                  </a:cubicBezTo>
                  <a:cubicBezTo>
                    <a:pt x="176" y="265"/>
                    <a:pt x="176" y="252"/>
                    <a:pt x="175" y="242"/>
                  </a:cubicBezTo>
                  <a:cubicBezTo>
                    <a:pt x="144" y="235"/>
                    <a:pt x="117" y="208"/>
                    <a:pt x="108" y="185"/>
                  </a:cubicBezTo>
                  <a:cubicBezTo>
                    <a:pt x="104" y="175"/>
                    <a:pt x="105" y="167"/>
                    <a:pt x="109" y="161"/>
                  </a:cubicBezTo>
                  <a:cubicBezTo>
                    <a:pt x="110" y="160"/>
                    <a:pt x="111" y="159"/>
                    <a:pt x="113" y="158"/>
                  </a:cubicBezTo>
                  <a:cubicBezTo>
                    <a:pt x="116" y="156"/>
                    <a:pt x="122" y="154"/>
                    <a:pt x="131" y="158"/>
                  </a:cubicBezTo>
                  <a:cubicBezTo>
                    <a:pt x="150" y="166"/>
                    <a:pt x="177" y="198"/>
                    <a:pt x="185" y="231"/>
                  </a:cubicBezTo>
                  <a:cubicBezTo>
                    <a:pt x="209" y="234"/>
                    <a:pt x="231" y="223"/>
                    <a:pt x="251" y="197"/>
                  </a:cubicBezTo>
                  <a:cubicBezTo>
                    <a:pt x="271" y="172"/>
                    <a:pt x="277" y="148"/>
                    <a:pt x="269" y="125"/>
                  </a:cubicBezTo>
                  <a:cubicBezTo>
                    <a:pt x="234" y="125"/>
                    <a:pt x="197" y="107"/>
                    <a:pt x="184" y="90"/>
                  </a:cubicBezTo>
                  <a:cubicBezTo>
                    <a:pt x="179" y="82"/>
                    <a:pt x="179" y="76"/>
                    <a:pt x="180" y="72"/>
                  </a:cubicBezTo>
                  <a:cubicBezTo>
                    <a:pt x="181" y="70"/>
                    <a:pt x="182" y="69"/>
                    <a:pt x="183" y="68"/>
                  </a:cubicBezTo>
                  <a:cubicBezTo>
                    <a:pt x="187" y="62"/>
                    <a:pt x="195" y="60"/>
                    <a:pt x="206" y="62"/>
                  </a:cubicBezTo>
                  <a:cubicBezTo>
                    <a:pt x="230" y="65"/>
                    <a:pt x="262" y="85"/>
                    <a:pt x="276" y="113"/>
                  </a:cubicBezTo>
                  <a:cubicBezTo>
                    <a:pt x="287" y="112"/>
                    <a:pt x="300" y="109"/>
                    <a:pt x="308" y="99"/>
                  </a:cubicBezTo>
                  <a:close/>
                  <a:moveTo>
                    <a:pt x="172" y="228"/>
                  </a:moveTo>
                  <a:cubicBezTo>
                    <a:pt x="163" y="201"/>
                    <a:pt x="142" y="175"/>
                    <a:pt x="127" y="169"/>
                  </a:cubicBezTo>
                  <a:cubicBezTo>
                    <a:pt x="124" y="168"/>
                    <a:pt x="121" y="167"/>
                    <a:pt x="119" y="168"/>
                  </a:cubicBezTo>
                  <a:cubicBezTo>
                    <a:pt x="119" y="168"/>
                    <a:pt x="119" y="168"/>
                    <a:pt x="118" y="169"/>
                  </a:cubicBezTo>
                  <a:cubicBezTo>
                    <a:pt x="117" y="170"/>
                    <a:pt x="117" y="174"/>
                    <a:pt x="120" y="181"/>
                  </a:cubicBezTo>
                  <a:cubicBezTo>
                    <a:pt x="125" y="196"/>
                    <a:pt x="145" y="220"/>
                    <a:pt x="172" y="228"/>
                  </a:cubicBezTo>
                  <a:close/>
                  <a:moveTo>
                    <a:pt x="263" y="113"/>
                  </a:moveTo>
                  <a:cubicBezTo>
                    <a:pt x="248" y="90"/>
                    <a:pt x="221" y="76"/>
                    <a:pt x="204" y="73"/>
                  </a:cubicBezTo>
                  <a:cubicBezTo>
                    <a:pt x="197" y="72"/>
                    <a:pt x="193" y="74"/>
                    <a:pt x="192" y="75"/>
                  </a:cubicBezTo>
                  <a:cubicBezTo>
                    <a:pt x="192" y="75"/>
                    <a:pt x="192" y="76"/>
                    <a:pt x="192" y="76"/>
                  </a:cubicBezTo>
                  <a:cubicBezTo>
                    <a:pt x="191" y="78"/>
                    <a:pt x="193" y="81"/>
                    <a:pt x="194" y="83"/>
                  </a:cubicBezTo>
                  <a:cubicBezTo>
                    <a:pt x="204" y="96"/>
                    <a:pt x="234" y="111"/>
                    <a:pt x="263" y="113"/>
                  </a:cubicBezTo>
                  <a:close/>
                </a:path>
              </a:pathLst>
            </a:custGeom>
            <a:solidFill>
              <a:srgbClr val="80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 userDrawn="1"/>
          </p:nvSpPr>
          <p:spPr bwMode="auto">
            <a:xfrm>
              <a:off x="3164567" y="2048398"/>
              <a:ext cx="249238" cy="200025"/>
            </a:xfrm>
            <a:custGeom>
              <a:avLst/>
              <a:gdLst>
                <a:gd name="T0" fmla="*/ 3 w 276"/>
                <a:gd name="T1" fmla="*/ 3 h 221"/>
                <a:gd name="T2" fmla="*/ 11 w 276"/>
                <a:gd name="T3" fmla="*/ 2 h 221"/>
                <a:gd name="T4" fmla="*/ 273 w 276"/>
                <a:gd name="T5" fmla="*/ 209 h 221"/>
                <a:gd name="T6" fmla="*/ 274 w 276"/>
                <a:gd name="T7" fmla="*/ 218 h 221"/>
                <a:gd name="T8" fmla="*/ 266 w 276"/>
                <a:gd name="T9" fmla="*/ 219 h 221"/>
                <a:gd name="T10" fmla="*/ 3 w 276"/>
                <a:gd name="T11" fmla="*/ 12 h 221"/>
                <a:gd name="T12" fmla="*/ 3 w 276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21">
                  <a:moveTo>
                    <a:pt x="3" y="3"/>
                  </a:moveTo>
                  <a:cubicBezTo>
                    <a:pt x="5" y="1"/>
                    <a:pt x="8" y="0"/>
                    <a:pt x="11" y="2"/>
                  </a:cubicBezTo>
                  <a:cubicBezTo>
                    <a:pt x="273" y="209"/>
                    <a:pt x="273" y="209"/>
                    <a:pt x="273" y="209"/>
                  </a:cubicBezTo>
                  <a:cubicBezTo>
                    <a:pt x="276" y="211"/>
                    <a:pt x="276" y="215"/>
                    <a:pt x="274" y="218"/>
                  </a:cubicBezTo>
                  <a:cubicBezTo>
                    <a:pt x="272" y="220"/>
                    <a:pt x="268" y="221"/>
                    <a:pt x="266" y="2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0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80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"/>
            <p:cNvSpPr/>
            <p:nvPr userDrawn="1"/>
          </p:nvSpPr>
          <p:spPr bwMode="auto">
            <a:xfrm>
              <a:off x="2885167" y="1781698"/>
              <a:ext cx="390525" cy="407988"/>
            </a:xfrm>
            <a:custGeom>
              <a:avLst/>
              <a:gdLst>
                <a:gd name="T0" fmla="*/ 0 w 246"/>
                <a:gd name="T1" fmla="*/ 168 h 257"/>
                <a:gd name="T2" fmla="*/ 132 w 246"/>
                <a:gd name="T3" fmla="*/ 0 h 257"/>
                <a:gd name="T4" fmla="*/ 246 w 246"/>
                <a:gd name="T5" fmla="*/ 90 h 257"/>
                <a:gd name="T6" fmla="*/ 114 w 246"/>
                <a:gd name="T7" fmla="*/ 257 h 257"/>
                <a:gd name="T8" fmla="*/ 0 w 246"/>
                <a:gd name="T9" fmla="*/ 16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57">
                  <a:moveTo>
                    <a:pt x="0" y="168"/>
                  </a:moveTo>
                  <a:lnTo>
                    <a:pt x="132" y="0"/>
                  </a:lnTo>
                  <a:lnTo>
                    <a:pt x="246" y="90"/>
                  </a:lnTo>
                  <a:lnTo>
                    <a:pt x="114" y="25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"/>
            <p:cNvSpPr/>
            <p:nvPr userDrawn="1"/>
          </p:nvSpPr>
          <p:spPr bwMode="auto">
            <a:xfrm>
              <a:off x="3028042" y="1891236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"/>
            <p:cNvSpPr/>
            <p:nvPr userDrawn="1"/>
          </p:nvSpPr>
          <p:spPr bwMode="auto">
            <a:xfrm>
              <a:off x="2996292" y="1865836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"/>
            <p:cNvSpPr/>
            <p:nvPr userDrawn="1"/>
          </p:nvSpPr>
          <p:spPr bwMode="auto">
            <a:xfrm>
              <a:off x="2966129" y="1842023"/>
              <a:ext cx="236538" cy="295275"/>
            </a:xfrm>
            <a:custGeom>
              <a:avLst/>
              <a:gdLst>
                <a:gd name="T0" fmla="*/ 5 w 263"/>
                <a:gd name="T1" fmla="*/ 323 h 327"/>
                <a:gd name="T2" fmla="*/ 3 w 263"/>
                <a:gd name="T3" fmla="*/ 307 h 327"/>
                <a:gd name="T4" fmla="*/ 241 w 263"/>
                <a:gd name="T5" fmla="*/ 6 h 327"/>
                <a:gd name="T6" fmla="*/ 257 w 263"/>
                <a:gd name="T7" fmla="*/ 4 h 327"/>
                <a:gd name="T8" fmla="*/ 257 w 263"/>
                <a:gd name="T9" fmla="*/ 4 h 327"/>
                <a:gd name="T10" fmla="*/ 259 w 263"/>
                <a:gd name="T11" fmla="*/ 20 h 327"/>
                <a:gd name="T12" fmla="*/ 21 w 263"/>
                <a:gd name="T13" fmla="*/ 321 h 327"/>
                <a:gd name="T14" fmla="*/ 5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5" y="323"/>
                  </a:moveTo>
                  <a:cubicBezTo>
                    <a:pt x="0" y="319"/>
                    <a:pt x="0" y="312"/>
                    <a:pt x="3" y="307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5" y="1"/>
                    <a:pt x="252" y="0"/>
                    <a:pt x="257" y="4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62" y="8"/>
                    <a:pt x="263" y="15"/>
                    <a:pt x="259" y="20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17" y="326"/>
                    <a:pt x="10" y="327"/>
                    <a:pt x="5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3"/>
            <p:cNvSpPr/>
            <p:nvPr userDrawn="1"/>
          </p:nvSpPr>
          <p:spPr bwMode="auto">
            <a:xfrm>
              <a:off x="2934379" y="1816623"/>
              <a:ext cx="236538" cy="295275"/>
            </a:xfrm>
            <a:custGeom>
              <a:avLst/>
              <a:gdLst>
                <a:gd name="T0" fmla="*/ 6 w 263"/>
                <a:gd name="T1" fmla="*/ 323 h 327"/>
                <a:gd name="T2" fmla="*/ 4 w 263"/>
                <a:gd name="T3" fmla="*/ 307 h 327"/>
                <a:gd name="T4" fmla="*/ 242 w 263"/>
                <a:gd name="T5" fmla="*/ 6 h 327"/>
                <a:gd name="T6" fmla="*/ 257 w 263"/>
                <a:gd name="T7" fmla="*/ 4 h 327"/>
                <a:gd name="T8" fmla="*/ 257 w 263"/>
                <a:gd name="T9" fmla="*/ 4 h 327"/>
                <a:gd name="T10" fmla="*/ 259 w 263"/>
                <a:gd name="T11" fmla="*/ 20 h 327"/>
                <a:gd name="T12" fmla="*/ 21 w 263"/>
                <a:gd name="T13" fmla="*/ 321 h 327"/>
                <a:gd name="T14" fmla="*/ 6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7" y="4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62" y="8"/>
                    <a:pt x="263" y="15"/>
                    <a:pt x="259" y="20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18" y="326"/>
                    <a:pt x="10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4"/>
            <p:cNvSpPr/>
            <p:nvPr userDrawn="1"/>
          </p:nvSpPr>
          <p:spPr bwMode="auto">
            <a:xfrm>
              <a:off x="2902629" y="1792811"/>
              <a:ext cx="238125" cy="295275"/>
            </a:xfrm>
            <a:custGeom>
              <a:avLst/>
              <a:gdLst>
                <a:gd name="T0" fmla="*/ 6 w 263"/>
                <a:gd name="T1" fmla="*/ 323 h 327"/>
                <a:gd name="T2" fmla="*/ 4 w 263"/>
                <a:gd name="T3" fmla="*/ 307 h 327"/>
                <a:gd name="T4" fmla="*/ 242 w 263"/>
                <a:gd name="T5" fmla="*/ 6 h 327"/>
                <a:gd name="T6" fmla="*/ 258 w 263"/>
                <a:gd name="T7" fmla="*/ 4 h 327"/>
                <a:gd name="T8" fmla="*/ 258 w 263"/>
                <a:gd name="T9" fmla="*/ 4 h 327"/>
                <a:gd name="T10" fmla="*/ 260 w 263"/>
                <a:gd name="T11" fmla="*/ 20 h 327"/>
                <a:gd name="T12" fmla="*/ 22 w 263"/>
                <a:gd name="T13" fmla="*/ 321 h 327"/>
                <a:gd name="T14" fmla="*/ 6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3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"/>
            <p:cNvSpPr/>
            <p:nvPr userDrawn="1"/>
          </p:nvSpPr>
          <p:spPr bwMode="auto">
            <a:xfrm>
              <a:off x="2870879" y="1767411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6"/>
            <p:cNvSpPr/>
            <p:nvPr userDrawn="1"/>
          </p:nvSpPr>
          <p:spPr bwMode="auto">
            <a:xfrm>
              <a:off x="1383392" y="2176986"/>
              <a:ext cx="1519238" cy="1989138"/>
            </a:xfrm>
            <a:custGeom>
              <a:avLst/>
              <a:gdLst>
                <a:gd name="T0" fmla="*/ 65 w 957"/>
                <a:gd name="T1" fmla="*/ 1253 h 1253"/>
                <a:gd name="T2" fmla="*/ 0 w 957"/>
                <a:gd name="T3" fmla="*/ 1204 h 1253"/>
                <a:gd name="T4" fmla="*/ 891 w 957"/>
                <a:gd name="T5" fmla="*/ 0 h 1253"/>
                <a:gd name="T6" fmla="*/ 957 w 957"/>
                <a:gd name="T7" fmla="*/ 48 h 1253"/>
                <a:gd name="T8" fmla="*/ 65 w 957"/>
                <a:gd name="T9" fmla="*/ 125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253">
                  <a:moveTo>
                    <a:pt x="65" y="1253"/>
                  </a:moveTo>
                  <a:lnTo>
                    <a:pt x="0" y="1204"/>
                  </a:lnTo>
                  <a:lnTo>
                    <a:pt x="891" y="0"/>
                  </a:lnTo>
                  <a:lnTo>
                    <a:pt x="957" y="48"/>
                  </a:lnTo>
                  <a:lnTo>
                    <a:pt x="65" y="12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7"/>
            <p:cNvSpPr/>
            <p:nvPr userDrawn="1"/>
          </p:nvSpPr>
          <p:spPr bwMode="auto">
            <a:xfrm>
              <a:off x="1070654" y="1945211"/>
              <a:ext cx="1519238" cy="1989138"/>
            </a:xfrm>
            <a:custGeom>
              <a:avLst/>
              <a:gdLst>
                <a:gd name="T0" fmla="*/ 65 w 957"/>
                <a:gd name="T1" fmla="*/ 1253 h 1253"/>
                <a:gd name="T2" fmla="*/ 0 w 957"/>
                <a:gd name="T3" fmla="*/ 1205 h 1253"/>
                <a:gd name="T4" fmla="*/ 891 w 957"/>
                <a:gd name="T5" fmla="*/ 0 h 1253"/>
                <a:gd name="T6" fmla="*/ 957 w 957"/>
                <a:gd name="T7" fmla="*/ 49 h 1253"/>
                <a:gd name="T8" fmla="*/ 65 w 957"/>
                <a:gd name="T9" fmla="*/ 125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253">
                  <a:moveTo>
                    <a:pt x="65" y="1253"/>
                  </a:moveTo>
                  <a:lnTo>
                    <a:pt x="0" y="1205"/>
                  </a:lnTo>
                  <a:lnTo>
                    <a:pt x="891" y="0"/>
                  </a:lnTo>
                  <a:lnTo>
                    <a:pt x="957" y="49"/>
                  </a:lnTo>
                  <a:lnTo>
                    <a:pt x="65" y="12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8"/>
            <p:cNvSpPr/>
            <p:nvPr userDrawn="1"/>
          </p:nvSpPr>
          <p:spPr bwMode="auto">
            <a:xfrm>
              <a:off x="1402442" y="3937523"/>
              <a:ext cx="850900" cy="2447925"/>
            </a:xfrm>
            <a:custGeom>
              <a:avLst/>
              <a:gdLst>
                <a:gd name="T0" fmla="*/ 458 w 536"/>
                <a:gd name="T1" fmla="*/ 1542 h 1542"/>
                <a:gd name="T2" fmla="*/ 0 w 536"/>
                <a:gd name="T3" fmla="*/ 23 h 1542"/>
                <a:gd name="T4" fmla="*/ 78 w 536"/>
                <a:gd name="T5" fmla="*/ 0 h 1542"/>
                <a:gd name="T6" fmla="*/ 536 w 536"/>
                <a:gd name="T7" fmla="*/ 1518 h 1542"/>
                <a:gd name="T8" fmla="*/ 458 w 536"/>
                <a:gd name="T9" fmla="*/ 1542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1542">
                  <a:moveTo>
                    <a:pt x="458" y="1542"/>
                  </a:moveTo>
                  <a:lnTo>
                    <a:pt x="0" y="23"/>
                  </a:lnTo>
                  <a:lnTo>
                    <a:pt x="78" y="0"/>
                  </a:lnTo>
                  <a:lnTo>
                    <a:pt x="536" y="1518"/>
                  </a:lnTo>
                  <a:lnTo>
                    <a:pt x="458" y="154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9"/>
            <p:cNvSpPr/>
            <p:nvPr userDrawn="1"/>
          </p:nvSpPr>
          <p:spPr bwMode="auto">
            <a:xfrm>
              <a:off x="1030967" y="4048648"/>
              <a:ext cx="823913" cy="2363788"/>
            </a:xfrm>
            <a:custGeom>
              <a:avLst/>
              <a:gdLst>
                <a:gd name="T0" fmla="*/ 441 w 519"/>
                <a:gd name="T1" fmla="*/ 1489 h 1489"/>
                <a:gd name="T2" fmla="*/ 0 w 519"/>
                <a:gd name="T3" fmla="*/ 24 h 1489"/>
                <a:gd name="T4" fmla="*/ 78 w 519"/>
                <a:gd name="T5" fmla="*/ 0 h 1489"/>
                <a:gd name="T6" fmla="*/ 519 w 519"/>
                <a:gd name="T7" fmla="*/ 1465 h 1489"/>
                <a:gd name="T8" fmla="*/ 441 w 519"/>
                <a:gd name="T9" fmla="*/ 1489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489">
                  <a:moveTo>
                    <a:pt x="441" y="1489"/>
                  </a:moveTo>
                  <a:lnTo>
                    <a:pt x="0" y="24"/>
                  </a:lnTo>
                  <a:lnTo>
                    <a:pt x="78" y="0"/>
                  </a:lnTo>
                  <a:lnTo>
                    <a:pt x="519" y="1465"/>
                  </a:lnTo>
                  <a:lnTo>
                    <a:pt x="441" y="148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0"/>
            <p:cNvSpPr/>
            <p:nvPr userDrawn="1"/>
          </p:nvSpPr>
          <p:spPr bwMode="auto">
            <a:xfrm>
              <a:off x="1651679" y="6766448"/>
              <a:ext cx="1198563" cy="0"/>
            </a:xfrm>
            <a:custGeom>
              <a:avLst/>
              <a:gdLst>
                <a:gd name="T0" fmla="*/ 0 w 755"/>
                <a:gd name="T1" fmla="*/ 755 w 755"/>
                <a:gd name="T2" fmla="*/ 0 w 75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55">
                  <a:moveTo>
                    <a:pt x="0" y="0"/>
                  </a:moveTo>
                  <a:lnTo>
                    <a:pt x="7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1"/>
            <p:cNvSpPr/>
            <p:nvPr userDrawn="1"/>
          </p:nvSpPr>
          <p:spPr bwMode="auto">
            <a:xfrm>
              <a:off x="2232704" y="1251473"/>
              <a:ext cx="635000" cy="703263"/>
            </a:xfrm>
            <a:custGeom>
              <a:avLst/>
              <a:gdLst>
                <a:gd name="T0" fmla="*/ 136 w 703"/>
                <a:gd name="T1" fmla="*/ 211 h 779"/>
                <a:gd name="T2" fmla="*/ 210 w 703"/>
                <a:gd name="T3" fmla="*/ 779 h 779"/>
                <a:gd name="T4" fmla="*/ 703 w 703"/>
                <a:gd name="T5" fmla="*/ 136 h 779"/>
                <a:gd name="T6" fmla="*/ 136 w 703"/>
                <a:gd name="T7" fmla="*/ 211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3" h="779">
                  <a:moveTo>
                    <a:pt x="136" y="211"/>
                  </a:moveTo>
                  <a:cubicBezTo>
                    <a:pt x="0" y="388"/>
                    <a:pt x="33" y="643"/>
                    <a:pt x="210" y="779"/>
                  </a:cubicBezTo>
                  <a:cubicBezTo>
                    <a:pt x="703" y="136"/>
                    <a:pt x="703" y="136"/>
                    <a:pt x="703" y="136"/>
                  </a:cubicBezTo>
                  <a:cubicBezTo>
                    <a:pt x="526" y="0"/>
                    <a:pt x="272" y="34"/>
                    <a:pt x="136" y="2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2"/>
            <p:cNvSpPr/>
            <p:nvPr userDrawn="1"/>
          </p:nvSpPr>
          <p:spPr bwMode="auto">
            <a:xfrm>
              <a:off x="2421617" y="1373711"/>
              <a:ext cx="782638" cy="838200"/>
            </a:xfrm>
            <a:custGeom>
              <a:avLst/>
              <a:gdLst>
                <a:gd name="T0" fmla="*/ 493 w 493"/>
                <a:gd name="T1" fmla="*/ 163 h 528"/>
                <a:gd name="T2" fmla="*/ 212 w 493"/>
                <a:gd name="T3" fmla="*/ 528 h 528"/>
                <a:gd name="T4" fmla="*/ 0 w 493"/>
                <a:gd name="T5" fmla="*/ 366 h 528"/>
                <a:gd name="T6" fmla="*/ 281 w 493"/>
                <a:gd name="T7" fmla="*/ 0 h 528"/>
                <a:gd name="T8" fmla="*/ 493 w 493"/>
                <a:gd name="T9" fmla="*/ 16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528">
                  <a:moveTo>
                    <a:pt x="493" y="163"/>
                  </a:moveTo>
                  <a:lnTo>
                    <a:pt x="212" y="528"/>
                  </a:lnTo>
                  <a:lnTo>
                    <a:pt x="0" y="366"/>
                  </a:lnTo>
                  <a:lnTo>
                    <a:pt x="281" y="0"/>
                  </a:lnTo>
                  <a:lnTo>
                    <a:pt x="493" y="1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3"/>
            <p:cNvSpPr/>
            <p:nvPr userDrawn="1"/>
          </p:nvSpPr>
          <p:spPr bwMode="auto">
            <a:xfrm>
              <a:off x="2631167" y="1435623"/>
              <a:ext cx="1454150" cy="1619250"/>
            </a:xfrm>
            <a:custGeom>
              <a:avLst/>
              <a:gdLst>
                <a:gd name="T0" fmla="*/ 573 w 1611"/>
                <a:gd name="T1" fmla="*/ 170 h 1792"/>
                <a:gd name="T2" fmla="*/ 535 w 1611"/>
                <a:gd name="T3" fmla="*/ 190 h 1792"/>
                <a:gd name="T4" fmla="*/ 256 w 1611"/>
                <a:gd name="T5" fmla="*/ 436 h 1792"/>
                <a:gd name="T6" fmla="*/ 90 w 1611"/>
                <a:gd name="T7" fmla="*/ 770 h 1792"/>
                <a:gd name="T8" fmla="*/ 81 w 1611"/>
                <a:gd name="T9" fmla="*/ 812 h 1792"/>
                <a:gd name="T10" fmla="*/ 434 w 1611"/>
                <a:gd name="T11" fmla="*/ 1792 h 1792"/>
                <a:gd name="T12" fmla="*/ 1611 w 1611"/>
                <a:gd name="T13" fmla="*/ 258 h 1792"/>
                <a:gd name="T14" fmla="*/ 573 w 1611"/>
                <a:gd name="T15" fmla="*/ 17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1" h="1792">
                  <a:moveTo>
                    <a:pt x="573" y="170"/>
                  </a:moveTo>
                  <a:cubicBezTo>
                    <a:pt x="560" y="177"/>
                    <a:pt x="548" y="183"/>
                    <a:pt x="535" y="190"/>
                  </a:cubicBezTo>
                  <a:cubicBezTo>
                    <a:pt x="430" y="252"/>
                    <a:pt x="334" y="334"/>
                    <a:pt x="256" y="436"/>
                  </a:cubicBezTo>
                  <a:cubicBezTo>
                    <a:pt x="177" y="539"/>
                    <a:pt x="122" y="653"/>
                    <a:pt x="90" y="770"/>
                  </a:cubicBezTo>
                  <a:cubicBezTo>
                    <a:pt x="87" y="784"/>
                    <a:pt x="84" y="798"/>
                    <a:pt x="81" y="812"/>
                  </a:cubicBezTo>
                  <a:cubicBezTo>
                    <a:pt x="0" y="1169"/>
                    <a:pt x="126" y="1555"/>
                    <a:pt x="434" y="1792"/>
                  </a:cubicBezTo>
                  <a:cubicBezTo>
                    <a:pt x="1611" y="258"/>
                    <a:pt x="1611" y="258"/>
                    <a:pt x="1611" y="258"/>
                  </a:cubicBezTo>
                  <a:cubicBezTo>
                    <a:pt x="1303" y="21"/>
                    <a:pt x="897" y="0"/>
                    <a:pt x="573" y="17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44"/>
            <p:cNvSpPr>
              <a:spLocks noChangeArrowheads="1"/>
            </p:cNvSpPr>
            <p:nvPr userDrawn="1"/>
          </p:nvSpPr>
          <p:spPr bwMode="auto">
            <a:xfrm>
              <a:off x="873804" y="3542236"/>
              <a:ext cx="889000" cy="88900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5"/>
            <p:cNvSpPr/>
            <p:nvPr userDrawn="1"/>
          </p:nvSpPr>
          <p:spPr bwMode="auto">
            <a:xfrm>
              <a:off x="1426254" y="5399611"/>
              <a:ext cx="939800" cy="1158875"/>
            </a:xfrm>
            <a:custGeom>
              <a:avLst/>
              <a:gdLst>
                <a:gd name="T0" fmla="*/ 372 w 592"/>
                <a:gd name="T1" fmla="*/ 0 h 730"/>
                <a:gd name="T2" fmla="*/ 0 w 592"/>
                <a:gd name="T3" fmla="*/ 111 h 730"/>
                <a:gd name="T4" fmla="*/ 187 w 592"/>
                <a:gd name="T5" fmla="*/ 730 h 730"/>
                <a:gd name="T6" fmla="*/ 592 w 592"/>
                <a:gd name="T7" fmla="*/ 730 h 730"/>
                <a:gd name="T8" fmla="*/ 372 w 592"/>
                <a:gd name="T9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730">
                  <a:moveTo>
                    <a:pt x="372" y="0"/>
                  </a:moveTo>
                  <a:lnTo>
                    <a:pt x="0" y="111"/>
                  </a:lnTo>
                  <a:lnTo>
                    <a:pt x="187" y="730"/>
                  </a:lnTo>
                  <a:lnTo>
                    <a:pt x="592" y="730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任意多边形 181"/>
            <p:cNvSpPr/>
            <p:nvPr userDrawn="1"/>
          </p:nvSpPr>
          <p:spPr bwMode="auto">
            <a:xfrm>
              <a:off x="836123" y="6109223"/>
              <a:ext cx="2380566" cy="748777"/>
            </a:xfrm>
            <a:custGeom>
              <a:avLst/>
              <a:gdLst>
                <a:gd name="connsiteX0" fmla="*/ 1190659 w 2380566"/>
                <a:gd name="connsiteY0" fmla="*/ 0 h 748777"/>
                <a:gd name="connsiteX1" fmla="*/ 2345495 w 2380566"/>
                <a:gd name="connsiteY1" fmla="*/ 674141 h 748777"/>
                <a:gd name="connsiteX2" fmla="*/ 2380566 w 2380566"/>
                <a:gd name="connsiteY2" fmla="*/ 748777 h 748777"/>
                <a:gd name="connsiteX3" fmla="*/ 0 w 2380566"/>
                <a:gd name="connsiteY3" fmla="*/ 748777 h 748777"/>
                <a:gd name="connsiteX4" fmla="*/ 35179 w 2380566"/>
                <a:gd name="connsiteY4" fmla="*/ 674141 h 748777"/>
                <a:gd name="connsiteX5" fmla="*/ 1190659 w 2380566"/>
                <a:gd name="connsiteY5" fmla="*/ 0 h 74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0566" h="748777">
                  <a:moveTo>
                    <a:pt x="1190659" y="0"/>
                  </a:moveTo>
                  <a:cubicBezTo>
                    <a:pt x="1685825" y="0"/>
                    <a:pt x="2118009" y="271940"/>
                    <a:pt x="2345495" y="674141"/>
                  </a:cubicBezTo>
                  <a:lnTo>
                    <a:pt x="2380566" y="748777"/>
                  </a:lnTo>
                  <a:lnTo>
                    <a:pt x="0" y="748777"/>
                  </a:lnTo>
                  <a:lnTo>
                    <a:pt x="35179" y="674141"/>
                  </a:lnTo>
                  <a:cubicBezTo>
                    <a:pt x="263111" y="271940"/>
                    <a:pt x="694701" y="0"/>
                    <a:pt x="119065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47"/>
            <p:cNvSpPr/>
            <p:nvPr userDrawn="1"/>
          </p:nvSpPr>
          <p:spPr bwMode="auto">
            <a:xfrm>
              <a:off x="2170792" y="6412436"/>
              <a:ext cx="377825" cy="233363"/>
            </a:xfrm>
            <a:custGeom>
              <a:avLst/>
              <a:gdLst>
                <a:gd name="T0" fmla="*/ 399 w 417"/>
                <a:gd name="T1" fmla="*/ 197 h 259"/>
                <a:gd name="T2" fmla="*/ 176 w 417"/>
                <a:gd name="T3" fmla="*/ 222 h 259"/>
                <a:gd name="T4" fmla="*/ 18 w 417"/>
                <a:gd name="T5" fmla="*/ 62 h 259"/>
                <a:gd name="T6" fmla="*/ 241 w 417"/>
                <a:gd name="T7" fmla="*/ 37 h 259"/>
                <a:gd name="T8" fmla="*/ 399 w 417"/>
                <a:gd name="T9" fmla="*/ 19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59">
                  <a:moveTo>
                    <a:pt x="399" y="197"/>
                  </a:moveTo>
                  <a:cubicBezTo>
                    <a:pt x="381" y="248"/>
                    <a:pt x="281" y="259"/>
                    <a:pt x="176" y="222"/>
                  </a:cubicBezTo>
                  <a:cubicBezTo>
                    <a:pt x="71" y="185"/>
                    <a:pt x="0" y="113"/>
                    <a:pt x="18" y="62"/>
                  </a:cubicBezTo>
                  <a:cubicBezTo>
                    <a:pt x="36" y="11"/>
                    <a:pt x="136" y="0"/>
                    <a:pt x="241" y="37"/>
                  </a:cubicBezTo>
                  <a:cubicBezTo>
                    <a:pt x="346" y="74"/>
                    <a:pt x="417" y="146"/>
                    <a:pt x="399" y="1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" name="组合 67"/>
            <p:cNvGrpSpPr/>
            <p:nvPr userDrawn="1"/>
          </p:nvGrpSpPr>
          <p:grpSpPr>
            <a:xfrm>
              <a:off x="3737303" y="5379228"/>
              <a:ext cx="437526" cy="1479958"/>
              <a:chOff x="-3379788" y="7304087"/>
              <a:chExt cx="1128713" cy="3817939"/>
            </a:xfrm>
          </p:grpSpPr>
          <p:sp>
            <p:nvSpPr>
              <p:cNvPr id="69" name="Freeform 51"/>
              <p:cNvSpPr/>
              <p:nvPr/>
            </p:nvSpPr>
            <p:spPr bwMode="auto">
              <a:xfrm>
                <a:off x="-2711450" y="7991475"/>
                <a:ext cx="230188" cy="2297113"/>
              </a:xfrm>
              <a:custGeom>
                <a:avLst/>
                <a:gdLst>
                  <a:gd name="T0" fmla="*/ 145 w 145"/>
                  <a:gd name="T1" fmla="*/ 3 h 1447"/>
                  <a:gd name="T2" fmla="*/ 80 w 145"/>
                  <a:gd name="T3" fmla="*/ 1447 h 1447"/>
                  <a:gd name="T4" fmla="*/ 0 w 145"/>
                  <a:gd name="T5" fmla="*/ 1443 h 1447"/>
                  <a:gd name="T6" fmla="*/ 65 w 145"/>
                  <a:gd name="T7" fmla="*/ 0 h 1447"/>
                  <a:gd name="T8" fmla="*/ 145 w 145"/>
                  <a:gd name="T9" fmla="*/ 3 h 1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7">
                    <a:moveTo>
                      <a:pt x="145" y="3"/>
                    </a:moveTo>
                    <a:lnTo>
                      <a:pt x="80" y="1447"/>
                    </a:lnTo>
                    <a:lnTo>
                      <a:pt x="0" y="1443"/>
                    </a:lnTo>
                    <a:lnTo>
                      <a:pt x="65" y="0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139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2"/>
              <p:cNvSpPr/>
              <p:nvPr/>
            </p:nvSpPr>
            <p:spPr bwMode="auto">
              <a:xfrm>
                <a:off x="-2711450" y="7991475"/>
                <a:ext cx="165100" cy="2293938"/>
              </a:xfrm>
              <a:custGeom>
                <a:avLst/>
                <a:gdLst>
                  <a:gd name="T0" fmla="*/ 65 w 104"/>
                  <a:gd name="T1" fmla="*/ 0 h 1445"/>
                  <a:gd name="T2" fmla="*/ 104 w 104"/>
                  <a:gd name="T3" fmla="*/ 1 h 1445"/>
                  <a:gd name="T4" fmla="*/ 41 w 104"/>
                  <a:gd name="T5" fmla="*/ 1445 h 1445"/>
                  <a:gd name="T6" fmla="*/ 0 w 104"/>
                  <a:gd name="T7" fmla="*/ 1443 h 1445"/>
                  <a:gd name="T8" fmla="*/ 65 w 104"/>
                  <a:gd name="T9" fmla="*/ 0 h 1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45">
                    <a:moveTo>
                      <a:pt x="65" y="0"/>
                    </a:moveTo>
                    <a:lnTo>
                      <a:pt x="104" y="1"/>
                    </a:lnTo>
                    <a:lnTo>
                      <a:pt x="41" y="1445"/>
                    </a:lnTo>
                    <a:lnTo>
                      <a:pt x="0" y="144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1A87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3"/>
              <p:cNvSpPr/>
              <p:nvPr/>
            </p:nvSpPr>
            <p:spPr bwMode="auto">
              <a:xfrm>
                <a:off x="-2711450" y="10282238"/>
                <a:ext cx="127000" cy="195263"/>
              </a:xfrm>
              <a:custGeom>
                <a:avLst/>
                <a:gdLst>
                  <a:gd name="T0" fmla="*/ 16 w 80"/>
                  <a:gd name="T1" fmla="*/ 81 h 123"/>
                  <a:gd name="T2" fmla="*/ 0 w 80"/>
                  <a:gd name="T3" fmla="*/ 0 h 123"/>
                  <a:gd name="T4" fmla="*/ 80 w 80"/>
                  <a:gd name="T5" fmla="*/ 4 h 123"/>
                  <a:gd name="T6" fmla="*/ 57 w 80"/>
                  <a:gd name="T7" fmla="*/ 83 h 123"/>
                  <a:gd name="T8" fmla="*/ 45 w 80"/>
                  <a:gd name="T9" fmla="*/ 123 h 123"/>
                  <a:gd name="T10" fmla="*/ 25 w 80"/>
                  <a:gd name="T11" fmla="*/ 122 h 123"/>
                  <a:gd name="T12" fmla="*/ 16 w 80"/>
                  <a:gd name="T13" fmla="*/ 8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23">
                    <a:moveTo>
                      <a:pt x="16" y="81"/>
                    </a:moveTo>
                    <a:lnTo>
                      <a:pt x="0" y="0"/>
                    </a:lnTo>
                    <a:lnTo>
                      <a:pt x="80" y="4"/>
                    </a:lnTo>
                    <a:lnTo>
                      <a:pt x="57" y="83"/>
                    </a:lnTo>
                    <a:lnTo>
                      <a:pt x="45" y="123"/>
                    </a:lnTo>
                    <a:lnTo>
                      <a:pt x="25" y="122"/>
                    </a:lnTo>
                    <a:lnTo>
                      <a:pt x="16" y="81"/>
                    </a:lnTo>
                    <a:close/>
                  </a:path>
                </a:pathLst>
              </a:custGeom>
              <a:solidFill>
                <a:srgbClr val="FBD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54"/>
              <p:cNvSpPr/>
              <p:nvPr/>
            </p:nvSpPr>
            <p:spPr bwMode="auto">
              <a:xfrm>
                <a:off x="-2671763" y="10475913"/>
                <a:ext cx="31750" cy="65088"/>
              </a:xfrm>
              <a:custGeom>
                <a:avLst/>
                <a:gdLst>
                  <a:gd name="T0" fmla="*/ 0 w 20"/>
                  <a:gd name="T1" fmla="*/ 0 h 41"/>
                  <a:gd name="T2" fmla="*/ 20 w 20"/>
                  <a:gd name="T3" fmla="*/ 1 h 41"/>
                  <a:gd name="T4" fmla="*/ 8 w 20"/>
                  <a:gd name="T5" fmla="*/ 41 h 41"/>
                  <a:gd name="T6" fmla="*/ 0 w 2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1">
                    <a:moveTo>
                      <a:pt x="0" y="0"/>
                    </a:moveTo>
                    <a:lnTo>
                      <a:pt x="20" y="1"/>
                    </a:lnTo>
                    <a:lnTo>
                      <a:pt x="8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5"/>
              <p:cNvSpPr/>
              <p:nvPr/>
            </p:nvSpPr>
            <p:spPr bwMode="auto">
              <a:xfrm>
                <a:off x="-2608263" y="7799388"/>
                <a:ext cx="134938" cy="196850"/>
              </a:xfrm>
              <a:custGeom>
                <a:avLst/>
                <a:gdLst>
                  <a:gd name="T0" fmla="*/ 0 w 85"/>
                  <a:gd name="T1" fmla="*/ 121 h 124"/>
                  <a:gd name="T2" fmla="*/ 80 w 85"/>
                  <a:gd name="T3" fmla="*/ 124 h 124"/>
                  <a:gd name="T4" fmla="*/ 85 w 85"/>
                  <a:gd name="T5" fmla="*/ 4 h 124"/>
                  <a:gd name="T6" fmla="*/ 5 w 85"/>
                  <a:gd name="T7" fmla="*/ 0 h 124"/>
                  <a:gd name="T8" fmla="*/ 0 w 85"/>
                  <a:gd name="T9" fmla="*/ 12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24">
                    <a:moveTo>
                      <a:pt x="0" y="121"/>
                    </a:moveTo>
                    <a:lnTo>
                      <a:pt x="80" y="124"/>
                    </a:lnTo>
                    <a:lnTo>
                      <a:pt x="85" y="4"/>
                    </a:lnTo>
                    <a:lnTo>
                      <a:pt x="5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6"/>
              <p:cNvSpPr/>
              <p:nvPr/>
            </p:nvSpPr>
            <p:spPr bwMode="auto">
              <a:xfrm>
                <a:off x="-2600325" y="7735888"/>
                <a:ext cx="130175" cy="69850"/>
              </a:xfrm>
              <a:custGeom>
                <a:avLst/>
                <a:gdLst>
                  <a:gd name="T0" fmla="*/ 80 w 82"/>
                  <a:gd name="T1" fmla="*/ 44 h 44"/>
                  <a:gd name="T2" fmla="*/ 0 w 82"/>
                  <a:gd name="T3" fmla="*/ 40 h 44"/>
                  <a:gd name="T4" fmla="*/ 2 w 82"/>
                  <a:gd name="T5" fmla="*/ 0 h 44"/>
                  <a:gd name="T6" fmla="*/ 82 w 82"/>
                  <a:gd name="T7" fmla="*/ 4 h 44"/>
                  <a:gd name="T8" fmla="*/ 80 w 82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80" y="44"/>
                    </a:moveTo>
                    <a:lnTo>
                      <a:pt x="0" y="40"/>
                    </a:lnTo>
                    <a:lnTo>
                      <a:pt x="2" y="0"/>
                    </a:lnTo>
                    <a:lnTo>
                      <a:pt x="82" y="4"/>
                    </a:lnTo>
                    <a:lnTo>
                      <a:pt x="80" y="44"/>
                    </a:lnTo>
                    <a:close/>
                  </a:path>
                </a:pathLst>
              </a:custGeom>
              <a:solidFill>
                <a:srgbClr val="ED9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57"/>
              <p:cNvSpPr>
                <a:spLocks noChangeArrowheads="1"/>
              </p:cNvSpPr>
              <p:nvPr/>
            </p:nvSpPr>
            <p:spPr bwMode="auto">
              <a:xfrm>
                <a:off x="-2813050" y="7559675"/>
                <a:ext cx="127000" cy="229393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Rectangle 58"/>
              <p:cNvSpPr>
                <a:spLocks noChangeArrowheads="1"/>
              </p:cNvSpPr>
              <p:nvPr/>
            </p:nvSpPr>
            <p:spPr bwMode="auto">
              <a:xfrm>
                <a:off x="-2813050" y="7559675"/>
                <a:ext cx="63500" cy="2293938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9"/>
              <p:cNvSpPr/>
              <p:nvPr/>
            </p:nvSpPr>
            <p:spPr bwMode="auto">
              <a:xfrm>
                <a:off x="-2813050" y="7367588"/>
                <a:ext cx="127000" cy="192088"/>
              </a:xfrm>
              <a:custGeom>
                <a:avLst/>
                <a:gdLst>
                  <a:gd name="T0" fmla="*/ 20 w 80"/>
                  <a:gd name="T1" fmla="*/ 40 h 121"/>
                  <a:gd name="T2" fmla="*/ 0 w 80"/>
                  <a:gd name="T3" fmla="*/ 121 h 121"/>
                  <a:gd name="T4" fmla="*/ 80 w 80"/>
                  <a:gd name="T5" fmla="*/ 121 h 121"/>
                  <a:gd name="T6" fmla="*/ 60 w 80"/>
                  <a:gd name="T7" fmla="*/ 40 h 121"/>
                  <a:gd name="T8" fmla="*/ 50 w 80"/>
                  <a:gd name="T9" fmla="*/ 0 h 121"/>
                  <a:gd name="T10" fmla="*/ 30 w 80"/>
                  <a:gd name="T11" fmla="*/ 0 h 121"/>
                  <a:gd name="T12" fmla="*/ 20 w 80"/>
                  <a:gd name="T13" fmla="*/ 4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21">
                    <a:moveTo>
                      <a:pt x="20" y="40"/>
                    </a:moveTo>
                    <a:lnTo>
                      <a:pt x="0" y="121"/>
                    </a:lnTo>
                    <a:lnTo>
                      <a:pt x="80" y="121"/>
                    </a:lnTo>
                    <a:lnTo>
                      <a:pt x="60" y="40"/>
                    </a:lnTo>
                    <a:lnTo>
                      <a:pt x="50" y="0"/>
                    </a:lnTo>
                    <a:lnTo>
                      <a:pt x="30" y="0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BD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0"/>
              <p:cNvSpPr/>
              <p:nvPr/>
            </p:nvSpPr>
            <p:spPr bwMode="auto">
              <a:xfrm>
                <a:off x="-2765425" y="7304087"/>
                <a:ext cx="31750" cy="63500"/>
              </a:xfrm>
              <a:custGeom>
                <a:avLst/>
                <a:gdLst>
                  <a:gd name="T0" fmla="*/ 0 w 20"/>
                  <a:gd name="T1" fmla="*/ 40 h 40"/>
                  <a:gd name="T2" fmla="*/ 20 w 20"/>
                  <a:gd name="T3" fmla="*/ 40 h 40"/>
                  <a:gd name="T4" fmla="*/ 10 w 20"/>
                  <a:gd name="T5" fmla="*/ 0 h 40"/>
                  <a:gd name="T6" fmla="*/ 0 w 20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0">
                    <a:moveTo>
                      <a:pt x="0" y="40"/>
                    </a:moveTo>
                    <a:lnTo>
                      <a:pt x="20" y="40"/>
                    </a:lnTo>
                    <a:lnTo>
                      <a:pt x="1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61"/>
              <p:cNvSpPr>
                <a:spLocks noChangeArrowheads="1"/>
              </p:cNvSpPr>
              <p:nvPr/>
            </p:nvSpPr>
            <p:spPr bwMode="auto">
              <a:xfrm>
                <a:off x="-2813050" y="9853613"/>
                <a:ext cx="127000" cy="192088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62"/>
              <p:cNvSpPr>
                <a:spLocks noChangeArrowheads="1"/>
              </p:cNvSpPr>
              <p:nvPr/>
            </p:nvSpPr>
            <p:spPr bwMode="auto">
              <a:xfrm>
                <a:off x="-2813050" y="10045700"/>
                <a:ext cx="127000" cy="63500"/>
              </a:xfrm>
              <a:prstGeom prst="rect">
                <a:avLst/>
              </a:prstGeom>
              <a:solidFill>
                <a:srgbClr val="ED9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3"/>
              <p:cNvSpPr/>
              <p:nvPr/>
            </p:nvSpPr>
            <p:spPr bwMode="auto">
              <a:xfrm>
                <a:off x="-3344863" y="8316913"/>
                <a:ext cx="222250" cy="2297113"/>
              </a:xfrm>
              <a:custGeom>
                <a:avLst/>
                <a:gdLst>
                  <a:gd name="T0" fmla="*/ 81 w 140"/>
                  <a:gd name="T1" fmla="*/ 0 h 1447"/>
                  <a:gd name="T2" fmla="*/ 140 w 140"/>
                  <a:gd name="T3" fmla="*/ 1444 h 1447"/>
                  <a:gd name="T4" fmla="*/ 60 w 140"/>
                  <a:gd name="T5" fmla="*/ 1447 h 1447"/>
                  <a:gd name="T6" fmla="*/ 0 w 140"/>
                  <a:gd name="T7" fmla="*/ 3 h 1447"/>
                  <a:gd name="T8" fmla="*/ 81 w 140"/>
                  <a:gd name="T9" fmla="*/ 0 h 1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47">
                    <a:moveTo>
                      <a:pt x="81" y="0"/>
                    </a:moveTo>
                    <a:lnTo>
                      <a:pt x="140" y="1444"/>
                    </a:lnTo>
                    <a:lnTo>
                      <a:pt x="60" y="1447"/>
                    </a:lnTo>
                    <a:lnTo>
                      <a:pt x="0" y="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1C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64"/>
              <p:cNvSpPr/>
              <p:nvPr/>
            </p:nvSpPr>
            <p:spPr bwMode="auto">
              <a:xfrm>
                <a:off x="-3344863" y="8318500"/>
                <a:ext cx="160338" cy="2295525"/>
              </a:xfrm>
              <a:custGeom>
                <a:avLst/>
                <a:gdLst>
                  <a:gd name="T0" fmla="*/ 0 w 101"/>
                  <a:gd name="T1" fmla="*/ 2 h 1446"/>
                  <a:gd name="T2" fmla="*/ 40 w 101"/>
                  <a:gd name="T3" fmla="*/ 0 h 1446"/>
                  <a:gd name="T4" fmla="*/ 101 w 101"/>
                  <a:gd name="T5" fmla="*/ 1445 h 1446"/>
                  <a:gd name="T6" fmla="*/ 60 w 101"/>
                  <a:gd name="T7" fmla="*/ 1446 h 1446"/>
                  <a:gd name="T8" fmla="*/ 0 w 101"/>
                  <a:gd name="T9" fmla="*/ 2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446">
                    <a:moveTo>
                      <a:pt x="0" y="2"/>
                    </a:moveTo>
                    <a:lnTo>
                      <a:pt x="40" y="0"/>
                    </a:lnTo>
                    <a:lnTo>
                      <a:pt x="101" y="1445"/>
                    </a:lnTo>
                    <a:lnTo>
                      <a:pt x="60" y="144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493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5"/>
              <p:cNvSpPr/>
              <p:nvPr/>
            </p:nvSpPr>
            <p:spPr bwMode="auto">
              <a:xfrm>
                <a:off x="-3249613" y="10609263"/>
                <a:ext cx="127000" cy="193675"/>
              </a:xfrm>
              <a:custGeom>
                <a:avLst/>
                <a:gdLst>
                  <a:gd name="T0" fmla="*/ 24 w 80"/>
                  <a:gd name="T1" fmla="*/ 83 h 122"/>
                  <a:gd name="T2" fmla="*/ 0 w 80"/>
                  <a:gd name="T3" fmla="*/ 3 h 122"/>
                  <a:gd name="T4" fmla="*/ 80 w 80"/>
                  <a:gd name="T5" fmla="*/ 0 h 122"/>
                  <a:gd name="T6" fmla="*/ 64 w 80"/>
                  <a:gd name="T7" fmla="*/ 81 h 122"/>
                  <a:gd name="T8" fmla="*/ 56 w 80"/>
                  <a:gd name="T9" fmla="*/ 122 h 122"/>
                  <a:gd name="T10" fmla="*/ 36 w 80"/>
                  <a:gd name="T11" fmla="*/ 122 h 122"/>
                  <a:gd name="T12" fmla="*/ 24 w 80"/>
                  <a:gd name="T13" fmla="*/ 8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22">
                    <a:moveTo>
                      <a:pt x="24" y="83"/>
                    </a:moveTo>
                    <a:lnTo>
                      <a:pt x="0" y="3"/>
                    </a:lnTo>
                    <a:lnTo>
                      <a:pt x="80" y="0"/>
                    </a:lnTo>
                    <a:lnTo>
                      <a:pt x="64" y="81"/>
                    </a:lnTo>
                    <a:lnTo>
                      <a:pt x="56" y="122"/>
                    </a:lnTo>
                    <a:lnTo>
                      <a:pt x="36" y="122"/>
                    </a:lnTo>
                    <a:lnTo>
                      <a:pt x="24" y="83"/>
                    </a:lnTo>
                    <a:close/>
                  </a:path>
                </a:pathLst>
              </a:custGeom>
              <a:solidFill>
                <a:srgbClr val="FBD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6"/>
              <p:cNvSpPr/>
              <p:nvPr/>
            </p:nvSpPr>
            <p:spPr bwMode="auto">
              <a:xfrm>
                <a:off x="-3192463" y="10802938"/>
                <a:ext cx="31750" cy="63500"/>
              </a:xfrm>
              <a:custGeom>
                <a:avLst/>
                <a:gdLst>
                  <a:gd name="T0" fmla="*/ 0 w 20"/>
                  <a:gd name="T1" fmla="*/ 0 h 40"/>
                  <a:gd name="T2" fmla="*/ 20 w 20"/>
                  <a:gd name="T3" fmla="*/ 0 h 40"/>
                  <a:gd name="T4" fmla="*/ 11 w 20"/>
                  <a:gd name="T5" fmla="*/ 40 h 40"/>
                  <a:gd name="T6" fmla="*/ 0 w 2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0">
                    <a:moveTo>
                      <a:pt x="0" y="0"/>
                    </a:moveTo>
                    <a:lnTo>
                      <a:pt x="20" y="0"/>
                    </a:lnTo>
                    <a:lnTo>
                      <a:pt x="1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7"/>
              <p:cNvSpPr/>
              <p:nvPr/>
            </p:nvSpPr>
            <p:spPr bwMode="auto">
              <a:xfrm>
                <a:off x="-3352800" y="8124825"/>
                <a:ext cx="136525" cy="196850"/>
              </a:xfrm>
              <a:custGeom>
                <a:avLst/>
                <a:gdLst>
                  <a:gd name="T0" fmla="*/ 5 w 86"/>
                  <a:gd name="T1" fmla="*/ 124 h 124"/>
                  <a:gd name="T2" fmla="*/ 86 w 86"/>
                  <a:gd name="T3" fmla="*/ 121 h 124"/>
                  <a:gd name="T4" fmla="*/ 81 w 86"/>
                  <a:gd name="T5" fmla="*/ 0 h 124"/>
                  <a:gd name="T6" fmla="*/ 0 w 86"/>
                  <a:gd name="T7" fmla="*/ 4 h 124"/>
                  <a:gd name="T8" fmla="*/ 5 w 86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24">
                    <a:moveTo>
                      <a:pt x="5" y="124"/>
                    </a:moveTo>
                    <a:lnTo>
                      <a:pt x="86" y="121"/>
                    </a:lnTo>
                    <a:lnTo>
                      <a:pt x="81" y="0"/>
                    </a:lnTo>
                    <a:lnTo>
                      <a:pt x="0" y="4"/>
                    </a:lnTo>
                    <a:lnTo>
                      <a:pt x="5" y="124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8"/>
              <p:cNvSpPr/>
              <p:nvPr/>
            </p:nvSpPr>
            <p:spPr bwMode="auto">
              <a:xfrm>
                <a:off x="-3355975" y="8061325"/>
                <a:ext cx="131763" cy="69850"/>
              </a:xfrm>
              <a:custGeom>
                <a:avLst/>
                <a:gdLst>
                  <a:gd name="T0" fmla="*/ 83 w 83"/>
                  <a:gd name="T1" fmla="*/ 40 h 44"/>
                  <a:gd name="T2" fmla="*/ 2 w 83"/>
                  <a:gd name="T3" fmla="*/ 44 h 44"/>
                  <a:gd name="T4" fmla="*/ 0 w 83"/>
                  <a:gd name="T5" fmla="*/ 3 h 44"/>
                  <a:gd name="T6" fmla="*/ 81 w 83"/>
                  <a:gd name="T7" fmla="*/ 0 h 44"/>
                  <a:gd name="T8" fmla="*/ 83 w 83"/>
                  <a:gd name="T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4">
                    <a:moveTo>
                      <a:pt x="83" y="40"/>
                    </a:moveTo>
                    <a:lnTo>
                      <a:pt x="2" y="44"/>
                    </a:lnTo>
                    <a:lnTo>
                      <a:pt x="0" y="3"/>
                    </a:lnTo>
                    <a:lnTo>
                      <a:pt x="81" y="0"/>
                    </a:lnTo>
                    <a:lnTo>
                      <a:pt x="83" y="40"/>
                    </a:lnTo>
                    <a:close/>
                  </a:path>
                </a:pathLst>
              </a:custGeom>
              <a:solidFill>
                <a:srgbClr val="ED9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9"/>
              <p:cNvSpPr/>
              <p:nvPr/>
            </p:nvSpPr>
            <p:spPr bwMode="auto">
              <a:xfrm>
                <a:off x="-2411413" y="8139113"/>
                <a:ext cx="73025" cy="131763"/>
              </a:xfrm>
              <a:custGeom>
                <a:avLst/>
                <a:gdLst>
                  <a:gd name="T0" fmla="*/ 46 w 46"/>
                  <a:gd name="T1" fmla="*/ 3 h 83"/>
                  <a:gd name="T2" fmla="*/ 41 w 46"/>
                  <a:gd name="T3" fmla="*/ 83 h 83"/>
                  <a:gd name="T4" fmla="*/ 0 w 46"/>
                  <a:gd name="T5" fmla="*/ 81 h 83"/>
                  <a:gd name="T6" fmla="*/ 5 w 46"/>
                  <a:gd name="T7" fmla="*/ 0 h 83"/>
                  <a:gd name="T8" fmla="*/ 46 w 46"/>
                  <a:gd name="T9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3">
                    <a:moveTo>
                      <a:pt x="46" y="3"/>
                    </a:moveTo>
                    <a:lnTo>
                      <a:pt x="41" y="83"/>
                    </a:lnTo>
                    <a:lnTo>
                      <a:pt x="0" y="81"/>
                    </a:lnTo>
                    <a:lnTo>
                      <a:pt x="5" y="0"/>
                    </a:lnTo>
                    <a:lnTo>
                      <a:pt x="46" y="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70"/>
              <p:cNvSpPr/>
              <p:nvPr/>
            </p:nvSpPr>
            <p:spPr bwMode="auto">
              <a:xfrm>
                <a:off x="-2589213" y="8453438"/>
                <a:ext cx="261938" cy="2251075"/>
              </a:xfrm>
              <a:custGeom>
                <a:avLst/>
                <a:gdLst>
                  <a:gd name="T0" fmla="*/ 165 w 165"/>
                  <a:gd name="T1" fmla="*/ 4 h 1418"/>
                  <a:gd name="T2" fmla="*/ 79 w 165"/>
                  <a:gd name="T3" fmla="*/ 1418 h 1418"/>
                  <a:gd name="T4" fmla="*/ 0 w 165"/>
                  <a:gd name="T5" fmla="*/ 1414 h 1418"/>
                  <a:gd name="T6" fmla="*/ 85 w 165"/>
                  <a:gd name="T7" fmla="*/ 0 h 1418"/>
                  <a:gd name="T8" fmla="*/ 165 w 165"/>
                  <a:gd name="T9" fmla="*/ 4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418">
                    <a:moveTo>
                      <a:pt x="165" y="4"/>
                    </a:moveTo>
                    <a:lnTo>
                      <a:pt x="79" y="1418"/>
                    </a:lnTo>
                    <a:lnTo>
                      <a:pt x="0" y="1414"/>
                    </a:lnTo>
                    <a:lnTo>
                      <a:pt x="85" y="0"/>
                    </a:lnTo>
                    <a:lnTo>
                      <a:pt x="165" y="4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1"/>
              <p:cNvSpPr/>
              <p:nvPr/>
            </p:nvSpPr>
            <p:spPr bwMode="auto">
              <a:xfrm>
                <a:off x="-2589213" y="8453438"/>
                <a:ext cx="200025" cy="2247900"/>
              </a:xfrm>
              <a:custGeom>
                <a:avLst/>
                <a:gdLst>
                  <a:gd name="T0" fmla="*/ 85 w 126"/>
                  <a:gd name="T1" fmla="*/ 0 h 1416"/>
                  <a:gd name="T2" fmla="*/ 126 w 126"/>
                  <a:gd name="T3" fmla="*/ 2 h 1416"/>
                  <a:gd name="T4" fmla="*/ 40 w 126"/>
                  <a:gd name="T5" fmla="*/ 1416 h 1416"/>
                  <a:gd name="T6" fmla="*/ 0 w 126"/>
                  <a:gd name="T7" fmla="*/ 1414 h 1416"/>
                  <a:gd name="T8" fmla="*/ 85 w 126"/>
                  <a:gd name="T9" fmla="*/ 0 h 1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416">
                    <a:moveTo>
                      <a:pt x="85" y="0"/>
                    </a:moveTo>
                    <a:lnTo>
                      <a:pt x="126" y="2"/>
                    </a:lnTo>
                    <a:lnTo>
                      <a:pt x="40" y="1416"/>
                    </a:lnTo>
                    <a:lnTo>
                      <a:pt x="0" y="1414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72"/>
              <p:cNvSpPr/>
              <p:nvPr/>
            </p:nvSpPr>
            <p:spPr bwMode="auto">
              <a:xfrm>
                <a:off x="-2589213" y="10698163"/>
                <a:ext cx="125413" cy="195263"/>
              </a:xfrm>
              <a:custGeom>
                <a:avLst/>
                <a:gdLst>
                  <a:gd name="T0" fmla="*/ 15 w 79"/>
                  <a:gd name="T1" fmla="*/ 81 h 123"/>
                  <a:gd name="T2" fmla="*/ 0 w 79"/>
                  <a:gd name="T3" fmla="*/ 0 h 123"/>
                  <a:gd name="T4" fmla="*/ 79 w 79"/>
                  <a:gd name="T5" fmla="*/ 4 h 123"/>
                  <a:gd name="T6" fmla="*/ 54 w 79"/>
                  <a:gd name="T7" fmla="*/ 83 h 123"/>
                  <a:gd name="T8" fmla="*/ 42 w 79"/>
                  <a:gd name="T9" fmla="*/ 123 h 123"/>
                  <a:gd name="T10" fmla="*/ 23 w 79"/>
                  <a:gd name="T11" fmla="*/ 121 h 123"/>
                  <a:gd name="T12" fmla="*/ 15 w 79"/>
                  <a:gd name="T13" fmla="*/ 8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23">
                    <a:moveTo>
                      <a:pt x="15" y="81"/>
                    </a:moveTo>
                    <a:lnTo>
                      <a:pt x="0" y="0"/>
                    </a:lnTo>
                    <a:lnTo>
                      <a:pt x="79" y="4"/>
                    </a:lnTo>
                    <a:lnTo>
                      <a:pt x="54" y="83"/>
                    </a:lnTo>
                    <a:lnTo>
                      <a:pt x="42" y="123"/>
                    </a:lnTo>
                    <a:lnTo>
                      <a:pt x="23" y="121"/>
                    </a:lnTo>
                    <a:lnTo>
                      <a:pt x="15" y="81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73"/>
              <p:cNvSpPr/>
              <p:nvPr/>
            </p:nvSpPr>
            <p:spPr bwMode="auto">
              <a:xfrm>
                <a:off x="-2552700" y="10890250"/>
                <a:ext cx="30163" cy="65088"/>
              </a:xfrm>
              <a:custGeom>
                <a:avLst/>
                <a:gdLst>
                  <a:gd name="T0" fmla="*/ 0 w 19"/>
                  <a:gd name="T1" fmla="*/ 0 h 41"/>
                  <a:gd name="T2" fmla="*/ 19 w 19"/>
                  <a:gd name="T3" fmla="*/ 2 h 41"/>
                  <a:gd name="T4" fmla="*/ 7 w 19"/>
                  <a:gd name="T5" fmla="*/ 41 h 41"/>
                  <a:gd name="T6" fmla="*/ 0 w 19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1">
                    <a:moveTo>
                      <a:pt x="0" y="0"/>
                    </a:moveTo>
                    <a:lnTo>
                      <a:pt x="19" y="2"/>
                    </a:lnTo>
                    <a:lnTo>
                      <a:pt x="7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74"/>
              <p:cNvSpPr/>
              <p:nvPr/>
            </p:nvSpPr>
            <p:spPr bwMode="auto">
              <a:xfrm>
                <a:off x="-2454275" y="8261350"/>
                <a:ext cx="138113" cy="198438"/>
              </a:xfrm>
              <a:custGeom>
                <a:avLst/>
                <a:gdLst>
                  <a:gd name="T0" fmla="*/ 0 w 87"/>
                  <a:gd name="T1" fmla="*/ 121 h 125"/>
                  <a:gd name="T2" fmla="*/ 80 w 87"/>
                  <a:gd name="T3" fmla="*/ 125 h 125"/>
                  <a:gd name="T4" fmla="*/ 87 w 87"/>
                  <a:gd name="T5" fmla="*/ 5 h 125"/>
                  <a:gd name="T6" fmla="*/ 7 w 87"/>
                  <a:gd name="T7" fmla="*/ 0 h 125"/>
                  <a:gd name="T8" fmla="*/ 0 w 87"/>
                  <a:gd name="T9" fmla="*/ 12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25">
                    <a:moveTo>
                      <a:pt x="0" y="121"/>
                    </a:moveTo>
                    <a:lnTo>
                      <a:pt x="80" y="125"/>
                    </a:lnTo>
                    <a:lnTo>
                      <a:pt x="87" y="5"/>
                    </a:lnTo>
                    <a:lnTo>
                      <a:pt x="7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75"/>
              <p:cNvSpPr/>
              <p:nvPr/>
            </p:nvSpPr>
            <p:spPr bwMode="auto">
              <a:xfrm>
                <a:off x="-2443163" y="8197850"/>
                <a:ext cx="131763" cy="71438"/>
              </a:xfrm>
              <a:custGeom>
                <a:avLst/>
                <a:gdLst>
                  <a:gd name="T0" fmla="*/ 80 w 83"/>
                  <a:gd name="T1" fmla="*/ 45 h 45"/>
                  <a:gd name="T2" fmla="*/ 0 w 83"/>
                  <a:gd name="T3" fmla="*/ 40 h 45"/>
                  <a:gd name="T4" fmla="*/ 3 w 83"/>
                  <a:gd name="T5" fmla="*/ 0 h 45"/>
                  <a:gd name="T6" fmla="*/ 83 w 83"/>
                  <a:gd name="T7" fmla="*/ 5 h 45"/>
                  <a:gd name="T8" fmla="*/ 80 w 83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0" y="45"/>
                    </a:moveTo>
                    <a:lnTo>
                      <a:pt x="0" y="40"/>
                    </a:lnTo>
                    <a:lnTo>
                      <a:pt x="3" y="0"/>
                    </a:lnTo>
                    <a:lnTo>
                      <a:pt x="83" y="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76"/>
              <p:cNvSpPr/>
              <p:nvPr/>
            </p:nvSpPr>
            <p:spPr bwMode="auto">
              <a:xfrm>
                <a:off x="-2324100" y="8240713"/>
                <a:ext cx="42863" cy="174625"/>
              </a:xfrm>
              <a:custGeom>
                <a:avLst/>
                <a:gdLst>
                  <a:gd name="T0" fmla="*/ 27 w 27"/>
                  <a:gd name="T1" fmla="*/ 0 h 110"/>
                  <a:gd name="T2" fmla="*/ 20 w 27"/>
                  <a:gd name="T3" fmla="*/ 110 h 110"/>
                  <a:gd name="T4" fmla="*/ 0 w 27"/>
                  <a:gd name="T5" fmla="*/ 108 h 110"/>
                  <a:gd name="T6" fmla="*/ 7 w 27"/>
                  <a:gd name="T7" fmla="*/ 0 h 110"/>
                  <a:gd name="T8" fmla="*/ 27 w 27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0">
                    <a:moveTo>
                      <a:pt x="27" y="0"/>
                    </a:moveTo>
                    <a:lnTo>
                      <a:pt x="20" y="110"/>
                    </a:lnTo>
                    <a:lnTo>
                      <a:pt x="0" y="108"/>
                    </a:lnTo>
                    <a:lnTo>
                      <a:pt x="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77"/>
              <p:cNvSpPr/>
              <p:nvPr/>
            </p:nvSpPr>
            <p:spPr bwMode="auto">
              <a:xfrm>
                <a:off x="-2338388" y="8275638"/>
                <a:ext cx="87313" cy="906463"/>
              </a:xfrm>
              <a:custGeom>
                <a:avLst/>
                <a:gdLst>
                  <a:gd name="T0" fmla="*/ 55 w 55"/>
                  <a:gd name="T1" fmla="*/ 0 h 571"/>
                  <a:gd name="T2" fmla="*/ 20 w 55"/>
                  <a:gd name="T3" fmla="*/ 571 h 571"/>
                  <a:gd name="T4" fmla="*/ 0 w 55"/>
                  <a:gd name="T5" fmla="*/ 570 h 571"/>
                  <a:gd name="T6" fmla="*/ 34 w 55"/>
                  <a:gd name="T7" fmla="*/ 0 h 571"/>
                  <a:gd name="T8" fmla="*/ 55 w 55"/>
                  <a:gd name="T9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1">
                    <a:moveTo>
                      <a:pt x="55" y="0"/>
                    </a:moveTo>
                    <a:lnTo>
                      <a:pt x="20" y="571"/>
                    </a:lnTo>
                    <a:lnTo>
                      <a:pt x="0" y="570"/>
                    </a:lnTo>
                    <a:lnTo>
                      <a:pt x="34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Rectangle 78"/>
              <p:cNvSpPr>
                <a:spLocks noChangeArrowheads="1"/>
              </p:cNvSpPr>
              <p:nvPr/>
            </p:nvSpPr>
            <p:spPr bwMode="auto">
              <a:xfrm>
                <a:off x="-3109913" y="8278813"/>
                <a:ext cx="400050" cy="2039938"/>
              </a:xfrm>
              <a:prstGeom prst="rect">
                <a:avLst/>
              </a:prstGeom>
              <a:solidFill>
                <a:srgbClr val="F1C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Rectangle 79"/>
              <p:cNvSpPr>
                <a:spLocks noChangeArrowheads="1"/>
              </p:cNvSpPr>
              <p:nvPr/>
            </p:nvSpPr>
            <p:spPr bwMode="auto">
              <a:xfrm>
                <a:off x="-2730500" y="8278813"/>
                <a:ext cx="25400" cy="2039938"/>
              </a:xfrm>
              <a:prstGeom prst="rect">
                <a:avLst/>
              </a:prstGeom>
              <a:solidFill>
                <a:srgbClr val="E493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80"/>
              <p:cNvSpPr>
                <a:spLocks noChangeArrowheads="1"/>
              </p:cNvSpPr>
              <p:nvPr/>
            </p:nvSpPr>
            <p:spPr bwMode="auto">
              <a:xfrm>
                <a:off x="-2946400" y="8369300"/>
                <a:ext cx="77788" cy="77788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Rectangle 81"/>
              <p:cNvSpPr>
                <a:spLocks noChangeArrowheads="1"/>
              </p:cNvSpPr>
              <p:nvPr/>
            </p:nvSpPr>
            <p:spPr bwMode="auto">
              <a:xfrm>
                <a:off x="-3090863" y="8288338"/>
                <a:ext cx="3175" cy="202088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Rectangle 82"/>
              <p:cNvSpPr>
                <a:spLocks noChangeArrowheads="1"/>
              </p:cNvSpPr>
              <p:nvPr/>
            </p:nvSpPr>
            <p:spPr bwMode="auto">
              <a:xfrm>
                <a:off x="-3109913" y="1030605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Rectangle 83"/>
              <p:cNvSpPr>
                <a:spLocks noChangeArrowheads="1"/>
              </p:cNvSpPr>
              <p:nvPr/>
            </p:nvSpPr>
            <p:spPr bwMode="auto">
              <a:xfrm>
                <a:off x="-3109913" y="1026636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Rectangle 84"/>
              <p:cNvSpPr>
                <a:spLocks noChangeArrowheads="1"/>
              </p:cNvSpPr>
              <p:nvPr/>
            </p:nvSpPr>
            <p:spPr bwMode="auto">
              <a:xfrm>
                <a:off x="-3109913" y="1022508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Rectangle 85"/>
              <p:cNvSpPr>
                <a:spLocks noChangeArrowheads="1"/>
              </p:cNvSpPr>
              <p:nvPr/>
            </p:nvSpPr>
            <p:spPr bwMode="auto">
              <a:xfrm>
                <a:off x="-3109913" y="1018540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Rectangle 86"/>
              <p:cNvSpPr>
                <a:spLocks noChangeArrowheads="1"/>
              </p:cNvSpPr>
              <p:nvPr/>
            </p:nvSpPr>
            <p:spPr bwMode="auto">
              <a:xfrm>
                <a:off x="-3109913" y="1014412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Rectangle 87"/>
              <p:cNvSpPr>
                <a:spLocks noChangeArrowheads="1"/>
              </p:cNvSpPr>
              <p:nvPr/>
            </p:nvSpPr>
            <p:spPr bwMode="auto">
              <a:xfrm>
                <a:off x="-3109913" y="10104438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Rectangle 88"/>
              <p:cNvSpPr>
                <a:spLocks noChangeArrowheads="1"/>
              </p:cNvSpPr>
              <p:nvPr/>
            </p:nvSpPr>
            <p:spPr bwMode="auto">
              <a:xfrm>
                <a:off x="-3109913" y="1006475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Rectangle 89"/>
              <p:cNvSpPr>
                <a:spLocks noChangeArrowheads="1"/>
              </p:cNvSpPr>
              <p:nvPr/>
            </p:nvSpPr>
            <p:spPr bwMode="auto">
              <a:xfrm>
                <a:off x="-3109913" y="1002347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Rectangle 90"/>
              <p:cNvSpPr>
                <a:spLocks noChangeArrowheads="1"/>
              </p:cNvSpPr>
              <p:nvPr/>
            </p:nvSpPr>
            <p:spPr bwMode="auto">
              <a:xfrm>
                <a:off x="-3109913" y="998220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Rectangle 91"/>
              <p:cNvSpPr>
                <a:spLocks noChangeArrowheads="1"/>
              </p:cNvSpPr>
              <p:nvPr/>
            </p:nvSpPr>
            <p:spPr bwMode="auto">
              <a:xfrm>
                <a:off x="-3109913" y="994251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Rectangle 92"/>
              <p:cNvSpPr>
                <a:spLocks noChangeArrowheads="1"/>
              </p:cNvSpPr>
              <p:nvPr/>
            </p:nvSpPr>
            <p:spPr bwMode="auto">
              <a:xfrm>
                <a:off x="-3109913" y="990123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Rectangle 93"/>
              <p:cNvSpPr>
                <a:spLocks noChangeArrowheads="1"/>
              </p:cNvSpPr>
              <p:nvPr/>
            </p:nvSpPr>
            <p:spPr bwMode="auto">
              <a:xfrm>
                <a:off x="-3109913" y="986155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Rectangle 94"/>
              <p:cNvSpPr>
                <a:spLocks noChangeArrowheads="1"/>
              </p:cNvSpPr>
              <p:nvPr/>
            </p:nvSpPr>
            <p:spPr bwMode="auto">
              <a:xfrm>
                <a:off x="-3109913" y="9821863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Rectangle 95"/>
              <p:cNvSpPr>
                <a:spLocks noChangeArrowheads="1"/>
              </p:cNvSpPr>
              <p:nvPr/>
            </p:nvSpPr>
            <p:spPr bwMode="auto">
              <a:xfrm>
                <a:off x="-3109913" y="978058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96"/>
              <p:cNvSpPr>
                <a:spLocks noChangeArrowheads="1"/>
              </p:cNvSpPr>
              <p:nvPr/>
            </p:nvSpPr>
            <p:spPr bwMode="auto">
              <a:xfrm>
                <a:off x="-3109913" y="974090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97"/>
              <p:cNvSpPr>
                <a:spLocks noChangeArrowheads="1"/>
              </p:cNvSpPr>
              <p:nvPr/>
            </p:nvSpPr>
            <p:spPr bwMode="auto">
              <a:xfrm>
                <a:off x="-3109913" y="969962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Rectangle 98"/>
              <p:cNvSpPr>
                <a:spLocks noChangeArrowheads="1"/>
              </p:cNvSpPr>
              <p:nvPr/>
            </p:nvSpPr>
            <p:spPr bwMode="auto">
              <a:xfrm>
                <a:off x="-3109913" y="9659938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Rectangle 99"/>
              <p:cNvSpPr>
                <a:spLocks noChangeArrowheads="1"/>
              </p:cNvSpPr>
              <p:nvPr/>
            </p:nvSpPr>
            <p:spPr bwMode="auto">
              <a:xfrm>
                <a:off x="-3109913" y="962025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Rectangle 100"/>
              <p:cNvSpPr>
                <a:spLocks noChangeArrowheads="1"/>
              </p:cNvSpPr>
              <p:nvPr/>
            </p:nvSpPr>
            <p:spPr bwMode="auto">
              <a:xfrm>
                <a:off x="-3109913" y="9578975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Rectangle 101"/>
              <p:cNvSpPr>
                <a:spLocks noChangeArrowheads="1"/>
              </p:cNvSpPr>
              <p:nvPr/>
            </p:nvSpPr>
            <p:spPr bwMode="auto">
              <a:xfrm>
                <a:off x="-3109913" y="953928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Rectangle 102"/>
              <p:cNvSpPr>
                <a:spLocks noChangeArrowheads="1"/>
              </p:cNvSpPr>
              <p:nvPr/>
            </p:nvSpPr>
            <p:spPr bwMode="auto">
              <a:xfrm>
                <a:off x="-3109913" y="949801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Rectangle 103"/>
              <p:cNvSpPr>
                <a:spLocks noChangeArrowheads="1"/>
              </p:cNvSpPr>
              <p:nvPr/>
            </p:nvSpPr>
            <p:spPr bwMode="auto">
              <a:xfrm>
                <a:off x="-3109913" y="9458325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Rectangle 104"/>
              <p:cNvSpPr>
                <a:spLocks noChangeArrowheads="1"/>
              </p:cNvSpPr>
              <p:nvPr/>
            </p:nvSpPr>
            <p:spPr bwMode="auto">
              <a:xfrm>
                <a:off x="-3109913" y="941705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Rectangle 105"/>
              <p:cNvSpPr>
                <a:spLocks noChangeArrowheads="1"/>
              </p:cNvSpPr>
              <p:nvPr/>
            </p:nvSpPr>
            <p:spPr bwMode="auto">
              <a:xfrm>
                <a:off x="-3109913" y="9377363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Rectangle 106"/>
              <p:cNvSpPr>
                <a:spLocks noChangeArrowheads="1"/>
              </p:cNvSpPr>
              <p:nvPr/>
            </p:nvSpPr>
            <p:spPr bwMode="auto">
              <a:xfrm>
                <a:off x="-3109913" y="9337675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Rectangle 107"/>
              <p:cNvSpPr>
                <a:spLocks noChangeArrowheads="1"/>
              </p:cNvSpPr>
              <p:nvPr/>
            </p:nvSpPr>
            <p:spPr bwMode="auto">
              <a:xfrm>
                <a:off x="-3109913" y="929640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Rectangle 108"/>
              <p:cNvSpPr>
                <a:spLocks noChangeArrowheads="1"/>
              </p:cNvSpPr>
              <p:nvPr/>
            </p:nvSpPr>
            <p:spPr bwMode="auto">
              <a:xfrm>
                <a:off x="-3109913" y="925512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Rectangle 109"/>
              <p:cNvSpPr>
                <a:spLocks noChangeArrowheads="1"/>
              </p:cNvSpPr>
              <p:nvPr/>
            </p:nvSpPr>
            <p:spPr bwMode="auto">
              <a:xfrm>
                <a:off x="-3109913" y="921543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Rectangle 110"/>
              <p:cNvSpPr>
                <a:spLocks noChangeArrowheads="1"/>
              </p:cNvSpPr>
              <p:nvPr/>
            </p:nvSpPr>
            <p:spPr bwMode="auto">
              <a:xfrm>
                <a:off x="-3109913" y="917416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Rectangle 111"/>
              <p:cNvSpPr>
                <a:spLocks noChangeArrowheads="1"/>
              </p:cNvSpPr>
              <p:nvPr/>
            </p:nvSpPr>
            <p:spPr bwMode="auto">
              <a:xfrm>
                <a:off x="-3109913" y="913447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112"/>
              <p:cNvSpPr>
                <a:spLocks noChangeArrowheads="1"/>
              </p:cNvSpPr>
              <p:nvPr/>
            </p:nvSpPr>
            <p:spPr bwMode="auto">
              <a:xfrm>
                <a:off x="-3109913" y="9094788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113"/>
              <p:cNvSpPr>
                <a:spLocks noChangeArrowheads="1"/>
              </p:cNvSpPr>
              <p:nvPr/>
            </p:nvSpPr>
            <p:spPr bwMode="auto">
              <a:xfrm>
                <a:off x="-3109913" y="905351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114"/>
              <p:cNvSpPr>
                <a:spLocks noChangeArrowheads="1"/>
              </p:cNvSpPr>
              <p:nvPr/>
            </p:nvSpPr>
            <p:spPr bwMode="auto">
              <a:xfrm>
                <a:off x="-3109913" y="901382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115"/>
              <p:cNvSpPr>
                <a:spLocks noChangeArrowheads="1"/>
              </p:cNvSpPr>
              <p:nvPr/>
            </p:nvSpPr>
            <p:spPr bwMode="auto">
              <a:xfrm>
                <a:off x="-3109913" y="897255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116"/>
              <p:cNvSpPr>
                <a:spLocks noChangeArrowheads="1"/>
              </p:cNvSpPr>
              <p:nvPr/>
            </p:nvSpPr>
            <p:spPr bwMode="auto">
              <a:xfrm>
                <a:off x="-3109913" y="8932863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117"/>
              <p:cNvSpPr>
                <a:spLocks noChangeArrowheads="1"/>
              </p:cNvSpPr>
              <p:nvPr/>
            </p:nvSpPr>
            <p:spPr bwMode="auto">
              <a:xfrm>
                <a:off x="-3109913" y="8893175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Rectangle 118"/>
              <p:cNvSpPr>
                <a:spLocks noChangeArrowheads="1"/>
              </p:cNvSpPr>
              <p:nvPr/>
            </p:nvSpPr>
            <p:spPr bwMode="auto">
              <a:xfrm>
                <a:off x="-3109913" y="885190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119"/>
              <p:cNvSpPr>
                <a:spLocks noChangeArrowheads="1"/>
              </p:cNvSpPr>
              <p:nvPr/>
            </p:nvSpPr>
            <p:spPr bwMode="auto">
              <a:xfrm>
                <a:off x="-3109913" y="8812213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120"/>
              <p:cNvSpPr>
                <a:spLocks noChangeArrowheads="1"/>
              </p:cNvSpPr>
              <p:nvPr/>
            </p:nvSpPr>
            <p:spPr bwMode="auto">
              <a:xfrm>
                <a:off x="-3109913" y="877093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Rectangle 121"/>
              <p:cNvSpPr>
                <a:spLocks noChangeArrowheads="1"/>
              </p:cNvSpPr>
              <p:nvPr/>
            </p:nvSpPr>
            <p:spPr bwMode="auto">
              <a:xfrm>
                <a:off x="-3109913" y="873125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22"/>
              <p:cNvSpPr>
                <a:spLocks noChangeArrowheads="1"/>
              </p:cNvSpPr>
              <p:nvPr/>
            </p:nvSpPr>
            <p:spPr bwMode="auto">
              <a:xfrm>
                <a:off x="-3109913" y="868997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Rectangle 123"/>
              <p:cNvSpPr>
                <a:spLocks noChangeArrowheads="1"/>
              </p:cNvSpPr>
              <p:nvPr/>
            </p:nvSpPr>
            <p:spPr bwMode="auto">
              <a:xfrm>
                <a:off x="-3109913" y="8650288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Rectangle 124"/>
              <p:cNvSpPr>
                <a:spLocks noChangeArrowheads="1"/>
              </p:cNvSpPr>
              <p:nvPr/>
            </p:nvSpPr>
            <p:spPr bwMode="auto">
              <a:xfrm>
                <a:off x="-3109913" y="8610600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Rectangle 125"/>
              <p:cNvSpPr>
                <a:spLocks noChangeArrowheads="1"/>
              </p:cNvSpPr>
              <p:nvPr/>
            </p:nvSpPr>
            <p:spPr bwMode="auto">
              <a:xfrm>
                <a:off x="-3109913" y="8569325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Rectangle 126"/>
              <p:cNvSpPr>
                <a:spLocks noChangeArrowheads="1"/>
              </p:cNvSpPr>
              <p:nvPr/>
            </p:nvSpPr>
            <p:spPr bwMode="auto">
              <a:xfrm>
                <a:off x="-3109913" y="852805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Rectangle 127"/>
              <p:cNvSpPr>
                <a:spLocks noChangeArrowheads="1"/>
              </p:cNvSpPr>
              <p:nvPr/>
            </p:nvSpPr>
            <p:spPr bwMode="auto">
              <a:xfrm>
                <a:off x="-3109913" y="8488363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Rectangle 128"/>
              <p:cNvSpPr>
                <a:spLocks noChangeArrowheads="1"/>
              </p:cNvSpPr>
              <p:nvPr/>
            </p:nvSpPr>
            <p:spPr bwMode="auto">
              <a:xfrm>
                <a:off x="-3109913" y="8448675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Rectangle 129"/>
              <p:cNvSpPr>
                <a:spLocks noChangeArrowheads="1"/>
              </p:cNvSpPr>
              <p:nvPr/>
            </p:nvSpPr>
            <p:spPr bwMode="auto">
              <a:xfrm>
                <a:off x="-3109913" y="840740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Rectangle 130"/>
              <p:cNvSpPr>
                <a:spLocks noChangeArrowheads="1"/>
              </p:cNvSpPr>
              <p:nvPr/>
            </p:nvSpPr>
            <p:spPr bwMode="auto">
              <a:xfrm>
                <a:off x="-3109913" y="8367713"/>
                <a:ext cx="20638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Rectangle 131"/>
              <p:cNvSpPr>
                <a:spLocks noChangeArrowheads="1"/>
              </p:cNvSpPr>
              <p:nvPr/>
            </p:nvSpPr>
            <p:spPr bwMode="auto">
              <a:xfrm>
                <a:off x="-3109913" y="8326438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Rectangle 132"/>
              <p:cNvSpPr>
                <a:spLocks noChangeArrowheads="1"/>
              </p:cNvSpPr>
              <p:nvPr/>
            </p:nvSpPr>
            <p:spPr bwMode="auto">
              <a:xfrm>
                <a:off x="-3109913" y="8286750"/>
                <a:ext cx="20638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Rectangle 133"/>
              <p:cNvSpPr>
                <a:spLocks noChangeArrowheads="1"/>
              </p:cNvSpPr>
              <p:nvPr/>
            </p:nvSpPr>
            <p:spPr bwMode="auto">
              <a:xfrm>
                <a:off x="-3089275" y="10306050"/>
                <a:ext cx="42863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Rectangle 134"/>
              <p:cNvSpPr>
                <a:spLocks noChangeArrowheads="1"/>
              </p:cNvSpPr>
              <p:nvPr/>
            </p:nvSpPr>
            <p:spPr bwMode="auto">
              <a:xfrm>
                <a:off x="-3089275" y="10104438"/>
                <a:ext cx="42863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Rectangle 135"/>
              <p:cNvSpPr>
                <a:spLocks noChangeArrowheads="1"/>
              </p:cNvSpPr>
              <p:nvPr/>
            </p:nvSpPr>
            <p:spPr bwMode="auto">
              <a:xfrm>
                <a:off x="-3089275" y="9901238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Rectangle 136"/>
              <p:cNvSpPr>
                <a:spLocks noChangeArrowheads="1"/>
              </p:cNvSpPr>
              <p:nvPr/>
            </p:nvSpPr>
            <p:spPr bwMode="auto">
              <a:xfrm>
                <a:off x="-3089275" y="9699625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Rectangle 137"/>
              <p:cNvSpPr>
                <a:spLocks noChangeArrowheads="1"/>
              </p:cNvSpPr>
              <p:nvPr/>
            </p:nvSpPr>
            <p:spPr bwMode="auto">
              <a:xfrm>
                <a:off x="-3089275" y="9498013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Rectangle 138"/>
              <p:cNvSpPr>
                <a:spLocks noChangeArrowheads="1"/>
              </p:cNvSpPr>
              <p:nvPr/>
            </p:nvSpPr>
            <p:spPr bwMode="auto">
              <a:xfrm>
                <a:off x="-3089275" y="9296400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Rectangle 139"/>
              <p:cNvSpPr>
                <a:spLocks noChangeArrowheads="1"/>
              </p:cNvSpPr>
              <p:nvPr/>
            </p:nvSpPr>
            <p:spPr bwMode="auto">
              <a:xfrm>
                <a:off x="-3089275" y="9094788"/>
                <a:ext cx="42863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Rectangle 140"/>
              <p:cNvSpPr>
                <a:spLocks noChangeArrowheads="1"/>
              </p:cNvSpPr>
              <p:nvPr/>
            </p:nvSpPr>
            <p:spPr bwMode="auto">
              <a:xfrm>
                <a:off x="-3089275" y="8893175"/>
                <a:ext cx="42863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Rectangle 141"/>
              <p:cNvSpPr>
                <a:spLocks noChangeArrowheads="1"/>
              </p:cNvSpPr>
              <p:nvPr/>
            </p:nvSpPr>
            <p:spPr bwMode="auto">
              <a:xfrm>
                <a:off x="-3089275" y="8691563"/>
                <a:ext cx="42863" cy="3175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Rectangle 142"/>
              <p:cNvSpPr>
                <a:spLocks noChangeArrowheads="1"/>
              </p:cNvSpPr>
              <p:nvPr/>
            </p:nvSpPr>
            <p:spPr bwMode="auto">
              <a:xfrm>
                <a:off x="-3089275" y="8488363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Rectangle 143"/>
              <p:cNvSpPr>
                <a:spLocks noChangeArrowheads="1"/>
              </p:cNvSpPr>
              <p:nvPr/>
            </p:nvSpPr>
            <p:spPr bwMode="auto">
              <a:xfrm>
                <a:off x="-3089275" y="8286750"/>
                <a:ext cx="42863" cy="4763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44"/>
              <p:cNvSpPr/>
              <p:nvPr/>
            </p:nvSpPr>
            <p:spPr bwMode="auto">
              <a:xfrm>
                <a:off x="-3379788" y="9415463"/>
                <a:ext cx="1076325" cy="1706563"/>
              </a:xfrm>
              <a:custGeom>
                <a:avLst/>
                <a:gdLst>
                  <a:gd name="T0" fmla="*/ 335 w 678"/>
                  <a:gd name="T1" fmla="*/ 0 h 1075"/>
                  <a:gd name="T2" fmla="*/ 0 w 678"/>
                  <a:gd name="T3" fmla="*/ 0 h 1075"/>
                  <a:gd name="T4" fmla="*/ 50 w 678"/>
                  <a:gd name="T5" fmla="*/ 1075 h 1075"/>
                  <a:gd name="T6" fmla="*/ 335 w 678"/>
                  <a:gd name="T7" fmla="*/ 1075 h 1075"/>
                  <a:gd name="T8" fmla="*/ 627 w 678"/>
                  <a:gd name="T9" fmla="*/ 1075 h 1075"/>
                  <a:gd name="T10" fmla="*/ 678 w 678"/>
                  <a:gd name="T11" fmla="*/ 0 h 1075"/>
                  <a:gd name="T12" fmla="*/ 335 w 678"/>
                  <a:gd name="T13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1075">
                    <a:moveTo>
                      <a:pt x="335" y="0"/>
                    </a:moveTo>
                    <a:lnTo>
                      <a:pt x="0" y="0"/>
                    </a:lnTo>
                    <a:lnTo>
                      <a:pt x="50" y="1075"/>
                    </a:lnTo>
                    <a:lnTo>
                      <a:pt x="335" y="1075"/>
                    </a:lnTo>
                    <a:lnTo>
                      <a:pt x="627" y="1075"/>
                    </a:lnTo>
                    <a:lnTo>
                      <a:pt x="678" y="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E24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45"/>
              <p:cNvSpPr/>
              <p:nvPr/>
            </p:nvSpPr>
            <p:spPr bwMode="auto">
              <a:xfrm>
                <a:off x="-3379788" y="9415463"/>
                <a:ext cx="531813" cy="1706563"/>
              </a:xfrm>
              <a:custGeom>
                <a:avLst/>
                <a:gdLst>
                  <a:gd name="T0" fmla="*/ 0 w 335"/>
                  <a:gd name="T1" fmla="*/ 0 h 1075"/>
                  <a:gd name="T2" fmla="*/ 50 w 335"/>
                  <a:gd name="T3" fmla="*/ 1075 h 1075"/>
                  <a:gd name="T4" fmla="*/ 335 w 335"/>
                  <a:gd name="T5" fmla="*/ 1075 h 1075"/>
                  <a:gd name="T6" fmla="*/ 335 w 335"/>
                  <a:gd name="T7" fmla="*/ 0 h 1075"/>
                  <a:gd name="T8" fmla="*/ 0 w 335"/>
                  <a:gd name="T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075">
                    <a:moveTo>
                      <a:pt x="0" y="0"/>
                    </a:moveTo>
                    <a:lnTo>
                      <a:pt x="50" y="1075"/>
                    </a:lnTo>
                    <a:lnTo>
                      <a:pt x="335" y="1075"/>
                    </a:lnTo>
                    <a:lnTo>
                      <a:pt x="3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46"/>
              <p:cNvSpPr/>
              <p:nvPr/>
            </p:nvSpPr>
            <p:spPr bwMode="auto">
              <a:xfrm>
                <a:off x="-2847975" y="9415463"/>
                <a:ext cx="544513" cy="1706563"/>
              </a:xfrm>
              <a:custGeom>
                <a:avLst/>
                <a:gdLst>
                  <a:gd name="T0" fmla="*/ 343 w 343"/>
                  <a:gd name="T1" fmla="*/ 0 h 1075"/>
                  <a:gd name="T2" fmla="*/ 0 w 343"/>
                  <a:gd name="T3" fmla="*/ 0 h 1075"/>
                  <a:gd name="T4" fmla="*/ 0 w 343"/>
                  <a:gd name="T5" fmla="*/ 1075 h 1075"/>
                  <a:gd name="T6" fmla="*/ 292 w 343"/>
                  <a:gd name="T7" fmla="*/ 1075 h 1075"/>
                  <a:gd name="T8" fmla="*/ 343 w 343"/>
                  <a:gd name="T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1075">
                    <a:moveTo>
                      <a:pt x="343" y="0"/>
                    </a:moveTo>
                    <a:lnTo>
                      <a:pt x="0" y="0"/>
                    </a:lnTo>
                    <a:lnTo>
                      <a:pt x="0" y="1075"/>
                    </a:lnTo>
                    <a:lnTo>
                      <a:pt x="292" y="1075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6" name="Freeform 152"/>
            <p:cNvSpPr/>
            <p:nvPr userDrawn="1"/>
          </p:nvSpPr>
          <p:spPr bwMode="auto">
            <a:xfrm>
              <a:off x="4968802" y="6158088"/>
              <a:ext cx="194616" cy="139319"/>
            </a:xfrm>
            <a:custGeom>
              <a:avLst/>
              <a:gdLst>
                <a:gd name="T0" fmla="*/ 333 w 507"/>
                <a:gd name="T1" fmla="*/ 294 h 363"/>
                <a:gd name="T2" fmla="*/ 0 w 507"/>
                <a:gd name="T3" fmla="*/ 297 h 363"/>
                <a:gd name="T4" fmla="*/ 491 w 507"/>
                <a:gd name="T5" fmla="*/ 0 h 363"/>
                <a:gd name="T6" fmla="*/ 333 w 507"/>
                <a:gd name="T7" fmla="*/ 29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363">
                  <a:moveTo>
                    <a:pt x="333" y="294"/>
                  </a:moveTo>
                  <a:cubicBezTo>
                    <a:pt x="219" y="363"/>
                    <a:pt x="86" y="360"/>
                    <a:pt x="0" y="297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105"/>
                    <a:pt x="447" y="225"/>
                    <a:pt x="333" y="294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54"/>
            <p:cNvSpPr/>
            <p:nvPr userDrawn="1"/>
          </p:nvSpPr>
          <p:spPr bwMode="auto">
            <a:xfrm>
              <a:off x="4630558" y="6015178"/>
              <a:ext cx="245604" cy="175944"/>
            </a:xfrm>
            <a:custGeom>
              <a:avLst/>
              <a:gdLst>
                <a:gd name="T0" fmla="*/ 220 w 641"/>
                <a:gd name="T1" fmla="*/ 371 h 459"/>
                <a:gd name="T2" fmla="*/ 641 w 641"/>
                <a:gd name="T3" fmla="*/ 376 h 459"/>
                <a:gd name="T4" fmla="*/ 21 w 641"/>
                <a:gd name="T5" fmla="*/ 0 h 459"/>
                <a:gd name="T6" fmla="*/ 220 w 641"/>
                <a:gd name="T7" fmla="*/ 37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9">
                  <a:moveTo>
                    <a:pt x="220" y="371"/>
                  </a:moveTo>
                  <a:cubicBezTo>
                    <a:pt x="364" y="459"/>
                    <a:pt x="533" y="456"/>
                    <a:pt x="641" y="37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33"/>
                    <a:pt x="76" y="284"/>
                    <a:pt x="220" y="371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55"/>
            <p:cNvSpPr/>
            <p:nvPr userDrawn="1"/>
          </p:nvSpPr>
          <p:spPr bwMode="auto">
            <a:xfrm>
              <a:off x="4960903" y="5586448"/>
              <a:ext cx="246322" cy="175944"/>
            </a:xfrm>
            <a:custGeom>
              <a:avLst/>
              <a:gdLst>
                <a:gd name="T0" fmla="*/ 220 w 641"/>
                <a:gd name="T1" fmla="*/ 88 h 459"/>
                <a:gd name="T2" fmla="*/ 21 w 641"/>
                <a:gd name="T3" fmla="*/ 459 h 459"/>
                <a:gd name="T4" fmla="*/ 641 w 641"/>
                <a:gd name="T5" fmla="*/ 83 h 459"/>
                <a:gd name="T6" fmla="*/ 220 w 641"/>
                <a:gd name="T7" fmla="*/ 8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9">
                  <a:moveTo>
                    <a:pt x="220" y="88"/>
                  </a:moveTo>
                  <a:cubicBezTo>
                    <a:pt x="76" y="175"/>
                    <a:pt x="0" y="326"/>
                    <a:pt x="21" y="459"/>
                  </a:cubicBezTo>
                  <a:cubicBezTo>
                    <a:pt x="641" y="83"/>
                    <a:pt x="641" y="83"/>
                    <a:pt x="641" y="83"/>
                  </a:cubicBezTo>
                  <a:cubicBezTo>
                    <a:pt x="533" y="3"/>
                    <a:pt x="364" y="0"/>
                    <a:pt x="220" y="88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58"/>
            <p:cNvSpPr/>
            <p:nvPr userDrawn="1"/>
          </p:nvSpPr>
          <p:spPr bwMode="auto">
            <a:xfrm>
              <a:off x="4969520" y="5863650"/>
              <a:ext cx="308082" cy="220469"/>
            </a:xfrm>
            <a:custGeom>
              <a:avLst/>
              <a:gdLst>
                <a:gd name="T0" fmla="*/ 529 w 805"/>
                <a:gd name="T1" fmla="*/ 466 h 576"/>
                <a:gd name="T2" fmla="*/ 0 w 805"/>
                <a:gd name="T3" fmla="*/ 472 h 576"/>
                <a:gd name="T4" fmla="*/ 779 w 805"/>
                <a:gd name="T5" fmla="*/ 0 h 576"/>
                <a:gd name="T6" fmla="*/ 529 w 805"/>
                <a:gd name="T7" fmla="*/ 46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6">
                  <a:moveTo>
                    <a:pt x="529" y="466"/>
                  </a:moveTo>
                  <a:cubicBezTo>
                    <a:pt x="348" y="576"/>
                    <a:pt x="136" y="573"/>
                    <a:pt x="0" y="472"/>
                  </a:cubicBezTo>
                  <a:cubicBezTo>
                    <a:pt x="779" y="0"/>
                    <a:pt x="779" y="0"/>
                    <a:pt x="779" y="0"/>
                  </a:cubicBezTo>
                  <a:cubicBezTo>
                    <a:pt x="805" y="167"/>
                    <a:pt x="710" y="357"/>
                    <a:pt x="529" y="466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60"/>
            <p:cNvSpPr/>
            <p:nvPr userDrawn="1"/>
          </p:nvSpPr>
          <p:spPr bwMode="auto">
            <a:xfrm>
              <a:off x="4566644" y="5713559"/>
              <a:ext cx="308082" cy="219751"/>
            </a:xfrm>
            <a:custGeom>
              <a:avLst/>
              <a:gdLst>
                <a:gd name="T0" fmla="*/ 276 w 805"/>
                <a:gd name="T1" fmla="*/ 466 h 575"/>
                <a:gd name="T2" fmla="*/ 805 w 805"/>
                <a:gd name="T3" fmla="*/ 471 h 575"/>
                <a:gd name="T4" fmla="*/ 26 w 805"/>
                <a:gd name="T5" fmla="*/ 0 h 575"/>
                <a:gd name="T6" fmla="*/ 276 w 805"/>
                <a:gd name="T7" fmla="*/ 466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5">
                  <a:moveTo>
                    <a:pt x="276" y="466"/>
                  </a:moveTo>
                  <a:cubicBezTo>
                    <a:pt x="457" y="575"/>
                    <a:pt x="669" y="572"/>
                    <a:pt x="805" y="47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67"/>
                    <a:pt x="95" y="356"/>
                    <a:pt x="276" y="466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50"/>
            <p:cNvSpPr/>
            <p:nvPr userDrawn="1"/>
          </p:nvSpPr>
          <p:spPr bwMode="auto">
            <a:xfrm>
              <a:off x="4874726" y="5415531"/>
              <a:ext cx="93358" cy="1016168"/>
            </a:xfrm>
            <a:custGeom>
              <a:avLst/>
              <a:gdLst>
                <a:gd name="T0" fmla="*/ 121 w 242"/>
                <a:gd name="T1" fmla="*/ 2653 h 2653"/>
                <a:gd name="T2" fmla="*/ 242 w 242"/>
                <a:gd name="T3" fmla="*/ 2531 h 2653"/>
                <a:gd name="T4" fmla="*/ 242 w 242"/>
                <a:gd name="T5" fmla="*/ 122 h 2653"/>
                <a:gd name="T6" fmla="*/ 121 w 242"/>
                <a:gd name="T7" fmla="*/ 0 h 2653"/>
                <a:gd name="T8" fmla="*/ 0 w 242"/>
                <a:gd name="T9" fmla="*/ 122 h 2653"/>
                <a:gd name="T10" fmla="*/ 0 w 242"/>
                <a:gd name="T11" fmla="*/ 2531 h 2653"/>
                <a:gd name="T12" fmla="*/ 121 w 242"/>
                <a:gd name="T13" fmla="*/ 2653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653">
                  <a:moveTo>
                    <a:pt x="121" y="2653"/>
                  </a:moveTo>
                  <a:cubicBezTo>
                    <a:pt x="188" y="2653"/>
                    <a:pt x="242" y="2598"/>
                    <a:pt x="242" y="2531"/>
                  </a:cubicBezTo>
                  <a:cubicBezTo>
                    <a:pt x="242" y="122"/>
                    <a:pt x="242" y="122"/>
                    <a:pt x="242" y="122"/>
                  </a:cubicBezTo>
                  <a:cubicBezTo>
                    <a:pt x="242" y="55"/>
                    <a:pt x="188" y="0"/>
                    <a:pt x="121" y="0"/>
                  </a:cubicBezTo>
                  <a:cubicBezTo>
                    <a:pt x="54" y="0"/>
                    <a:pt x="0" y="55"/>
                    <a:pt x="0" y="122"/>
                  </a:cubicBezTo>
                  <a:cubicBezTo>
                    <a:pt x="0" y="2531"/>
                    <a:pt x="0" y="2531"/>
                    <a:pt x="0" y="2531"/>
                  </a:cubicBezTo>
                  <a:cubicBezTo>
                    <a:pt x="0" y="2598"/>
                    <a:pt x="54" y="2653"/>
                    <a:pt x="121" y="2653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51"/>
            <p:cNvSpPr/>
            <p:nvPr userDrawn="1"/>
          </p:nvSpPr>
          <p:spPr bwMode="auto">
            <a:xfrm>
              <a:off x="4963057" y="6133671"/>
              <a:ext cx="193898" cy="138601"/>
            </a:xfrm>
            <a:custGeom>
              <a:avLst/>
              <a:gdLst>
                <a:gd name="T0" fmla="*/ 174 w 507"/>
                <a:gd name="T1" fmla="*/ 69 h 362"/>
                <a:gd name="T2" fmla="*/ 17 w 507"/>
                <a:gd name="T3" fmla="*/ 362 h 362"/>
                <a:gd name="T4" fmla="*/ 507 w 507"/>
                <a:gd name="T5" fmla="*/ 65 h 362"/>
                <a:gd name="T6" fmla="*/ 174 w 507"/>
                <a:gd name="T7" fmla="*/ 6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362">
                  <a:moveTo>
                    <a:pt x="174" y="69"/>
                  </a:moveTo>
                  <a:cubicBezTo>
                    <a:pt x="60" y="138"/>
                    <a:pt x="0" y="257"/>
                    <a:pt x="17" y="362"/>
                  </a:cubicBezTo>
                  <a:cubicBezTo>
                    <a:pt x="507" y="65"/>
                    <a:pt x="507" y="65"/>
                    <a:pt x="507" y="65"/>
                  </a:cubicBezTo>
                  <a:cubicBezTo>
                    <a:pt x="422" y="2"/>
                    <a:pt x="288" y="0"/>
                    <a:pt x="174" y="69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53"/>
            <p:cNvSpPr/>
            <p:nvPr userDrawn="1"/>
          </p:nvSpPr>
          <p:spPr bwMode="auto">
            <a:xfrm>
              <a:off x="4638458" y="5984298"/>
              <a:ext cx="245604" cy="175226"/>
            </a:xfrm>
            <a:custGeom>
              <a:avLst/>
              <a:gdLst>
                <a:gd name="T0" fmla="*/ 421 w 641"/>
                <a:gd name="T1" fmla="*/ 87 h 458"/>
                <a:gd name="T2" fmla="*/ 620 w 641"/>
                <a:gd name="T3" fmla="*/ 458 h 458"/>
                <a:gd name="T4" fmla="*/ 0 w 641"/>
                <a:gd name="T5" fmla="*/ 83 h 458"/>
                <a:gd name="T6" fmla="*/ 421 w 641"/>
                <a:gd name="T7" fmla="*/ 8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8">
                  <a:moveTo>
                    <a:pt x="421" y="87"/>
                  </a:moveTo>
                  <a:cubicBezTo>
                    <a:pt x="565" y="174"/>
                    <a:pt x="641" y="325"/>
                    <a:pt x="620" y="45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08" y="2"/>
                    <a:pt x="277" y="0"/>
                    <a:pt x="421" y="87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56"/>
            <p:cNvSpPr/>
            <p:nvPr userDrawn="1"/>
          </p:nvSpPr>
          <p:spPr bwMode="auto">
            <a:xfrm>
              <a:off x="4968802" y="5618046"/>
              <a:ext cx="245604" cy="175226"/>
            </a:xfrm>
            <a:custGeom>
              <a:avLst/>
              <a:gdLst>
                <a:gd name="T0" fmla="*/ 421 w 641"/>
                <a:gd name="T1" fmla="*/ 371 h 458"/>
                <a:gd name="T2" fmla="*/ 0 w 641"/>
                <a:gd name="T3" fmla="*/ 375 h 458"/>
                <a:gd name="T4" fmla="*/ 620 w 641"/>
                <a:gd name="T5" fmla="*/ 0 h 458"/>
                <a:gd name="T6" fmla="*/ 421 w 641"/>
                <a:gd name="T7" fmla="*/ 37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8">
                  <a:moveTo>
                    <a:pt x="421" y="371"/>
                  </a:moveTo>
                  <a:cubicBezTo>
                    <a:pt x="277" y="458"/>
                    <a:pt x="108" y="456"/>
                    <a:pt x="0" y="375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41" y="133"/>
                    <a:pt x="565" y="284"/>
                    <a:pt x="421" y="371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57"/>
            <p:cNvSpPr/>
            <p:nvPr userDrawn="1"/>
          </p:nvSpPr>
          <p:spPr bwMode="auto">
            <a:xfrm>
              <a:off x="4959467" y="5824871"/>
              <a:ext cx="308800" cy="220469"/>
            </a:xfrm>
            <a:custGeom>
              <a:avLst/>
              <a:gdLst>
                <a:gd name="T0" fmla="*/ 276 w 805"/>
                <a:gd name="T1" fmla="*/ 110 h 576"/>
                <a:gd name="T2" fmla="*/ 26 w 805"/>
                <a:gd name="T3" fmla="*/ 576 h 576"/>
                <a:gd name="T4" fmla="*/ 805 w 805"/>
                <a:gd name="T5" fmla="*/ 104 h 576"/>
                <a:gd name="T6" fmla="*/ 276 w 805"/>
                <a:gd name="T7" fmla="*/ 11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6">
                  <a:moveTo>
                    <a:pt x="276" y="110"/>
                  </a:moveTo>
                  <a:cubicBezTo>
                    <a:pt x="95" y="219"/>
                    <a:pt x="0" y="409"/>
                    <a:pt x="26" y="576"/>
                  </a:cubicBezTo>
                  <a:cubicBezTo>
                    <a:pt x="805" y="104"/>
                    <a:pt x="805" y="104"/>
                    <a:pt x="805" y="104"/>
                  </a:cubicBezTo>
                  <a:cubicBezTo>
                    <a:pt x="669" y="4"/>
                    <a:pt x="457" y="0"/>
                    <a:pt x="276" y="110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59"/>
            <p:cNvSpPr/>
            <p:nvPr userDrawn="1"/>
          </p:nvSpPr>
          <p:spPr bwMode="auto">
            <a:xfrm>
              <a:off x="4575980" y="5674061"/>
              <a:ext cx="308800" cy="220469"/>
            </a:xfrm>
            <a:custGeom>
              <a:avLst/>
              <a:gdLst>
                <a:gd name="T0" fmla="*/ 529 w 805"/>
                <a:gd name="T1" fmla="*/ 109 h 575"/>
                <a:gd name="T2" fmla="*/ 779 w 805"/>
                <a:gd name="T3" fmla="*/ 575 h 575"/>
                <a:gd name="T4" fmla="*/ 0 w 805"/>
                <a:gd name="T5" fmla="*/ 104 h 575"/>
                <a:gd name="T6" fmla="*/ 529 w 805"/>
                <a:gd name="T7" fmla="*/ 10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5">
                  <a:moveTo>
                    <a:pt x="529" y="109"/>
                  </a:moveTo>
                  <a:cubicBezTo>
                    <a:pt x="710" y="219"/>
                    <a:pt x="805" y="408"/>
                    <a:pt x="779" y="57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36" y="3"/>
                    <a:pt x="348" y="0"/>
                    <a:pt x="529" y="109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161"/>
            <p:cNvSpPr>
              <a:spLocks noChangeArrowheads="1"/>
            </p:cNvSpPr>
            <p:nvPr userDrawn="1"/>
          </p:nvSpPr>
          <p:spPr bwMode="auto">
            <a:xfrm>
              <a:off x="4689446" y="6389329"/>
              <a:ext cx="463918" cy="17379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62"/>
            <p:cNvSpPr/>
            <p:nvPr userDrawn="1"/>
          </p:nvSpPr>
          <p:spPr bwMode="auto">
            <a:xfrm>
              <a:off x="4718172" y="6563118"/>
              <a:ext cx="406467" cy="290129"/>
            </a:xfrm>
            <a:custGeom>
              <a:avLst/>
              <a:gdLst>
                <a:gd name="T0" fmla="*/ 0 w 566"/>
                <a:gd name="T1" fmla="*/ 0 h 404"/>
                <a:gd name="T2" fmla="*/ 566 w 566"/>
                <a:gd name="T3" fmla="*/ 0 h 404"/>
                <a:gd name="T4" fmla="*/ 525 w 566"/>
                <a:gd name="T5" fmla="*/ 404 h 404"/>
                <a:gd name="T6" fmla="*/ 41 w 566"/>
                <a:gd name="T7" fmla="*/ 404 h 404"/>
                <a:gd name="T8" fmla="*/ 0 w 566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404">
                  <a:moveTo>
                    <a:pt x="0" y="0"/>
                  </a:moveTo>
                  <a:lnTo>
                    <a:pt x="566" y="0"/>
                  </a:lnTo>
                  <a:lnTo>
                    <a:pt x="525" y="404"/>
                  </a:lnTo>
                  <a:lnTo>
                    <a:pt x="41" y="4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3" name="任意多边形 202"/>
          <p:cNvSpPr/>
          <p:nvPr/>
        </p:nvSpPr>
        <p:spPr>
          <a:xfrm>
            <a:off x="3809163" y="2302784"/>
            <a:ext cx="8382837" cy="4555216"/>
          </a:xfrm>
          <a:custGeom>
            <a:avLst/>
            <a:gdLst>
              <a:gd name="connsiteX0" fmla="*/ 363845 w 8382837"/>
              <a:gd name="connsiteY0" fmla="*/ 0 h 4555216"/>
              <a:gd name="connsiteX1" fmla="*/ 8382837 w 8382837"/>
              <a:gd name="connsiteY1" fmla="*/ 1501800 h 4555216"/>
              <a:gd name="connsiteX2" fmla="*/ 8382837 w 8382837"/>
              <a:gd name="connsiteY2" fmla="*/ 4555216 h 4555216"/>
              <a:gd name="connsiteX3" fmla="*/ 3975411 w 8382837"/>
              <a:gd name="connsiteY3" fmla="*/ 4555216 h 4555216"/>
              <a:gd name="connsiteX4" fmla="*/ 0 w 8382837"/>
              <a:gd name="connsiteY4" fmla="*/ 638506 h 455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837" h="4555216">
                <a:moveTo>
                  <a:pt x="363845" y="0"/>
                </a:moveTo>
                <a:lnTo>
                  <a:pt x="8382837" y="1501800"/>
                </a:lnTo>
                <a:lnTo>
                  <a:pt x="8382837" y="4555216"/>
                </a:lnTo>
                <a:lnTo>
                  <a:pt x="3975411" y="4555216"/>
                </a:lnTo>
                <a:lnTo>
                  <a:pt x="0" y="6385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645003">
            <a:off x="4610350" y="3133717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660000">
            <a:off x="5387946" y="4267221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511600" y="4154400"/>
            <a:ext cx="5900400" cy="2191068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66237" y="4911165"/>
            <a:ext cx="5859526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6375" y="3952875"/>
            <a:ext cx="9239250" cy="876299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8" name="Freeform 251"/>
          <p:cNvSpPr>
            <a:spLocks noEditPoints="1"/>
          </p:cNvSpPr>
          <p:nvPr/>
        </p:nvSpPr>
        <p:spPr bwMode="auto">
          <a:xfrm rot="19603757">
            <a:off x="4391721" y="655158"/>
            <a:ext cx="3408559" cy="3189289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5072400" y="1338942"/>
            <a:ext cx="4831200" cy="2133129"/>
          </a:xfrm>
        </p:spPr>
        <p:txBody>
          <a:bodyPr anchor="ctr" anchorCtr="0"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072400" y="4161735"/>
            <a:ext cx="4831200" cy="2133129"/>
          </a:xfrm>
        </p:spPr>
        <p:txBody>
          <a:bodyPr anchor="ctr" anchorCtr="0"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162000"/>
            <a:ext cx="10515600" cy="1080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2801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2801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2801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/>
            <p:cNvSpPr/>
            <p:nvPr userDrawn="1">
              <p:custDataLst>
                <p:tags r:id="rId2"/>
              </p:custDataLst>
            </p:nvPr>
          </p:nvSpPr>
          <p:spPr>
            <a:xfrm>
              <a:off x="0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>
              <p:custDataLst>
                <p:tags r:id="rId3"/>
              </p:custDataLst>
            </p:nvPr>
          </p:nvSpPr>
          <p:spPr>
            <a:xfrm>
              <a:off x="451556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903111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>
              <p:custDataLst>
                <p:tags r:id="rId5"/>
              </p:custDataLst>
            </p:nvPr>
          </p:nvSpPr>
          <p:spPr>
            <a:xfrm>
              <a:off x="1354667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>
              <p:custDataLst>
                <p:tags r:id="rId6"/>
              </p:custDataLst>
            </p:nvPr>
          </p:nvSpPr>
          <p:spPr>
            <a:xfrm>
              <a:off x="1806222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7"/>
              </p:custDataLst>
            </p:nvPr>
          </p:nvSpPr>
          <p:spPr>
            <a:xfrm>
              <a:off x="2257778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8"/>
              </p:custDataLst>
            </p:nvPr>
          </p:nvSpPr>
          <p:spPr>
            <a:xfrm>
              <a:off x="2709334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9"/>
              </p:custDataLst>
            </p:nvPr>
          </p:nvSpPr>
          <p:spPr>
            <a:xfrm>
              <a:off x="3160890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10"/>
              </p:custDataLst>
            </p:nvPr>
          </p:nvSpPr>
          <p:spPr>
            <a:xfrm>
              <a:off x="3612445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11"/>
              </p:custDataLst>
            </p:nvPr>
          </p:nvSpPr>
          <p:spPr>
            <a:xfrm>
              <a:off x="4064001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6" name="矩形 15"/>
            <p:cNvSpPr/>
            <p:nvPr userDrawn="1">
              <p:custDataLst>
                <p:tags r:id="rId12"/>
              </p:custDataLst>
            </p:nvPr>
          </p:nvSpPr>
          <p:spPr>
            <a:xfrm>
              <a:off x="4515557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13"/>
              </p:custDataLst>
            </p:nvPr>
          </p:nvSpPr>
          <p:spPr>
            <a:xfrm>
              <a:off x="4967112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8" name="矩形 17"/>
            <p:cNvSpPr/>
            <p:nvPr userDrawn="1">
              <p:custDataLst>
                <p:tags r:id="rId14"/>
              </p:custDataLst>
            </p:nvPr>
          </p:nvSpPr>
          <p:spPr>
            <a:xfrm>
              <a:off x="5418667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9" name="矩形 18"/>
            <p:cNvSpPr/>
            <p:nvPr userDrawn="1">
              <p:custDataLst>
                <p:tags r:id="rId15"/>
              </p:custDataLst>
            </p:nvPr>
          </p:nvSpPr>
          <p:spPr>
            <a:xfrm>
              <a:off x="5870223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16"/>
              </p:custDataLst>
            </p:nvPr>
          </p:nvSpPr>
          <p:spPr>
            <a:xfrm>
              <a:off x="6321778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17"/>
              </p:custDataLst>
            </p:nvPr>
          </p:nvSpPr>
          <p:spPr>
            <a:xfrm>
              <a:off x="6773334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2" name="矩形 21"/>
            <p:cNvSpPr/>
            <p:nvPr userDrawn="1">
              <p:custDataLst>
                <p:tags r:id="rId18"/>
              </p:custDataLst>
            </p:nvPr>
          </p:nvSpPr>
          <p:spPr>
            <a:xfrm>
              <a:off x="7224889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19"/>
              </p:custDataLst>
            </p:nvPr>
          </p:nvSpPr>
          <p:spPr>
            <a:xfrm>
              <a:off x="7676445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4" name="矩形 23"/>
            <p:cNvSpPr/>
            <p:nvPr userDrawn="1">
              <p:custDataLst>
                <p:tags r:id="rId20"/>
              </p:custDataLst>
            </p:nvPr>
          </p:nvSpPr>
          <p:spPr>
            <a:xfrm>
              <a:off x="8128001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5" name="矩形 24"/>
            <p:cNvSpPr/>
            <p:nvPr userDrawn="1">
              <p:custDataLst>
                <p:tags r:id="rId21"/>
              </p:custDataLst>
            </p:nvPr>
          </p:nvSpPr>
          <p:spPr>
            <a:xfrm>
              <a:off x="8579557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6" name="矩形 25"/>
            <p:cNvSpPr/>
            <p:nvPr userDrawn="1">
              <p:custDataLst>
                <p:tags r:id="rId22"/>
              </p:custDataLst>
            </p:nvPr>
          </p:nvSpPr>
          <p:spPr>
            <a:xfrm>
              <a:off x="9031112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7" name="矩形 26"/>
            <p:cNvSpPr/>
            <p:nvPr userDrawn="1">
              <p:custDataLst>
                <p:tags r:id="rId23"/>
              </p:custDataLst>
            </p:nvPr>
          </p:nvSpPr>
          <p:spPr>
            <a:xfrm>
              <a:off x="9482668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8" name="矩形 27"/>
            <p:cNvSpPr/>
            <p:nvPr userDrawn="1">
              <p:custDataLst>
                <p:tags r:id="rId24"/>
              </p:custDataLst>
            </p:nvPr>
          </p:nvSpPr>
          <p:spPr>
            <a:xfrm>
              <a:off x="9934224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9" name="矩形 28"/>
            <p:cNvSpPr/>
            <p:nvPr userDrawn="1">
              <p:custDataLst>
                <p:tags r:id="rId25"/>
              </p:custDataLst>
            </p:nvPr>
          </p:nvSpPr>
          <p:spPr>
            <a:xfrm>
              <a:off x="10385779" y="0"/>
              <a:ext cx="451556" cy="685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0" name="矩形 29"/>
            <p:cNvSpPr/>
            <p:nvPr userDrawn="1">
              <p:custDataLst>
                <p:tags r:id="rId26"/>
              </p:custDataLst>
            </p:nvPr>
          </p:nvSpPr>
          <p:spPr>
            <a:xfrm>
              <a:off x="10837333" y="0"/>
              <a:ext cx="451556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1" name="矩形 30"/>
            <p:cNvSpPr/>
            <p:nvPr userDrawn="1">
              <p:custDataLst>
                <p:tags r:id="rId27"/>
              </p:custDataLst>
            </p:nvPr>
          </p:nvSpPr>
          <p:spPr>
            <a:xfrm>
              <a:off x="11288889" y="0"/>
              <a:ext cx="451556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2" name="矩形 31"/>
            <p:cNvSpPr/>
            <p:nvPr userDrawn="1">
              <p:custDataLst>
                <p:tags r:id="rId28"/>
              </p:custDataLst>
            </p:nvPr>
          </p:nvSpPr>
          <p:spPr>
            <a:xfrm>
              <a:off x="11740444" y="0"/>
              <a:ext cx="451556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3" name="矩形 32"/>
            <p:cNvSpPr/>
            <p:nvPr userDrawn="1">
              <p:custDataLst>
                <p:tags r:id="rId29"/>
              </p:custDataLst>
            </p:nvPr>
          </p:nvSpPr>
          <p:spPr>
            <a:xfrm>
              <a:off x="0" y="2274888"/>
              <a:ext cx="12192000" cy="2308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068620" y="3408218"/>
            <a:ext cx="4064000" cy="955640"/>
          </a:xfrm>
          <a:noFill/>
        </p:spPr>
        <p:txBody>
          <a:bodyPr>
            <a:no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75" y="238125"/>
            <a:ext cx="1400175" cy="8763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6" y="457200"/>
            <a:ext cx="4165200" cy="160200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92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444038" y="365125"/>
            <a:ext cx="1909762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65125"/>
            <a:ext cx="8462963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2801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2801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2801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72000"/>
            <a:ext cx="12192000" cy="763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67C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图片 4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63685" y="1533593"/>
            <a:ext cx="7264630" cy="2517707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60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82301" y="4200293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63685" y="4140200"/>
            <a:ext cx="72646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1788" y="1466851"/>
            <a:ext cx="8488424" cy="2165349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35393" y="3860800"/>
            <a:ext cx="6521215" cy="83820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1851788" y="3759200"/>
            <a:ext cx="8488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10630"/>
            <a:ext cx="2743200" cy="365125"/>
          </a:xfrm>
        </p:spPr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1063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10630"/>
            <a:ext cx="2743200" cy="365125"/>
          </a:xfrm>
        </p:spPr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84120" y="2438400"/>
            <a:ext cx="7208520" cy="1584960"/>
          </a:xfrm>
          <a:noFill/>
        </p:spPr>
        <p:txBody>
          <a:bodyPr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162000"/>
            <a:ext cx="8344800" cy="1080000"/>
          </a:xfrm>
        </p:spPr>
        <p:txBody>
          <a:bodyPr anchor="ctr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66400" y="1785600"/>
            <a:ext cx="4399200" cy="4388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34000" y="1789200"/>
            <a:ext cx="2185200" cy="21600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29539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29539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29539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222" y="3882034"/>
            <a:ext cx="11438021" cy="7619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34570" y="349468"/>
            <a:ext cx="5122862" cy="34162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4871" y="4682810"/>
            <a:ext cx="10816947" cy="171493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44233"/>
            <a:ext cx="2743200" cy="297530"/>
          </a:xfrm>
        </p:spPr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44233"/>
            <a:ext cx="4114800" cy="29753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44233"/>
            <a:ext cx="2743200" cy="297530"/>
          </a:xfrm>
        </p:spPr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19545"/>
            <a:ext cx="2514600" cy="5606619"/>
          </a:xfrm>
        </p:spPr>
        <p:txBody>
          <a:bodyPr vert="eaVert"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519545"/>
            <a:ext cx="7797800" cy="560661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11" Type="http://schemas.openxmlformats.org/officeDocument/2006/relationships/image" Target="../media/image7.png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11" Type="http://schemas.openxmlformats.org/officeDocument/2006/relationships/image" Target="../media/image11.jpeg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1" Type="http://schemas.openxmlformats.org/officeDocument/2006/relationships/theme" Target="../theme/theme6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2" Type="http://schemas.openxmlformats.org/officeDocument/2006/relationships/theme" Target="../theme/theme7.xml"/><Relationship Id="rId11" Type="http://schemas.openxmlformats.org/officeDocument/2006/relationships/image" Target="../media/image14.png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856241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rgbClr val="85624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85624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85624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85624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85624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21582"/>
            <a:ext cx="10515600" cy="665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06286"/>
            <a:ext cx="10515600" cy="4870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558270"/>
            <a:ext cx="2743200" cy="225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fld id="{8BE29D80-C5C6-49DD-B4A7-143CAE4264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558270"/>
            <a:ext cx="4114800" cy="225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558270"/>
            <a:ext cx="2743200" cy="225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fld id="{6C772B8D-88B3-47CD-8B0F-8D5C407B5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2400" kern="1200" baseline="0">
          <a:solidFill>
            <a:srgbClr val="FFFFFF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2000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1800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1800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1800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73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40000"/>
            <a:ext cx="10515600" cy="473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A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051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0515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051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63525"/>
            <a:ext cx="10040709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5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454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454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54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635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32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32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32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635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8.xml"/><Relationship Id="rId4" Type="http://schemas.openxmlformats.org/officeDocument/2006/relationships/image" Target="../media/image18.png"/><Relationship Id="rId3" Type="http://schemas.openxmlformats.org/officeDocument/2006/relationships/tags" Target="../tags/tag117.xml"/><Relationship Id="rId2" Type="http://schemas.openxmlformats.org/officeDocument/2006/relationships/image" Target="../media/image17.jpeg"/><Relationship Id="rId1" Type="http://schemas.openxmlformats.org/officeDocument/2006/relationships/tags" Target="../tags/tag11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1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9" Type="http://schemas.openxmlformats.org/officeDocument/2006/relationships/notesSlide" Target="../notesSlides/notesSlide9.xml"/><Relationship Id="rId28" Type="http://schemas.openxmlformats.org/officeDocument/2006/relationships/slideLayout" Target="../slideLayouts/slideLayout66.xml"/><Relationship Id="rId27" Type="http://schemas.openxmlformats.org/officeDocument/2006/relationships/tags" Target="../tags/tag148.xml"/><Relationship Id="rId26" Type="http://schemas.openxmlformats.org/officeDocument/2006/relationships/tags" Target="../tags/tag147.xml"/><Relationship Id="rId25" Type="http://schemas.openxmlformats.org/officeDocument/2006/relationships/tags" Target="../tags/tag146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5.xml"/><Relationship Id="rId4" Type="http://schemas.openxmlformats.org/officeDocument/2006/relationships/image" Target="../media/image15.jpe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1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3" Type="http://schemas.openxmlformats.org/officeDocument/2006/relationships/notesSlide" Target="../notesSlides/notesSlide3.xml"/><Relationship Id="rId42" Type="http://schemas.openxmlformats.org/officeDocument/2006/relationships/slideLayout" Target="../slideLayouts/slideLayout27.xml"/><Relationship Id="rId41" Type="http://schemas.openxmlformats.org/officeDocument/2006/relationships/tags" Target="../tags/tag89.xml"/><Relationship Id="rId40" Type="http://schemas.openxmlformats.org/officeDocument/2006/relationships/tags" Target="../tags/tag88.xml"/><Relationship Id="rId4" Type="http://schemas.openxmlformats.org/officeDocument/2006/relationships/tags" Target="../tags/tag52.xml"/><Relationship Id="rId39" Type="http://schemas.openxmlformats.org/officeDocument/2006/relationships/tags" Target="../tags/tag87.xml"/><Relationship Id="rId38" Type="http://schemas.openxmlformats.org/officeDocument/2006/relationships/tags" Target="../tags/tag86.xml"/><Relationship Id="rId37" Type="http://schemas.openxmlformats.org/officeDocument/2006/relationships/tags" Target="../tags/tag85.xml"/><Relationship Id="rId36" Type="http://schemas.openxmlformats.org/officeDocument/2006/relationships/tags" Target="../tags/tag84.xml"/><Relationship Id="rId35" Type="http://schemas.openxmlformats.org/officeDocument/2006/relationships/tags" Target="../tags/tag83.xml"/><Relationship Id="rId34" Type="http://schemas.openxmlformats.org/officeDocument/2006/relationships/tags" Target="../tags/tag82.xml"/><Relationship Id="rId33" Type="http://schemas.openxmlformats.org/officeDocument/2006/relationships/tags" Target="../tags/tag81.xml"/><Relationship Id="rId32" Type="http://schemas.openxmlformats.org/officeDocument/2006/relationships/tags" Target="../tags/tag80.xml"/><Relationship Id="rId31" Type="http://schemas.openxmlformats.org/officeDocument/2006/relationships/tags" Target="../tags/tag79.xml"/><Relationship Id="rId30" Type="http://schemas.openxmlformats.org/officeDocument/2006/relationships/tags" Target="../tags/tag78.xml"/><Relationship Id="rId3" Type="http://schemas.openxmlformats.org/officeDocument/2006/relationships/tags" Target="../tags/tag51.xml"/><Relationship Id="rId29" Type="http://schemas.openxmlformats.org/officeDocument/2006/relationships/tags" Target="../tags/tag77.xml"/><Relationship Id="rId28" Type="http://schemas.openxmlformats.org/officeDocument/2006/relationships/tags" Target="../tags/tag76.xml"/><Relationship Id="rId27" Type="http://schemas.openxmlformats.org/officeDocument/2006/relationships/tags" Target="../tags/tag75.xml"/><Relationship Id="rId26" Type="http://schemas.openxmlformats.org/officeDocument/2006/relationships/tags" Target="../tags/tag74.xml"/><Relationship Id="rId25" Type="http://schemas.openxmlformats.org/officeDocument/2006/relationships/tags" Target="../tags/tag73.xml"/><Relationship Id="rId24" Type="http://schemas.openxmlformats.org/officeDocument/2006/relationships/tags" Target="../tags/tag72.xml"/><Relationship Id="rId23" Type="http://schemas.openxmlformats.org/officeDocument/2006/relationships/tags" Target="../tags/tag71.xml"/><Relationship Id="rId22" Type="http://schemas.openxmlformats.org/officeDocument/2006/relationships/tags" Target="../tags/tag70.xml"/><Relationship Id="rId21" Type="http://schemas.openxmlformats.org/officeDocument/2006/relationships/tags" Target="../tags/tag69.xml"/><Relationship Id="rId20" Type="http://schemas.openxmlformats.org/officeDocument/2006/relationships/tags" Target="../tags/tag68.xml"/><Relationship Id="rId2" Type="http://schemas.openxmlformats.org/officeDocument/2006/relationships/tags" Target="../tags/tag50.xml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7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16.png"/><Relationship Id="rId1" Type="http://schemas.openxmlformats.org/officeDocument/2006/relationships/tags" Target="../tags/tag9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0" Type="http://schemas.openxmlformats.org/officeDocument/2006/relationships/notesSlide" Target="../notesSlides/notesSlide6.xml"/><Relationship Id="rId2" Type="http://schemas.openxmlformats.org/officeDocument/2006/relationships/tags" Target="../tags/tag99.xml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好习惯终身受益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七年级四班第七周主题班会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155" y="262255"/>
            <a:ext cx="4467860" cy="1497965"/>
          </a:xfrm>
        </p:spPr>
        <p:txBody>
          <a:bodyPr/>
          <a:p>
            <a:r>
              <a:rPr lang="en-US" altLang="zh-CN" sz="3200"/>
              <a:t>question4  </a:t>
            </a:r>
            <a:br>
              <a:rPr lang="en-US" altLang="zh-CN" sz="3200"/>
            </a:br>
            <a:r>
              <a:rPr lang="zh-CN" altLang="en-US" sz="3200">
                <a:solidFill>
                  <a:srgbClr val="FF0000"/>
                </a:solidFill>
              </a:rPr>
              <a:t>想管住自己为什么管不住呢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2800">
                <a:solidFill>
                  <a:srgbClr val="0070C0"/>
                </a:solidFill>
              </a:rPr>
              <a:t>不长记性，总是重复在同一个错误里 </a:t>
            </a:r>
            <a:endParaRPr lang="zh-CN" altLang="en-US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 • 原谅自己，在没有办法改变的时候就放弃了，然后给自己找各种各样的理由 </a:t>
            </a:r>
            <a:endParaRPr lang="zh-CN" altLang="en-US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 • 意志薄弱，下决心要控制自己，可是总是在最后的关头又坚持不住了</a:t>
            </a:r>
            <a:endParaRPr lang="zh-CN" altLang="en-US" sz="28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047" y="1500981"/>
            <a:ext cx="3228975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28030" y="1444362"/>
            <a:ext cx="5529440" cy="4821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4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3200"/>
              <a:t>管得住自己，你是习惯的主</a:t>
            </a:r>
            <a:r>
              <a:rPr lang="zh-CN" altLang="en-US" sz="3200"/>
              <a:t>人 </a:t>
            </a:r>
            <a:endParaRPr lang="zh-CN" altLang="en-US" sz="3200"/>
          </a:p>
          <a:p>
            <a:r>
              <a:rPr lang="zh-CN" altLang="en-US" sz="3200"/>
              <a:t> 管不住自己，你是习惯的奴隶 </a:t>
            </a:r>
            <a:endParaRPr lang="zh-CN" altLang="en-US" sz="3200"/>
          </a:p>
          <a:p>
            <a:r>
              <a:rPr lang="zh-CN" altLang="en-US" sz="3200"/>
              <a:t>做主人，</a:t>
            </a:r>
            <a:endParaRPr lang="zh-CN" altLang="en-US" sz="3200"/>
          </a:p>
          <a:p>
            <a:r>
              <a:rPr lang="zh-CN" altLang="en-US" sz="3200"/>
              <a:t>还是做奴隶               </a:t>
            </a:r>
            <a:endParaRPr lang="zh-CN" altLang="en-US" sz="3200"/>
          </a:p>
          <a:p>
            <a:r>
              <a:rPr lang="zh-CN" altLang="en-US" sz="3200"/>
              <a:t> 全在于自己的选择 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希望同学们学会</a:t>
            </a:r>
            <a:r>
              <a:rPr lang="en-US" altLang="zh-CN" dirty="0"/>
              <a:t>……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smtClean="0">
                <a:sym typeface="+mn-lt"/>
              </a:rPr>
              <a:t>LOREM IPSUM DOLOR LOREM </a:t>
            </a:r>
            <a:endParaRPr lang="en-US" altLang="zh-CN" dirty="0"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5890" y="1113790"/>
            <a:ext cx="10006330" cy="5231765"/>
          </a:xfrm>
        </p:spPr>
        <p:txBody>
          <a:bodyPr/>
          <a:p>
            <a:r>
              <a:rPr lang="zh-CN" altLang="en-US" sz="3200">
                <a:solidFill>
                  <a:srgbClr val="7030A0"/>
                </a:solidFill>
              </a:rPr>
              <a:t>播下一个行动 ，收获一种习惯； </a:t>
            </a:r>
            <a:endParaRPr lang="zh-CN" altLang="en-US" sz="3200">
              <a:solidFill>
                <a:srgbClr val="7030A0"/>
              </a:solidFill>
            </a:endParaRPr>
          </a:p>
          <a:p>
            <a:r>
              <a:rPr lang="zh-CN" altLang="en-US" sz="3200">
                <a:solidFill>
                  <a:srgbClr val="7030A0"/>
                </a:solidFill>
              </a:rPr>
              <a:t>播下一种习惯， 收获一种性格； </a:t>
            </a:r>
            <a:endParaRPr lang="zh-CN" altLang="en-US" sz="3200">
              <a:solidFill>
                <a:srgbClr val="7030A0"/>
              </a:solidFill>
            </a:endParaRPr>
          </a:p>
          <a:p>
            <a:r>
              <a:rPr lang="zh-CN" altLang="en-US" sz="3200">
                <a:solidFill>
                  <a:srgbClr val="7030A0"/>
                </a:solidFill>
              </a:rPr>
              <a:t>播下一种性格，收获一种命运。</a:t>
            </a:r>
            <a:endParaRPr lang="zh-CN" altLang="en-US" sz="3200">
              <a:solidFill>
                <a:srgbClr val="7030A0"/>
              </a:solidFill>
            </a:endParaRPr>
          </a:p>
          <a:p>
            <a:r>
              <a:rPr lang="zh-CN" altLang="en-US" sz="3200">
                <a:solidFill>
                  <a:srgbClr val="7030A0"/>
                </a:solidFill>
              </a:rPr>
              <a:t>在生活中，讲文明、讲礼仪！</a:t>
            </a:r>
            <a:endParaRPr lang="zh-CN" altLang="en-US" sz="3200">
              <a:solidFill>
                <a:srgbClr val="7030A0"/>
              </a:solidFill>
            </a:endParaRPr>
          </a:p>
          <a:p>
            <a:r>
              <a:rPr lang="zh-CN" altLang="en-US" sz="3200">
                <a:solidFill>
                  <a:srgbClr val="7030A0"/>
                </a:solidFill>
              </a:rPr>
              <a:t> 在学习中，勇进取、攀高峰！</a:t>
            </a:r>
            <a:endParaRPr lang="zh-CN" altLang="en-US" sz="3200">
              <a:solidFill>
                <a:srgbClr val="7030A0"/>
              </a:solidFill>
            </a:endParaRPr>
          </a:p>
          <a:p>
            <a:r>
              <a:rPr lang="zh-CN" altLang="en-US" sz="3200">
                <a:solidFill>
                  <a:srgbClr val="7030A0"/>
                </a:solidFill>
              </a:rPr>
              <a:t> 养成良好的学习、生活习惯</a:t>
            </a:r>
            <a:endParaRPr lang="zh-CN" altLang="en-US" sz="320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>
            <p:custDataLst>
              <p:tags r:id="rId1"/>
            </p:custDataLst>
          </p:nvPr>
        </p:nvGrpSpPr>
        <p:grpSpPr>
          <a:xfrm>
            <a:off x="3467409" y="2842495"/>
            <a:ext cx="5257182" cy="1173011"/>
            <a:chOff x="3305429" y="3718304"/>
            <a:chExt cx="4111571" cy="917396"/>
          </a:xfrm>
        </p:grpSpPr>
        <p:grpSp>
          <p:nvGrpSpPr>
            <p:cNvPr id="14" name="组合 13"/>
            <p:cNvGrpSpPr/>
            <p:nvPr>
              <p:custDataLst>
                <p:tags r:id="rId2"/>
              </p:custDataLst>
            </p:nvPr>
          </p:nvGrpSpPr>
          <p:grpSpPr>
            <a:xfrm>
              <a:off x="3991083" y="3807491"/>
              <a:ext cx="539750" cy="743879"/>
              <a:chOff x="2467083" y="3299490"/>
              <a:chExt cx="539750" cy="743879"/>
            </a:xfrm>
            <a:solidFill>
              <a:schemeClr val="accent3"/>
            </a:solidFill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2467876" y="3598068"/>
                <a:ext cx="533400" cy="150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>
                <p:custDataLst>
                  <p:tags r:id="rId4"/>
                </p:custDataLst>
              </p:nvPr>
            </p:nvSpPr>
            <p:spPr>
              <a:xfrm>
                <a:off x="2467083" y="3299491"/>
                <a:ext cx="165100" cy="74294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>
                <p:custDataLst>
                  <p:tags r:id="rId5"/>
                </p:custDataLst>
              </p:nvPr>
            </p:nvSpPr>
            <p:spPr>
              <a:xfrm>
                <a:off x="2841733" y="3299490"/>
                <a:ext cx="165100" cy="74387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108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>
              <p:custDataLst>
                <p:tags r:id="rId6"/>
              </p:custDataLst>
            </p:nvPr>
          </p:nvGrpSpPr>
          <p:grpSpPr>
            <a:xfrm>
              <a:off x="3305429" y="3809872"/>
              <a:ext cx="533400" cy="742950"/>
              <a:chOff x="1781429" y="3301872"/>
              <a:chExt cx="533400" cy="742950"/>
            </a:xfrm>
            <a:solidFill>
              <a:schemeClr val="accent1"/>
            </a:solidFill>
          </p:grpSpPr>
          <p:sp>
            <p:nvSpPr>
              <p:cNvPr id="4" name="矩形 3"/>
              <p:cNvSpPr/>
              <p:nvPr>
                <p:custDataLst>
                  <p:tags r:id="rId7"/>
                </p:custDataLst>
              </p:nvPr>
            </p:nvSpPr>
            <p:spPr>
              <a:xfrm>
                <a:off x="1965579" y="3428872"/>
                <a:ext cx="171450" cy="6159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>
                <p:custDataLst>
                  <p:tags r:id="rId8"/>
                </p:custDataLst>
              </p:nvPr>
            </p:nvSpPr>
            <p:spPr>
              <a:xfrm>
                <a:off x="1781429" y="3301872"/>
                <a:ext cx="533400" cy="1651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>
              <p:custDataLst>
                <p:tags r:id="rId9"/>
              </p:custDataLst>
            </p:nvPr>
          </p:nvGrpSpPr>
          <p:grpSpPr>
            <a:xfrm>
              <a:off x="4680670" y="3767996"/>
              <a:ext cx="372214" cy="824410"/>
              <a:chOff x="3156670" y="3259996"/>
              <a:chExt cx="372214" cy="824410"/>
            </a:xfrm>
            <a:solidFill>
              <a:schemeClr val="accent2"/>
            </a:solidFill>
          </p:grpSpPr>
          <p:sp>
            <p:nvSpPr>
              <p:cNvPr id="19" name="任意多边形 18"/>
              <p:cNvSpPr/>
              <p:nvPr>
                <p:custDataLst>
                  <p:tags r:id="rId10"/>
                </p:custDataLst>
              </p:nvPr>
            </p:nvSpPr>
            <p:spPr>
              <a:xfrm rot="20653324" flipH="1">
                <a:off x="3363784" y="3267206"/>
                <a:ext cx="165100" cy="817200"/>
              </a:xfrm>
              <a:custGeom>
                <a:avLst/>
                <a:gdLst>
                  <a:gd name="connsiteX0" fmla="*/ 0 w 165100"/>
                  <a:gd name="connsiteY0" fmla="*/ 46650 h 803016"/>
                  <a:gd name="connsiteX1" fmla="*/ 165100 w 165100"/>
                  <a:gd name="connsiteY1" fmla="*/ 0 h 803016"/>
                  <a:gd name="connsiteX2" fmla="*/ 165100 w 165100"/>
                  <a:gd name="connsiteY2" fmla="*/ 756366 h 803016"/>
                  <a:gd name="connsiteX3" fmla="*/ 0 w 165100"/>
                  <a:gd name="connsiteY3" fmla="*/ 803016 h 80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3016">
                    <a:moveTo>
                      <a:pt x="0" y="46650"/>
                    </a:moveTo>
                    <a:lnTo>
                      <a:pt x="165100" y="0"/>
                    </a:lnTo>
                    <a:lnTo>
                      <a:pt x="165100" y="756366"/>
                    </a:lnTo>
                    <a:lnTo>
                      <a:pt x="0" y="8030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>
                <p:custDataLst>
                  <p:tags r:id="rId11"/>
                </p:custDataLst>
              </p:nvPr>
            </p:nvSpPr>
            <p:spPr>
              <a:xfrm rot="946676">
                <a:off x="3156670" y="3259996"/>
                <a:ext cx="165100" cy="820800"/>
              </a:xfrm>
              <a:custGeom>
                <a:avLst/>
                <a:gdLst>
                  <a:gd name="connsiteX0" fmla="*/ 0 w 165100"/>
                  <a:gd name="connsiteY0" fmla="*/ 46650 h 803016"/>
                  <a:gd name="connsiteX1" fmla="*/ 165100 w 165100"/>
                  <a:gd name="connsiteY1" fmla="*/ 0 h 803016"/>
                  <a:gd name="connsiteX2" fmla="*/ 165100 w 165100"/>
                  <a:gd name="connsiteY2" fmla="*/ 756366 h 803016"/>
                  <a:gd name="connsiteX3" fmla="*/ 0 w 165100"/>
                  <a:gd name="connsiteY3" fmla="*/ 803016 h 80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3016">
                    <a:moveTo>
                      <a:pt x="0" y="46650"/>
                    </a:moveTo>
                    <a:lnTo>
                      <a:pt x="165100" y="0"/>
                    </a:lnTo>
                    <a:lnTo>
                      <a:pt x="165100" y="756366"/>
                    </a:lnTo>
                    <a:lnTo>
                      <a:pt x="0" y="80301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12700" dir="6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>
              <p:custDataLst>
                <p:tags r:id="rId12"/>
              </p:custDataLst>
            </p:nvPr>
          </p:nvGrpSpPr>
          <p:grpSpPr>
            <a:xfrm>
              <a:off x="5900771" y="3718304"/>
              <a:ext cx="397565" cy="917396"/>
              <a:chOff x="4376770" y="3210304"/>
              <a:chExt cx="397565" cy="917396"/>
            </a:xfrm>
            <a:solidFill>
              <a:schemeClr val="accent5"/>
            </a:solidFill>
          </p:grpSpPr>
          <p:sp>
            <p:nvSpPr>
              <p:cNvPr id="9" name="矩形 8"/>
              <p:cNvSpPr/>
              <p:nvPr>
                <p:custDataLst>
                  <p:tags r:id="rId13"/>
                </p:custDataLst>
              </p:nvPr>
            </p:nvSpPr>
            <p:spPr>
              <a:xfrm>
                <a:off x="4376770" y="3299491"/>
                <a:ext cx="165100" cy="7452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>
                <p:custDataLst>
                  <p:tags r:id="rId14"/>
                </p:custDataLst>
              </p:nvPr>
            </p:nvSpPr>
            <p:spPr>
              <a:xfrm rot="19577384" flipH="1">
                <a:off x="4633589" y="3556267"/>
                <a:ext cx="140746" cy="571433"/>
              </a:xfrm>
              <a:custGeom>
                <a:avLst/>
                <a:gdLst>
                  <a:gd name="connsiteX0" fmla="*/ 0 w 140625"/>
                  <a:gd name="connsiteY0" fmla="*/ 34686 h 568792"/>
                  <a:gd name="connsiteX1" fmla="*/ 0 w 140625"/>
                  <a:gd name="connsiteY1" fmla="*/ 568792 h 568792"/>
                  <a:gd name="connsiteX2" fmla="*/ 41733 w 140625"/>
                  <a:gd name="connsiteY2" fmla="*/ 547251 h 568792"/>
                  <a:gd name="connsiteX3" fmla="*/ 140625 w 140625"/>
                  <a:gd name="connsiteY3" fmla="*/ 481273 h 568792"/>
                  <a:gd name="connsiteX4" fmla="*/ 140625 w 140625"/>
                  <a:gd name="connsiteY4" fmla="*/ 0 h 568792"/>
                  <a:gd name="connsiteX0-1" fmla="*/ 3299 w 143924"/>
                  <a:gd name="connsiteY0-2" fmla="*/ 34686 h 576719"/>
                  <a:gd name="connsiteX1-3" fmla="*/ 0 w 143924"/>
                  <a:gd name="connsiteY1-4" fmla="*/ 576719 h 576719"/>
                  <a:gd name="connsiteX2-5" fmla="*/ 45032 w 143924"/>
                  <a:gd name="connsiteY2-6" fmla="*/ 547251 h 576719"/>
                  <a:gd name="connsiteX3-7" fmla="*/ 143924 w 143924"/>
                  <a:gd name="connsiteY3-8" fmla="*/ 481273 h 576719"/>
                  <a:gd name="connsiteX4-9" fmla="*/ 143924 w 143924"/>
                  <a:gd name="connsiteY4-10" fmla="*/ 0 h 576719"/>
                  <a:gd name="connsiteX5" fmla="*/ 3299 w 143924"/>
                  <a:gd name="connsiteY5" fmla="*/ 34686 h 576719"/>
                  <a:gd name="connsiteX0-11" fmla="*/ 121 w 140746"/>
                  <a:gd name="connsiteY0-12" fmla="*/ 34686 h 571433"/>
                  <a:gd name="connsiteX1-13" fmla="*/ 4745 w 140746"/>
                  <a:gd name="connsiteY1-14" fmla="*/ 571433 h 571433"/>
                  <a:gd name="connsiteX2-15" fmla="*/ 41854 w 140746"/>
                  <a:gd name="connsiteY2-16" fmla="*/ 547251 h 571433"/>
                  <a:gd name="connsiteX3-17" fmla="*/ 140746 w 140746"/>
                  <a:gd name="connsiteY3-18" fmla="*/ 481273 h 571433"/>
                  <a:gd name="connsiteX4-19" fmla="*/ 140746 w 140746"/>
                  <a:gd name="connsiteY4-20" fmla="*/ 0 h 571433"/>
                  <a:gd name="connsiteX5-21" fmla="*/ 121 w 140746"/>
                  <a:gd name="connsiteY5-22" fmla="*/ 34686 h 571433"/>
                </a:gdLst>
                <a:ahLst/>
                <a:cxnLst>
                  <a:cxn ang="0">
                    <a:pos x="connsiteX0-11" y="connsiteY0-12"/>
                  </a:cxn>
                  <a:cxn ang="0">
                    <a:pos x="connsiteX1-13" y="connsiteY1-14"/>
                  </a:cxn>
                  <a:cxn ang="0">
                    <a:pos x="connsiteX2-15" y="connsiteY2-16"/>
                  </a:cxn>
                  <a:cxn ang="0">
                    <a:pos x="connsiteX3-17" y="connsiteY3-18"/>
                  </a:cxn>
                  <a:cxn ang="0">
                    <a:pos x="connsiteX4-19" y="connsiteY4-2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40746" h="571433">
                    <a:moveTo>
                      <a:pt x="121" y="34686"/>
                    </a:moveTo>
                    <a:cubicBezTo>
                      <a:pt x="-979" y="215364"/>
                      <a:pt x="5845" y="390755"/>
                      <a:pt x="4745" y="571433"/>
                    </a:cubicBezTo>
                    <a:lnTo>
                      <a:pt x="41854" y="547251"/>
                    </a:lnTo>
                    <a:lnTo>
                      <a:pt x="140746" y="481273"/>
                    </a:lnTo>
                    <a:lnTo>
                      <a:pt x="140746" y="0"/>
                    </a:lnTo>
                    <a:lnTo>
                      <a:pt x="121" y="346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>
                <p:custDataLst>
                  <p:tags r:id="rId15"/>
                </p:custDataLst>
              </p:nvPr>
            </p:nvSpPr>
            <p:spPr>
              <a:xfrm rot="2022616" flipH="1" flipV="1">
                <a:off x="4627500" y="3210304"/>
                <a:ext cx="140625" cy="572703"/>
              </a:xfrm>
              <a:custGeom>
                <a:avLst/>
                <a:gdLst>
                  <a:gd name="connsiteX0" fmla="*/ 140625 w 140625"/>
                  <a:gd name="connsiteY0" fmla="*/ 478871 h 567419"/>
                  <a:gd name="connsiteX1" fmla="*/ 34632 w 140625"/>
                  <a:gd name="connsiteY1" fmla="*/ 549587 h 567419"/>
                  <a:gd name="connsiteX2" fmla="*/ 0 w 140625"/>
                  <a:gd name="connsiteY2" fmla="*/ 567419 h 567419"/>
                  <a:gd name="connsiteX3" fmla="*/ 0 w 140625"/>
                  <a:gd name="connsiteY3" fmla="*/ 34602 h 567419"/>
                  <a:gd name="connsiteX4" fmla="*/ 140625 w 140625"/>
                  <a:gd name="connsiteY4" fmla="*/ 0 h 567419"/>
                  <a:gd name="connsiteX0-1" fmla="*/ 140625 w 140625"/>
                  <a:gd name="connsiteY0-2" fmla="*/ 478871 h 567419"/>
                  <a:gd name="connsiteX1-3" fmla="*/ 34632 w 140625"/>
                  <a:gd name="connsiteY1-4" fmla="*/ 549587 h 567419"/>
                  <a:gd name="connsiteX2-5" fmla="*/ 0 w 140625"/>
                  <a:gd name="connsiteY2-6" fmla="*/ 567419 h 567419"/>
                  <a:gd name="connsiteX3-7" fmla="*/ 0 w 140625"/>
                  <a:gd name="connsiteY3-8" fmla="*/ 34602 h 567419"/>
                  <a:gd name="connsiteX4-9" fmla="*/ 140625 w 140625"/>
                  <a:gd name="connsiteY4-10" fmla="*/ 0 h 567419"/>
                  <a:gd name="connsiteX5" fmla="*/ 140625 w 140625"/>
                  <a:gd name="connsiteY5" fmla="*/ 478871 h 567419"/>
                  <a:gd name="connsiteX0-11" fmla="*/ 140625 w 140625"/>
                  <a:gd name="connsiteY0-12" fmla="*/ 478871 h 572703"/>
                  <a:gd name="connsiteX1-13" fmla="*/ 34632 w 140625"/>
                  <a:gd name="connsiteY1-14" fmla="*/ 549587 h 572703"/>
                  <a:gd name="connsiteX2-15" fmla="*/ 662 w 140625"/>
                  <a:gd name="connsiteY2-16" fmla="*/ 572703 h 572703"/>
                  <a:gd name="connsiteX3-17" fmla="*/ 0 w 140625"/>
                  <a:gd name="connsiteY3-18" fmla="*/ 34602 h 572703"/>
                  <a:gd name="connsiteX4-19" fmla="*/ 140625 w 140625"/>
                  <a:gd name="connsiteY4-20" fmla="*/ 0 h 572703"/>
                  <a:gd name="connsiteX5-21" fmla="*/ 140625 w 140625"/>
                  <a:gd name="connsiteY5-22" fmla="*/ 478871 h 572703"/>
                </a:gdLst>
                <a:ahLst/>
                <a:cxnLst>
                  <a:cxn ang="0">
                    <a:pos x="connsiteX0-11" y="connsiteY0-12"/>
                  </a:cxn>
                  <a:cxn ang="0">
                    <a:pos x="connsiteX1-13" y="connsiteY1-14"/>
                  </a:cxn>
                  <a:cxn ang="0">
                    <a:pos x="connsiteX2-15" y="connsiteY2-16"/>
                  </a:cxn>
                  <a:cxn ang="0">
                    <a:pos x="connsiteX3-17" y="connsiteY3-18"/>
                  </a:cxn>
                  <a:cxn ang="0">
                    <a:pos x="connsiteX4-19" y="connsiteY4-2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40625" h="572703">
                    <a:moveTo>
                      <a:pt x="140625" y="478871"/>
                    </a:moveTo>
                    <a:lnTo>
                      <a:pt x="34632" y="549587"/>
                    </a:lnTo>
                    <a:lnTo>
                      <a:pt x="662" y="572703"/>
                    </a:lnTo>
                    <a:cubicBezTo>
                      <a:pt x="441" y="393336"/>
                      <a:pt x="221" y="213969"/>
                      <a:pt x="0" y="34602"/>
                    </a:cubicBezTo>
                    <a:lnTo>
                      <a:pt x="140625" y="0"/>
                    </a:lnTo>
                    <a:lnTo>
                      <a:pt x="140625" y="4788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>
              <p:custDataLst>
                <p:tags r:id="rId16"/>
              </p:custDataLst>
            </p:nvPr>
          </p:nvGrpSpPr>
          <p:grpSpPr>
            <a:xfrm>
              <a:off x="6470312" y="3748226"/>
              <a:ext cx="528705" cy="884627"/>
              <a:chOff x="4946311" y="3240225"/>
              <a:chExt cx="528705" cy="884627"/>
            </a:xfrm>
            <a:solidFill>
              <a:schemeClr val="accent3"/>
            </a:solidFill>
          </p:grpSpPr>
          <p:sp>
            <p:nvSpPr>
              <p:cNvPr id="12" name="矩形 11"/>
              <p:cNvSpPr/>
              <p:nvPr>
                <p:custDataLst>
                  <p:tags r:id="rId17"/>
                </p:custDataLst>
              </p:nvPr>
            </p:nvSpPr>
            <p:spPr>
              <a:xfrm>
                <a:off x="4997973" y="3299491"/>
                <a:ext cx="477043" cy="1651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5400" dist="12700" dir="10800000" algn="t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>
                <p:custDataLst>
                  <p:tags r:id="rId18"/>
                </p:custDataLst>
              </p:nvPr>
            </p:nvSpPr>
            <p:spPr>
              <a:xfrm>
                <a:off x="4946311" y="3879722"/>
                <a:ext cx="456475" cy="165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>
                <p:custDataLst>
                  <p:tags r:id="rId19"/>
                </p:custDataLst>
              </p:nvPr>
            </p:nvSpPr>
            <p:spPr>
              <a:xfrm rot="19318059" flipH="1">
                <a:off x="5109070" y="3240225"/>
                <a:ext cx="172591" cy="884627"/>
              </a:xfrm>
              <a:custGeom>
                <a:avLst/>
                <a:gdLst>
                  <a:gd name="connsiteX0" fmla="*/ 26795 w 172591"/>
                  <a:gd name="connsiteY0" fmla="*/ 0 h 884627"/>
                  <a:gd name="connsiteX1" fmla="*/ 0 w 172591"/>
                  <a:gd name="connsiteY1" fmla="*/ 20959 h 884627"/>
                  <a:gd name="connsiteX2" fmla="*/ 0 w 172591"/>
                  <a:gd name="connsiteY2" fmla="*/ 814160 h 884627"/>
                  <a:gd name="connsiteX3" fmla="*/ 106651 w 172591"/>
                  <a:gd name="connsiteY3" fmla="*/ 884627 h 884627"/>
                  <a:gd name="connsiteX4" fmla="*/ 172591 w 172591"/>
                  <a:gd name="connsiteY4" fmla="*/ 832304 h 884627"/>
                  <a:gd name="connsiteX5" fmla="*/ 172591 w 172591"/>
                  <a:gd name="connsiteY5" fmla="*/ 96332 h 884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591" h="884627">
                    <a:moveTo>
                      <a:pt x="26795" y="0"/>
                    </a:moveTo>
                    <a:lnTo>
                      <a:pt x="0" y="20959"/>
                    </a:lnTo>
                    <a:lnTo>
                      <a:pt x="0" y="814160"/>
                    </a:lnTo>
                    <a:lnTo>
                      <a:pt x="106651" y="884627"/>
                    </a:lnTo>
                    <a:lnTo>
                      <a:pt x="172591" y="832304"/>
                    </a:lnTo>
                    <a:lnTo>
                      <a:pt x="172591" y="9633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>
              <p:custDataLst>
                <p:tags r:id="rId20"/>
              </p:custDataLst>
            </p:nvPr>
          </p:nvGrpSpPr>
          <p:grpSpPr>
            <a:xfrm>
              <a:off x="7251900" y="3807492"/>
              <a:ext cx="165100" cy="745331"/>
              <a:chOff x="5727900" y="3299491"/>
              <a:chExt cx="165100" cy="745331"/>
            </a:xfrm>
            <a:solidFill>
              <a:schemeClr val="accent2"/>
            </a:solidFill>
          </p:grpSpPr>
          <p:sp>
            <p:nvSpPr>
              <p:cNvPr id="10" name="矩形 9"/>
              <p:cNvSpPr/>
              <p:nvPr>
                <p:custDataLst>
                  <p:tags r:id="rId21"/>
                </p:custDataLst>
              </p:nvPr>
            </p:nvSpPr>
            <p:spPr>
              <a:xfrm>
                <a:off x="5727900" y="3299491"/>
                <a:ext cx="165100" cy="536943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54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>
                <p:custDataLst>
                  <p:tags r:id="rId22"/>
                </p:custDataLst>
              </p:nvPr>
            </p:nvSpPr>
            <p:spPr>
              <a:xfrm>
                <a:off x="5727900" y="3879722"/>
                <a:ext cx="165100" cy="1651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254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>
              <p:custDataLst>
                <p:tags r:id="rId23"/>
              </p:custDataLst>
            </p:nvPr>
          </p:nvGrpSpPr>
          <p:grpSpPr>
            <a:xfrm>
              <a:off x="5203209" y="3722366"/>
              <a:ext cx="547688" cy="904312"/>
              <a:chOff x="3679209" y="3214366"/>
              <a:chExt cx="547688" cy="904312"/>
            </a:xfrm>
            <a:solidFill>
              <a:schemeClr val="accent1"/>
            </a:solidFill>
          </p:grpSpPr>
          <p:sp>
            <p:nvSpPr>
              <p:cNvPr id="7" name="矩形 6"/>
              <p:cNvSpPr/>
              <p:nvPr>
                <p:custDataLst>
                  <p:tags r:id="rId24"/>
                </p:custDataLst>
              </p:nvPr>
            </p:nvSpPr>
            <p:spPr>
              <a:xfrm>
                <a:off x="3679209" y="3299491"/>
                <a:ext cx="165100" cy="745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>
                <p:custDataLst>
                  <p:tags r:id="rId25"/>
                </p:custDataLst>
              </p:nvPr>
            </p:nvSpPr>
            <p:spPr>
              <a:xfrm rot="19848040" flipH="1">
                <a:off x="3864430" y="3214366"/>
                <a:ext cx="169748" cy="904312"/>
              </a:xfrm>
              <a:custGeom>
                <a:avLst/>
                <a:gdLst>
                  <a:gd name="connsiteX0" fmla="*/ 141593 w 165100"/>
                  <a:gd name="connsiteY0" fmla="*/ 0 h 904312"/>
                  <a:gd name="connsiteX1" fmla="*/ 0 w 165100"/>
                  <a:gd name="connsiteY1" fmla="*/ 79132 h 904312"/>
                  <a:gd name="connsiteX2" fmla="*/ 0 w 165100"/>
                  <a:gd name="connsiteY2" fmla="*/ 868605 h 904312"/>
                  <a:gd name="connsiteX3" fmla="*/ 19955 w 165100"/>
                  <a:gd name="connsiteY3" fmla="*/ 904312 h 904312"/>
                  <a:gd name="connsiteX4" fmla="*/ 165100 w 165100"/>
                  <a:gd name="connsiteY4" fmla="*/ 823196 h 904312"/>
                  <a:gd name="connsiteX5" fmla="*/ 165100 w 165100"/>
                  <a:gd name="connsiteY5" fmla="*/ 42063 h 904312"/>
                  <a:gd name="connsiteX0-1" fmla="*/ 141593 w 169748"/>
                  <a:gd name="connsiteY0-2" fmla="*/ 0 h 904312"/>
                  <a:gd name="connsiteX1-3" fmla="*/ 0 w 169748"/>
                  <a:gd name="connsiteY1-4" fmla="*/ 79132 h 904312"/>
                  <a:gd name="connsiteX2-5" fmla="*/ 0 w 169748"/>
                  <a:gd name="connsiteY2-6" fmla="*/ 868605 h 904312"/>
                  <a:gd name="connsiteX3-7" fmla="*/ 19955 w 169748"/>
                  <a:gd name="connsiteY3-8" fmla="*/ 904312 h 904312"/>
                  <a:gd name="connsiteX4-9" fmla="*/ 169748 w 169748"/>
                  <a:gd name="connsiteY4-10" fmla="*/ 831511 h 904312"/>
                  <a:gd name="connsiteX5-11" fmla="*/ 165100 w 169748"/>
                  <a:gd name="connsiteY5-12" fmla="*/ 42063 h 904312"/>
                  <a:gd name="connsiteX6" fmla="*/ 141593 w 169748"/>
                  <a:gd name="connsiteY6" fmla="*/ 0 h 9043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748" h="904312">
                    <a:moveTo>
                      <a:pt x="141593" y="0"/>
                    </a:moveTo>
                    <a:lnTo>
                      <a:pt x="0" y="79132"/>
                    </a:lnTo>
                    <a:lnTo>
                      <a:pt x="0" y="868605"/>
                    </a:lnTo>
                    <a:lnTo>
                      <a:pt x="19955" y="904312"/>
                    </a:lnTo>
                    <a:lnTo>
                      <a:pt x="169748" y="831511"/>
                    </a:lnTo>
                    <a:cubicBezTo>
                      <a:pt x="168199" y="568362"/>
                      <a:pt x="166649" y="305212"/>
                      <a:pt x="165100" y="42063"/>
                    </a:cubicBezTo>
                    <a:lnTo>
                      <a:pt x="141593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12700" dir="60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>
                <p:custDataLst>
                  <p:tags r:id="rId26"/>
                </p:custDataLst>
              </p:nvPr>
            </p:nvSpPr>
            <p:spPr>
              <a:xfrm>
                <a:off x="4061797" y="3297485"/>
                <a:ext cx="165100" cy="74588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108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428750" y="647700"/>
            <a:ext cx="73056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本次班会到此结束</a:t>
            </a:r>
            <a:endParaRPr lang="zh-CN" altLang="en-US" sz="3200"/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question1 </a:t>
            </a:r>
            <a:r>
              <a:rPr lang="zh-CN" altLang="en-US"/>
              <a:t>习惯是什么？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请（</a:t>
            </a:r>
            <a:r>
              <a:rPr lang="en-US" altLang="zh-CN"/>
              <a:t>3</a:t>
            </a:r>
            <a:r>
              <a:rPr lang="zh-CN" altLang="en-US"/>
              <a:t>，</a:t>
            </a:r>
            <a:r>
              <a:rPr lang="en-US" altLang="zh-CN"/>
              <a:t>2</a:t>
            </a:r>
            <a:r>
              <a:rPr lang="zh-CN" altLang="en-US"/>
              <a:t>）（</a:t>
            </a:r>
            <a:r>
              <a:rPr lang="en-US" altLang="zh-CN"/>
              <a:t>5</a:t>
            </a:r>
            <a:r>
              <a:rPr lang="zh-CN" altLang="en-US"/>
              <a:t>，</a:t>
            </a:r>
            <a:r>
              <a:rPr lang="en-US" altLang="zh-CN"/>
              <a:t>6</a:t>
            </a:r>
            <a:r>
              <a:rPr lang="zh-CN" altLang="en-US"/>
              <a:t>）的同学回答问题</a:t>
            </a:r>
            <a:endParaRPr lang="zh-CN" altLang="en-US"/>
          </a:p>
          <a:p>
            <a:r>
              <a:rPr lang="zh-CN" altLang="en-US"/>
              <a:t>  </a:t>
            </a:r>
            <a:r>
              <a:rPr lang="zh-CN" altLang="en-US" sz="3200">
                <a:solidFill>
                  <a:srgbClr val="00B0F0"/>
                </a:solidFill>
              </a:rPr>
              <a:t>习惯是一个人的资本，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 你有了好习惯，你一辈子都有用不完的利息，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你有了坏习惯，你一辈子有偿还不了的债务。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 世界上最可怕的力量是习惯，   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世界上最宝贵的财富也是习惯。    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 一个企业，一个国家，一个民族是如此，    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对于人的一生，更是如此。    </a:t>
            </a:r>
            <a:endParaRPr lang="zh-CN" altLang="en-US" sz="3200">
              <a:solidFill>
                <a:srgbClr val="00B0F0"/>
              </a:solidFill>
            </a:endParaRPr>
          </a:p>
          <a:p>
            <a:r>
              <a:rPr lang="zh-CN" altLang="en-US" sz="3200">
                <a:solidFill>
                  <a:srgbClr val="00B0F0"/>
                </a:solidFill>
              </a:rPr>
              <a:t> 好习惯是一个人终身的财富 </a:t>
            </a:r>
            <a:endParaRPr lang="zh-CN" altLang="en-US" sz="320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question2 </a:t>
            </a:r>
            <a:r>
              <a:rPr lang="zh-CN" altLang="en-US"/>
              <a:t>谈一谈 </a:t>
            </a:r>
            <a:r>
              <a:rPr lang="zh-CN" altLang="en-US"/>
              <a:t>我们身边的</a:t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坏习惯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①随意吐痰，乱扔果皮纸屑； ②在教室等学习场所喧哗吵闹，       影响他人学习；  ③课堂不文明，不尊重老师； ④破坏校内公共设施、设备；  ⑤在桌椅、教室、宿舍墙上乱涂乱画； ⑥买饭菜时随意插队</a:t>
            </a:r>
            <a:r>
              <a:rPr lang="en-US" altLang="zh-CN" sz="3200"/>
              <a:t>……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838200" y="457200"/>
            <a:ext cx="4165349" cy="160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en-US" altLang="zh-CN" dirty="0">
                <a:latin typeface="+mj-lt"/>
                <a:ea typeface="+mj-ea"/>
                <a:cs typeface="+mj-cs"/>
              </a:rPr>
              <a:t>question3 </a:t>
            </a:r>
            <a:endParaRPr lang="en-US" altLang="zh-CN" dirty="0">
              <a:latin typeface="+mj-lt"/>
              <a:ea typeface="+mj-ea"/>
              <a:cs typeface="+mj-cs"/>
            </a:endParaRPr>
          </a:p>
          <a:p>
            <a:r>
              <a:rPr lang="en-US" altLang="zh-CN" dirty="0">
                <a:latin typeface="+mj-lt"/>
                <a:ea typeface="+mj-ea"/>
                <a:cs typeface="+mj-cs"/>
              </a:rPr>
              <a:t> </a:t>
            </a:r>
            <a:r>
              <a:rPr lang="zh-CN" altLang="en-US" dirty="0">
                <a:latin typeface="+mj-lt"/>
                <a:ea typeface="+mj-ea"/>
                <a:cs typeface="+mj-cs"/>
              </a:rPr>
              <a:t>谈一谈 我们身边的</a:t>
            </a:r>
            <a:endParaRPr lang="zh-CN" altLang="en-US" dirty="0">
              <a:latin typeface="+mj-lt"/>
              <a:ea typeface="+mj-ea"/>
              <a:cs typeface="+mj-cs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好习惯</a:t>
            </a:r>
            <a:endParaRPr lang="zh-CN" altLang="en-US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38200" y="2059200"/>
            <a:ext cx="4165349" cy="381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en-US" altLang="zh-CN" sz="3200" dirty="0"/>
              <a:t>①不乱扔垃圾，看见地上有纸屑，要捡 起来扔进垃圾筒，不随地吐痰。 ②见到老师主动问好  ③早上到校后认真自觉早读，上课认真听讲，作业按时完成  ④当同学有困难时，主动帮助他们  </a:t>
            </a:r>
            <a:endParaRPr lang="en-US" altLang="zh-CN" sz="3200" dirty="0"/>
          </a:p>
        </p:txBody>
      </p:sp>
      <p:pic>
        <p:nvPicPr>
          <p:cNvPr id="11" name="Picture 3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00" y="457200"/>
            <a:ext cx="6170400" cy="5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LET'S PLAY A GAME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LOREM IPSUM DOLOR LOREM 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>
            <p:custDataLst>
              <p:tags r:id="rId1"/>
            </p:custDataLst>
          </p:nvPr>
        </p:nvSpPr>
        <p:spPr>
          <a:xfrm>
            <a:off x="4777740" y="194945"/>
            <a:ext cx="2156460" cy="113347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r>
              <a:rPr lang="zh-CN" altLang="en-US" sz="4800" b="1" smtClean="0">
                <a:latin typeface="+mj-lt"/>
                <a:ea typeface="+mj-ea"/>
                <a:cs typeface="+mj-cs"/>
              </a:rPr>
              <a:t>纪律要求</a:t>
            </a:r>
            <a:endParaRPr lang="zh-CN" altLang="en-US" sz="4800" b="1" smtClean="0"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5425891" y="1855271"/>
            <a:ext cx="5294723" cy="637096"/>
            <a:chOff x="6177937" y="3112702"/>
            <a:chExt cx="4542330" cy="559409"/>
          </a:xfrm>
        </p:grpSpPr>
        <p:cxnSp>
          <p:nvCxnSpPr>
            <p:cNvPr id="34" name="直接连接符 33"/>
            <p:cNvCxnSpPr/>
            <p:nvPr>
              <p:custDataLst>
                <p:tags r:id="rId3"/>
              </p:custDataLst>
            </p:nvPr>
          </p:nvCxnSpPr>
          <p:spPr>
            <a:xfrm>
              <a:off x="7098163" y="3672111"/>
              <a:ext cx="36216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流程图: 联系 34"/>
            <p:cNvSpPr/>
            <p:nvPr>
              <p:custDataLst>
                <p:tags r:id="rId4"/>
              </p:custDataLst>
            </p:nvPr>
          </p:nvSpPr>
          <p:spPr>
            <a:xfrm>
              <a:off x="6177937" y="3112702"/>
              <a:ext cx="569626" cy="536284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1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5"/>
              </p:custDataLst>
            </p:nvPr>
          </p:nvSpPr>
          <p:spPr>
            <a:xfrm>
              <a:off x="7098163" y="3134570"/>
              <a:ext cx="3622104" cy="4616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noAutofit/>
            </a:bodyPr>
            <a:lstStyle/>
            <a:p>
              <a:pPr lvl="0" algn="just"/>
              <a:r>
                <a:rPr lang="zh-CN" altLang="en-US" sz="3200" b="1" dirty="0">
                  <a:solidFill>
                    <a:srgbClr val="FF0000"/>
                  </a:solidFill>
                  <a:sym typeface="Arial" pitchFamily="34" charset="0"/>
                </a:rPr>
                <a:t>不能大声喧哗！</a:t>
              </a:r>
              <a:endParaRPr lang="zh-CN" altLang="en-US" sz="3200" b="1" dirty="0">
                <a:solidFill>
                  <a:srgbClr val="FF0000"/>
                </a:solidFill>
                <a:sym typeface="Arial" pitchFamily="34" charset="0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5425891" y="3301641"/>
            <a:ext cx="5294723" cy="637096"/>
            <a:chOff x="6177937" y="3112702"/>
            <a:chExt cx="4542330" cy="559409"/>
          </a:xfrm>
        </p:grpSpPr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>
              <a:off x="7098163" y="3672111"/>
              <a:ext cx="36216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联系 9"/>
            <p:cNvSpPr/>
            <p:nvPr>
              <p:custDataLst>
                <p:tags r:id="rId8"/>
              </p:custDataLst>
            </p:nvPr>
          </p:nvSpPr>
          <p:spPr>
            <a:xfrm>
              <a:off x="6177937" y="3112702"/>
              <a:ext cx="569626" cy="536284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2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7098163" y="3134570"/>
              <a:ext cx="3622104" cy="4616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noAutofit/>
            </a:bodyPr>
            <a:lstStyle/>
            <a:p>
              <a:pPr lvl="0" algn="just"/>
              <a:r>
                <a:rPr lang="zh-CN" altLang="en-US" sz="3200" b="1" dirty="0">
                  <a:solidFill>
                    <a:srgbClr val="FF0000"/>
                  </a:solidFill>
                  <a:sym typeface="Arial" pitchFamily="34" charset="0"/>
                </a:rPr>
                <a:t>教室必须保持安静！</a:t>
              </a:r>
              <a:endParaRPr lang="zh-CN" altLang="en-US" sz="3200" b="1" dirty="0">
                <a:solidFill>
                  <a:srgbClr val="FF0000"/>
                </a:solidFill>
                <a:sym typeface="Arial" pitchFamily="34" charset="0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5425891" y="4748012"/>
            <a:ext cx="5294723" cy="637096"/>
            <a:chOff x="6177937" y="3112702"/>
            <a:chExt cx="4542330" cy="559409"/>
          </a:xfrm>
        </p:grpSpPr>
        <p:cxnSp>
          <p:nvCxnSpPr>
            <p:cNvPr id="13" name="直接连接符 12"/>
            <p:cNvCxnSpPr/>
            <p:nvPr>
              <p:custDataLst>
                <p:tags r:id="rId11"/>
              </p:custDataLst>
            </p:nvPr>
          </p:nvCxnSpPr>
          <p:spPr>
            <a:xfrm>
              <a:off x="7098163" y="3672111"/>
              <a:ext cx="36216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流程图: 联系 13"/>
            <p:cNvSpPr/>
            <p:nvPr>
              <p:custDataLst>
                <p:tags r:id="rId12"/>
              </p:custDataLst>
            </p:nvPr>
          </p:nvSpPr>
          <p:spPr>
            <a:xfrm>
              <a:off x="6177937" y="3112702"/>
              <a:ext cx="569626" cy="536284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3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7098163" y="3134570"/>
              <a:ext cx="3622104" cy="4616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noAutofit/>
            </a:bodyPr>
            <a:lstStyle/>
            <a:p>
              <a:pPr lvl="0" algn="just"/>
              <a:r>
                <a:rPr lang="zh-CN" altLang="en-US" sz="3200" b="1" dirty="0">
                  <a:solidFill>
                    <a:srgbClr val="FF0000"/>
                  </a:solidFill>
                  <a:sym typeface="Arial" pitchFamily="34" charset="0"/>
                </a:rPr>
                <a:t>配合主持人工作！</a:t>
              </a:r>
              <a:endParaRPr lang="zh-CN" altLang="en-US" sz="3200" b="1" dirty="0">
                <a:solidFill>
                  <a:srgbClr val="FF0000"/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-9476" y="1"/>
            <a:ext cx="4150822" cy="5780867"/>
            <a:chOff x="-9476" y="1"/>
            <a:chExt cx="4150822" cy="5780867"/>
          </a:xfrm>
        </p:grpSpPr>
        <p:sp>
          <p:nvSpPr>
            <p:cNvPr id="16" name="AutoShape 25"/>
            <p:cNvSpPr>
              <a:spLocks noChangeAspect="1" noChangeArrowheads="1" noTextEdit="1"/>
            </p:cNvSpPr>
            <p:nvPr>
              <p:custDataLst>
                <p:tags r:id="rId15"/>
              </p:custDataLst>
            </p:nvPr>
          </p:nvSpPr>
          <p:spPr bwMode="auto">
            <a:xfrm>
              <a:off x="760479" y="729985"/>
              <a:ext cx="2761356" cy="1580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auto">
            <a:xfrm>
              <a:off x="2376731" y="692799"/>
              <a:ext cx="1072972" cy="608105"/>
            </a:xfrm>
            <a:custGeom>
              <a:avLst/>
              <a:gdLst>
                <a:gd name="T0" fmla="*/ 72 w 514"/>
                <a:gd name="T1" fmla="*/ 136 h 290"/>
                <a:gd name="T2" fmla="*/ 67 w 514"/>
                <a:gd name="T3" fmla="*/ 105 h 290"/>
                <a:gd name="T4" fmla="*/ 172 w 514"/>
                <a:gd name="T5" fmla="*/ 0 h 290"/>
                <a:gd name="T6" fmla="*/ 266 w 514"/>
                <a:gd name="T7" fmla="*/ 60 h 290"/>
                <a:gd name="T8" fmla="*/ 331 w 514"/>
                <a:gd name="T9" fmla="*/ 33 h 290"/>
                <a:gd name="T10" fmla="*/ 419 w 514"/>
                <a:gd name="T11" fmla="*/ 121 h 290"/>
                <a:gd name="T12" fmla="*/ 418 w 514"/>
                <a:gd name="T13" fmla="*/ 135 h 290"/>
                <a:gd name="T14" fmla="*/ 436 w 514"/>
                <a:gd name="T15" fmla="*/ 135 h 290"/>
                <a:gd name="T16" fmla="*/ 514 w 514"/>
                <a:gd name="T17" fmla="*/ 213 h 290"/>
                <a:gd name="T18" fmla="*/ 436 w 514"/>
                <a:gd name="T19" fmla="*/ 290 h 290"/>
                <a:gd name="T20" fmla="*/ 77 w 514"/>
                <a:gd name="T21" fmla="*/ 290 h 290"/>
                <a:gd name="T22" fmla="*/ 0 w 514"/>
                <a:gd name="T23" fmla="*/ 213 h 290"/>
                <a:gd name="T24" fmla="*/ 72 w 514"/>
                <a:gd name="T25" fmla="*/ 13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4" h="290">
                  <a:moveTo>
                    <a:pt x="72" y="136"/>
                  </a:moveTo>
                  <a:cubicBezTo>
                    <a:pt x="69" y="126"/>
                    <a:pt x="67" y="116"/>
                    <a:pt x="67" y="105"/>
                  </a:cubicBezTo>
                  <a:cubicBezTo>
                    <a:pt x="67" y="47"/>
                    <a:pt x="114" y="0"/>
                    <a:pt x="172" y="0"/>
                  </a:cubicBezTo>
                  <a:cubicBezTo>
                    <a:pt x="214" y="0"/>
                    <a:pt x="250" y="25"/>
                    <a:pt x="266" y="60"/>
                  </a:cubicBezTo>
                  <a:cubicBezTo>
                    <a:pt x="283" y="43"/>
                    <a:pt x="305" y="33"/>
                    <a:pt x="331" y="33"/>
                  </a:cubicBezTo>
                  <a:cubicBezTo>
                    <a:pt x="380" y="33"/>
                    <a:pt x="419" y="72"/>
                    <a:pt x="419" y="121"/>
                  </a:cubicBezTo>
                  <a:cubicBezTo>
                    <a:pt x="419" y="126"/>
                    <a:pt x="419" y="131"/>
                    <a:pt x="418" y="135"/>
                  </a:cubicBezTo>
                  <a:cubicBezTo>
                    <a:pt x="436" y="135"/>
                    <a:pt x="436" y="135"/>
                    <a:pt x="436" y="135"/>
                  </a:cubicBezTo>
                  <a:cubicBezTo>
                    <a:pt x="479" y="135"/>
                    <a:pt x="514" y="170"/>
                    <a:pt x="514" y="213"/>
                  </a:cubicBezTo>
                  <a:cubicBezTo>
                    <a:pt x="514" y="256"/>
                    <a:pt x="479" y="290"/>
                    <a:pt x="436" y="290"/>
                  </a:cubicBezTo>
                  <a:cubicBezTo>
                    <a:pt x="77" y="290"/>
                    <a:pt x="77" y="290"/>
                    <a:pt x="77" y="290"/>
                  </a:cubicBezTo>
                  <a:cubicBezTo>
                    <a:pt x="34" y="290"/>
                    <a:pt x="0" y="256"/>
                    <a:pt x="0" y="213"/>
                  </a:cubicBezTo>
                  <a:cubicBezTo>
                    <a:pt x="0" y="172"/>
                    <a:pt x="31" y="139"/>
                    <a:pt x="72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任意多边形 17"/>
            <p:cNvSpPr/>
            <p:nvPr>
              <p:custDataLst>
                <p:tags r:id="rId17"/>
              </p:custDataLst>
            </p:nvPr>
          </p:nvSpPr>
          <p:spPr bwMode="auto">
            <a:xfrm>
              <a:off x="-9476" y="1"/>
              <a:ext cx="542904" cy="568181"/>
            </a:xfrm>
            <a:custGeom>
              <a:avLst/>
              <a:gdLst>
                <a:gd name="connsiteX0" fmla="*/ 0 w 542904"/>
                <a:gd name="connsiteY0" fmla="*/ 0 h 568181"/>
                <a:gd name="connsiteX1" fmla="*/ 474699 w 542904"/>
                <a:gd name="connsiteY1" fmla="*/ 0 h 568181"/>
                <a:gd name="connsiteX2" fmla="*/ 478330 w 542904"/>
                <a:gd name="connsiteY2" fmla="*/ 4348 h 568181"/>
                <a:gd name="connsiteX3" fmla="*/ 536710 w 542904"/>
                <a:gd name="connsiteY3" fmla="*/ 273463 h 568181"/>
                <a:gd name="connsiteX4" fmla="*/ 114151 w 542904"/>
                <a:gd name="connsiteY4" fmla="*/ 561999 h 568181"/>
                <a:gd name="connsiteX5" fmla="*/ 44868 w 542904"/>
                <a:gd name="connsiteY5" fmla="*/ 541148 h 568181"/>
                <a:gd name="connsiteX6" fmla="*/ 0 w 542904"/>
                <a:gd name="connsiteY6" fmla="*/ 516999 h 56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04" h="568181">
                  <a:moveTo>
                    <a:pt x="0" y="0"/>
                  </a:moveTo>
                  <a:lnTo>
                    <a:pt x="474699" y="0"/>
                  </a:lnTo>
                  <a:lnTo>
                    <a:pt x="478330" y="4348"/>
                  </a:lnTo>
                  <a:cubicBezTo>
                    <a:pt x="531150" y="81106"/>
                    <a:pt x="555244" y="177285"/>
                    <a:pt x="536710" y="273463"/>
                  </a:cubicBezTo>
                  <a:cubicBezTo>
                    <a:pt x="499644" y="465821"/>
                    <a:pt x="306897" y="598991"/>
                    <a:pt x="114151" y="561999"/>
                  </a:cubicBezTo>
                  <a:cubicBezTo>
                    <a:pt x="90057" y="557375"/>
                    <a:pt x="66891" y="550324"/>
                    <a:pt x="44868" y="541148"/>
                  </a:cubicBezTo>
                  <a:lnTo>
                    <a:pt x="0" y="5169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9" name="Group 34"/>
            <p:cNvGrpSpPr>
              <a:grpSpLocks noChangeAspect="1"/>
            </p:cNvGrpSpPr>
            <p:nvPr/>
          </p:nvGrpSpPr>
          <p:grpSpPr bwMode="auto">
            <a:xfrm>
              <a:off x="2342031" y="1081401"/>
              <a:ext cx="1799315" cy="2664625"/>
              <a:chOff x="5442" y="324"/>
              <a:chExt cx="1362" cy="2017"/>
            </a:xfrm>
          </p:grpSpPr>
          <p:sp>
            <p:nvSpPr>
              <p:cNvPr id="20" name="AutoShape 33"/>
              <p:cNvSpPr>
                <a:spLocks noChangeAspect="1" noChangeArrowheads="1" noTextEdi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442" y="324"/>
                <a:ext cx="1362" cy="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5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5350" y="405"/>
                <a:ext cx="777" cy="1469"/>
              </a:xfrm>
              <a:custGeom>
                <a:avLst/>
                <a:gdLst>
                  <a:gd name="T0" fmla="*/ 111 w 219"/>
                  <a:gd name="T1" fmla="*/ 0 h 415"/>
                  <a:gd name="T2" fmla="*/ 33 w 219"/>
                  <a:gd name="T3" fmla="*/ 183 h 415"/>
                  <a:gd name="T4" fmla="*/ 219 w 219"/>
                  <a:gd name="T5" fmla="*/ 415 h 415"/>
                  <a:gd name="T6" fmla="*/ 111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11" y="0"/>
                    </a:moveTo>
                    <a:cubicBezTo>
                      <a:pt x="111" y="0"/>
                      <a:pt x="0" y="36"/>
                      <a:pt x="33" y="183"/>
                    </a:cubicBezTo>
                    <a:cubicBezTo>
                      <a:pt x="65" y="329"/>
                      <a:pt x="219" y="415"/>
                      <a:pt x="219" y="415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6A3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6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5467" y="366"/>
                <a:ext cx="660" cy="1508"/>
              </a:xfrm>
              <a:custGeom>
                <a:avLst/>
                <a:gdLst>
                  <a:gd name="T0" fmla="*/ 118 w 186"/>
                  <a:gd name="T1" fmla="*/ 0 h 426"/>
                  <a:gd name="T2" fmla="*/ 12 w 186"/>
                  <a:gd name="T3" fmla="*/ 128 h 426"/>
                  <a:gd name="T4" fmla="*/ 186 w 186"/>
                  <a:gd name="T5" fmla="*/ 426 h 426"/>
                  <a:gd name="T6" fmla="*/ 11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118" y="0"/>
                    </a:moveTo>
                    <a:cubicBezTo>
                      <a:pt x="118" y="0"/>
                      <a:pt x="25" y="1"/>
                      <a:pt x="12" y="128"/>
                    </a:cubicBezTo>
                    <a:cubicBezTo>
                      <a:pt x="0" y="254"/>
                      <a:pt x="165" y="416"/>
                      <a:pt x="186" y="426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956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37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5605" y="264"/>
                <a:ext cx="522" cy="1610"/>
              </a:xfrm>
              <a:custGeom>
                <a:avLst/>
                <a:gdLst>
                  <a:gd name="T0" fmla="*/ 128 w 147"/>
                  <a:gd name="T1" fmla="*/ 22 h 455"/>
                  <a:gd name="T2" fmla="*/ 17 w 147"/>
                  <a:gd name="T3" fmla="*/ 141 h 455"/>
                  <a:gd name="T4" fmla="*/ 147 w 147"/>
                  <a:gd name="T5" fmla="*/ 455 h 455"/>
                  <a:gd name="T6" fmla="*/ 128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28" y="22"/>
                    </a:moveTo>
                    <a:cubicBezTo>
                      <a:pt x="128" y="22"/>
                      <a:pt x="34" y="0"/>
                      <a:pt x="17" y="141"/>
                    </a:cubicBezTo>
                    <a:cubicBezTo>
                      <a:pt x="0" y="282"/>
                      <a:pt x="147" y="455"/>
                      <a:pt x="147" y="455"/>
                    </a:cubicBezTo>
                    <a:lnTo>
                      <a:pt x="128" y="22"/>
                    </a:lnTo>
                    <a:close/>
                  </a:path>
                </a:pathLst>
              </a:custGeom>
              <a:solidFill>
                <a:srgbClr val="F6AB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38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5814" y="313"/>
                <a:ext cx="313" cy="1561"/>
              </a:xfrm>
              <a:custGeom>
                <a:avLst/>
                <a:gdLst>
                  <a:gd name="T0" fmla="*/ 88 w 88"/>
                  <a:gd name="T1" fmla="*/ 3 h 441"/>
                  <a:gd name="T2" fmla="*/ 88 w 88"/>
                  <a:gd name="T3" fmla="*/ 441 h 441"/>
                  <a:gd name="T4" fmla="*/ 42 w 88"/>
                  <a:gd name="T5" fmla="*/ 298 h 441"/>
                  <a:gd name="T6" fmla="*/ 39 w 88"/>
                  <a:gd name="T7" fmla="*/ 32 h 441"/>
                  <a:gd name="T8" fmla="*/ 88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88" y="3"/>
                    </a:moveTo>
                    <a:cubicBezTo>
                      <a:pt x="88" y="441"/>
                      <a:pt x="88" y="441"/>
                      <a:pt x="88" y="441"/>
                    </a:cubicBezTo>
                    <a:cubicBezTo>
                      <a:pt x="88" y="441"/>
                      <a:pt x="62" y="372"/>
                      <a:pt x="42" y="298"/>
                    </a:cubicBezTo>
                    <a:cubicBezTo>
                      <a:pt x="30" y="252"/>
                      <a:pt x="0" y="131"/>
                      <a:pt x="39" y="32"/>
                    </a:cubicBezTo>
                    <a:cubicBezTo>
                      <a:pt x="47" y="10"/>
                      <a:pt x="64" y="0"/>
                      <a:pt x="88" y="3"/>
                    </a:cubicBezTo>
                    <a:close/>
                  </a:path>
                </a:pathLst>
              </a:custGeom>
              <a:solidFill>
                <a:srgbClr val="ED6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39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127" y="405"/>
                <a:ext cx="776" cy="1469"/>
              </a:xfrm>
              <a:custGeom>
                <a:avLst/>
                <a:gdLst>
                  <a:gd name="T0" fmla="*/ 108 w 219"/>
                  <a:gd name="T1" fmla="*/ 0 h 415"/>
                  <a:gd name="T2" fmla="*/ 186 w 219"/>
                  <a:gd name="T3" fmla="*/ 183 h 415"/>
                  <a:gd name="T4" fmla="*/ 0 w 219"/>
                  <a:gd name="T5" fmla="*/ 415 h 415"/>
                  <a:gd name="T6" fmla="*/ 108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08" y="0"/>
                    </a:moveTo>
                    <a:cubicBezTo>
                      <a:pt x="108" y="0"/>
                      <a:pt x="219" y="36"/>
                      <a:pt x="186" y="183"/>
                    </a:cubicBezTo>
                    <a:cubicBezTo>
                      <a:pt x="154" y="329"/>
                      <a:pt x="0" y="415"/>
                      <a:pt x="0" y="415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918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40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27" y="366"/>
                <a:ext cx="659" cy="1508"/>
              </a:xfrm>
              <a:custGeom>
                <a:avLst/>
                <a:gdLst>
                  <a:gd name="T0" fmla="*/ 68 w 186"/>
                  <a:gd name="T1" fmla="*/ 0 h 426"/>
                  <a:gd name="T2" fmla="*/ 174 w 186"/>
                  <a:gd name="T3" fmla="*/ 128 h 426"/>
                  <a:gd name="T4" fmla="*/ 0 w 186"/>
                  <a:gd name="T5" fmla="*/ 426 h 426"/>
                  <a:gd name="T6" fmla="*/ 6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68" y="0"/>
                    </a:moveTo>
                    <a:cubicBezTo>
                      <a:pt x="68" y="0"/>
                      <a:pt x="162" y="1"/>
                      <a:pt x="174" y="128"/>
                    </a:cubicBezTo>
                    <a:cubicBezTo>
                      <a:pt x="186" y="254"/>
                      <a:pt x="21" y="416"/>
                      <a:pt x="0" y="426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B8A3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41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127" y="264"/>
                <a:ext cx="521" cy="1610"/>
              </a:xfrm>
              <a:custGeom>
                <a:avLst/>
                <a:gdLst>
                  <a:gd name="T0" fmla="*/ 19 w 147"/>
                  <a:gd name="T1" fmla="*/ 22 h 455"/>
                  <a:gd name="T2" fmla="*/ 130 w 147"/>
                  <a:gd name="T3" fmla="*/ 141 h 455"/>
                  <a:gd name="T4" fmla="*/ 0 w 147"/>
                  <a:gd name="T5" fmla="*/ 455 h 455"/>
                  <a:gd name="T6" fmla="*/ 19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9" y="22"/>
                    </a:moveTo>
                    <a:cubicBezTo>
                      <a:pt x="19" y="22"/>
                      <a:pt x="113" y="0"/>
                      <a:pt x="130" y="141"/>
                    </a:cubicBezTo>
                    <a:cubicBezTo>
                      <a:pt x="147" y="282"/>
                      <a:pt x="0" y="455"/>
                      <a:pt x="0" y="455"/>
                    </a:cubicBezTo>
                    <a:lnTo>
                      <a:pt x="19" y="22"/>
                    </a:lnTo>
                    <a:close/>
                  </a:path>
                </a:pathLst>
              </a:custGeom>
              <a:solidFill>
                <a:srgbClr val="F6AB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42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6127" y="313"/>
                <a:ext cx="312" cy="1561"/>
              </a:xfrm>
              <a:custGeom>
                <a:avLst/>
                <a:gdLst>
                  <a:gd name="T0" fmla="*/ 0 w 88"/>
                  <a:gd name="T1" fmla="*/ 3 h 441"/>
                  <a:gd name="T2" fmla="*/ 0 w 88"/>
                  <a:gd name="T3" fmla="*/ 441 h 441"/>
                  <a:gd name="T4" fmla="*/ 46 w 88"/>
                  <a:gd name="T5" fmla="*/ 298 h 441"/>
                  <a:gd name="T6" fmla="*/ 49 w 88"/>
                  <a:gd name="T7" fmla="*/ 32 h 441"/>
                  <a:gd name="T8" fmla="*/ 0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0" y="3"/>
                    </a:moveTo>
                    <a:cubicBezTo>
                      <a:pt x="0" y="441"/>
                      <a:pt x="0" y="441"/>
                      <a:pt x="0" y="441"/>
                    </a:cubicBezTo>
                    <a:cubicBezTo>
                      <a:pt x="0" y="441"/>
                      <a:pt x="26" y="372"/>
                      <a:pt x="46" y="298"/>
                    </a:cubicBezTo>
                    <a:cubicBezTo>
                      <a:pt x="58" y="252"/>
                      <a:pt x="88" y="131"/>
                      <a:pt x="49" y="32"/>
                    </a:cubicBezTo>
                    <a:cubicBezTo>
                      <a:pt x="41" y="10"/>
                      <a:pt x="24" y="0"/>
                      <a:pt x="0" y="3"/>
                    </a:cubicBezTo>
                    <a:close/>
                  </a:path>
                </a:pathLst>
              </a:custGeom>
              <a:solidFill>
                <a:srgbClr val="EFE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43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740" y="1555"/>
                <a:ext cx="773" cy="319"/>
              </a:xfrm>
              <a:custGeom>
                <a:avLst/>
                <a:gdLst>
                  <a:gd name="T0" fmla="*/ 0 w 773"/>
                  <a:gd name="T1" fmla="*/ 0 h 319"/>
                  <a:gd name="T2" fmla="*/ 773 w 773"/>
                  <a:gd name="T3" fmla="*/ 0 h 319"/>
                  <a:gd name="T4" fmla="*/ 475 w 773"/>
                  <a:gd name="T5" fmla="*/ 319 h 319"/>
                  <a:gd name="T6" fmla="*/ 294 w 773"/>
                  <a:gd name="T7" fmla="*/ 319 h 319"/>
                  <a:gd name="T8" fmla="*/ 0 w 773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3" h="319">
                    <a:moveTo>
                      <a:pt x="0" y="0"/>
                    </a:moveTo>
                    <a:lnTo>
                      <a:pt x="773" y="0"/>
                    </a:lnTo>
                    <a:lnTo>
                      <a:pt x="475" y="319"/>
                    </a:lnTo>
                    <a:lnTo>
                      <a:pt x="294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2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44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6031" y="1870"/>
                <a:ext cx="14" cy="234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Rectangle 45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6208" y="1870"/>
                <a:ext cx="11" cy="234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6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5946" y="1778"/>
                <a:ext cx="358" cy="96"/>
              </a:xfrm>
              <a:custGeom>
                <a:avLst/>
                <a:gdLst>
                  <a:gd name="T0" fmla="*/ 0 w 358"/>
                  <a:gd name="T1" fmla="*/ 0 h 96"/>
                  <a:gd name="T2" fmla="*/ 88 w 358"/>
                  <a:gd name="T3" fmla="*/ 96 h 96"/>
                  <a:gd name="T4" fmla="*/ 269 w 358"/>
                  <a:gd name="T5" fmla="*/ 96 h 96"/>
                  <a:gd name="T6" fmla="*/ 358 w 358"/>
                  <a:gd name="T7" fmla="*/ 0 h 96"/>
                  <a:gd name="T8" fmla="*/ 0 w 358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96">
                    <a:moveTo>
                      <a:pt x="0" y="0"/>
                    </a:moveTo>
                    <a:lnTo>
                      <a:pt x="88" y="96"/>
                    </a:lnTo>
                    <a:lnTo>
                      <a:pt x="269" y="96"/>
                    </a:lnTo>
                    <a:lnTo>
                      <a:pt x="35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6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47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5995" y="2121"/>
                <a:ext cx="259" cy="216"/>
              </a:xfrm>
              <a:custGeom>
                <a:avLst/>
                <a:gdLst>
                  <a:gd name="T0" fmla="*/ 39 w 73"/>
                  <a:gd name="T1" fmla="*/ 0 h 61"/>
                  <a:gd name="T2" fmla="*/ 39 w 73"/>
                  <a:gd name="T3" fmla="*/ 0 h 61"/>
                  <a:gd name="T4" fmla="*/ 37 w 73"/>
                  <a:gd name="T5" fmla="*/ 0 h 61"/>
                  <a:gd name="T6" fmla="*/ 35 w 73"/>
                  <a:gd name="T7" fmla="*/ 0 h 61"/>
                  <a:gd name="T8" fmla="*/ 35 w 73"/>
                  <a:gd name="T9" fmla="*/ 0 h 61"/>
                  <a:gd name="T10" fmla="*/ 0 w 73"/>
                  <a:gd name="T11" fmla="*/ 1 h 61"/>
                  <a:gd name="T12" fmla="*/ 8 w 73"/>
                  <a:gd name="T13" fmla="*/ 51 h 61"/>
                  <a:gd name="T14" fmla="*/ 23 w 73"/>
                  <a:gd name="T15" fmla="*/ 61 h 61"/>
                  <a:gd name="T16" fmla="*/ 36 w 73"/>
                  <a:gd name="T17" fmla="*/ 61 h 61"/>
                  <a:gd name="T18" fmla="*/ 38 w 73"/>
                  <a:gd name="T19" fmla="*/ 61 h 61"/>
                  <a:gd name="T20" fmla="*/ 51 w 73"/>
                  <a:gd name="T21" fmla="*/ 61 h 61"/>
                  <a:gd name="T22" fmla="*/ 66 w 73"/>
                  <a:gd name="T23" fmla="*/ 51 h 61"/>
                  <a:gd name="T24" fmla="*/ 73 w 73"/>
                  <a:gd name="T25" fmla="*/ 1 h 61"/>
                  <a:gd name="T26" fmla="*/ 39 w 7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1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9" y="61"/>
                      <a:pt x="23" y="61"/>
                    </a:cubicBezTo>
                    <a:cubicBezTo>
                      <a:pt x="30" y="61"/>
                      <a:pt x="34" y="61"/>
                      <a:pt x="3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0" y="61"/>
                      <a:pt x="43" y="61"/>
                      <a:pt x="51" y="61"/>
                    </a:cubicBezTo>
                    <a:cubicBezTo>
                      <a:pt x="64" y="61"/>
                      <a:pt x="66" y="51"/>
                      <a:pt x="66" y="51"/>
                    </a:cubicBezTo>
                    <a:cubicBezTo>
                      <a:pt x="73" y="1"/>
                      <a:pt x="73" y="1"/>
                      <a:pt x="73" y="1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D6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48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5992" y="2104"/>
                <a:ext cx="269" cy="28"/>
              </a:xfrm>
              <a:prstGeom prst="rect">
                <a:avLst/>
              </a:prstGeom>
              <a:solidFill>
                <a:srgbClr val="4022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49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020" y="2121"/>
                <a:ext cx="43" cy="85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2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4022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50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6105" y="2121"/>
                <a:ext cx="43" cy="85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4022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1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6190" y="2121"/>
                <a:ext cx="43" cy="85"/>
              </a:xfrm>
              <a:custGeom>
                <a:avLst/>
                <a:gdLst>
                  <a:gd name="T0" fmla="*/ 9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9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9" y="11"/>
                    </a:cubicBezTo>
                    <a:close/>
                  </a:path>
                </a:pathLst>
              </a:custGeom>
              <a:solidFill>
                <a:srgbClr val="4022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Freeform 27"/>
            <p:cNvSpPr>
              <a:spLocks noChangeAspect="1"/>
            </p:cNvSpPr>
            <p:nvPr>
              <p:custDataLst>
                <p:tags r:id="rId36"/>
              </p:custDataLst>
            </p:nvPr>
          </p:nvSpPr>
          <p:spPr bwMode="auto">
            <a:xfrm>
              <a:off x="1313938" y="1573055"/>
              <a:ext cx="1551531" cy="884710"/>
            </a:xfrm>
            <a:custGeom>
              <a:avLst/>
              <a:gdLst>
                <a:gd name="T0" fmla="*/ 49 w 346"/>
                <a:gd name="T1" fmla="*/ 92 h 196"/>
                <a:gd name="T2" fmla="*/ 46 w 346"/>
                <a:gd name="T3" fmla="*/ 71 h 196"/>
                <a:gd name="T4" fmla="*/ 116 w 346"/>
                <a:gd name="T5" fmla="*/ 0 h 196"/>
                <a:gd name="T6" fmla="*/ 180 w 346"/>
                <a:gd name="T7" fmla="*/ 41 h 196"/>
                <a:gd name="T8" fmla="*/ 223 w 346"/>
                <a:gd name="T9" fmla="*/ 22 h 196"/>
                <a:gd name="T10" fmla="*/ 283 w 346"/>
                <a:gd name="T11" fmla="*/ 82 h 196"/>
                <a:gd name="T12" fmla="*/ 282 w 346"/>
                <a:gd name="T13" fmla="*/ 91 h 196"/>
                <a:gd name="T14" fmla="*/ 294 w 346"/>
                <a:gd name="T15" fmla="*/ 91 h 196"/>
                <a:gd name="T16" fmla="*/ 346 w 346"/>
                <a:gd name="T17" fmla="*/ 144 h 196"/>
                <a:gd name="T18" fmla="*/ 294 w 346"/>
                <a:gd name="T19" fmla="*/ 196 h 196"/>
                <a:gd name="T20" fmla="*/ 52 w 346"/>
                <a:gd name="T21" fmla="*/ 196 h 196"/>
                <a:gd name="T22" fmla="*/ 0 w 346"/>
                <a:gd name="T23" fmla="*/ 144 h 196"/>
                <a:gd name="T24" fmla="*/ 49 w 346"/>
                <a:gd name="T25" fmla="*/ 9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6" h="196">
                  <a:moveTo>
                    <a:pt x="49" y="92"/>
                  </a:moveTo>
                  <a:cubicBezTo>
                    <a:pt x="47" y="85"/>
                    <a:pt x="46" y="78"/>
                    <a:pt x="46" y="71"/>
                  </a:cubicBezTo>
                  <a:cubicBezTo>
                    <a:pt x="46" y="32"/>
                    <a:pt x="77" y="0"/>
                    <a:pt x="116" y="0"/>
                  </a:cubicBezTo>
                  <a:cubicBezTo>
                    <a:pt x="144" y="0"/>
                    <a:pt x="169" y="17"/>
                    <a:pt x="180" y="41"/>
                  </a:cubicBezTo>
                  <a:cubicBezTo>
                    <a:pt x="191" y="29"/>
                    <a:pt x="206" y="22"/>
                    <a:pt x="223" y="22"/>
                  </a:cubicBezTo>
                  <a:cubicBezTo>
                    <a:pt x="256" y="22"/>
                    <a:pt x="283" y="49"/>
                    <a:pt x="283" y="82"/>
                  </a:cubicBezTo>
                  <a:cubicBezTo>
                    <a:pt x="283" y="85"/>
                    <a:pt x="283" y="88"/>
                    <a:pt x="282" y="91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323" y="91"/>
                    <a:pt x="346" y="115"/>
                    <a:pt x="346" y="144"/>
                  </a:cubicBezTo>
                  <a:cubicBezTo>
                    <a:pt x="346" y="172"/>
                    <a:pt x="323" y="196"/>
                    <a:pt x="294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24" y="196"/>
                    <a:pt x="0" y="172"/>
                    <a:pt x="0" y="144"/>
                  </a:cubicBezTo>
                  <a:cubicBezTo>
                    <a:pt x="0" y="116"/>
                    <a:pt x="22" y="94"/>
                    <a:pt x="49" y="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3"/>
            <p:cNvSpPr>
              <a:spLocks noChangeAspect="1"/>
            </p:cNvSpPr>
            <p:nvPr>
              <p:custDataLst>
                <p:tags r:id="rId37"/>
              </p:custDataLst>
            </p:nvPr>
          </p:nvSpPr>
          <p:spPr bwMode="auto">
            <a:xfrm>
              <a:off x="869540" y="5030935"/>
              <a:ext cx="1323221" cy="749933"/>
            </a:xfrm>
            <a:custGeom>
              <a:avLst/>
              <a:gdLst>
                <a:gd name="T0" fmla="*/ 72 w 514"/>
                <a:gd name="T1" fmla="*/ 136 h 290"/>
                <a:gd name="T2" fmla="*/ 67 w 514"/>
                <a:gd name="T3" fmla="*/ 105 h 290"/>
                <a:gd name="T4" fmla="*/ 172 w 514"/>
                <a:gd name="T5" fmla="*/ 0 h 290"/>
                <a:gd name="T6" fmla="*/ 266 w 514"/>
                <a:gd name="T7" fmla="*/ 60 h 290"/>
                <a:gd name="T8" fmla="*/ 331 w 514"/>
                <a:gd name="T9" fmla="*/ 33 h 290"/>
                <a:gd name="T10" fmla="*/ 419 w 514"/>
                <a:gd name="T11" fmla="*/ 121 h 290"/>
                <a:gd name="T12" fmla="*/ 418 w 514"/>
                <a:gd name="T13" fmla="*/ 135 h 290"/>
                <a:gd name="T14" fmla="*/ 436 w 514"/>
                <a:gd name="T15" fmla="*/ 135 h 290"/>
                <a:gd name="T16" fmla="*/ 514 w 514"/>
                <a:gd name="T17" fmla="*/ 213 h 290"/>
                <a:gd name="T18" fmla="*/ 436 w 514"/>
                <a:gd name="T19" fmla="*/ 290 h 290"/>
                <a:gd name="T20" fmla="*/ 77 w 514"/>
                <a:gd name="T21" fmla="*/ 290 h 290"/>
                <a:gd name="T22" fmla="*/ 0 w 514"/>
                <a:gd name="T23" fmla="*/ 213 h 290"/>
                <a:gd name="T24" fmla="*/ 72 w 514"/>
                <a:gd name="T25" fmla="*/ 13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4" h="290">
                  <a:moveTo>
                    <a:pt x="72" y="136"/>
                  </a:moveTo>
                  <a:cubicBezTo>
                    <a:pt x="69" y="126"/>
                    <a:pt x="67" y="116"/>
                    <a:pt x="67" y="105"/>
                  </a:cubicBezTo>
                  <a:cubicBezTo>
                    <a:pt x="67" y="47"/>
                    <a:pt x="114" y="0"/>
                    <a:pt x="172" y="0"/>
                  </a:cubicBezTo>
                  <a:cubicBezTo>
                    <a:pt x="214" y="0"/>
                    <a:pt x="250" y="25"/>
                    <a:pt x="266" y="60"/>
                  </a:cubicBezTo>
                  <a:cubicBezTo>
                    <a:pt x="283" y="43"/>
                    <a:pt x="305" y="33"/>
                    <a:pt x="331" y="33"/>
                  </a:cubicBezTo>
                  <a:cubicBezTo>
                    <a:pt x="380" y="33"/>
                    <a:pt x="419" y="72"/>
                    <a:pt x="419" y="121"/>
                  </a:cubicBezTo>
                  <a:cubicBezTo>
                    <a:pt x="419" y="126"/>
                    <a:pt x="419" y="131"/>
                    <a:pt x="418" y="135"/>
                  </a:cubicBezTo>
                  <a:cubicBezTo>
                    <a:pt x="436" y="135"/>
                    <a:pt x="436" y="135"/>
                    <a:pt x="436" y="135"/>
                  </a:cubicBezTo>
                  <a:cubicBezTo>
                    <a:pt x="479" y="135"/>
                    <a:pt x="514" y="170"/>
                    <a:pt x="514" y="213"/>
                  </a:cubicBezTo>
                  <a:cubicBezTo>
                    <a:pt x="514" y="256"/>
                    <a:pt x="479" y="290"/>
                    <a:pt x="436" y="290"/>
                  </a:cubicBezTo>
                  <a:cubicBezTo>
                    <a:pt x="77" y="290"/>
                    <a:pt x="77" y="290"/>
                    <a:pt x="77" y="290"/>
                  </a:cubicBezTo>
                  <a:cubicBezTo>
                    <a:pt x="34" y="290"/>
                    <a:pt x="0" y="256"/>
                    <a:pt x="0" y="213"/>
                  </a:cubicBezTo>
                  <a:cubicBezTo>
                    <a:pt x="0" y="172"/>
                    <a:pt x="31" y="139"/>
                    <a:pt x="72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 noChangeAspect="1"/>
            </p:cNvSpPr>
            <p:nvPr>
              <p:custDataLst>
                <p:tags r:id="rId38"/>
              </p:custDataLst>
            </p:nvPr>
          </p:nvSpPr>
          <p:spPr bwMode="auto">
            <a:xfrm>
              <a:off x="2056806" y="4883448"/>
              <a:ext cx="833148" cy="472185"/>
            </a:xfrm>
            <a:custGeom>
              <a:avLst/>
              <a:gdLst>
                <a:gd name="T0" fmla="*/ 72 w 514"/>
                <a:gd name="T1" fmla="*/ 136 h 290"/>
                <a:gd name="T2" fmla="*/ 67 w 514"/>
                <a:gd name="T3" fmla="*/ 105 h 290"/>
                <a:gd name="T4" fmla="*/ 172 w 514"/>
                <a:gd name="T5" fmla="*/ 0 h 290"/>
                <a:gd name="T6" fmla="*/ 266 w 514"/>
                <a:gd name="T7" fmla="*/ 60 h 290"/>
                <a:gd name="T8" fmla="*/ 331 w 514"/>
                <a:gd name="T9" fmla="*/ 33 h 290"/>
                <a:gd name="T10" fmla="*/ 419 w 514"/>
                <a:gd name="T11" fmla="*/ 121 h 290"/>
                <a:gd name="T12" fmla="*/ 418 w 514"/>
                <a:gd name="T13" fmla="*/ 135 h 290"/>
                <a:gd name="T14" fmla="*/ 436 w 514"/>
                <a:gd name="T15" fmla="*/ 135 h 290"/>
                <a:gd name="T16" fmla="*/ 514 w 514"/>
                <a:gd name="T17" fmla="*/ 213 h 290"/>
                <a:gd name="T18" fmla="*/ 436 w 514"/>
                <a:gd name="T19" fmla="*/ 290 h 290"/>
                <a:gd name="T20" fmla="*/ 77 w 514"/>
                <a:gd name="T21" fmla="*/ 290 h 290"/>
                <a:gd name="T22" fmla="*/ 0 w 514"/>
                <a:gd name="T23" fmla="*/ 213 h 290"/>
                <a:gd name="T24" fmla="*/ 72 w 514"/>
                <a:gd name="T25" fmla="*/ 13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4" h="290">
                  <a:moveTo>
                    <a:pt x="72" y="136"/>
                  </a:moveTo>
                  <a:cubicBezTo>
                    <a:pt x="69" y="126"/>
                    <a:pt x="67" y="116"/>
                    <a:pt x="67" y="105"/>
                  </a:cubicBezTo>
                  <a:cubicBezTo>
                    <a:pt x="67" y="47"/>
                    <a:pt x="114" y="0"/>
                    <a:pt x="172" y="0"/>
                  </a:cubicBezTo>
                  <a:cubicBezTo>
                    <a:pt x="214" y="0"/>
                    <a:pt x="250" y="25"/>
                    <a:pt x="266" y="60"/>
                  </a:cubicBezTo>
                  <a:cubicBezTo>
                    <a:pt x="283" y="43"/>
                    <a:pt x="305" y="33"/>
                    <a:pt x="331" y="33"/>
                  </a:cubicBezTo>
                  <a:cubicBezTo>
                    <a:pt x="380" y="33"/>
                    <a:pt x="419" y="72"/>
                    <a:pt x="419" y="121"/>
                  </a:cubicBezTo>
                  <a:cubicBezTo>
                    <a:pt x="419" y="126"/>
                    <a:pt x="419" y="131"/>
                    <a:pt x="418" y="135"/>
                  </a:cubicBezTo>
                  <a:cubicBezTo>
                    <a:pt x="436" y="135"/>
                    <a:pt x="436" y="135"/>
                    <a:pt x="436" y="135"/>
                  </a:cubicBezTo>
                  <a:cubicBezTo>
                    <a:pt x="479" y="135"/>
                    <a:pt x="514" y="170"/>
                    <a:pt x="514" y="213"/>
                  </a:cubicBezTo>
                  <a:cubicBezTo>
                    <a:pt x="514" y="256"/>
                    <a:pt x="479" y="290"/>
                    <a:pt x="436" y="290"/>
                  </a:cubicBezTo>
                  <a:cubicBezTo>
                    <a:pt x="77" y="290"/>
                    <a:pt x="77" y="290"/>
                    <a:pt x="77" y="290"/>
                  </a:cubicBezTo>
                  <a:cubicBezTo>
                    <a:pt x="34" y="290"/>
                    <a:pt x="0" y="256"/>
                    <a:pt x="0" y="213"/>
                  </a:cubicBezTo>
                  <a:cubicBezTo>
                    <a:pt x="0" y="172"/>
                    <a:pt x="31" y="139"/>
                    <a:pt x="72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3"/>
            <p:cNvSpPr/>
            <p:nvPr>
              <p:custDataLst>
                <p:tags r:id="rId39"/>
              </p:custDataLst>
            </p:nvPr>
          </p:nvSpPr>
          <p:spPr bwMode="auto">
            <a:xfrm>
              <a:off x="1291835" y="3757610"/>
              <a:ext cx="575835" cy="574673"/>
            </a:xfrm>
            <a:custGeom>
              <a:avLst/>
              <a:gdLst>
                <a:gd name="T0" fmla="*/ 101 w 106"/>
                <a:gd name="T1" fmla="*/ 62 h 106"/>
                <a:gd name="T2" fmla="*/ 62 w 106"/>
                <a:gd name="T3" fmla="*/ 5 h 106"/>
                <a:gd name="T4" fmla="*/ 5 w 106"/>
                <a:gd name="T5" fmla="*/ 44 h 106"/>
                <a:gd name="T6" fmla="*/ 44 w 106"/>
                <a:gd name="T7" fmla="*/ 101 h 106"/>
                <a:gd name="T8" fmla="*/ 101 w 106"/>
                <a:gd name="T9" fmla="*/ 6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1" y="62"/>
                  </a:moveTo>
                  <a:cubicBezTo>
                    <a:pt x="106" y="36"/>
                    <a:pt x="88" y="10"/>
                    <a:pt x="62" y="5"/>
                  </a:cubicBezTo>
                  <a:cubicBezTo>
                    <a:pt x="36" y="0"/>
                    <a:pt x="10" y="18"/>
                    <a:pt x="5" y="44"/>
                  </a:cubicBezTo>
                  <a:cubicBezTo>
                    <a:pt x="0" y="70"/>
                    <a:pt x="18" y="96"/>
                    <a:pt x="44" y="101"/>
                  </a:cubicBezTo>
                  <a:cubicBezTo>
                    <a:pt x="70" y="106"/>
                    <a:pt x="96" y="88"/>
                    <a:pt x="101" y="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7"/>
            <p:cNvSpPr/>
            <p:nvPr>
              <p:custDataLst>
                <p:tags r:id="rId40"/>
              </p:custDataLst>
            </p:nvPr>
          </p:nvSpPr>
          <p:spPr bwMode="auto">
            <a:xfrm>
              <a:off x="2406265" y="3112702"/>
              <a:ext cx="321220" cy="326142"/>
            </a:xfrm>
            <a:custGeom>
              <a:avLst/>
              <a:gdLst>
                <a:gd name="T0" fmla="*/ 62 w 65"/>
                <a:gd name="T1" fmla="*/ 39 h 66"/>
                <a:gd name="T2" fmla="*/ 38 w 65"/>
                <a:gd name="T3" fmla="*/ 4 h 66"/>
                <a:gd name="T4" fmla="*/ 3 w 65"/>
                <a:gd name="T5" fmla="*/ 28 h 66"/>
                <a:gd name="T6" fmla="*/ 27 w 65"/>
                <a:gd name="T7" fmla="*/ 63 h 66"/>
                <a:gd name="T8" fmla="*/ 62 w 65"/>
                <a:gd name="T9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6">
                  <a:moveTo>
                    <a:pt x="62" y="39"/>
                  </a:moveTo>
                  <a:cubicBezTo>
                    <a:pt x="65" y="23"/>
                    <a:pt x="55" y="7"/>
                    <a:pt x="38" y="4"/>
                  </a:cubicBezTo>
                  <a:cubicBezTo>
                    <a:pt x="22" y="0"/>
                    <a:pt x="6" y="11"/>
                    <a:pt x="3" y="28"/>
                  </a:cubicBezTo>
                  <a:cubicBezTo>
                    <a:pt x="0" y="44"/>
                    <a:pt x="10" y="60"/>
                    <a:pt x="27" y="63"/>
                  </a:cubicBezTo>
                  <a:cubicBezTo>
                    <a:pt x="43" y="66"/>
                    <a:pt x="59" y="56"/>
                    <a:pt x="62" y="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4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8200" y="376935"/>
            <a:ext cx="10515600" cy="132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accent1"/>
                </a:solidFill>
              </a:rPr>
              <a:t>游戏</a:t>
            </a:r>
            <a:r>
              <a:rPr lang="en-US" altLang="zh-CN" dirty="0">
                <a:solidFill>
                  <a:schemeClr val="accent1"/>
                </a:solidFill>
              </a:rPr>
              <a:t>-----</a:t>
            </a:r>
            <a:r>
              <a:rPr lang="zh-CN" altLang="en-US" dirty="0">
                <a:solidFill>
                  <a:schemeClr val="accent1"/>
                </a:solidFill>
              </a:rPr>
              <a:t>抢坐凳子！！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64235" y="1812925"/>
            <a:ext cx="51804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3200" dirty="0"/>
              <a:t>游戏规则：每个小组选</a:t>
            </a:r>
            <a:r>
              <a:rPr lang="en-US" altLang="zh-CN" sz="3200" dirty="0"/>
              <a:t>1</a:t>
            </a:r>
            <a:r>
              <a:rPr lang="zh-CN" altLang="en-US" sz="3200" dirty="0"/>
              <a:t>人（共</a:t>
            </a:r>
            <a:r>
              <a:rPr lang="en-US" altLang="zh-CN" sz="3200" dirty="0"/>
              <a:t>10</a:t>
            </a:r>
            <a:r>
              <a:rPr lang="zh-CN" altLang="en-US" sz="3200" dirty="0"/>
              <a:t>人）围着9个椅子站一圈，一人播放音乐。音乐响人转，音乐停看谁抢到座位。每次淘汰一人，之后再减少一个椅子。如此循环，直到最后一人胜出。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奖励：</a:t>
            </a:r>
            <a:endParaRPr lang="zh-CN" altLang="en-US" sz="32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第一名</a:t>
            </a:r>
            <a:r>
              <a:rPr lang="en-US" altLang="zh-CN" sz="3200" dirty="0">
                <a:solidFill>
                  <a:srgbClr val="FF0000"/>
                </a:solidFill>
              </a:rPr>
              <a:t>---</a:t>
            </a:r>
            <a:r>
              <a:rPr lang="zh-CN" altLang="en-US" sz="3200" dirty="0">
                <a:solidFill>
                  <a:srgbClr val="FF0000"/>
                </a:solidFill>
              </a:rPr>
              <a:t>小组</a:t>
            </a:r>
            <a:r>
              <a:rPr lang="en-US" altLang="zh-CN" sz="3200" dirty="0">
                <a:solidFill>
                  <a:srgbClr val="FF0000"/>
                </a:solidFill>
              </a:rPr>
              <a:t>+1</a:t>
            </a:r>
            <a:r>
              <a:rPr lang="zh-CN" altLang="en-US" sz="3200" dirty="0">
                <a:solidFill>
                  <a:srgbClr val="FF0000"/>
                </a:solidFill>
              </a:rPr>
              <a:t>分！！！</a:t>
            </a:r>
            <a:endParaRPr lang="zh-CN" altLang="en-US" sz="32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第二名</a:t>
            </a:r>
            <a:r>
              <a:rPr lang="en-US" altLang="zh-CN" sz="3200" dirty="0">
                <a:solidFill>
                  <a:srgbClr val="FF0000"/>
                </a:solidFill>
              </a:rPr>
              <a:t>---</a:t>
            </a:r>
            <a:r>
              <a:rPr lang="zh-CN" altLang="en-US" sz="3200" dirty="0">
                <a:solidFill>
                  <a:srgbClr val="FF0000"/>
                </a:solidFill>
              </a:rPr>
              <a:t>小组</a:t>
            </a:r>
            <a:r>
              <a:rPr lang="en-US" altLang="zh-CN" sz="3200" dirty="0">
                <a:solidFill>
                  <a:srgbClr val="FF0000"/>
                </a:solidFill>
              </a:rPr>
              <a:t>+0.5</a:t>
            </a:r>
            <a:r>
              <a:rPr lang="zh-CN" altLang="en-US" sz="3200" dirty="0">
                <a:solidFill>
                  <a:srgbClr val="FF0000"/>
                </a:solidFill>
              </a:rPr>
              <a:t>分！！！</a:t>
            </a:r>
            <a:endParaRPr lang="zh-CN" altLang="en-US" sz="32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</a:rPr>
              <a:t>名</a:t>
            </a:r>
            <a:r>
              <a:rPr lang="en-US" altLang="zh-CN" sz="3200" dirty="0">
                <a:solidFill>
                  <a:srgbClr val="FF0000"/>
                </a:solidFill>
              </a:rPr>
              <a:t>---</a:t>
            </a:r>
            <a:r>
              <a:rPr lang="zh-CN" altLang="en-US" sz="3200" dirty="0">
                <a:solidFill>
                  <a:srgbClr val="FF0000"/>
                </a:solidFill>
              </a:rPr>
              <a:t>小组表演节目！！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/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8" b="14439"/>
          <a:stretch>
            <a:fillRect/>
          </a:stretch>
        </p:blipFill>
        <p:spPr>
          <a:xfrm>
            <a:off x="1555200" y="1418400"/>
            <a:ext cx="9082800" cy="45432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554600" y="29795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dirty="0">
                <a:latin typeface="+mj-lt"/>
                <a:ea typeface="+mj-ea"/>
                <a:cs typeface="+mj-cs"/>
              </a:rPr>
              <a:t>节目表演！！！！！</a:t>
            </a:r>
            <a:endParaRPr lang="en-US" altLang="zh-CN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554600" y="614241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1800" dirty="0">
                <a:latin typeface="+mn-lt"/>
                <a:ea typeface="+mn-ea"/>
              </a:rPr>
              <a:t>欣赏</a:t>
            </a:r>
            <a:endParaRPr lang="zh-CN" altLang="en-US" sz="1800" dirty="0">
              <a:latin typeface="+mn-lt"/>
              <a:ea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956406" y="567240"/>
            <a:ext cx="4355388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5400" b="1" smtClean="0">
                <a:latin typeface="+mj-lt"/>
                <a:ea typeface="+mj-ea"/>
                <a:cs typeface="+mj-cs"/>
                <a:sym typeface="Arial" pitchFamily="34" charset="0"/>
              </a:rPr>
              <a:t>节目评分榜</a:t>
            </a:r>
            <a:endParaRPr lang="zh-CN" altLang="en-US" sz="5400" b="1" smtClean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4265385" y="1824782"/>
            <a:ext cx="6036129" cy="56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                 </a:t>
            </a:r>
            <a:r>
              <a:rPr lang="zh-CN" altLang="en-US" b="1" dirty="0">
                <a:latin typeface="+mn-lt"/>
                <a:ea typeface="+mn-ea"/>
                <a:sym typeface="Arial" pitchFamily="34" charset="0"/>
              </a:rPr>
              <a:t>小组    </a:t>
            </a: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+2--3</a:t>
            </a:r>
            <a:endParaRPr lang="en-US" altLang="zh-CN" b="1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555971" y="1824782"/>
            <a:ext cx="552479" cy="5668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accent1"/>
                </a:solidFill>
              </a:rPr>
              <a:t>1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8295659" y="1024875"/>
            <a:ext cx="18795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>
            <p:custDataLst>
              <p:tags r:id="rId5"/>
            </p:custDataLst>
          </p:nvPr>
        </p:nvSpPr>
        <p:spPr>
          <a:xfrm rot="5400000" flipH="1">
            <a:off x="10116761" y="961346"/>
            <a:ext cx="284802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>
            <p:custDataLst>
              <p:tags r:id="rId6"/>
            </p:custDataLst>
          </p:nvPr>
        </p:nvSpPr>
        <p:spPr>
          <a:xfrm rot="5400000" flipH="1">
            <a:off x="10226617" y="969958"/>
            <a:ext cx="284801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>
            <p:custDataLst>
              <p:tags r:id="rId7"/>
            </p:custDataLst>
          </p:nvPr>
        </p:nvSpPr>
        <p:spPr>
          <a:xfrm rot="5400000" flipH="1">
            <a:off x="10336472" y="961346"/>
            <a:ext cx="284802" cy="1245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>
            <p:custDataLst>
              <p:tags r:id="rId8"/>
            </p:custDataLst>
          </p:nvPr>
        </p:nvSpPr>
        <p:spPr>
          <a:xfrm rot="16200000">
            <a:off x="1929091" y="948624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>
            <p:custDataLst>
              <p:tags r:id="rId9"/>
            </p:custDataLst>
          </p:nvPr>
        </p:nvSpPr>
        <p:spPr>
          <a:xfrm rot="16200000">
            <a:off x="1807467" y="955978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rot="16200000">
            <a:off x="1685843" y="948624"/>
            <a:ext cx="243151" cy="13785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2119594" y="1024195"/>
            <a:ext cx="18795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>
            <p:custDataLst>
              <p:tags r:id="rId12"/>
            </p:custDataLst>
          </p:nvPr>
        </p:nvSpPr>
        <p:spPr bwMode="black">
          <a:xfrm>
            <a:off x="4265385" y="2626841"/>
            <a:ext cx="6036129" cy="56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                 </a:t>
            </a:r>
            <a:r>
              <a:rPr lang="zh-CN" altLang="en-US" b="1" dirty="0">
                <a:latin typeface="+mn-lt"/>
                <a:ea typeface="+mn-ea"/>
                <a:sym typeface="Arial" pitchFamily="34" charset="0"/>
              </a:rPr>
              <a:t>小组    </a:t>
            </a: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+1--1.5</a:t>
            </a:r>
            <a:endParaRPr lang="en-US" altLang="zh-CN" b="1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13"/>
            </p:custDataLst>
          </p:nvPr>
        </p:nvSpPr>
        <p:spPr>
          <a:xfrm>
            <a:off x="3555971" y="2626841"/>
            <a:ext cx="552479" cy="5668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accent1"/>
                </a:solidFill>
              </a:rPr>
              <a:t>2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22" name="Rectangle 6"/>
          <p:cNvSpPr>
            <a:spLocks noChangeArrowheads="1"/>
          </p:cNvSpPr>
          <p:nvPr>
            <p:custDataLst>
              <p:tags r:id="rId14"/>
            </p:custDataLst>
          </p:nvPr>
        </p:nvSpPr>
        <p:spPr bwMode="black">
          <a:xfrm>
            <a:off x="4265385" y="3428900"/>
            <a:ext cx="6036129" cy="56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                 </a:t>
            </a:r>
            <a:r>
              <a:rPr lang="zh-CN" altLang="en-US" b="1" dirty="0">
                <a:latin typeface="+mn-lt"/>
                <a:ea typeface="+mn-ea"/>
                <a:sym typeface="Arial" pitchFamily="34" charset="0"/>
              </a:rPr>
              <a:t>小组    </a:t>
            </a: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+0.5</a:t>
            </a:r>
            <a:endParaRPr lang="en-US" altLang="zh-CN" b="1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3" name="椭圆 22"/>
          <p:cNvSpPr/>
          <p:nvPr>
            <p:custDataLst>
              <p:tags r:id="rId15"/>
            </p:custDataLst>
          </p:nvPr>
        </p:nvSpPr>
        <p:spPr>
          <a:xfrm>
            <a:off x="3555971" y="3428900"/>
            <a:ext cx="552479" cy="5668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accent1"/>
                </a:solidFill>
              </a:rPr>
              <a:t>3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24" name="Rectangle 6"/>
          <p:cNvSpPr>
            <a:spLocks noChangeArrowheads="1"/>
          </p:cNvSpPr>
          <p:nvPr>
            <p:custDataLst>
              <p:tags r:id="rId16"/>
            </p:custDataLst>
          </p:nvPr>
        </p:nvSpPr>
        <p:spPr bwMode="black">
          <a:xfrm>
            <a:off x="4265385" y="4230959"/>
            <a:ext cx="6036129" cy="56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                 </a:t>
            </a:r>
            <a:r>
              <a:rPr lang="zh-CN" altLang="en-US" b="1" dirty="0">
                <a:latin typeface="+mn-lt"/>
                <a:ea typeface="+mn-ea"/>
                <a:sym typeface="Arial" pitchFamily="34" charset="0"/>
              </a:rPr>
              <a:t>小组    </a:t>
            </a:r>
            <a:r>
              <a:rPr lang="en-US" altLang="zh-CN" b="1" dirty="0">
                <a:latin typeface="+mn-lt"/>
                <a:ea typeface="+mn-ea"/>
                <a:sym typeface="Arial" pitchFamily="34" charset="0"/>
              </a:rPr>
              <a:t>+0.5--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+mn-ea"/>
                <a:sym typeface="Arial" pitchFamily="34" charset="0"/>
              </a:rPr>
              <a:t>-0.5</a:t>
            </a:r>
            <a:endParaRPr lang="en-US" altLang="zh-CN" b="1" dirty="0">
              <a:solidFill>
                <a:srgbClr val="FF0000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3555971" y="4230959"/>
            <a:ext cx="552479" cy="5668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accent1"/>
                </a:solidFill>
              </a:rPr>
              <a:t>4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</p:spTree>
    <p:custDataLst>
      <p:tags r:id="rId1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256*i*1"/>
  <p:tag name="KSO_WM_TEMPLATE_CATEGORY" val="custom"/>
  <p:tag name="KSO_WM_TEMPLATE_INDEX" val="2"/>
</p:tagLst>
</file>

<file path=ppt/tags/tag10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i"/>
  <p:tag name="KSO_WM_UNIT_INDEX" val="1_1"/>
  <p:tag name="KSO_WM_UNIT_ID" val="custom160170_11*l_i*1_1"/>
  <p:tag name="KSO_WM_UNIT_CLEAR" val="1"/>
  <p:tag name="KSO_WM_UNIT_LAYERLEVEL" val="1_1"/>
  <p:tag name="KSO_WM_DIAGRAM_GROUP_CODE" val="l1-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3"/>
  <p:tag name="KSO_WM_TEMPLATE_CATEGORY" val="custom"/>
  <p:tag name="KSO_WM_TEMPLATE_INDEX" val="160170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4"/>
  <p:tag name="KSO_WM_TEMPLATE_CATEGORY" val="custom"/>
  <p:tag name="KSO_WM_TEMPLATE_INDEX" val="160170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5"/>
  <p:tag name="KSO_WM_TEMPLATE_CATEGORY" val="custom"/>
  <p:tag name="KSO_WM_TEMPLATE_INDEX" val="160170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6"/>
  <p:tag name="KSO_WM_TEMPLATE_CATEGORY" val="custom"/>
  <p:tag name="KSO_WM_TEMPLATE_INDEX" val="160170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7"/>
  <p:tag name="KSO_WM_TEMPLATE_CATEGORY" val="custom"/>
  <p:tag name="KSO_WM_TEMPLATE_INDEX" val="160170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8"/>
  <p:tag name="KSO_WM_TEMPLATE_CATEGORY" val="custom"/>
  <p:tag name="KSO_WM_TEMPLATE_INDEX" val="160170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9"/>
  <p:tag name="KSO_WM_TEMPLATE_CATEGORY" val="custom"/>
  <p:tag name="KSO_WM_TEMPLATE_INDEX" val="160170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0_11*i*10"/>
  <p:tag name="KSO_WM_TEMPLATE_CATEGORY" val="custom"/>
  <p:tag name="KSO_WM_TEMPLATE_INDEX" val="160170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h_f"/>
  <p:tag name="KSO_WM_UNIT_INDEX" val="1_2_1"/>
  <p:tag name="KSO_WM_UNIT_ID" val="custom160170_11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1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i"/>
  <p:tag name="KSO_WM_UNIT_INDEX" val="1_2"/>
  <p:tag name="KSO_WM_UNIT_ID" val="custom160170_11*l_i*1_2"/>
  <p:tag name="KSO_WM_UNIT_CLEAR" val="1"/>
  <p:tag name="KSO_WM_UNIT_LAYERLEVEL" val="1_1"/>
  <p:tag name="KSO_WM_DIAGRAM_GROUP_CODE" val="l1-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h_f"/>
  <p:tag name="KSO_WM_UNIT_INDEX" val="1_3_1"/>
  <p:tag name="KSO_WM_UNIT_ID" val="custom160170_11*l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i"/>
  <p:tag name="KSO_WM_UNIT_INDEX" val="1_3"/>
  <p:tag name="KSO_WM_UNIT_ID" val="custom160170_11*l_i*1_3"/>
  <p:tag name="KSO_WM_UNIT_CLEAR" val="1"/>
  <p:tag name="KSO_WM_UNIT_LAYERLEVEL" val="1_1"/>
  <p:tag name="KSO_WM_DIAGRAM_GROUP_CODE" val="l1-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h_f"/>
  <p:tag name="KSO_WM_UNIT_INDEX" val="1_4_1"/>
  <p:tag name="KSO_WM_UNIT_ID" val="custom160170_11*l_h_f*1_4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i"/>
  <p:tag name="KSO_WM_UNIT_INDEX" val="1_4"/>
  <p:tag name="KSO_WM_UNIT_ID" val="custom160170_11*l_i*1_4"/>
  <p:tag name="KSO_WM_UNIT_CLEAR" val="1"/>
  <p:tag name="KSO_WM_UNIT_LAYERLEVEL" val="1_1"/>
  <p:tag name="KSO_WM_DIAGRAM_GROUP_CODE" val="l1-1"/>
</p:tagLst>
</file>

<file path=ppt/tags/tag115.xml><?xml version="1.0" encoding="utf-8"?>
<p:tagLst xmlns:p="http://schemas.openxmlformats.org/presentationml/2006/main">
  <p:tag name="KSO_WM_TEMPLATE_CATEGORY" val="custom"/>
  <p:tag name="KSO_WM_TEMPLATE_INDEX" val="160170"/>
  <p:tag name="KSO_WM_TAG_VERSION" val="1.0"/>
  <p:tag name="KSO_WM_SLIDE_ID" val="custom160170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ID" val="custom160002_13*d*1"/>
  <p:tag name="KSO_WM_UNIT_CLEAR" val="0"/>
  <p:tag name="KSO_WM_UNIT_LAYERLEVEL" val="1"/>
  <p:tag name="KSO_WM_UNIT_VALUE" val="1345*896"/>
  <p:tag name="KSO_WM_UNIT_HIGHLIGHT" val="0"/>
  <p:tag name="KSO_WM_UNIT_COMPATIBLE" val="0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ID" val="custom160002_13*l_h_f*1_1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118.xml><?xml version="1.0" encoding="utf-8"?>
<p:tagLst xmlns:p="http://schemas.openxmlformats.org/presentationml/2006/main">
  <p:tag name="KSO_WM_SLIDE_ID" val="custom160002_13"/>
  <p:tag name="KSO_WM_SLIDE_INDEX" val="13"/>
  <p:tag name="KSO_WM_SLIDE_LAYOUT" val="d_a_l"/>
  <p:tag name="KSO_WM_SLIDE_LAYOUT_CNT" val="1_1_1"/>
  <p:tag name="KSO_WM_SLIDE_TYPE" val="text"/>
  <p:tag name="KSO_WM_BEAUTIFY_FLAG" val="#wm#"/>
  <p:tag name="KSO_WM_SLIDE_POSITION" val="97*114"/>
  <p:tag name="KSO_WM_SLIDE_SIZE" val="729*390"/>
  <p:tag name="KSO_WM_SLIDE_ITEM_CNT" val="4"/>
  <p:tag name="KSO_WM_TEMPLATE_CATEGORY" val="custom"/>
  <p:tag name="KSO_WM_TEMPLATE_INDEX" val="160002"/>
  <p:tag name="KSO_WM_TAG_VERSION" val="1.0"/>
  <p:tag name="KSO_WM_DIAGRAM_GROUP_CODE" val="l1-2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8"/>
  <p:tag name="KSO_WM_UNIT_TYPE" val="a"/>
  <p:tag name="KSO_WM_UNIT_INDEX" val="1"/>
  <p:tag name="KSO_WM_UNIT_ID" val="custom160188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8"/>
  <p:tag name="KSO_WM_UNIT_TYPE" val="b"/>
  <p:tag name="KSO_WM_UNIT_INDEX" val="1"/>
  <p:tag name="KSO_WM_UNIT_ID" val="custom160188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21.xml><?xml version="1.0" encoding="utf-8"?>
<p:tagLst xmlns:p="http://schemas.openxmlformats.org/presentationml/2006/main">
  <p:tag name="KSO_WM_TEMPLATE_THUMBS_INDEX" val="1、7、8、12、19、22、24、25"/>
  <p:tag name="KSO_WM_TEMPLATE_CATEGORY" val="custom"/>
  <p:tag name="KSO_WM_TEMPLATE_INDEX" val="160188"/>
  <p:tag name="KSO_WM_TAG_VERSION" val="1.0"/>
  <p:tag name="KSO_WM_SLIDE_ID" val="custom16018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0"/>
  <p:tag name="KSO_WM_TEMPLATE_CATEGORY" val="custom"/>
  <p:tag name="KSO_WM_TEMPLATE_INDEX" val="160200"/>
</p:tagLst>
</file>

<file path=ppt/tags/tag123.xml><?xml version="1.0" encoding="utf-8"?>
<p:tagLst xmlns:p="http://schemas.openxmlformats.org/presentationml/2006/main">
  <p:tag name="MH" val="20151104162715"/>
  <p:tag name="MH_LIBRARY" val="GRAPHIC"/>
  <p:tag name="MH_ORDER" val="Group 13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19"/>
  <p:tag name="KSO_WM_TEMPLATE_CATEGORY" val="custom"/>
  <p:tag name="KSO_WM_TEMPLATE_INDEX" val="160200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0"/>
  <p:tag name="KSO_WM_TEMPLATE_CATEGORY" val="custom"/>
  <p:tag name="KSO_WM_TEMPLATE_INDEX" val="160200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1"/>
  <p:tag name="KSO_WM_TEMPLATE_CATEGORY" val="custom"/>
  <p:tag name="KSO_WM_TEMPLATE_INDEX" val="160200"/>
</p:tagLst>
</file>

<file path=ppt/tags/tag127.xml><?xml version="1.0" encoding="utf-8"?>
<p:tagLst xmlns:p="http://schemas.openxmlformats.org/presentationml/2006/main">
  <p:tag name="MH" val="20151104162715"/>
  <p:tag name="MH_LIBRARY" val="GRAPHIC"/>
  <p:tag name="MH_ORDER" val="Group 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2"/>
  <p:tag name="KSO_WM_TEMPLATE_CATEGORY" val="custom"/>
  <p:tag name="KSO_WM_TEMPLATE_INDEX" val="160200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3"/>
  <p:tag name="KSO_WM_TEMPLATE_CATEGORY" val="custom"/>
  <p:tag name="KSO_WM_TEMPLATE_INDEX" val="16020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0"/>
  <p:tag name="KSO_WM_TEMPLATE_CATEGORY" val="custom"/>
  <p:tag name="KSO_WM_TEMPLATE_INDEX" val="160188"/>
</p:tagLst>
</file>

<file path=ppt/tags/tag130.xml><?xml version="1.0" encoding="utf-8"?>
<p:tagLst xmlns:p="http://schemas.openxmlformats.org/presentationml/2006/main">
  <p:tag name="MH" val="20151104162715"/>
  <p:tag name="MH_LIBRARY" val="GRAPHIC"/>
  <p:tag name="MH_ORDER" val="Group 15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4"/>
  <p:tag name="KSO_WM_TEMPLATE_CATEGORY" val="custom"/>
  <p:tag name="KSO_WM_TEMPLATE_INDEX" val="160200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5"/>
  <p:tag name="KSO_WM_TEMPLATE_CATEGORY" val="custom"/>
  <p:tag name="KSO_WM_TEMPLATE_INDEX" val="160200"/>
</p:tagLst>
</file>

<file path=ppt/tags/tag133.xml><?xml version="1.0" encoding="utf-8"?>
<p:tagLst xmlns:p="http://schemas.openxmlformats.org/presentationml/2006/main">
  <p:tag name="MH" val="20151104162715"/>
  <p:tag name="MH_LIBRARY" val="GRAPHIC"/>
  <p:tag name="MH_ORDER" val="Group 19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6"/>
  <p:tag name="KSO_WM_TEMPLATE_CATEGORY" val="custom"/>
  <p:tag name="KSO_WM_TEMPLATE_INDEX" val="160200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7"/>
  <p:tag name="KSO_WM_TEMPLATE_CATEGORY" val="custom"/>
  <p:tag name="KSO_WM_TEMPLATE_INDEX" val="160200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8"/>
  <p:tag name="KSO_WM_TEMPLATE_CATEGORY" val="custom"/>
  <p:tag name="KSO_WM_TEMPLATE_INDEX" val="160200"/>
</p:tagLst>
</file>

<file path=ppt/tags/tag137.xml><?xml version="1.0" encoding="utf-8"?>
<p:tagLst xmlns:p="http://schemas.openxmlformats.org/presentationml/2006/main">
  <p:tag name="MH" val="20151104162715"/>
  <p:tag name="MH_LIBRARY" val="GRAPHIC"/>
  <p:tag name="MH_ORDER" val="Group 20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29"/>
  <p:tag name="KSO_WM_TEMPLATE_CATEGORY" val="custom"/>
  <p:tag name="KSO_WM_TEMPLATE_INDEX" val="160200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0"/>
  <p:tag name="KSO_WM_TEMPLATE_CATEGORY" val="custom"/>
  <p:tag name="KSO_WM_TEMPLATE_INDEX" val="16020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"/>
  <p:tag name="KSO_WM_TEMPLATE_CATEGORY" val="custom"/>
  <p:tag name="KSO_WM_TEMPLATE_INDEX" val="160188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1"/>
  <p:tag name="KSO_WM_TEMPLATE_CATEGORY" val="custom"/>
  <p:tag name="KSO_WM_TEMPLATE_INDEX" val="160200"/>
</p:tagLst>
</file>

<file path=ppt/tags/tag141.xml><?xml version="1.0" encoding="utf-8"?>
<p:tagLst xmlns:p="http://schemas.openxmlformats.org/presentationml/2006/main">
  <p:tag name="MH" val="20151104162715"/>
  <p:tag name="MH_LIBRARY" val="GRAPHIC"/>
  <p:tag name="MH_ORDER" val="Group 21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2"/>
  <p:tag name="KSO_WM_TEMPLATE_CATEGORY" val="custom"/>
  <p:tag name="KSO_WM_TEMPLATE_INDEX" val="160200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3"/>
  <p:tag name="KSO_WM_TEMPLATE_CATEGORY" val="custom"/>
  <p:tag name="KSO_WM_TEMPLATE_INDEX" val="160200"/>
</p:tagLst>
</file>

<file path=ppt/tags/tag144.xml><?xml version="1.0" encoding="utf-8"?>
<p:tagLst xmlns:p="http://schemas.openxmlformats.org/presentationml/2006/main">
  <p:tag name="MH" val="20151104162715"/>
  <p:tag name="MH_LIBRARY" val="GRAPHIC"/>
  <p:tag name="MH_ORDER" val="Group 16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4"/>
  <p:tag name="KSO_WM_TEMPLATE_CATEGORY" val="custom"/>
  <p:tag name="KSO_WM_TEMPLATE_INDEX" val="160200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5"/>
  <p:tag name="KSO_WM_TEMPLATE_CATEGORY" val="custom"/>
  <p:tag name="KSO_WM_TEMPLATE_INDEX" val="160200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00_29*i*36"/>
  <p:tag name="KSO_WM_TEMPLATE_CATEGORY" val="custom"/>
  <p:tag name="KSO_WM_TEMPLATE_INDEX" val="160200"/>
</p:tagLst>
</file>

<file path=ppt/tags/tag148.xml><?xml version="1.0" encoding="utf-8"?>
<p:tagLst xmlns:p="http://schemas.openxmlformats.org/presentationml/2006/main">
  <p:tag name="MH" val="20151104162715"/>
  <p:tag name="MH_LIBRARY" val="GRAPHIC"/>
  <p:tag name="KSO_WM_TEMPLATE_CATEGORY" val="custom"/>
  <p:tag name="KSO_WM_TEMPLATE_INDEX" val="160200"/>
  <p:tag name="KSO_WM_TAG_VERSION" val="1.0"/>
  <p:tag name="KSO_WM_SLIDE_ID" val="custom160200_29"/>
  <p:tag name="KSO_WM_SLIDE_INDEX" val="29"/>
  <p:tag name="KSO_WM_SLIDE_ITEM_CNT" val="0"/>
  <p:tag name="KSO_WM_SLIDE_TYPE" val="endPage"/>
  <p:tag name="KSO_WM_BEAUTIFY_FLAG" val="#wm#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"/>
  <p:tag name="KSO_WM_TEMPLATE_CATEGORY" val="custom"/>
  <p:tag name="KSO_WM_TEMPLATE_INDEX" val="160188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3"/>
  <p:tag name="KSO_WM_TEMPLATE_CATEGORY" val="custom"/>
  <p:tag name="KSO_WM_TEMPLATE_INDEX" val="160188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4"/>
  <p:tag name="KSO_WM_TEMPLATE_CATEGORY" val="custom"/>
  <p:tag name="KSO_WM_TEMPLATE_INDEX" val="160188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5"/>
  <p:tag name="KSO_WM_TEMPLATE_CATEGORY" val="custom"/>
  <p:tag name="KSO_WM_TEMPLATE_INDEX" val="160188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6"/>
  <p:tag name="KSO_WM_TEMPLATE_CATEGORY" val="custom"/>
  <p:tag name="KSO_WM_TEMPLATE_INDEX" val="160188"/>
</p:tagLst>
</file>

<file path=ppt/tags/tag2.xml><?xml version="1.0" encoding="utf-8"?>
<p:tagLst xmlns:p="http://schemas.openxmlformats.org/presentationml/2006/main">
  <p:tag name="KSO_WM_TEMPLATE_CATEGORY" val="custom"/>
  <p:tag name="KSO_WM_TEMPLATE_INDEX" val="2"/>
  <p:tag name="KSO_WM_UNIT_TYPE" val="d"/>
  <p:tag name="KSO_WM_UNIT_INDEX" val="1"/>
  <p:tag name="KSO_WM_UNIT_CLEAR" val="0"/>
  <p:tag name="KSO_WM_UNIT_LAYERLEVEL" val="1"/>
  <p:tag name="KSO_WM_UNIT_VALUE" val="1257*1885"/>
  <p:tag name="KSO_WM_UNIT_HIGHLIGHT" val="0"/>
  <p:tag name="KSO_WM_UNIT_COMPATIBLE" val="0"/>
  <p:tag name="KSO_WM_BEAUTIFY_FLAG" val="#wm#"/>
  <p:tag name="KSO_WM_UNIT_ID" val="256*d*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7"/>
  <p:tag name="KSO_WM_TEMPLATE_CATEGORY" val="custom"/>
  <p:tag name="KSO_WM_TEMPLATE_INDEX" val="160188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8"/>
  <p:tag name="KSO_WM_TEMPLATE_CATEGORY" val="custom"/>
  <p:tag name="KSO_WM_TEMPLATE_INDEX" val="160188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9"/>
  <p:tag name="KSO_WM_TEMPLATE_CATEGORY" val="custom"/>
  <p:tag name="KSO_WM_TEMPLATE_INDEX" val="160188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0"/>
  <p:tag name="KSO_WM_TEMPLATE_CATEGORY" val="custom"/>
  <p:tag name="KSO_WM_TEMPLATE_INDEX" val="160188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1"/>
  <p:tag name="KSO_WM_TEMPLATE_CATEGORY" val="custom"/>
  <p:tag name="KSO_WM_TEMPLATE_INDEX" val="160188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2"/>
  <p:tag name="KSO_WM_TEMPLATE_CATEGORY" val="custom"/>
  <p:tag name="KSO_WM_TEMPLATE_INDEX" val="160188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3"/>
  <p:tag name="KSO_WM_TEMPLATE_CATEGORY" val="custom"/>
  <p:tag name="KSO_WM_TEMPLATE_INDEX" val="160188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4"/>
  <p:tag name="KSO_WM_TEMPLATE_CATEGORY" val="custom"/>
  <p:tag name="KSO_WM_TEMPLATE_INDEX" val="160188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5"/>
  <p:tag name="KSO_WM_TEMPLATE_CATEGORY" val="custom"/>
  <p:tag name="KSO_WM_TEMPLATE_INDEX" val="160188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6"/>
  <p:tag name="KSO_WM_TEMPLATE_CATEGORY" val="custom"/>
  <p:tag name="KSO_WM_TEMPLATE_INDEX" val="160188"/>
</p:tagLst>
</file>

<file path=ppt/tags/tag3.xml><?xml version="1.0" encoding="utf-8"?>
<p:tagLst xmlns:p="http://schemas.openxmlformats.org/presentationml/2006/main">
  <p:tag name="MH" val="20151110150244"/>
  <p:tag name="MH_LIBRARY" val="GRAPHIC"/>
  <p:tag name="MH_ORDER" val="Oval 4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7"/>
  <p:tag name="KSO_WM_TEMPLATE_CATEGORY" val="custom"/>
  <p:tag name="KSO_WM_TEMPLATE_INDEX" val="160188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8"/>
  <p:tag name="KSO_WM_TEMPLATE_CATEGORY" val="custom"/>
  <p:tag name="KSO_WM_TEMPLATE_INDEX" val="160188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19"/>
  <p:tag name="KSO_WM_TEMPLATE_CATEGORY" val="custom"/>
  <p:tag name="KSO_WM_TEMPLATE_INDEX" val="160188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0"/>
  <p:tag name="KSO_WM_TEMPLATE_CATEGORY" val="custom"/>
  <p:tag name="KSO_WM_TEMPLATE_INDEX" val="160188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1"/>
  <p:tag name="KSO_WM_TEMPLATE_CATEGORY" val="custom"/>
  <p:tag name="KSO_WM_TEMPLATE_INDEX" val="160188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2"/>
  <p:tag name="KSO_WM_TEMPLATE_CATEGORY" val="custom"/>
  <p:tag name="KSO_WM_TEMPLATE_INDEX" val="160188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3"/>
  <p:tag name="KSO_WM_TEMPLATE_CATEGORY" val="custom"/>
  <p:tag name="KSO_WM_TEMPLATE_INDEX" val="160188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4"/>
  <p:tag name="KSO_WM_TEMPLATE_CATEGORY" val="custom"/>
  <p:tag name="KSO_WM_TEMPLATE_INDEX" val="160188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5"/>
  <p:tag name="KSO_WM_TEMPLATE_CATEGORY" val="custom"/>
  <p:tag name="KSO_WM_TEMPLATE_INDEX" val="160188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1*i*26"/>
  <p:tag name="KSO_WM_TEMPLATE_CATEGORY" val="custom"/>
  <p:tag name="KSO_WM_TEMPLATE_INDEX" val="160188"/>
</p:tagLst>
</file>

<file path=ppt/tags/tag4.xml><?xml version="1.0" encoding="utf-8"?>
<p:tagLst xmlns:p="http://schemas.openxmlformats.org/presentationml/2006/main">
  <p:tag name="MH" val="20151110150244"/>
  <p:tag name="MH_LIBRARY" val="GRAPHIC"/>
  <p:tag name="MH_ORDER" val="Oval 28"/>
</p:tagLst>
</file>

<file path=ppt/tags/tag40.xml><?xml version="1.0" encoding="utf-8"?>
<p:tagLst xmlns:p="http://schemas.openxmlformats.org/presentationml/2006/main">
  <p:tag name="MH" val="20151109173559"/>
  <p:tag name="MH_LIBRARY" val="GRAPHIC"/>
  <p:tag name="MH_ORDER" val="Rectangle 21"/>
  <p:tag name="KSO_WM_TAG_VERSION" val="1.0"/>
  <p:tag name="KSO_WM_BEAUTIFY_FLAG" val="#wm#"/>
  <p:tag name="KSO_WM_UNIT_TYPE" val="i"/>
  <p:tag name="KSO_WM_UNIT_ID" val="281*i*27"/>
  <p:tag name="KSO_WM_TEMPLATE_CATEGORY" val="custom"/>
  <p:tag name="KSO_WM_TEMPLATE_INDEX" val="160188"/>
</p:tagLst>
</file>

<file path=ppt/tags/tag41.xml><?xml version="1.0" encoding="utf-8"?>
<p:tagLst xmlns:p="http://schemas.openxmlformats.org/presentationml/2006/main">
  <p:tag name="KSO_WM_TEMPLATE_CATEGORY" val="custom"/>
  <p:tag name="KSO_WM_TEMPLATE_INDEX" val="160002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ID" val="custom160002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ID" val="custom160002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45.xml><?xml version="1.0" encoding="utf-8"?>
<p:tagLst xmlns:p="http://schemas.openxmlformats.org/presentationml/2006/main">
  <p:tag name="KSO_WM_TEMPLATE_CATEGORY" val="custom"/>
  <p:tag name="KSO_WM_TEMPLATE_INDEX" val="160002"/>
  <p:tag name="KSO_WM_TAG_VERSION" val="1.0"/>
  <p:tag name="KSO_WM_SLIDE_ID" val="custom160002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a"/>
  <p:tag name="KSO_WM_UNIT_INDEX" val="1"/>
  <p:tag name="KSO_WM_UNIT_ID" val="custom160179_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b"/>
  <p:tag name="KSO_WM_UNIT_INDEX" val="1"/>
  <p:tag name="KSO_WM_UNIT_ID" val="custom160179_1*b*1"/>
  <p:tag name="KSO_WM_UNIT_CLEAR" val="1"/>
  <p:tag name="KSO_WM_UNIT_LAYERLEVEL" val="1"/>
  <p:tag name="KSO_WM_UNIT_VALUE" val="3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48.xml><?xml version="1.0" encoding="utf-8"?>
<p:tagLst xmlns:p="http://schemas.openxmlformats.org/presentationml/2006/main">
  <p:tag name="KSO_WM_TEMPLATE_THUMBS_INDEX" val="1、4、8、12、18、21、22、25"/>
  <p:tag name="KSO_WM_TEMPLATE_CATEGORY" val="custom"/>
  <p:tag name="KSO_WM_TEMPLATE_INDEX" val="160179"/>
  <p:tag name="KSO_WM_TAG_VERSION" val="1.0"/>
  <p:tag name="KSO_WM_SLIDE_ID" val="custom16017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a"/>
  <p:tag name="KSO_WM_UNIT_INDEX" val="1"/>
  <p:tag name="KSO_WM_UNIT_ID" val="custom160179_8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PRESET_TEXT" val="目 录"/>
</p:tagLst>
</file>

<file path=ppt/tags/tag5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1"/>
  <p:tag name="KSO_WM_TEMPLATE_CATEGORY" val="custom"/>
  <p:tag name="KSO_WM_TEMPLATE_INDEX" val="160179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1"/>
  <p:tag name="KSO_WM_UNIT_ID" val="custom160179_8*l_i*1_1"/>
  <p:tag name="KSO_WM_UNIT_CLEAR" val="1"/>
  <p:tag name="KSO_WM_UNIT_LAYERLEVEL" val="1_1"/>
  <p:tag name="KSO_WM_DIAGRAM_GROUP_CODE" val="l1-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2"/>
  <p:tag name="KSO_WM_UNIT_ID" val="custom160179_8*l_i*1_2"/>
  <p:tag name="KSO_WM_UNIT_CLEAR" val="1"/>
  <p:tag name="KSO_WM_UNIT_LAYERLEVEL" val="1_1"/>
  <p:tag name="KSO_WM_DIAGRAM_GROUP_CODE" val="l1-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h_f"/>
  <p:tag name="KSO_WM_UNIT_INDEX" val="1_1_1"/>
  <p:tag name="KSO_WM_UNIT_ID" val="custom160179_8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9"/>
  <p:tag name="KSO_WM_TEMPLATE_CATEGORY" val="custom"/>
  <p:tag name="KSO_WM_TEMPLATE_INDEX" val="160179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3"/>
  <p:tag name="KSO_WM_UNIT_ID" val="custom160179_8*l_i*1_3"/>
  <p:tag name="KSO_WM_UNIT_CLEAR" val="1"/>
  <p:tag name="KSO_WM_UNIT_LAYERLEVEL" val="1_1"/>
  <p:tag name="KSO_WM_DIAGRAM_GROUP_CODE" val="l1-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4"/>
  <p:tag name="KSO_WM_UNIT_ID" val="custom160179_8*l_i*1_4"/>
  <p:tag name="KSO_WM_UNIT_CLEAR" val="1"/>
  <p:tag name="KSO_WM_UNIT_LAYERLEVEL" val="1_1"/>
  <p:tag name="KSO_WM_DIAGRAM_GROUP_CODE" val="l1-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h_f"/>
  <p:tag name="KSO_WM_UNIT_INDEX" val="1_2_1"/>
  <p:tag name="KSO_WM_UNIT_ID" val="custom160179_8*l_h_f*1_2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16"/>
  <p:tag name="KSO_WM_TEMPLATE_CATEGORY" val="custom"/>
  <p:tag name="KSO_WM_TEMPLATE_INDEX" val="160179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5"/>
  <p:tag name="KSO_WM_UNIT_ID" val="custom160179_8*l_i*1_5"/>
  <p:tag name="KSO_WM_UNIT_CLEAR" val="1"/>
  <p:tag name="KSO_WM_UNIT_LAYERLEVEL" val="1_1"/>
  <p:tag name="KSO_WM_DIAGRAM_GROUP_CODE" val="l1-1"/>
</p:tagLst>
</file>

<file path=ppt/tags/tag6.xml><?xml version="1.0" encoding="utf-8"?>
<p:tagLst xmlns:p="http://schemas.openxmlformats.org/presentationml/2006/main">
  <p:tag name="MH" val="20151110150244"/>
  <p:tag name="MH_LIBRARY" val="GRAPHIC"/>
  <p:tag name="MH_ORDER" val="Oval 7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i"/>
  <p:tag name="KSO_WM_UNIT_INDEX" val="1_6"/>
  <p:tag name="KSO_WM_UNIT_ID" val="custom160179_8*l_i*1_6"/>
  <p:tag name="KSO_WM_UNIT_CLEAR" val="1"/>
  <p:tag name="KSO_WM_UNIT_LAYERLEVEL" val="1_1"/>
  <p:tag name="KSO_WM_DIAGRAM_GROUP_CODE" val="l1-1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l_h_f"/>
  <p:tag name="KSO_WM_UNIT_INDEX" val="1_3_1"/>
  <p:tag name="KSO_WM_UNIT_ID" val="custom160179_8*l_h_f*1_3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23"/>
  <p:tag name="KSO_WM_TEMPLATE_CATEGORY" val="custom"/>
  <p:tag name="KSO_WM_TEMPLATE_INDEX" val="160179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0"/>
  <p:tag name="KSO_WM_TEMPLATE_CATEGORY" val="custom"/>
  <p:tag name="KSO_WM_TEMPLATE_INDEX" val="160179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1"/>
  <p:tag name="KSO_WM_TEMPLATE_CATEGORY" val="custom"/>
  <p:tag name="KSO_WM_TEMPLATE_INDEX" val="160179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2"/>
  <p:tag name="KSO_WM_TEMPLATE_CATEGORY" val="custom"/>
  <p:tag name="KSO_WM_TEMPLATE_INDEX" val="160179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3"/>
  <p:tag name="KSO_WM_TEMPLATE_CATEGORY" val="custom"/>
  <p:tag name="KSO_WM_TEMPLATE_INDEX" val="160179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4"/>
  <p:tag name="KSO_WM_TEMPLATE_CATEGORY" val="custom"/>
  <p:tag name="KSO_WM_TEMPLATE_INDEX" val="160179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5"/>
  <p:tag name="KSO_WM_TEMPLATE_CATEGORY" val="custom"/>
  <p:tag name="KSO_WM_TEMPLATE_INDEX" val="160179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6"/>
  <p:tag name="KSO_WM_TEMPLATE_CATEGORY" val="custom"/>
  <p:tag name="KSO_WM_TEMPLATE_INDEX" val="160179"/>
</p:tagLst>
</file>

<file path=ppt/tags/tag7.xml><?xml version="1.0" encoding="utf-8"?>
<p:tagLst xmlns:p="http://schemas.openxmlformats.org/presentationml/2006/main">
  <p:tag name="MH" val="20151110150244"/>
  <p:tag name="MH_LIBRARY" val="GRAPHIC"/>
  <p:tag name="MH_ORDER" val="Oval 8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7"/>
  <p:tag name="KSO_WM_TEMPLATE_CATEGORY" val="custom"/>
  <p:tag name="KSO_WM_TEMPLATE_INDEX" val="160179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8"/>
  <p:tag name="KSO_WM_TEMPLATE_CATEGORY" val="custom"/>
  <p:tag name="KSO_WM_TEMPLATE_INDEX" val="160179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59"/>
  <p:tag name="KSO_WM_TEMPLATE_CATEGORY" val="custom"/>
  <p:tag name="KSO_WM_TEMPLATE_INDEX" val="160179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0"/>
  <p:tag name="KSO_WM_TEMPLATE_CATEGORY" val="custom"/>
  <p:tag name="KSO_WM_TEMPLATE_INDEX" val="160179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1"/>
  <p:tag name="KSO_WM_TEMPLATE_CATEGORY" val="custom"/>
  <p:tag name="KSO_WM_TEMPLATE_INDEX" val="160179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2"/>
  <p:tag name="KSO_WM_TEMPLATE_CATEGORY" val="custom"/>
  <p:tag name="KSO_WM_TEMPLATE_INDEX" val="160179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3"/>
  <p:tag name="KSO_WM_TEMPLATE_CATEGORY" val="custom"/>
  <p:tag name="KSO_WM_TEMPLATE_INDEX" val="160179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4"/>
  <p:tag name="KSO_WM_TEMPLATE_CATEGORY" val="custom"/>
  <p:tag name="KSO_WM_TEMPLATE_INDEX" val="160179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5"/>
  <p:tag name="KSO_WM_TEMPLATE_CATEGORY" val="custom"/>
  <p:tag name="KSO_WM_TEMPLATE_INDEX" val="160179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6"/>
  <p:tag name="KSO_WM_TEMPLATE_CATEGORY" val="custom"/>
  <p:tag name="KSO_WM_TEMPLATE_INDEX" val="160179"/>
</p:tagLst>
</file>

<file path=ppt/tags/tag8.xml><?xml version="1.0" encoding="utf-8"?>
<p:tagLst xmlns:p="http://schemas.openxmlformats.org/presentationml/2006/main">
  <p:tag name="MH" val="20151110150244"/>
  <p:tag name="MH_LIBRARY" val="GRAPHIC"/>
  <p:tag name="MH_ORDER" val="Oval 9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7"/>
  <p:tag name="KSO_WM_TEMPLATE_CATEGORY" val="custom"/>
  <p:tag name="KSO_WM_TEMPLATE_INDEX" val="160179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8"/>
  <p:tag name="KSO_WM_TEMPLATE_CATEGORY" val="custom"/>
  <p:tag name="KSO_WM_TEMPLATE_INDEX" val="160179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69"/>
  <p:tag name="KSO_WM_TEMPLATE_CATEGORY" val="custom"/>
  <p:tag name="KSO_WM_TEMPLATE_INDEX" val="160179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0"/>
  <p:tag name="KSO_WM_TEMPLATE_CATEGORY" val="custom"/>
  <p:tag name="KSO_WM_TEMPLATE_INDEX" val="160179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1"/>
  <p:tag name="KSO_WM_TEMPLATE_CATEGORY" val="custom"/>
  <p:tag name="KSO_WM_TEMPLATE_INDEX" val="160179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2"/>
  <p:tag name="KSO_WM_TEMPLATE_CATEGORY" val="custom"/>
  <p:tag name="KSO_WM_TEMPLATE_INDEX" val="160179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3"/>
  <p:tag name="KSO_WM_TEMPLATE_CATEGORY" val="custom"/>
  <p:tag name="KSO_WM_TEMPLATE_INDEX" val="160179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4"/>
  <p:tag name="KSO_WM_TEMPLATE_CATEGORY" val="custom"/>
  <p:tag name="KSO_WM_TEMPLATE_INDEX" val="160179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79_8*i*75"/>
  <p:tag name="KSO_WM_TEMPLATE_CATEGORY" val="custom"/>
  <p:tag name="KSO_WM_TEMPLATE_INDEX" val="160179"/>
</p:tagLst>
</file>

<file path=ppt/tags/tag89.xml><?xml version="1.0" encoding="utf-8"?>
<p:tagLst xmlns:p="http://schemas.openxmlformats.org/presentationml/2006/main">
  <p:tag name="KSO_WM_TEMPLATE_CATEGORY" val="custom"/>
  <p:tag name="KSO_WM_TEMPLATE_INDEX" val="160179"/>
  <p:tag name="KSO_WM_TAG_VERSION" val="1.0"/>
  <p:tag name="KSO_WM_SLIDE_ID" val="custom160179_8"/>
  <p:tag name="KSO_WM_SLIDE_INDEX" val="8"/>
  <p:tag name="KSO_WM_SLIDE_ITEM_CNT" val="3"/>
  <p:tag name="KSO_WM_SLIDE_LAYOUT" val="a_b_l"/>
  <p:tag name="KSO_WM_SLIDE_LAYOUT_CNT" val="1_1_1"/>
  <p:tag name="KSO_WM_SLIDE_TYPE" val="contents"/>
  <p:tag name="KSO_WM_BEAUTIFY_FLAG" val="#wm#"/>
  <p:tag name="KSO_WM_DIAGRAM_GROUP_CODE" val="l1-1"/>
</p:tagLst>
</file>

<file path=ppt/tags/tag9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11"/>
  <p:tag name="KSO_WM_UNIT_TYPE" val="a"/>
  <p:tag name="KSO_WM_UNIT_INDEX" val="1"/>
  <p:tag name="KSO_WM_UNIT_ID" val="custom160211_3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11"/>
  <p:tag name="KSO_WM_UNIT_TYPE" val="f"/>
  <p:tag name="KSO_WM_UNIT_INDEX" val="1"/>
  <p:tag name="KSO_WM_UNIT_ID" val="custom160211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11"/>
  <p:tag name="KSO_WM_UNIT_TYPE" val="f"/>
  <p:tag name="KSO_WM_UNIT_INDEX" val="2"/>
  <p:tag name="KSO_WM_UNIT_ID" val="custom160211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93.xml><?xml version="1.0" encoding="utf-8"?>
<p:tagLst xmlns:p="http://schemas.openxmlformats.org/presentationml/2006/main">
  <p:tag name="KSO_WM_TEMPLATE_CATEGORY" val="custom"/>
  <p:tag name="KSO_WM_TEMPLATE_INDEX" val="160211"/>
  <p:tag name="KSO_WM_TAG_VERSION" val="1.0"/>
  <p:tag name="KSO_WM_SLIDE_ID" val="custom160211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d"/>
  <p:tag name="KSO_WM_UNIT_INDEX" val="1"/>
  <p:tag name="KSO_WM_UNIT_ID" val="custom160170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a"/>
  <p:tag name="KSO_WM_UNIT_INDEX" val="1"/>
  <p:tag name="KSO_WM_UNIT_ID" val="custom160170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f"/>
  <p:tag name="KSO_WM_UNIT_INDEX" val="1"/>
  <p:tag name="KSO_WM_UNIT_ID" val="custom160170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4"/>
  <p:tag name="KSO_WM_UNIT_PRESET_TEXT_LEN" val="57"/>
</p:tagLst>
</file>

<file path=ppt/tags/tag97.xml><?xml version="1.0" encoding="utf-8"?>
<p:tagLst xmlns:p="http://schemas.openxmlformats.org/presentationml/2006/main">
  <p:tag name="KSO_WM_TEMPLATE_CATEGORY" val="custom"/>
  <p:tag name="KSO_WM_TEMPLATE_INDEX" val="160170"/>
  <p:tag name="KSO_WM_TAG_VERSION" val="1.0"/>
  <p:tag name="KSO_WM_SLIDE_ID" val="custom160170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12"/>
  <p:tag name="KSO_WM_SLIDE_SIZE" val="715*419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a"/>
  <p:tag name="KSO_WM_UNIT_INDEX" val="1"/>
  <p:tag name="KSO_WM_UNIT_ID" val="custom160170_11*a*1"/>
  <p:tag name="KSO_WM_UNIT_CLEAR" val="1"/>
  <p:tag name="KSO_WM_UNIT_LAYERLEVEL" val="1"/>
  <p:tag name="KSO_WM_UNIT_ISCONTENTSTITLE" val="1"/>
  <p:tag name="KSO_WM_UNIT_VALUE" val="6"/>
  <p:tag name="KSO_WM_UNIT_HIGHLIGHT" val="0"/>
  <p:tag name="KSO_WM_UNIT_COMPATIBLE" val="0"/>
  <p:tag name="KSO_WM_UNIT_PRESET_TEXT" val="CONTENTS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0"/>
  <p:tag name="KSO_WM_UNIT_TYPE" val="l_h_f"/>
  <p:tag name="KSO_WM_UNIT_INDEX" val="1_1_1"/>
  <p:tag name="KSO_WM_UNIT_ID" val="custom160170_11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heme/theme1.xml><?xml version="1.0" encoding="utf-8"?>
<a:theme xmlns:a="http://schemas.openxmlformats.org/drawingml/2006/main" name="默认设计模板">
  <a:themeElements>
    <a:clrScheme name="自定义 1">
      <a:dk1>
        <a:srgbClr val="856241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118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9B2C56"/>
      </a:accent1>
      <a:accent2>
        <a:srgbClr val="E4625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19">
      <a:dk1>
        <a:srgbClr val="FFFFFF"/>
      </a:dk1>
      <a:lt1>
        <a:srgbClr val="7F7F7F"/>
      </a:lt1>
      <a:dk2>
        <a:srgbClr val="FFFFFF"/>
      </a:dk2>
      <a:lt2>
        <a:srgbClr val="44546A"/>
      </a:lt2>
      <a:accent1>
        <a:srgbClr val="ED7D31"/>
      </a:accent1>
      <a:accent2>
        <a:srgbClr val="EFE6BB"/>
      </a:accent2>
      <a:accent3>
        <a:srgbClr val="F6AB27"/>
      </a:accent3>
      <a:accent4>
        <a:srgbClr val="AEA387"/>
      </a:accent4>
      <a:accent5>
        <a:srgbClr val="918470"/>
      </a:accent5>
      <a:accent6>
        <a:srgbClr val="00B0F0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向天歌稻壳儿模板23XIN - 副本">
  <a:themeElements>
    <a:clrScheme name="自定义 9">
      <a:dk1>
        <a:srgbClr val="FFFFFF"/>
      </a:dk1>
      <a:lt1>
        <a:srgbClr val="3F3F3F"/>
      </a:lt1>
      <a:dk2>
        <a:srgbClr val="FFFFFF"/>
      </a:dk2>
      <a:lt2>
        <a:srgbClr val="3F3F3F"/>
      </a:lt2>
      <a:accent1>
        <a:srgbClr val="CB4D5F"/>
      </a:accent1>
      <a:accent2>
        <a:srgbClr val="F1803B"/>
      </a:accent2>
      <a:accent3>
        <a:srgbClr val="B07056"/>
      </a:accent3>
      <a:accent4>
        <a:srgbClr val="695365"/>
      </a:accent4>
      <a:accent5>
        <a:srgbClr val="9DB258"/>
      </a:accent5>
      <a:accent6>
        <a:srgbClr val="2998E3"/>
      </a:accent6>
      <a:hlink>
        <a:srgbClr val="7030A0"/>
      </a:hlink>
      <a:folHlink>
        <a:srgbClr val="1F5A7F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自定义设计方案">
  <a:themeElements>
    <a:clrScheme name="自定义 1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4A5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向天歌稻壳儿模板23XIN - 副本">
  <a:themeElements>
    <a:clrScheme name="自定义 13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82B3C1"/>
      </a:accent1>
      <a:accent2>
        <a:srgbClr val="7C849C"/>
      </a:accent2>
      <a:accent3>
        <a:srgbClr val="6179AF"/>
      </a:accent3>
      <a:accent4>
        <a:srgbClr val="A15963"/>
      </a:accent4>
      <a:accent5>
        <a:srgbClr val="AD8C6B"/>
      </a:accent5>
      <a:accent6>
        <a:srgbClr val="9E7A9B"/>
      </a:accent6>
      <a:hlink>
        <a:srgbClr val="D93F60"/>
      </a:hlink>
      <a:folHlink>
        <a:srgbClr val="BABD91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向天歌稻壳儿模板23XIN - 副本">
  <a:themeElements>
    <a:clrScheme name="自定义 11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D358A1"/>
      </a:accent1>
      <a:accent2>
        <a:srgbClr val="8E1542"/>
      </a:accent2>
      <a:accent3>
        <a:srgbClr val="F39A39"/>
      </a:accent3>
      <a:accent4>
        <a:srgbClr val="A15963"/>
      </a:accent4>
      <a:accent5>
        <a:srgbClr val="7C849C"/>
      </a:accent5>
      <a:accent6>
        <a:srgbClr val="75A38B"/>
      </a:accent6>
      <a:hlink>
        <a:srgbClr val="D93F60"/>
      </a:hlink>
      <a:folHlink>
        <a:srgbClr val="BABD91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1090</Words>
  <Application/>
  <PresentationFormat>宽屏</PresentationFormat>
  <Paragraphs>100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默认设计模板</vt:lpstr>
      <vt:lpstr>自定义设计方案</vt:lpstr>
      <vt:lpstr>1_自定义设计方案</vt:lpstr>
      <vt:lpstr>向天歌稻壳儿模板23XIN - 副本</vt:lpstr>
      <vt:lpstr>2_自定义设计方案</vt:lpstr>
      <vt:lpstr>1_向天歌稻壳儿模板23XIN - 副本</vt:lpstr>
      <vt:lpstr>2_向天歌稻壳儿模板23XIN - 副本</vt:lpstr>
      <vt:lpstr>PowerPoint 演示文稿</vt:lpstr>
      <vt:lpstr>PowerPoint 演示文稿</vt:lpstr>
      <vt:lpstr>PowerPoint 演示文稿</vt:lpstr>
      <vt:lpstr>PowerPoint 演示文稿</vt:lpstr>
      <vt:lpstr>LOREM IPSUM DOLOR LOREM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2016-04-04T02:13:04Z</dcterms:created>
  <dcterms:modified xsi:type="dcterms:W3CDTF">2016-04-04T03:12:53Z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