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64" r:id="rId3"/>
    <p:sldId id="265" r:id="rId4"/>
    <p:sldId id="278" r:id="rId5"/>
    <p:sldId id="295" r:id="rId6"/>
    <p:sldId id="281" r:id="rId7"/>
    <p:sldId id="282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94" autoAdjust="0"/>
  </p:normalViewPr>
  <p:slideViewPr>
    <p:cSldViewPr showGuides="1">
      <p:cViewPr varScale="1">
        <p:scale>
          <a:sx n="85" d="100"/>
          <a:sy n="85" d="100"/>
        </p:scale>
        <p:origin x="-1524" y="-78"/>
      </p:cViewPr>
      <p:guideLst>
        <p:guide orient="horz" pos="709"/>
        <p:guide pos="3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知识构建导图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中考聚焦体验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51" r:id="rId5"/>
    <p:sldLayoutId id="2147483652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071802" y="1000108"/>
            <a:ext cx="8229600" cy="432048"/>
          </a:xfrm>
        </p:spPr>
        <p:txBody>
          <a:bodyPr/>
          <a:lstStyle/>
          <a:p>
            <a:r>
              <a:rPr lang="zh-CN" altLang="en-US" dirty="0"/>
              <a:t>单元</a:t>
            </a:r>
            <a:r>
              <a:rPr lang="zh-CN" altLang="en-US" dirty="0" smtClean="0"/>
              <a:t>整合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98133557"/>
              </p:ext>
            </p:extLst>
          </p:nvPr>
        </p:nvGraphicFramePr>
        <p:xfrm>
          <a:off x="508000" y="887004"/>
          <a:ext cx="8128000" cy="5337992"/>
        </p:xfrm>
        <a:graphic>
          <a:graphicData uri="http://schemas.openxmlformats.org/presentationml/2006/ole">
            <p:oleObj spid="_x0000_s1028" name="文档" r:id="rId3" imgW="3839157" imgH="252045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流程图: 可选过程 14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五边形 20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3" name="组合 22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5" name="五边形 24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6" name="燕尾形 2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4" name="矩形 23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云南昆明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在古希腊特尔斐神庙前的石碑上镌刻着一句警谕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认识你自己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这句警谕启示我们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只看自己的优点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只看自己的缺点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用全面、发展的眼光看待自己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认同他人对自己的一切评价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流程图: 可选过程 32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老子说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知人者智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自知者明。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的途径有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自我观察和评价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通过集体来了解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悦纳和欣赏自己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他人的态度和评价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4" name="五边形 53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56" name="组合 55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58" name="五边形 5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59" name="燕尾形 5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57" name="矩形 56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33132611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流程图: 可选过程 41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3" name="流程图: 可选过程 42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4" name="流程图: 可选过程 43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5" name="流程图: 可选过程 44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6" name="流程图: 可选过程 45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6424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山东菏泽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菏泽市有了不少志愿服务队伍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如齐鲁晚报菏泽蚂蚁义工团、牡丹晚报菏泽义工团、花城义工等。他们相继开展了关爱空巢老人、关爱农民工子女、爱心助残等系列志愿服务活动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被人们称赞为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众多活雷锋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温暖菏泽城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。下列对志愿服务活动理解正确的是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这是服务社会、奉献社会的好形式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有助于增加社会和谐因素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提高社会文明程度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帮助别人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快乐自己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志愿服务活动是成年人的事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与中学生无关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0" name="五边形 19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2" name="组合 21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4" name="五边形 2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5" name="燕尾形 2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3" name="矩形 22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848277447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流程图: 可选过程 65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7" name="流程图: 可选过程 66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8" name="流程图: 可选过程 67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9" name="流程图: 可选过程 68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0" name="流程图: 可选过程 69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6424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我们每个人都应该有责任感。社会责任感的集中表现是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团队精神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创业精神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拼搏精神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奉献精神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0" name="五边形 19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2" name="组合 21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4" name="五边形 2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5" name="燕尾形 2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3" name="矩形 22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1260719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流程图: 可选过程 47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9" name="流程图: 可选过程 48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0" name="流程图: 可选过程 49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1" name="流程图: 可选过程 50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2" name="流程图: 可选过程 51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山东威海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)2014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新东方董事长俞敏洪做客哈佛大学。他表示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如果创业就要组建一支具有狼性的团队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因为狼获得猎物后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哪怕只逮到一只兔子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也会力求团队中的每只狼都吃到一点。这启示我们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同学之间要和谐相处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团结协作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共同进步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个人与集体相互关联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不可分割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作为集体的一员都要各尽所能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发挥所长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为集体添光彩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个人取得的成绩应该归功于集体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与个人的努力关系不大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0" name="五边形 19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2" name="组合 21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4" name="五边形 2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5" name="燕尾形 2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3" name="矩形 22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250306989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154</TotalTime>
  <Words>404</Words>
  <Application>Microsoft Office PowerPoint</Application>
  <PresentationFormat>全屏显示(4:3)</PresentationFormat>
  <Paragraphs>65</Paragraphs>
  <Slides>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主题3</vt:lpstr>
      <vt:lpstr>文档</vt:lpstr>
      <vt:lpstr>单元整合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2019-01-09T08:43:50Z</dcterms:modified>
</cp:coreProperties>
</file>