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79" r:id="rId3"/>
    <p:sldId id="280" r:id="rId4"/>
    <p:sldId id="263" r:id="rId5"/>
    <p:sldId id="277" r:id="rId6"/>
    <p:sldId id="264" r:id="rId7"/>
    <p:sldId id="278" r:id="rId8"/>
    <p:sldId id="281" r:id="rId9"/>
    <p:sldId id="265" r:id="rId10"/>
    <p:sldId id="269" r:id="rId11"/>
    <p:sldId id="270" r:id="rId12"/>
    <p:sldId id="271" r:id="rId13"/>
    <p:sldId id="272" r:id="rId14"/>
    <p:sldId id="273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知识归纳整理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857356" y="1500174"/>
            <a:ext cx="8229600" cy="432048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4</a:t>
            </a:r>
            <a:r>
              <a:rPr lang="zh-CN" altLang="zh-CN" dirty="0"/>
              <a:t>单元　少年当自强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数学测试时小方考得不理想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受到了妈妈的批评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她感到非常沮丧。但在课堂上老师因为她独特的解题方法表扬了她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这让她非常高兴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对学习产生了兴趣和信心。这说明了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自尊使我们多愁善感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自尊是我们健康成长的动力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表扬会产生良好的效果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批评无益身心健康发展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得到别人的肯定才会产生自尊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小敏在小学读书时成绩总是名列前茅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升入中学后常对同学说自己以前成绩很优秀。小敏的表现反映出的是一种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自尊心理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自负心理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虚荣心理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30" name="五边形 2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33" name="矩形 32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TextBox 28"/>
                <p:cNvSpPr txBox="1"/>
                <p:nvPr/>
              </p:nvSpPr>
              <p:spPr>
                <a:xfrm>
                  <a:off x="8371094" y="43512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2" y="2719585"/>
              <a:ext cx="7775757" cy="943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炫耀以前的成绩是一种虚荣的表现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小敏的自尊应该来自自己现在的表现。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6" name="组合 3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8" name="五边形 3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9" name="五边形 3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0" name="燕尾形 3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7" name="矩形 36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初中学生往往期望他人的评价与个人的自尊需要相一致。自尊需要得到肯定与满足时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会沾沾自喜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甚至忘乎所以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如果他人的评价不能满足自己的自尊需要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就有可能妄自菲薄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情绪一落千丈。这说明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自尊自爱对个人成长有重要的影响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初中生都不能正确认识自己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初中学生对自己的认识和评价能力不高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容易走极端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正确认识自尊自爱很重要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6" name="组合 1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是一种美德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是促使一个人不断向上发展的原动力。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这句话意思是说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自尊的人赢得他人尊重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自尊是促使人奋发进取的心理因素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它使人产生巨大的精神力量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自尊的人自爱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自尊的人最看重人格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被人们称为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力学之父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的牛顿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在二十几岁就创立了微积分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发现了光谱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提出了万有引力定律。但他没有把功劳归于自己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而是谦虚地说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如果我所见的比前人要远一点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那是因为我站在巨人的肩膀上的缘故。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进化论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的创始人达尔文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在接受英国作家哈尔顿的采访时有一段对话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您的专门成就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您的主要缺点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不懂得数学和新的语言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缺乏观察力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不善于合乎逻辑地思维。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您的治学态度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很用功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但没有掌握学习的方法。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从自尊的角度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说说牛顿和达尔文的话给我们什么启示。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8427" y="3717032"/>
            <a:ext cx="8247378" cy="2808312"/>
            <a:chOff x="645102" y="3096364"/>
            <a:chExt cx="8247378" cy="2808312"/>
          </a:xfrm>
        </p:grpSpPr>
        <p:grpSp>
          <p:nvGrpSpPr>
            <p:cNvPr id="16" name="组合 15"/>
            <p:cNvGrpSpPr/>
            <p:nvPr/>
          </p:nvGrpSpPr>
          <p:grpSpPr>
            <a:xfrm>
              <a:off x="645102" y="3096364"/>
              <a:ext cx="8247378" cy="2808312"/>
              <a:chOff x="645102" y="2099285"/>
              <a:chExt cx="8247378" cy="2808312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45102" y="2099285"/>
                <a:ext cx="8247378" cy="24928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48"/>
              <p:cNvSpPr txBox="1"/>
              <p:nvPr/>
            </p:nvSpPr>
            <p:spPr>
              <a:xfrm>
                <a:off x="8388424" y="2254187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60240" y="3467290"/>
              <a:ext cx="774420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自尊就是对自己尊严和价值的肯定。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自尊不同于虚荣。自尊的人能正确地评价自己的能力和表现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能谦虚谨慎、居功不傲、追求不断进步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而虚荣的人夸大自己的能力和成就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爱自吹自擂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不肯承认自己的不足。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78935617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9</a:t>
            </a:r>
            <a:r>
              <a:rPr lang="zh-CN" altLang="zh-CN" dirty="0"/>
              <a:t>课　做一个自尊的人</a:t>
            </a:r>
          </a:p>
        </p:txBody>
      </p:sp>
    </p:spTree>
    <p:extLst>
      <p:ext uri="{BB962C8B-B14F-4D97-AF65-F5344CB8AC3E}">
        <p14:creationId xmlns:p14="http://schemas.microsoft.com/office/powerpoint/2010/main" xmlns="" val="355662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做人要自尊</a:t>
            </a:r>
          </a:p>
        </p:txBody>
      </p:sp>
    </p:spTree>
    <p:extLst>
      <p:ext uri="{BB962C8B-B14F-4D97-AF65-F5344CB8AC3E}">
        <p14:creationId xmlns:p14="http://schemas.microsoft.com/office/powerpoint/2010/main" xmlns="" val="790404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自尊就是对自己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的肯定。自尊是一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的心理状态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在这种心理状态中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人们体验到自己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并且这种价值可以得到他人的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与肯定。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自尊是我们健康成长的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。自尊使人为维护自己的人格尊严而不断提升自己的价值。拥有自尊心的人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能够清楚地认识自己的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从而找到自己的力量和价值所在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激发出创造美好生活的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自尊是赢得他人尊重的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。每个人都希望赢得他人的尊重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而这种尊重首先来自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214734" y="165752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尊严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593772" y="166074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价值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0367" y="204996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健康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39481" y="2453712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有价值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145290" y="245371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031649" y="287470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591208" y="366140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857855" y="366140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966052" y="405700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020763" y="445888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前提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92785" y="488004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66702171"/>
              </p:ext>
            </p:extLst>
          </p:nvPr>
        </p:nvGraphicFramePr>
        <p:xfrm>
          <a:off x="508000" y="2895474"/>
          <a:ext cx="8128000" cy="1321051"/>
        </p:xfrm>
        <a:graphic>
          <a:graphicData uri="http://schemas.openxmlformats.org/presentationml/2006/ole">
            <p:oleObj spid="_x0000_s1033" name="文档" r:id="rId5" imgW="3839157" imgH="6236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0987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皖南事变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新四军军长叶挺将军被捕。他昂首挺胸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决不屈服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写下了著名的《囚歌》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为人进出的门紧锁着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为狗爬出的洞敞开着。一个声音高叫着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爬出来吧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给你自由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我渴望自由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但我深深地知道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人的身躯怎能从狗洞子里爬出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叶挺将军的上述事迹给了我们怎样的启示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69468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自尊的人往往具有强烈的羞耻心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能在行动中表现出独立的人格和尊严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能够坚持主见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为目标和信念不懈努力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不为暂时的利益放弃人的尊严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能够自重自爱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既不做有损自己人格尊严的事情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又勇于同损害自身人格和尊严的现象做斗争。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如何理解自尊与虚荣的区别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自尊和虚荣都是对自己的一种评价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但二者有着本质的区别。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自尊的人能正确地评价自己的能力和表现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虚荣不是自尊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虚荣的人夸大自己的能力和成就。自尊的人靠加强自己的道德修养和提高自身的素质赢得他人的承认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虚荣的人只是通过表面和形式上的浮华来博得人们的称赞。自尊的人能谦虚谨慎、居功不傲、追求不断进步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虚荣的人爱自吹自擂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不肯承认自己的不足。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自尊的意义是什么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自尊对个人成长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对个人交往和自我价值的实现有着积极的意义。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自尊是我们健康成长的动力。自尊使人为维护自己的人格尊严而不断提升自己的价值。拥有自尊心的人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能够清楚地认识自己的优点和不足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从而找到自己的力量和价值所在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激发出创造美好生活的能量。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自尊是赢得他人尊重的前提。每个人都希望赢得他人的尊重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而这种尊重首先来自自尊。一个人严于律己、谨言慎行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不断提升自身素质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积极服务社会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就会赢得人们的敬重。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5801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0" name="组合 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860240" y="4965857"/>
              <a:ext cx="774420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13563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每个人都希望别人尊重自己。生活中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赢得他人尊重的前提是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相信自己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表现自己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迎合他人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95</TotalTime>
  <Words>1475</Words>
  <Application>Microsoft Office PowerPoint</Application>
  <PresentationFormat>全屏显示(4:3)</PresentationFormat>
  <Paragraphs>128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主题3</vt:lpstr>
      <vt:lpstr>文档</vt:lpstr>
      <vt:lpstr>第4单元　少年当自强</vt:lpstr>
      <vt:lpstr>第9课　做一个自尊的人</vt:lpstr>
      <vt:lpstr>做人要自尊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2019-01-09T08:48:34Z</dcterms:modified>
</cp:coreProperties>
</file>