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8" r:id="rId6"/>
    <p:sldId id="265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2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57422" y="1714488"/>
            <a:ext cx="8229600" cy="432048"/>
          </a:xfrm>
        </p:spPr>
        <p:txBody>
          <a:bodyPr/>
          <a:lstStyle/>
          <a:p>
            <a:r>
              <a:rPr lang="zh-CN" altLang="zh-CN" dirty="0"/>
              <a:t>众人拾柴火焰高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简要回答下列问题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这幅漫画反映了什么问题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如果你遇到这种情况你会怎么办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44978191"/>
              </p:ext>
            </p:extLst>
          </p:nvPr>
        </p:nvGraphicFramePr>
        <p:xfrm>
          <a:off x="508000" y="1712639"/>
          <a:ext cx="8128000" cy="2497563"/>
        </p:xfrm>
        <a:graphic>
          <a:graphicData uri="http://schemas.openxmlformats.org/presentationml/2006/ole">
            <p:oleObj spid="_x0000_s2053" name="文档" r:id="rId3" imgW="3839157" imgH="1179931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4287202"/>
            <a:ext cx="8247378" cy="2238142"/>
            <a:chOff x="645102" y="3666534"/>
            <a:chExt cx="8247378" cy="2238142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3666534"/>
              <a:ext cx="8247378" cy="2238142"/>
              <a:chOff x="645102" y="2669455"/>
              <a:chExt cx="8247378" cy="2238142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2669455"/>
                <a:ext cx="8247378" cy="192270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274735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3950696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略。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围绕不关心集体、不爱护公物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缺乏主人翁责任感等方面谈均可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主动维修桌椅或跟弄坏桌椅的同学说明要爱护公共财物等。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建立一个良好的集体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需要确立共同的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要有集体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。一个班集体同样需要一个大家为之奋斗的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这个目标应该是由全班同学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所有同学都应该在目标的制订和实现过程中感受集体的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建立一个良好的集体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需要严明的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。纪律是一个团体为维护其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保证组织活动有序进行的一系列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建立一个良好的新集体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还需要班级成员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。同学之间建立正常而和谐的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是班集体团结互助的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96136" y="125126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71600" y="165057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荣誉感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6276" y="205904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23518" y="205904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4542" y="2859555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荣誉与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08341" y="326315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857462" y="367095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集体利益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790930" y="367095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秩序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548909" y="405641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15144" y="486781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57975" y="486781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互帮互助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13535" y="526203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人际关系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282291" y="526203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900687"/>
              </p:ext>
            </p:extLst>
          </p:nvPr>
        </p:nvGraphicFramePr>
        <p:xfrm>
          <a:off x="508000" y="3053462"/>
          <a:ext cx="8128000" cy="1005076"/>
        </p:xfrm>
        <a:graphic>
          <a:graphicData uri="http://schemas.openxmlformats.org/presentationml/2006/ole">
            <p:oleObj spid="_x0000_s1032" name="文档" r:id="rId5" imgW="3839157" imgH="4749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10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盲人与灯笼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每天都要到朋友家去串门。有一天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天色已经很晚了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盲人才决定回家。主人担心他出事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借了一个灯笼给他。盲人生气地说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你明明知道我看不见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有没有灯笼都一样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还要借灯笼给我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这不是讽刺我眼睛瞎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看不见东西吗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主人耐心地解释道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这盏灯笼虽然不能为你照明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却能使别人看清你的位置。这样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就不会有人撞到你了。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盲人觉得有理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就提着灯笼回家。果然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盲人顺利地回到了家。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从建立良好集体的角度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这个故事给你什么启迪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9459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建立一个良好的新集体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需要班级成员团结友爱、互帮互助。每位成员只有充分融入班集体中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与其他成员彼此真诚、以礼相待、互帮互助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才能真正体会到班集体的温暖和团结。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怎样建立一个良好的新集体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建立良好新集体的途径是多元的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既要有共同的愿景、严明的纪律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也要有集体成员间的团结友爱、互帮互助。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建立一个良好的集体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需要确立共同的愿景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要有集体荣誉感。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建立一个良好的集体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需要严明的纪律。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建立一个良好的新集体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需要集体成员团结友爱、互帮互助。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如何正确认识纪律的作用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纪律作为团体的行为准则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对学校、班集体都有着重要意义。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纪律是一个团体为维护其集体利益和正常秩序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保证组织活动有序进行的一系列行为准则。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一所学校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一个班集体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有了严明的纪律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才能拥有正常的教学秩序、严谨的校风和班风。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下列关于纪律与自由的说法正确的是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纪律就像紧箍咒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越严越不自由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纪律能维护集体利益和正常秩序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保证同学们正常的学习和生活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只有自由才能真正张扬我们的个性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纪律和自由水火不相容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有纪律就没有真正的自由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下列成语能体现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团结就是力量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这个道理的有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同心同德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繁荣昌盛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万众一心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铜墙铁壁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集体利益与个人利益并不是相互对立的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没有集体利益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个人利益的实现和发展就没有保障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离开个人利益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集体利益也就没有存在的意义。下列思想和行为不利于集体发展的是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以集体利益为重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只追求个人利益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以大局为重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团结协作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提个篮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两只手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端个盘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十只手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百只手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把河拦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千只手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推倒山。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这句话告诉人们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个人只有融入到集体中去才有力量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团结就是力量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集体离不开个人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依靠集体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能够完成个人无法完成的任务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战胜个人无法克服的困难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92</TotalTime>
  <Words>1031</Words>
  <Application>Microsoft Office PowerPoint</Application>
  <PresentationFormat>全屏显示(4:3)</PresentationFormat>
  <Paragraphs>108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主题3</vt:lpstr>
      <vt:lpstr>文档</vt:lpstr>
      <vt:lpstr>众人拾柴火焰高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2019-01-09T08:44:10Z</dcterms:modified>
</cp:coreProperties>
</file>