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9" r:id="rId3"/>
    <p:sldId id="263" r:id="rId4"/>
    <p:sldId id="277" r:id="rId5"/>
    <p:sldId id="264" r:id="rId6"/>
    <p:sldId id="278" r:id="rId7"/>
    <p:sldId id="280" r:id="rId8"/>
    <p:sldId id="265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214546" y="642918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5</a:t>
            </a:r>
            <a:r>
              <a:rPr lang="zh-CN" altLang="zh-CN" dirty="0"/>
              <a:t>课　积极投身社会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一个篱笆三个桩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一个好汉三个帮。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这句谚语告诉我们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每个人都有三个好朋友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人总是不能脱离他的人际环境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只要你是好人就会有朋友帮助你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人是无法独立完成任务的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对下面漫画的寓意理解正确的有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我们的社会是一个相互关爱的社会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每个人都依赖社会而存在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创建和谐友爱的社会需要社会成员共同努力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人们对社会的依赖性越来越强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0204887"/>
              </p:ext>
            </p:extLst>
          </p:nvPr>
        </p:nvGraphicFramePr>
        <p:xfrm>
          <a:off x="508000" y="1618406"/>
          <a:ext cx="8128000" cy="1932838"/>
        </p:xfrm>
        <a:graphic>
          <a:graphicData uri="http://schemas.openxmlformats.org/presentationml/2006/ole">
            <p:oleObj spid="_x0000_s2055" name="文档" r:id="rId8" imgW="3839157" imgH="913123" progId="Word.Document.12">
              <p:embed/>
            </p:oleObj>
          </a:graphicData>
        </a:graphic>
      </p:graphicFrame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TextBox 28"/>
                <p:cNvSpPr txBox="1"/>
                <p:nvPr/>
              </p:nvSpPr>
              <p:spPr>
                <a:xfrm>
                  <a:off x="8371094" y="44835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本题利用漫画启示我们要为构建和谐社会而努力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人与人之间应彼此关爱。②④体现个体对社会的依赖性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与漫画主题不符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排除。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6" name="组合 3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9" name="五边形 3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社会化是自然发生的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如果一个人拒绝社会化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那就只能想办法封闭自己。在现代社会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人总是和社会存在千丝万缕的联系。因为现代社会是分工的社会。人们不可能自己提供所有必需的生活用品。那么人们就必须和周围的人接触、交往。这样人们就是在进行社会化。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谈谈你对这段话的理解。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2852936"/>
            <a:ext cx="8247378" cy="3672408"/>
            <a:chOff x="645102" y="2232268"/>
            <a:chExt cx="8247378" cy="367240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2232268"/>
              <a:ext cx="8247378" cy="3672408"/>
              <a:chOff x="645102" y="1235189"/>
              <a:chExt cx="8247378" cy="367240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1235189"/>
                <a:ext cx="8247378" cy="335697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135785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2570956"/>
              <a:ext cx="7744207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我们每个人都是社会之网上的一个纽结。我们每个人的存在和社会息息相关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不可分割。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我们每个人的存在和发展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都离不开社会。我们每个人都在社会中生存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离开了社会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任何人都无法独立存在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更谈不上发展。他人的存在成为我们存在的前提。离开社会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人一天也无法生存。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我们每个人成长的过程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就是不断社会化的过程。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了解社会</a:t>
            </a:r>
          </a:p>
        </p:txBody>
      </p:sp>
    </p:spTree>
    <p:extLst>
      <p:ext uri="{BB962C8B-B14F-4D97-AF65-F5344CB8AC3E}">
        <p14:creationId xmlns:p14="http://schemas.microsoft.com/office/powerpoint/2010/main" xmlns="" val="40610457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我们每个人都是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上的一个纽结。每个人都是社会的一个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社会就是由我们这样的许多个体所组成的一个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。我们每个人的存在和社会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不可分割。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我们每个人的存在和发展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都离不开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。我们每个人都在社会中生存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离开了社会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任何人都无法独立存在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更谈不上发展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的存在成为我们存在的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我们每个人成长的过程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就是不断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的过程。每个人成长的过程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就是从一个自然人成长为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也就是社会化的过程。只有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的人才是真正意义上的人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只有在与其他人的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人才能真正成长和成熟起来。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172601" y="125470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74581" y="165057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18946" y="205415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497218" y="205415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息息相关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498315" y="285293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20806" y="366460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655991" y="366680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204713" y="4063995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193827" y="446004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976938" y="485827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876368" y="526636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15556003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3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大多数人面对陌生人时都会有一种潜在的恐惧感和抵触情绪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生活导师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也曾给过人们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不要与陌生人交往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的忠告。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你喜欢和陌生人打交道吗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你是通过什么方式认识他们的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你如何看待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生活导师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的忠告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019304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在人生发展的每个阶段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都是从和陌生人交往开始的。从入学开始就要同陌生的老师交往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同时要同陌生的同学交往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从小学、中学到大学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到走向社会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都不可避免地要和各种不同的陌生人打交道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与陌生人交往是现代人的必修课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与陌生人交往的能力是衡量一个人的人际能力的关键性尺度。因此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我们不要惧怕与陌生人交往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而应该学习和掌握一些与陌生人交往的技巧和方法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成为一名合格的现代的社会人。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个人与社会的关系是怎样的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个人与社会的关系是相互的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两者息息相关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不可分割。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我们每个人都是社会之网上的一个纽结。每个人都是社会的一个成员。社会就是由我们这样的许多个体所组成的一个整体。我们每个人的存在和社会息息相关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不可分割。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我们每个人的存在和发展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都离不开社会。他人的存在成为我们存在的前提。离开社会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人一天也无法生存。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我们每个人成长的过程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就是不断社会化的过程。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如何理解人的社会化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人的社会化就是人融入社会的过程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可从概念、意义等方面理解。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社会化指的是每个社会成员在社会的影响下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通过学习社会知识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了解和认识社会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并从中获得社会经验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形成一套社会认可的思维和行为的方式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成为一个合格的社会成员的过程。简言之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就是个体适应、融入社会和服务、奉献社会的过程。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我们每个人成长的过程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就是不断社会化的过程。每个人成长的过程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就是从一个自然人成长为社会人的过程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也就是社会化的过程。只有社会化的人才是真正意义上的人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只有在与其他人的交往中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人才能真正成长和成熟起来。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9788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当今社会是一个高度信息化的社会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人与人之间的联系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越来越封闭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越来越紧密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越来越分离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对于个人与社会的关系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个人是社会的组成细胞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个人离开社会不能生存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没有个体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社会也就不存在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人是动物界最有智慧的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3573016"/>
            <a:ext cx="8247377" cy="2952328"/>
            <a:chOff x="645102" y="1513759"/>
            <a:chExt cx="8247377" cy="2952328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1513759"/>
              <a:ext cx="8247377" cy="2952328"/>
              <a:chOff x="645102" y="-531440"/>
              <a:chExt cx="8247377" cy="2952328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45102" y="-531440"/>
                <a:ext cx="8247377" cy="2635320"/>
                <a:chOff x="645102" y="-531440"/>
                <a:chExt cx="8247377" cy="2635320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645102" y="-531440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TextBox 28"/>
                <p:cNvSpPr txBox="1"/>
                <p:nvPr/>
              </p:nvSpPr>
              <p:spPr>
                <a:xfrm>
                  <a:off x="8371094" y="-4376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1846800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本题考查对个人与社会的关系的理解能力。每个人都是社会的一个成员。个人与社会的关系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就如同细胞和生命体。细胞离开生命体就不能存活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反之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没有一个个功能各异的细胞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生命体也就不存在了。④体现了人的独特之处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不是个人与社会的关系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与题意不符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排除。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五边形 3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101</TotalTime>
  <Words>1475</Words>
  <Application>Microsoft Office PowerPoint</Application>
  <PresentationFormat>全屏显示(4:3)</PresentationFormat>
  <Paragraphs>118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第5课　积极投身社会</vt:lpstr>
      <vt:lpstr>了解社会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2019-01-09T08:44:04Z</dcterms:modified>
</cp:coreProperties>
</file>